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88.xml" ContentType="application/vnd.openxmlformats-officedocument.presentationml.tags+xml"/>
  <Override PartName="/ppt/tags/tag589.xml" ContentType="application/vnd.openxmlformats-officedocument.presentationml.tags+xml"/>
  <Override PartName="/ppt/notesSlides/notesSlide4.xml" ContentType="application/vnd.openxmlformats-officedocument.presentationml.notesSlide+xml"/>
  <Override PartName="/ppt/tags/tag590.xml" ContentType="application/vnd.openxmlformats-officedocument.presentationml.tags+xml"/>
  <Override PartName="/ppt/notesSlides/notesSlide5.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charts/chart22.xml" ContentType="application/vnd.openxmlformats-officedocument.drawingml.chart+xml"/>
  <Override PartName="/ppt/tags/tag100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charts/chart23.xml" ContentType="application/vnd.openxmlformats-officedocument.drawingml.chart+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notesSlides/notesSlide7.xml" ContentType="application/vnd.openxmlformats-officedocument.presentationml.notesSlide+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8" r:id="rId2"/>
    <p:sldMasterId id="2147483683" r:id="rId3"/>
  </p:sldMasterIdLst>
  <p:notesMasterIdLst>
    <p:notesMasterId r:id="rId93"/>
  </p:notesMasterIdLst>
  <p:handoutMasterIdLst>
    <p:handoutMasterId r:id="rId94"/>
  </p:handoutMasterIdLst>
  <p:sldIdLst>
    <p:sldId id="645" r:id="rId4"/>
    <p:sldId id="525" r:id="rId5"/>
    <p:sldId id="526" r:id="rId6"/>
    <p:sldId id="338" r:id="rId7"/>
    <p:sldId id="703" r:id="rId8"/>
    <p:sldId id="2147470438" r:id="rId9"/>
    <p:sldId id="2147470425" r:id="rId10"/>
    <p:sldId id="2147470440" r:id="rId11"/>
    <p:sldId id="2147470441" r:id="rId12"/>
    <p:sldId id="2147470430" r:id="rId13"/>
    <p:sldId id="705" r:id="rId14"/>
    <p:sldId id="706" r:id="rId15"/>
    <p:sldId id="339" r:id="rId16"/>
    <p:sldId id="519" r:id="rId17"/>
    <p:sldId id="546" r:id="rId18"/>
    <p:sldId id="2147470442" r:id="rId19"/>
    <p:sldId id="2147472405" r:id="rId20"/>
    <p:sldId id="2147472406" r:id="rId21"/>
    <p:sldId id="2147472436" r:id="rId22"/>
    <p:sldId id="590" r:id="rId23"/>
    <p:sldId id="591" r:id="rId24"/>
    <p:sldId id="598" r:id="rId25"/>
    <p:sldId id="592" r:id="rId26"/>
    <p:sldId id="593" r:id="rId27"/>
    <p:sldId id="597" r:id="rId28"/>
    <p:sldId id="594" r:id="rId29"/>
    <p:sldId id="620" r:id="rId30"/>
    <p:sldId id="581" r:id="rId31"/>
    <p:sldId id="2147470341" r:id="rId32"/>
    <p:sldId id="599" r:id="rId33"/>
    <p:sldId id="601" r:id="rId34"/>
    <p:sldId id="602" r:id="rId35"/>
    <p:sldId id="603" r:id="rId36"/>
    <p:sldId id="2147470334" r:id="rId37"/>
    <p:sldId id="619" r:id="rId38"/>
    <p:sldId id="650" r:id="rId39"/>
    <p:sldId id="651" r:id="rId40"/>
    <p:sldId id="627" r:id="rId41"/>
    <p:sldId id="628" r:id="rId42"/>
    <p:sldId id="749" r:id="rId43"/>
    <p:sldId id="2147472407" r:id="rId44"/>
    <p:sldId id="2147472408" r:id="rId45"/>
    <p:sldId id="653" r:id="rId46"/>
    <p:sldId id="629" r:id="rId47"/>
    <p:sldId id="630" r:id="rId48"/>
    <p:sldId id="2147470436" r:id="rId49"/>
    <p:sldId id="632" r:id="rId50"/>
    <p:sldId id="633" r:id="rId51"/>
    <p:sldId id="2147472437" r:id="rId52"/>
    <p:sldId id="2147472439" r:id="rId53"/>
    <p:sldId id="573" r:id="rId54"/>
    <p:sldId id="574" r:id="rId55"/>
    <p:sldId id="585" r:id="rId56"/>
    <p:sldId id="646" r:id="rId57"/>
    <p:sldId id="638" r:id="rId58"/>
    <p:sldId id="748" r:id="rId59"/>
    <p:sldId id="635" r:id="rId60"/>
    <p:sldId id="2147472440" r:id="rId61"/>
    <p:sldId id="575" r:id="rId62"/>
    <p:sldId id="576" r:id="rId63"/>
    <p:sldId id="516" r:id="rId64"/>
    <p:sldId id="639" r:id="rId65"/>
    <p:sldId id="636" r:id="rId66"/>
    <p:sldId id="2147470432" r:id="rId67"/>
    <p:sldId id="644" r:id="rId68"/>
    <p:sldId id="2147470433" r:id="rId69"/>
    <p:sldId id="2147470431" r:id="rId70"/>
    <p:sldId id="747" r:id="rId71"/>
    <p:sldId id="662" r:id="rId72"/>
    <p:sldId id="425" r:id="rId73"/>
    <p:sldId id="466" r:id="rId74"/>
    <p:sldId id="409" r:id="rId75"/>
    <p:sldId id="340" r:id="rId76"/>
    <p:sldId id="615" r:id="rId77"/>
    <p:sldId id="616" r:id="rId78"/>
    <p:sldId id="617" r:id="rId79"/>
    <p:sldId id="2147472424" r:id="rId80"/>
    <p:sldId id="341" r:id="rId81"/>
    <p:sldId id="564" r:id="rId82"/>
    <p:sldId id="2147470434" r:id="rId83"/>
    <p:sldId id="565" r:id="rId84"/>
    <p:sldId id="566" r:id="rId85"/>
    <p:sldId id="567" r:id="rId86"/>
    <p:sldId id="647" r:id="rId87"/>
    <p:sldId id="568" r:id="rId88"/>
    <p:sldId id="569" r:id="rId89"/>
    <p:sldId id="571" r:id="rId90"/>
    <p:sldId id="570" r:id="rId91"/>
    <p:sldId id="572" r:id="rId92"/>
  </p:sldIdLst>
  <p:sldSz cx="9906000" cy="6858000" type="A4"/>
  <p:notesSz cx="6735763" cy="9866313"/>
  <p:custDataLst>
    <p:tags r:id="rId9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1661" userDrawn="1">
          <p15:clr>
            <a:srgbClr val="A4A3A4"/>
          </p15:clr>
        </p15:guide>
        <p15:guide id="10" pos="3120" userDrawn="1">
          <p15:clr>
            <a:srgbClr val="A4A3A4"/>
          </p15:clr>
        </p15:guide>
        <p15:guide id="11" pos="1714" userDrawn="1">
          <p15:clr>
            <a:srgbClr val="A4A3A4"/>
          </p15:clr>
        </p15:guide>
        <p15:guide id="13" orient="horz" pos="709" userDrawn="1">
          <p15:clr>
            <a:srgbClr val="A4A3A4"/>
          </p15:clr>
        </p15:guide>
        <p15:guide id="15" pos="126" userDrawn="1">
          <p15:clr>
            <a:srgbClr val="A4A3A4"/>
          </p15:clr>
        </p15:guide>
        <p15:guide id="16" orient="horz" pos="41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作成者"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AEC"/>
    <a:srgbClr val="BAE4D9"/>
    <a:srgbClr val="868686"/>
    <a:srgbClr val="80CCE8"/>
    <a:srgbClr val="C0E6F4"/>
    <a:srgbClr val="1F497D"/>
    <a:srgbClr val="40647F"/>
    <a:srgbClr val="A4BDCD"/>
    <a:srgbClr val="CFE0EB"/>
    <a:srgbClr val="B4C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4FB3A-374D-4689-8159-8185E5A94E8F}" v="19" dt="2023-03-27T11:58:43.634"/>
    <p1510:client id="{B28C9662-35CB-4020-9065-3955C2F17162}" v="28" dt="2023-03-28T00:53:48.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9" autoAdjust="0"/>
    <p:restoredTop sz="86911" autoAdjust="0"/>
  </p:normalViewPr>
  <p:slideViewPr>
    <p:cSldViewPr>
      <p:cViewPr varScale="1">
        <p:scale>
          <a:sx n="145" d="100"/>
          <a:sy n="145" d="100"/>
        </p:scale>
        <p:origin x="384" y="348"/>
      </p:cViewPr>
      <p:guideLst>
        <p:guide orient="horz" pos="4247"/>
        <p:guide pos="6114"/>
        <p:guide orient="horz" pos="1661"/>
        <p:guide pos="3120"/>
        <p:guide pos="1714"/>
        <p:guide orient="horz" pos="709"/>
        <p:guide pos="126"/>
        <p:guide orient="horz" pos="415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6990"/>
    </p:cViewPr>
  </p:sorterViewPr>
  <p:notesViewPr>
    <p:cSldViewPr>
      <p:cViewPr varScale="1">
        <p:scale>
          <a:sx n="83" d="100"/>
          <a:sy n="83" d="100"/>
        </p:scale>
        <p:origin x="32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microsoft.com/office/2018/10/relationships/authors" Target="author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gs" Target="tags/tag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1295971978984239"/>
          <c:w val="0.93219178082191778"/>
          <c:h val="0.7740805604203152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34.168139887571378</c:v>
                </c:pt>
                <c:pt idx="1">
                  <c:v>33.673587383031297</c:v>
                </c:pt>
                <c:pt idx="2">
                  <c:v>33.154649066870782</c:v>
                </c:pt>
                <c:pt idx="3">
                  <c:v>32.60010635503766</c:v>
                </c:pt>
                <c:pt idx="4">
                  <c:v>31.997865127066412</c:v>
                </c:pt>
                <c:pt idx="5">
                  <c:v>31.355088175847477</c:v>
                </c:pt>
                <c:pt idx="6">
                  <c:v>30.699532275624087</c:v>
                </c:pt>
                <c:pt idx="7">
                  <c:v>30.040537419483389</c:v>
                </c:pt>
                <c:pt idx="8">
                  <c:v>29.355381502810712</c:v>
                </c:pt>
                <c:pt idx="9">
                  <c:v>28.626862914737728</c:v>
                </c:pt>
                <c:pt idx="10">
                  <c:v>27.940825473705104</c:v>
                </c:pt>
                <c:pt idx="11">
                  <c:v>27.404976723335434</c:v>
                </c:pt>
                <c:pt idx="12">
                  <c:v>26.972700279349603</c:v>
                </c:pt>
                <c:pt idx="13">
                  <c:v>26.564523221435937</c:v>
                </c:pt>
                <c:pt idx="14">
                  <c:v>26.17366521027818</c:v>
                </c:pt>
                <c:pt idx="15">
                  <c:v>25.816704379426792</c:v>
                </c:pt>
                <c:pt idx="16">
                  <c:v>25.501941502378184</c:v>
                </c:pt>
                <c:pt idx="17">
                  <c:v>25.204073743609097</c:v>
                </c:pt>
                <c:pt idx="18">
                  <c:v>24.875817231380651</c:v>
                </c:pt>
                <c:pt idx="19">
                  <c:v>24.474112609627419</c:v>
                </c:pt>
                <c:pt idx="20">
                  <c:v>23.961030651963199</c:v>
                </c:pt>
                <c:pt idx="21">
                  <c:v>23.393278623722896</c:v>
                </c:pt>
                <c:pt idx="22">
                  <c:v>22.833670355973901</c:v>
                </c:pt>
                <c:pt idx="23">
                  <c:v>22.287992033774813</c:v>
                </c:pt>
                <c:pt idx="24">
                  <c:v>21.786393027091606</c:v>
                </c:pt>
                <c:pt idx="25">
                  <c:v>21.309165381199396</c:v>
                </c:pt>
                <c:pt idx="26">
                  <c:v>18.982420408601893</c:v>
                </c:pt>
                <c:pt idx="27">
                  <c:v>17.027056411276376</c:v>
                </c:pt>
                <c:pt idx="28">
                  <c:v>16.160570705121593</c:v>
                </c:pt>
              </c:numCache>
            </c:numRef>
          </c:val>
          <c:extLst>
            <c:ext xmlns:c16="http://schemas.microsoft.com/office/drawing/2014/chart" uri="{C3380CC4-5D6E-409C-BE32-E72D297353CC}">
              <c16:uniqueId val="{00000000-5FE9-4D07-BDA6-0BBEEBC9DEB5}"/>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61.955416222421853</c:v>
                </c:pt>
                <c:pt idx="1">
                  <c:v>62.383476005193032</c:v>
                </c:pt>
                <c:pt idx="2">
                  <c:v>62.81425894139965</c:v>
                </c:pt>
                <c:pt idx="3">
                  <c:v>63.269677120400893</c:v>
                </c:pt>
                <c:pt idx="4">
                  <c:v>63.772154577549458</c:v>
                </c:pt>
                <c:pt idx="5">
                  <c:v>64.314586294592047</c:v>
                </c:pt>
                <c:pt idx="6">
                  <c:v>64.865207537810818</c:v>
                </c:pt>
                <c:pt idx="7">
                  <c:v>65.411885601986967</c:v>
                </c:pt>
                <c:pt idx="8">
                  <c:v>65.9759832215085</c:v>
                </c:pt>
                <c:pt idx="9">
                  <c:v>66.570279533766978</c:v>
                </c:pt>
                <c:pt idx="10">
                  <c:v>67.110475962848184</c:v>
                </c:pt>
                <c:pt idx="11">
                  <c:v>67.500741289043603</c:v>
                </c:pt>
                <c:pt idx="12">
                  <c:v>67.788477438313294</c:v>
                </c:pt>
                <c:pt idx="13">
                  <c:v>68.046884788194248</c:v>
                </c:pt>
                <c:pt idx="14">
                  <c:v>68.281291686333233</c:v>
                </c:pt>
                <c:pt idx="15">
                  <c:v>68.474820419144322</c:v>
                </c:pt>
                <c:pt idx="16">
                  <c:v>68.618124580062286</c:v>
                </c:pt>
                <c:pt idx="17">
                  <c:v>68.730811404483077</c:v>
                </c:pt>
                <c:pt idx="18">
                  <c:v>68.857473862740036</c:v>
                </c:pt>
                <c:pt idx="19">
                  <c:v>69.043565626694658</c:v>
                </c:pt>
                <c:pt idx="20">
                  <c:v>69.314063209173995</c:v>
                </c:pt>
                <c:pt idx="21">
                  <c:v>69.648115489935748</c:v>
                </c:pt>
                <c:pt idx="22">
                  <c:v>69.980690287352317</c:v>
                </c:pt>
                <c:pt idx="23">
                  <c:v>70.260834204617865</c:v>
                </c:pt>
                <c:pt idx="24">
                  <c:v>70.475755394964182</c:v>
                </c:pt>
                <c:pt idx="25">
                  <c:v>70.657653191945542</c:v>
                </c:pt>
                <c:pt idx="26">
                  <c:v>71.487372206292505</c:v>
                </c:pt>
                <c:pt idx="27">
                  <c:v>70.572216904582461</c:v>
                </c:pt>
                <c:pt idx="28">
                  <c:v>67.022190055277434</c:v>
                </c:pt>
              </c:numCache>
            </c:numRef>
          </c:val>
          <c:extLst>
            <c:ext xmlns:c16="http://schemas.microsoft.com/office/drawing/2014/chart" uri="{C3380CC4-5D6E-409C-BE32-E72D297353CC}">
              <c16:uniqueId val="{00000001-5FE9-4D07-BDA6-0BBEEBC9DEB5}"/>
            </c:ext>
          </c:extLst>
        </c:ser>
        <c:ser>
          <c:idx val="2"/>
          <c:order val="2"/>
          <c:spPr>
            <a:solidFill>
              <a:srgbClr val="C0E6F4"/>
            </a:solidFill>
            <a:ln w="9525" cmpd="sng" algn="ctr">
              <a:solidFill>
                <a:srgbClr val="808080"/>
              </a:solidFill>
              <a:prstDash val="solid"/>
            </a:ln>
          </c:spPr>
          <c:invertIfNegative val="0"/>
          <c:dLbls>
            <c:dLbl>
              <c:idx val="26"/>
              <c:layout>
                <c:manualLayout>
                  <c:x val="0"/>
                  <c:y val="0"/>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E9-4D07-BDA6-0BBEEBC9DEB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3.8764438900067866</c:v>
                </c:pt>
                <c:pt idx="1">
                  <c:v>3.9429366117756715</c:v>
                </c:pt>
                <c:pt idx="2">
                  <c:v>4.0310919917295625</c:v>
                </c:pt>
                <c:pt idx="3">
                  <c:v>4.1302165245614475</c:v>
                </c:pt>
                <c:pt idx="4">
                  <c:v>4.2299802953841503</c:v>
                </c:pt>
                <c:pt idx="5">
                  <c:v>4.3303255295604748</c:v>
                </c:pt>
                <c:pt idx="6">
                  <c:v>4.4352601865651149</c:v>
                </c:pt>
                <c:pt idx="7">
                  <c:v>4.5475769785296549</c:v>
                </c:pt>
                <c:pt idx="8">
                  <c:v>4.6686352756807654</c:v>
                </c:pt>
                <c:pt idx="9">
                  <c:v>4.802857551495288</c:v>
                </c:pt>
                <c:pt idx="10">
                  <c:v>4.9486985634467073</c:v>
                </c:pt>
                <c:pt idx="11">
                  <c:v>5.0942819876209633</c:v>
                </c:pt>
                <c:pt idx="12">
                  <c:v>5.2388222823371189</c:v>
                </c:pt>
                <c:pt idx="13">
                  <c:v>5.3885919903698065</c:v>
                </c:pt>
                <c:pt idx="14">
                  <c:v>5.5450431033885916</c:v>
                </c:pt>
                <c:pt idx="15">
                  <c:v>5.708475201428886</c:v>
                </c:pt>
                <c:pt idx="16">
                  <c:v>5.8799339175595211</c:v>
                </c:pt>
                <c:pt idx="17">
                  <c:v>6.0651148519078379</c:v>
                </c:pt>
                <c:pt idx="18">
                  <c:v>6.2667089058793035</c:v>
                </c:pt>
                <c:pt idx="19">
                  <c:v>6.4823217636779233</c:v>
                </c:pt>
                <c:pt idx="20">
                  <c:v>6.7249061388628073</c:v>
                </c:pt>
                <c:pt idx="21">
                  <c:v>6.9586058863413509</c:v>
                </c:pt>
                <c:pt idx="22">
                  <c:v>7.1856393566738008</c:v>
                </c:pt>
                <c:pt idx="23">
                  <c:v>7.4511737616073219</c:v>
                </c:pt>
                <c:pt idx="24">
                  <c:v>7.7378515779442107</c:v>
                </c:pt>
                <c:pt idx="25">
                  <c:v>8.0331814268550517</c:v>
                </c:pt>
                <c:pt idx="26">
                  <c:v>9.5302073851055944</c:v>
                </c:pt>
                <c:pt idx="27">
                  <c:v>12.400726684141162</c:v>
                </c:pt>
                <c:pt idx="28">
                  <c:v>16.817239239600966</c:v>
                </c:pt>
              </c:numCache>
            </c:numRef>
          </c:val>
          <c:extLst>
            <c:ext xmlns:c16="http://schemas.microsoft.com/office/drawing/2014/chart" uri="{C3380CC4-5D6E-409C-BE32-E72D297353CC}">
              <c16:uniqueId val="{00000003-5FE9-4D07-BDA6-0BBEEBC9DEB5}"/>
            </c:ext>
          </c:extLst>
        </c:ser>
        <c:dLbls>
          <c:showLegendKey val="0"/>
          <c:showVal val="0"/>
          <c:showCatName val="0"/>
          <c:showSerName val="0"/>
          <c:showPercent val="0"/>
          <c:showBubbleSize val="0"/>
        </c:dLbls>
        <c:gapWidth val="60"/>
        <c:overlap val="100"/>
        <c:axId val="1611916064"/>
        <c:axId val="1"/>
      </c:barChart>
      <c:catAx>
        <c:axId val="1611916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11916064"/>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1737.5365489000001</c:v>
                </c:pt>
                <c:pt idx="1">
                  <c:v>2011.7569639700007</c:v>
                </c:pt>
                <c:pt idx="2">
                  <c:v>2144.2999343199999</c:v>
                </c:pt>
                <c:pt idx="3">
                  <c:v>2520.7960566999996</c:v>
                </c:pt>
                <c:pt idx="4">
                  <c:v>2581.9662985499999</c:v>
                </c:pt>
                <c:pt idx="5">
                  <c:v>2535.4388228900002</c:v>
                </c:pt>
                <c:pt idx="6">
                  <c:v>3290.0487163500002</c:v>
                </c:pt>
                <c:pt idx="7">
                  <c:v>3392.6608082599996</c:v>
                </c:pt>
                <c:pt idx="8">
                  <c:v>3496.4814646500004</c:v>
                </c:pt>
                <c:pt idx="9">
                  <c:v>3905.6370122400003</c:v>
                </c:pt>
                <c:pt idx="10">
                  <c:v>3892.4028161200004</c:v>
                </c:pt>
                <c:pt idx="11">
                  <c:v>4307.6613291800004</c:v>
                </c:pt>
                <c:pt idx="12">
                  <c:v>4801.0423213099994</c:v>
                </c:pt>
                <c:pt idx="13">
                  <c:v>5103.727226680001</c:v>
                </c:pt>
                <c:pt idx="14">
                  <c:v>5802.5773813099995</c:v>
                </c:pt>
                <c:pt idx="15">
                  <c:v>6100.9240423900001</c:v>
                </c:pt>
                <c:pt idx="16">
                  <c:v>5918.7445988700001</c:v>
                </c:pt>
                <c:pt idx="17">
                  <c:v>6373.7887757500012</c:v>
                </c:pt>
                <c:pt idx="18">
                  <c:v>6699.1196033700007</c:v>
                </c:pt>
                <c:pt idx="19">
                  <c:v>7294.7073501599998</c:v>
                </c:pt>
                <c:pt idx="20">
                  <c:v>7467.6670163499994</c:v>
                </c:pt>
                <c:pt idx="21">
                  <c:v>8718.6063337300002</c:v>
                </c:pt>
                <c:pt idx="22">
                  <c:v>7616.1374997800012</c:v>
                </c:pt>
                <c:pt idx="23">
                  <c:v>7913.9092638000002</c:v>
                </c:pt>
              </c:numCache>
            </c:numRef>
          </c:val>
          <c:extLst>
            <c:ext xmlns:c16="http://schemas.microsoft.com/office/drawing/2014/chart" uri="{C3380CC4-5D6E-409C-BE32-E72D297353CC}">
              <c16:uniqueId val="{00000000-CCE9-4BA8-9AF7-7FA57F2E9777}"/>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1986.5205465200002</c:v>
                </c:pt>
                <c:pt idx="1">
                  <c:v>1970.9053386200005</c:v>
                </c:pt>
                <c:pt idx="2">
                  <c:v>2042.6594130200001</c:v>
                </c:pt>
                <c:pt idx="3">
                  <c:v>2332.3961568499994</c:v>
                </c:pt>
                <c:pt idx="4">
                  <c:v>2487.0024155999999</c:v>
                </c:pt>
                <c:pt idx="5">
                  <c:v>2649.5186081999987</c:v>
                </c:pt>
                <c:pt idx="6">
                  <c:v>2817.0670192400003</c:v>
                </c:pt>
                <c:pt idx="7">
                  <c:v>3018.3888086799998</c:v>
                </c:pt>
                <c:pt idx="8">
                  <c:v>3085.5193425400007</c:v>
                </c:pt>
                <c:pt idx="9">
                  <c:v>3124.5576636300002</c:v>
                </c:pt>
                <c:pt idx="10">
                  <c:v>3443.9157775800004</c:v>
                </c:pt>
                <c:pt idx="11">
                  <c:v>3782.5710545000002</c:v>
                </c:pt>
                <c:pt idx="12">
                  <c:v>4101.0939072500014</c:v>
                </c:pt>
                <c:pt idx="13">
                  <c:v>4364.168153569999</c:v>
                </c:pt>
                <c:pt idx="14">
                  <c:v>4798.5853855900014</c:v>
                </c:pt>
                <c:pt idx="15">
                  <c:v>5366.0658816299992</c:v>
                </c:pt>
                <c:pt idx="16">
                  <c:v>5678.8363350099989</c:v>
                </c:pt>
                <c:pt idx="17">
                  <c:v>5943.8816691599986</c:v>
                </c:pt>
                <c:pt idx="18">
                  <c:v>6370.5803148599998</c:v>
                </c:pt>
                <c:pt idx="19">
                  <c:v>6643.9056022699997</c:v>
                </c:pt>
                <c:pt idx="20">
                  <c:v>6541.2184222499991</c:v>
                </c:pt>
                <c:pt idx="21">
                  <c:v>6790.6098562900006</c:v>
                </c:pt>
                <c:pt idx="22">
                  <c:v>7437.9822366300014</c:v>
                </c:pt>
                <c:pt idx="23">
                  <c:v>7904.59621849</c:v>
                </c:pt>
              </c:numCache>
            </c:numRef>
          </c:val>
          <c:extLst>
            <c:ext xmlns:c16="http://schemas.microsoft.com/office/drawing/2014/chart" uri="{C3380CC4-5D6E-409C-BE32-E72D297353CC}">
              <c16:uniqueId val="{00000001-CCE9-4BA8-9AF7-7FA57F2E9777}"/>
            </c:ext>
          </c:extLst>
        </c:ser>
        <c:dLbls>
          <c:showLegendKey val="0"/>
          <c:showVal val="0"/>
          <c:showCatName val="0"/>
          <c:showSerName val="0"/>
          <c:showPercent val="0"/>
          <c:showBubbleSize val="0"/>
        </c:dLbls>
        <c:gapWidth val="60"/>
        <c:overlap val="100"/>
        <c:axId val="104831951"/>
        <c:axId val="1"/>
      </c:barChart>
      <c:catAx>
        <c:axId val="1048319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04831951"/>
        <c:crosses val="min"/>
        <c:crossBetween val="between"/>
        <c:majorUnit val="5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6B-4BEA-B98A-435280EDC58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6B-4BEA-B98A-435280EDC587}"/>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6B-4BEA-B98A-435280EDC58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6B-4BEA-B98A-435280EDC58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6B-4BEA-B98A-435280EDC587}"/>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6B-4BEA-B98A-435280EDC58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52.180562380000005</c:v>
                </c:pt>
                <c:pt idx="1">
                  <c:v>58.047926970000006</c:v>
                </c:pt>
                <c:pt idx="2">
                  <c:v>62.283078239999988</c:v>
                </c:pt>
                <c:pt idx="3">
                  <c:v>73.866331640000013</c:v>
                </c:pt>
                <c:pt idx="4">
                  <c:v>78.372750520000025</c:v>
                </c:pt>
                <c:pt idx="5">
                  <c:v>79.30427229</c:v>
                </c:pt>
                <c:pt idx="6">
                  <c:v>108.03999037999999</c:v>
                </c:pt>
                <c:pt idx="7">
                  <c:v>122.00604355999999</c:v>
                </c:pt>
                <c:pt idx="8">
                  <c:v>140.06843685999996</c:v>
                </c:pt>
                <c:pt idx="9">
                  <c:v>136.46582168999998</c:v>
                </c:pt>
                <c:pt idx="10">
                  <c:v>151.55233444000001</c:v>
                </c:pt>
                <c:pt idx="11">
                  <c:v>182.87534783000004</c:v>
                </c:pt>
                <c:pt idx="12">
                  <c:v>200.49544164</c:v>
                </c:pt>
                <c:pt idx="13">
                  <c:v>205.75346752999999</c:v>
                </c:pt>
                <c:pt idx="14">
                  <c:v>226.84452415000001</c:v>
                </c:pt>
                <c:pt idx="15">
                  <c:v>196.20302210999998</c:v>
                </c:pt>
                <c:pt idx="16">
                  <c:v>178.98322754</c:v>
                </c:pt>
                <c:pt idx="17">
                  <c:v>189.57659606999999</c:v>
                </c:pt>
                <c:pt idx="18">
                  <c:v>210.07481629</c:v>
                </c:pt>
                <c:pt idx="19">
                  <c:v>219.45211939999999</c:v>
                </c:pt>
                <c:pt idx="20">
                  <c:v>216.67458374000003</c:v>
                </c:pt>
                <c:pt idx="21">
                  <c:v>268.10560464000002</c:v>
                </c:pt>
                <c:pt idx="22">
                  <c:v>231.81124004000003</c:v>
                </c:pt>
                <c:pt idx="23">
                  <c:v>225.29869968000003</c:v>
                </c:pt>
              </c:numCache>
            </c:numRef>
          </c:val>
          <c:extLst>
            <c:ext xmlns:c16="http://schemas.microsoft.com/office/drawing/2014/chart" uri="{C3380CC4-5D6E-409C-BE32-E72D297353CC}">
              <c16:uniqueId val="{00000006-E96B-4BEA-B98A-435280EDC587}"/>
            </c:ext>
          </c:extLst>
        </c:ser>
        <c:ser>
          <c:idx val="1"/>
          <c:order val="1"/>
          <c:spPr>
            <a:solidFill>
              <a:srgbClr val="80CCE8"/>
            </a:solidFill>
            <a:ln w="9525" cmpd="sng" algn="ctr">
              <a:solidFill>
                <a:srgbClr val="808080"/>
              </a:solidFill>
              <a:prstDash val="solid"/>
            </a:ln>
          </c:spPr>
          <c:invertIfNegative val="0"/>
          <c:dLbls>
            <c:dLbl>
              <c:idx val="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6B-4BEA-B98A-435280EDC587}"/>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6B-4BEA-B98A-435280EDC587}"/>
                </c:ext>
              </c:extLst>
            </c:dLbl>
            <c:dLbl>
              <c:idx val="2"/>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6B-4BEA-B98A-435280EDC587}"/>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6B-4BEA-B98A-435280EDC587}"/>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96B-4BEA-B98A-435280EDC587}"/>
                </c:ext>
              </c:extLst>
            </c:dLbl>
            <c:dLbl>
              <c:idx val="5"/>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6B-4BEA-B98A-435280EDC587}"/>
                </c:ext>
              </c:extLst>
            </c:dLbl>
            <c:dLbl>
              <c:idx val="6"/>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6B-4BEA-B98A-435280EDC58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59.657887120000019</c:v>
                </c:pt>
                <c:pt idx="1">
                  <c:v>56.869180130000004</c:v>
                </c:pt>
                <c:pt idx="2">
                  <c:v>59.330839869999998</c:v>
                </c:pt>
                <c:pt idx="3">
                  <c:v>68.345690870000013</c:v>
                </c:pt>
                <c:pt idx="4">
                  <c:v>75.490226179999965</c:v>
                </c:pt>
                <c:pt idx="5">
                  <c:v>82.872496569999981</c:v>
                </c:pt>
                <c:pt idx="6">
                  <c:v>92.508020370000011</c:v>
                </c:pt>
                <c:pt idx="7">
                  <c:v>108.54656485999996</c:v>
                </c:pt>
                <c:pt idx="8">
                  <c:v>123.60536602000008</c:v>
                </c:pt>
                <c:pt idx="9">
                  <c:v>109.17433639000004</c:v>
                </c:pt>
                <c:pt idx="10">
                  <c:v>134.09030369000001</c:v>
                </c:pt>
                <c:pt idx="11">
                  <c:v>160.58342206000006</c:v>
                </c:pt>
                <c:pt idx="12">
                  <c:v>171.2650252</c:v>
                </c:pt>
                <c:pt idx="13">
                  <c:v>175.93862105000002</c:v>
                </c:pt>
                <c:pt idx="14">
                  <c:v>187.59470953000002</c:v>
                </c:pt>
                <c:pt idx="15">
                  <c:v>172.57030827999998</c:v>
                </c:pt>
                <c:pt idx="16">
                  <c:v>171.72838579999998</c:v>
                </c:pt>
                <c:pt idx="17">
                  <c:v>176.78980178</c:v>
                </c:pt>
                <c:pt idx="18">
                  <c:v>199.77229375000002</c:v>
                </c:pt>
                <c:pt idx="19">
                  <c:v>199.87356524999998</c:v>
                </c:pt>
                <c:pt idx="20">
                  <c:v>189.79364983000002</c:v>
                </c:pt>
                <c:pt idx="21">
                  <c:v>208.81784218000001</c:v>
                </c:pt>
                <c:pt idx="22">
                  <c:v>226.38875488999997</c:v>
                </c:pt>
                <c:pt idx="23">
                  <c:v>225.03356939000003</c:v>
                </c:pt>
              </c:numCache>
            </c:numRef>
          </c:val>
          <c:extLst>
            <c:ext xmlns:c16="http://schemas.microsoft.com/office/drawing/2014/chart" uri="{C3380CC4-5D6E-409C-BE32-E72D297353CC}">
              <c16:uniqueId val="{0000000E-E96B-4BEA-B98A-435280EDC587}"/>
            </c:ext>
          </c:extLst>
        </c:ser>
        <c:dLbls>
          <c:showLegendKey val="0"/>
          <c:showVal val="0"/>
          <c:showCatName val="0"/>
          <c:showSerName val="0"/>
          <c:showPercent val="0"/>
          <c:showBubbleSize val="0"/>
        </c:dLbls>
        <c:gapWidth val="60"/>
        <c:overlap val="100"/>
        <c:axId val="1651220544"/>
        <c:axId val="1"/>
      </c:barChart>
      <c:catAx>
        <c:axId val="16512205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1220544"/>
        <c:crosses val="min"/>
        <c:crossBetween val="between"/>
        <c:majorUnit val="1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F2E6-4B8C-ADA8-B99AB8049880}"/>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F2E6-4B8C-ADA8-B99AB8049880}"/>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F2E6-4B8C-ADA8-B99AB8049880}"/>
              </c:ext>
            </c:extLst>
          </c:dPt>
          <c:dLbls>
            <c:dLbl>
              <c:idx val="0"/>
              <c:layout>
                <c:manualLayout>
                  <c:x val="4.6140939597315439E-2"/>
                  <c:y val="4.2038885969521808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2E6-4B8C-ADA8-B99AB8049880}"/>
                </c:ext>
              </c:extLst>
            </c:dLbl>
            <c:dLbl>
              <c:idx val="1"/>
              <c:layout>
                <c:manualLayout>
                  <c:x val="-5.4530201342281877E-2"/>
                  <c:y val="-1.839201261166579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2E6-4B8C-ADA8-B99AB8049880}"/>
                </c:ext>
              </c:extLst>
            </c:dLbl>
            <c:dLbl>
              <c:idx val="2"/>
              <c:layout>
                <c:manualLayout>
                  <c:x val="-2.6845637583892617E-2"/>
                  <c:y val="-8.8807146610614812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2E6-4B8C-ADA8-B99AB8049880}"/>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69.930069930069934</c:v>
                </c:pt>
                <c:pt idx="1">
                  <c:v>18.581418581418582</c:v>
                </c:pt>
                <c:pt idx="2">
                  <c:v>11.488511488511488</c:v>
                </c:pt>
              </c:numCache>
            </c:numRef>
          </c:val>
          <c:extLst>
            <c:ext xmlns:c16="http://schemas.microsoft.com/office/drawing/2014/chart" uri="{C3380CC4-5D6E-409C-BE32-E72D297353CC}">
              <c16:uniqueId val="{00000003-F2E6-4B8C-ADA8-B99AB8049880}"/>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0C03-4164-B4E0-1D517A3EBA9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0C03-4164-B4E0-1D517A3EBA9C}"/>
              </c:ext>
            </c:extLst>
          </c:dPt>
          <c:dPt>
            <c:idx val="2"/>
            <c:bubble3D val="0"/>
            <c:spPr>
              <a:solidFill>
                <a:schemeClr val="accent2"/>
              </a:solidFill>
              <a:ln w="9525" cmpd="sng" algn="ctr">
                <a:solidFill>
                  <a:srgbClr val="808080"/>
                </a:solidFill>
                <a:prstDash val="solid"/>
              </a:ln>
            </c:spPr>
            <c:extLst>
              <c:ext xmlns:c16="http://schemas.microsoft.com/office/drawing/2014/chart" uri="{C3380CC4-5D6E-409C-BE32-E72D297353CC}">
                <c16:uniqueId val="{00000002-0C03-4164-B4E0-1D517A3EBA9C}"/>
              </c:ext>
            </c:extLst>
          </c:dPt>
          <c:dPt>
            <c:idx val="3"/>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3-0C03-4164-B4E0-1D517A3EBA9C}"/>
              </c:ext>
            </c:extLst>
          </c:dPt>
          <c:dLbls>
            <c:dLbl>
              <c:idx val="0"/>
              <c:layout>
                <c:manualLayout>
                  <c:x val="4.9916107382550333E-2"/>
                  <c:y val="3.205465055176037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03-4164-B4E0-1D517A3EBA9C}"/>
                </c:ext>
              </c:extLst>
            </c:dLbl>
            <c:dLbl>
              <c:idx val="1"/>
              <c:layout>
                <c:manualLayout>
                  <c:x val="-5.6627516778523491E-2"/>
                  <c:y val="-1.2611665790856543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03-4164-B4E0-1D517A3EBA9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65.100000000000009</c:v>
                </c:pt>
                <c:pt idx="1">
                  <c:v>25.6</c:v>
                </c:pt>
                <c:pt idx="2">
                  <c:v>5.6000000000000005</c:v>
                </c:pt>
                <c:pt idx="3">
                  <c:v>3.6999999999999997</c:v>
                </c:pt>
              </c:numCache>
            </c:numRef>
          </c:val>
          <c:extLst>
            <c:ext xmlns:c16="http://schemas.microsoft.com/office/drawing/2014/chart" uri="{C3380CC4-5D6E-409C-BE32-E72D297353CC}">
              <c16:uniqueId val="{00000004-0C03-4164-B4E0-1D517A3EBA9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820466786355477E-2"/>
          <c:y val="5.8101472995090019E-2"/>
          <c:w val="0.88150807899461403"/>
          <c:h val="0.883797054009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B5-4AF1-B9C4-A54613D752A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B5-4AF1-B9C4-A54613D752A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B5-4AF1-B9C4-A54613D752A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1B5-4AF1-B9C4-A54613D752A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B5-4AF1-B9C4-A54613D752A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B5-4AF1-B9C4-A54613D752AD}"/>
                </c:ext>
              </c:extLst>
            </c:dLbl>
            <c:dLbl>
              <c:idx val="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B5-4AF1-B9C4-A54613D752AD}"/>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1B5-4AF1-B9C4-A54613D752AD}"/>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B5-4AF1-B9C4-A54613D752AD}"/>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B5-4AF1-B9C4-A54613D752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183</c:v>
                </c:pt>
                <c:pt idx="1">
                  <c:v>187</c:v>
                </c:pt>
                <c:pt idx="2">
                  <c:v>200</c:v>
                </c:pt>
                <c:pt idx="3">
                  <c:v>210</c:v>
                </c:pt>
                <c:pt idx="4">
                  <c:v>208</c:v>
                </c:pt>
                <c:pt idx="5">
                  <c:v>202</c:v>
                </c:pt>
                <c:pt idx="6">
                  <c:v>209</c:v>
                </c:pt>
                <c:pt idx="7">
                  <c:v>207</c:v>
                </c:pt>
                <c:pt idx="8">
                  <c:v>212</c:v>
                </c:pt>
                <c:pt idx="9">
                  <c:v>214</c:v>
                </c:pt>
              </c:numCache>
            </c:numRef>
          </c:val>
          <c:extLst>
            <c:ext xmlns:c16="http://schemas.microsoft.com/office/drawing/2014/chart" uri="{C3380CC4-5D6E-409C-BE32-E72D297353CC}">
              <c16:uniqueId val="{0000000A-C1B5-4AF1-B9C4-A54613D752AD}"/>
            </c:ext>
          </c:extLst>
        </c:ser>
        <c:ser>
          <c:idx val="1"/>
          <c:order val="1"/>
          <c:spPr>
            <a:solidFill>
              <a:srgbClr val="C0E6F4"/>
            </a:solidFill>
            <a:ln w="9525" cmpd="sng" algn="ctr">
              <a:solidFill>
                <a:srgbClr val="808080"/>
              </a:solidFill>
              <a:prstDash val="solid"/>
            </a:ln>
          </c:spPr>
          <c:invertIfNegative val="0"/>
          <c:dLbls>
            <c:dLbl>
              <c:idx val="0"/>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1B5-4AF1-B9C4-A54613D752A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1B5-4AF1-B9C4-A54613D752A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1B5-4AF1-B9C4-A54613D752A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1B5-4AF1-B9C4-A54613D752AD}"/>
                </c:ext>
              </c:extLst>
            </c:dLbl>
            <c:dLbl>
              <c:idx val="4"/>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1B5-4AF1-B9C4-A54613D752A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1B5-4AF1-B9C4-A54613D752AD}"/>
                </c:ext>
              </c:extLst>
            </c:dLbl>
            <c:dLbl>
              <c:idx val="6"/>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1B5-4AF1-B9C4-A54613D752AD}"/>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1B5-4AF1-B9C4-A54613D752AD}"/>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1B5-4AF1-B9C4-A54613D752AD}"/>
                </c:ext>
              </c:extLst>
            </c:dLbl>
            <c:dLbl>
              <c:idx val="9"/>
              <c:layout>
                <c:manualLayout>
                  <c:x val="0"/>
                  <c:y val="-4.0916530278232408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1B5-4AF1-B9C4-A54613D752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134</c:v>
                </c:pt>
                <c:pt idx="1">
                  <c:v>135</c:v>
                </c:pt>
                <c:pt idx="2">
                  <c:v>135</c:v>
                </c:pt>
                <c:pt idx="3">
                  <c:v>135</c:v>
                </c:pt>
                <c:pt idx="4">
                  <c:v>135</c:v>
                </c:pt>
                <c:pt idx="5">
                  <c:v>135</c:v>
                </c:pt>
                <c:pt idx="6">
                  <c:v>135</c:v>
                </c:pt>
                <c:pt idx="7">
                  <c:v>137</c:v>
                </c:pt>
                <c:pt idx="8">
                  <c:v>138</c:v>
                </c:pt>
                <c:pt idx="9">
                  <c:v>139</c:v>
                </c:pt>
              </c:numCache>
            </c:numRef>
          </c:val>
          <c:extLst>
            <c:ext xmlns:c16="http://schemas.microsoft.com/office/drawing/2014/chart" uri="{C3380CC4-5D6E-409C-BE32-E72D297353CC}">
              <c16:uniqueId val="{00000015-C1B5-4AF1-B9C4-A54613D752AD}"/>
            </c:ext>
          </c:extLst>
        </c:ser>
        <c:dLbls>
          <c:showLegendKey val="0"/>
          <c:showVal val="0"/>
          <c:showCatName val="0"/>
          <c:showSerName val="0"/>
          <c:showPercent val="0"/>
          <c:showBubbleSize val="0"/>
        </c:dLbls>
        <c:gapWidth val="41"/>
        <c:overlap val="100"/>
        <c:axId val="1191992928"/>
        <c:axId val="1"/>
      </c:barChart>
      <c:catAx>
        <c:axId val="11919929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191992928"/>
        <c:crosses val="min"/>
        <c:crossBetween val="between"/>
        <c:majorUnit val="5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92181877657835"/>
          <c:y val="5.9256232120964446E-2"/>
          <c:w val="0.78933595027805037"/>
          <c:h val="0.8827135267674703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5.5610075237160616E-3"/>
                  <c:y val="-0.354311401716387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0D-4A0F-9D0A-C807A9F8F7C5}"/>
                </c:ext>
              </c:extLst>
            </c:dLbl>
            <c:dLbl>
              <c:idx val="1"/>
              <c:layout>
                <c:manualLayout>
                  <c:x val="1.2103369316323193E-2"/>
                  <c:y val="-0.3616673477727829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0D-4A0F-9D0A-C807A9F8F7C5}"/>
                </c:ext>
              </c:extLst>
            </c:dLbl>
            <c:dLbl>
              <c:idx val="2"/>
              <c:layout>
                <c:manualLayout>
                  <c:x val="-9.4864245992803409E-3"/>
                  <c:y val="-0.388230486309767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0D-4A0F-9D0A-C807A9F8F7C5}"/>
                </c:ext>
              </c:extLst>
            </c:dLbl>
            <c:dLbl>
              <c:idx val="3"/>
              <c:layout>
                <c:manualLayout>
                  <c:x val="0"/>
                  <c:y val="-0.380874540253371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0D-4A0F-9D0A-C807A9F8F7C5}"/>
                </c:ext>
              </c:extLst>
            </c:dLbl>
            <c:dLbl>
              <c:idx val="4"/>
              <c:layout>
                <c:manualLayout>
                  <c:x val="9.1593065096499844E-3"/>
                  <c:y val="-0.389865140988966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0D-4A0F-9D0A-C807A9F8F7C5}"/>
                </c:ext>
              </c:extLst>
            </c:dLbl>
            <c:dLbl>
              <c:idx val="5"/>
              <c:layout>
                <c:manualLayout>
                  <c:x val="0"/>
                  <c:y val="-0.414384961176951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0D-4A0F-9D0A-C807A9F8F7C5}"/>
                </c:ext>
              </c:extLst>
            </c:dLbl>
            <c:dLbl>
              <c:idx val="6"/>
              <c:layout>
                <c:manualLayout>
                  <c:x val="9.4864245992803409E-3"/>
                  <c:y val="-0.41234164282795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0D-4A0F-9D0A-C807A9F8F7C5}"/>
                </c:ext>
              </c:extLst>
            </c:dLbl>
            <c:dLbl>
              <c:idx val="7"/>
              <c:layout>
                <c:manualLayout>
                  <c:x val="1.4066077854105331E-2"/>
                  <c:y val="-0.4160196158561503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0D-4A0F-9D0A-C807A9F8F7C5}"/>
                </c:ext>
              </c:extLst>
            </c:dLbl>
            <c:dLbl>
              <c:idx val="8"/>
              <c:layout>
                <c:manualLayout>
                  <c:x val="0"/>
                  <c:y val="-0.442991418062934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0D-4A0F-9D0A-C807A9F8F7C5}"/>
                </c:ext>
              </c:extLst>
            </c:dLbl>
            <c:dLbl>
              <c:idx val="9"/>
              <c:layout>
                <c:manualLayout>
                  <c:x val="-5.2338894340857051E-3"/>
                  <c:y val="-0.468737229260318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0D-4A0F-9D0A-C807A9F8F7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48356</c:v>
                </c:pt>
                <c:pt idx="1">
                  <c:v>49410</c:v>
                </c:pt>
                <c:pt idx="2">
                  <c:v>51250</c:v>
                </c:pt>
                <c:pt idx="3">
                  <c:v>52269</c:v>
                </c:pt>
                <c:pt idx="4">
                  <c:v>53566</c:v>
                </c:pt>
                <c:pt idx="5">
                  <c:v>55698</c:v>
                </c:pt>
                <c:pt idx="6">
                  <c:v>56891</c:v>
                </c:pt>
                <c:pt idx="7">
                  <c:v>57362</c:v>
                </c:pt>
                <c:pt idx="8">
                  <c:v>59127</c:v>
                </c:pt>
                <c:pt idx="9">
                  <c:v>61129</c:v>
                </c:pt>
              </c:numCache>
            </c:numRef>
          </c:val>
          <c:extLst>
            <c:ext xmlns:c16="http://schemas.microsoft.com/office/drawing/2014/chart" uri="{C3380CC4-5D6E-409C-BE32-E72D297353CC}">
              <c16:uniqueId val="{0000000A-040D-4A0F-9D0A-C807A9F8F7C5}"/>
            </c:ext>
          </c:extLst>
        </c:ser>
        <c:dLbls>
          <c:showLegendKey val="0"/>
          <c:showVal val="0"/>
          <c:showCatName val="0"/>
          <c:showSerName val="0"/>
          <c:showPercent val="0"/>
          <c:showBubbleSize val="0"/>
        </c:dLbls>
        <c:gapWidth val="60"/>
        <c:overlap val="100"/>
        <c:axId val="450346111"/>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none"/>
            </c:marker>
            <c:bubble3D val="0"/>
            <c:extLst>
              <c:ext xmlns:c16="http://schemas.microsoft.com/office/drawing/2014/chart" uri="{C3380CC4-5D6E-409C-BE32-E72D297353CC}">
                <c16:uniqueId val="{0000000B-040D-4A0F-9D0A-C807A9F8F7C5}"/>
              </c:ext>
            </c:extLst>
          </c:dPt>
          <c:dPt>
            <c:idx val="1"/>
            <c:marker>
              <c:symbol val="none"/>
            </c:marker>
            <c:bubble3D val="0"/>
            <c:extLst>
              <c:ext xmlns:c16="http://schemas.microsoft.com/office/drawing/2014/chart" uri="{C3380CC4-5D6E-409C-BE32-E72D297353CC}">
                <c16:uniqueId val="{0000000C-040D-4A0F-9D0A-C807A9F8F7C5}"/>
              </c:ext>
            </c:extLst>
          </c:dPt>
          <c:dPt>
            <c:idx val="2"/>
            <c:marker>
              <c:symbol val="none"/>
            </c:marker>
            <c:bubble3D val="0"/>
            <c:extLst>
              <c:ext xmlns:c16="http://schemas.microsoft.com/office/drawing/2014/chart" uri="{C3380CC4-5D6E-409C-BE32-E72D297353CC}">
                <c16:uniqueId val="{0000000D-040D-4A0F-9D0A-C807A9F8F7C5}"/>
              </c:ext>
            </c:extLst>
          </c:dPt>
          <c:dPt>
            <c:idx val="3"/>
            <c:marker>
              <c:symbol val="none"/>
            </c:marker>
            <c:bubble3D val="0"/>
            <c:extLst>
              <c:ext xmlns:c16="http://schemas.microsoft.com/office/drawing/2014/chart" uri="{C3380CC4-5D6E-409C-BE32-E72D297353CC}">
                <c16:uniqueId val="{0000000E-040D-4A0F-9D0A-C807A9F8F7C5}"/>
              </c:ext>
            </c:extLst>
          </c:dPt>
          <c:dPt>
            <c:idx val="4"/>
            <c:marker>
              <c:symbol val="none"/>
            </c:marker>
            <c:bubble3D val="0"/>
            <c:extLst>
              <c:ext xmlns:c16="http://schemas.microsoft.com/office/drawing/2014/chart" uri="{C3380CC4-5D6E-409C-BE32-E72D297353CC}">
                <c16:uniqueId val="{0000000F-040D-4A0F-9D0A-C807A9F8F7C5}"/>
              </c:ext>
            </c:extLst>
          </c:dPt>
          <c:dPt>
            <c:idx val="5"/>
            <c:marker>
              <c:symbol val="none"/>
            </c:marker>
            <c:bubble3D val="0"/>
            <c:extLst>
              <c:ext xmlns:c16="http://schemas.microsoft.com/office/drawing/2014/chart" uri="{C3380CC4-5D6E-409C-BE32-E72D297353CC}">
                <c16:uniqueId val="{00000010-040D-4A0F-9D0A-C807A9F8F7C5}"/>
              </c:ext>
            </c:extLst>
          </c:dPt>
          <c:dPt>
            <c:idx val="6"/>
            <c:marker>
              <c:symbol val="none"/>
            </c:marker>
            <c:bubble3D val="0"/>
            <c:extLst>
              <c:ext xmlns:c16="http://schemas.microsoft.com/office/drawing/2014/chart" uri="{C3380CC4-5D6E-409C-BE32-E72D297353CC}">
                <c16:uniqueId val="{00000011-040D-4A0F-9D0A-C807A9F8F7C5}"/>
              </c:ext>
            </c:extLst>
          </c:dPt>
          <c:dPt>
            <c:idx val="7"/>
            <c:marker>
              <c:symbol val="none"/>
            </c:marker>
            <c:bubble3D val="0"/>
            <c:extLst>
              <c:ext xmlns:c16="http://schemas.microsoft.com/office/drawing/2014/chart" uri="{C3380CC4-5D6E-409C-BE32-E72D297353CC}">
                <c16:uniqueId val="{00000012-040D-4A0F-9D0A-C807A9F8F7C5}"/>
              </c:ext>
            </c:extLst>
          </c:dPt>
          <c:dPt>
            <c:idx val="8"/>
            <c:marker>
              <c:symbol val="none"/>
            </c:marker>
            <c:bubble3D val="0"/>
            <c:extLst>
              <c:ext xmlns:c16="http://schemas.microsoft.com/office/drawing/2014/chart" uri="{C3380CC4-5D6E-409C-BE32-E72D297353CC}">
                <c16:uniqueId val="{00000013-040D-4A0F-9D0A-C807A9F8F7C5}"/>
              </c:ext>
            </c:extLst>
          </c:dPt>
          <c:dPt>
            <c:idx val="9"/>
            <c:marker>
              <c:symbol val="none"/>
            </c:marker>
            <c:bubble3D val="0"/>
            <c:extLst>
              <c:ext xmlns:c16="http://schemas.microsoft.com/office/drawing/2014/chart" uri="{C3380CC4-5D6E-409C-BE32-E72D297353CC}">
                <c16:uniqueId val="{00000014-040D-4A0F-9D0A-C807A9F8F7C5}"/>
              </c:ext>
            </c:extLst>
          </c:dPt>
          <c:val>
            <c:numRef>
              <c:f>Sheet1!$A$2:$J$2</c:f>
              <c:numCache>
                <c:formatCode>General</c:formatCode>
                <c:ptCount val="10"/>
              </c:numCache>
            </c:numRef>
          </c:val>
          <c:smooth val="0"/>
          <c:extLst>
            <c:ext xmlns:c16="http://schemas.microsoft.com/office/drawing/2014/chart" uri="{C3380CC4-5D6E-409C-BE32-E72D297353CC}">
              <c16:uniqueId val="{00000015-040D-4A0F-9D0A-C807A9F8F7C5}"/>
            </c:ext>
          </c:extLst>
        </c:ser>
        <c:dLbls>
          <c:showLegendKey val="0"/>
          <c:showVal val="0"/>
          <c:showCatName val="0"/>
          <c:showSerName val="0"/>
          <c:showPercent val="0"/>
          <c:showBubbleSize val="0"/>
        </c:dLbls>
        <c:marker val="1"/>
        <c:smooth val="0"/>
        <c:axId val="2"/>
        <c:axId val="3"/>
      </c:lineChart>
      <c:catAx>
        <c:axId val="4503461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0346111"/>
        <c:crosses val="min"/>
        <c:crossBetween val="between"/>
        <c:majorUnit val="5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4242424242424E-2"/>
          <c:y val="2.1311475409836064E-2"/>
          <c:w val="0.90151515151515149"/>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4</c:v>
                </c:pt>
                <c:pt idx="1">
                  <c:v>4</c:v>
                </c:pt>
                <c:pt idx="2">
                  <c:v>3</c:v>
                </c:pt>
                <c:pt idx="3">
                  <c:v>3</c:v>
                </c:pt>
                <c:pt idx="4">
                  <c:v>5</c:v>
                </c:pt>
                <c:pt idx="5">
                  <c:v>18</c:v>
                </c:pt>
                <c:pt idx="6">
                  <c:v>26</c:v>
                </c:pt>
                <c:pt idx="7">
                  <c:v>6</c:v>
                </c:pt>
                <c:pt idx="8">
                  <c:v>2</c:v>
                </c:pt>
                <c:pt idx="9">
                  <c:v>2</c:v>
                </c:pt>
                <c:pt idx="10">
                  <c:v>2</c:v>
                </c:pt>
                <c:pt idx="11">
                  <c:v>2</c:v>
                </c:pt>
                <c:pt idx="12">
                  <c:v>1</c:v>
                </c:pt>
                <c:pt idx="13">
                  <c:v>1</c:v>
                </c:pt>
              </c:numCache>
            </c:numRef>
          </c:val>
          <c:extLst>
            <c:ext xmlns:c16="http://schemas.microsoft.com/office/drawing/2014/chart" uri="{C3380CC4-5D6E-409C-BE32-E72D297353CC}">
              <c16:uniqueId val="{00000006-FE33-4085-B1B5-F27C0B506E64}"/>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27</c:v>
                </c:pt>
                <c:pt idx="1">
                  <c:v>30</c:v>
                </c:pt>
                <c:pt idx="2">
                  <c:v>23</c:v>
                </c:pt>
                <c:pt idx="3">
                  <c:v>28.000000000000004</c:v>
                </c:pt>
                <c:pt idx="4">
                  <c:v>28.000000000000004</c:v>
                </c:pt>
                <c:pt idx="5">
                  <c:v>40.000000000000007</c:v>
                </c:pt>
                <c:pt idx="6">
                  <c:v>41</c:v>
                </c:pt>
                <c:pt idx="7">
                  <c:v>33</c:v>
                </c:pt>
                <c:pt idx="8">
                  <c:v>24.000000000000004</c:v>
                </c:pt>
                <c:pt idx="9">
                  <c:v>24.000000000000004</c:v>
                </c:pt>
                <c:pt idx="10">
                  <c:v>21</c:v>
                </c:pt>
                <c:pt idx="11">
                  <c:v>23</c:v>
                </c:pt>
                <c:pt idx="12">
                  <c:v>9</c:v>
                </c:pt>
                <c:pt idx="13">
                  <c:v>21</c:v>
                </c:pt>
              </c:numCache>
            </c:numRef>
          </c:val>
          <c:extLst>
            <c:ext xmlns:c16="http://schemas.microsoft.com/office/drawing/2014/chart" uri="{C3380CC4-5D6E-409C-BE32-E72D297353CC}">
              <c16:uniqueId val="{00000015-FE33-4085-B1B5-F27C0B506E64}"/>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33-4085-B1B5-F27C0B506E64}"/>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33-4085-B1B5-F27C0B506E64}"/>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33-4085-B1B5-F27C0B506E64}"/>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E33-4085-B1B5-F27C0B506E64}"/>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E33-4085-B1B5-F27C0B506E64}"/>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E33-4085-B1B5-F27C0B506E64}"/>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E33-4085-B1B5-F27C0B506E64}"/>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E33-4085-B1B5-F27C0B506E64}"/>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FE33-4085-B1B5-F27C0B506E64}"/>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FE33-4085-B1B5-F27C0B506E64}"/>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FE33-4085-B1B5-F27C0B506E64}"/>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FE33-4085-B1B5-F27C0B506E64}"/>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FE33-4085-B1B5-F27C0B506E64}"/>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FE33-4085-B1B5-F27C0B506E6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69</c:v>
                </c:pt>
                <c:pt idx="1">
                  <c:v>66</c:v>
                </c:pt>
                <c:pt idx="2">
                  <c:v>74</c:v>
                </c:pt>
                <c:pt idx="3">
                  <c:v>69</c:v>
                </c:pt>
                <c:pt idx="4">
                  <c:v>67</c:v>
                </c:pt>
                <c:pt idx="5">
                  <c:v>41.999999999999993</c:v>
                </c:pt>
                <c:pt idx="6">
                  <c:v>32.999999999999993</c:v>
                </c:pt>
                <c:pt idx="7">
                  <c:v>61</c:v>
                </c:pt>
                <c:pt idx="8">
                  <c:v>74</c:v>
                </c:pt>
                <c:pt idx="9">
                  <c:v>74</c:v>
                </c:pt>
                <c:pt idx="10">
                  <c:v>77</c:v>
                </c:pt>
                <c:pt idx="11">
                  <c:v>75</c:v>
                </c:pt>
                <c:pt idx="12">
                  <c:v>90</c:v>
                </c:pt>
                <c:pt idx="13">
                  <c:v>78</c:v>
                </c:pt>
              </c:numCache>
            </c:numRef>
          </c:val>
          <c:extLst>
            <c:ext xmlns:c16="http://schemas.microsoft.com/office/drawing/2014/chart" uri="{C3380CC4-5D6E-409C-BE32-E72D297353CC}">
              <c16:uniqueId val="{00000024-FE33-4085-B1B5-F27C0B506E64}"/>
            </c:ext>
          </c:extLst>
        </c:ser>
        <c:dLbls>
          <c:showLegendKey val="0"/>
          <c:showVal val="0"/>
          <c:showCatName val="0"/>
          <c:showSerName val="0"/>
          <c:showPercent val="0"/>
          <c:showBubbleSize val="0"/>
        </c:dLbls>
        <c:gapWidth val="80"/>
        <c:overlap val="100"/>
        <c:axId val="868015336"/>
        <c:axId val="868017688"/>
      </c:barChart>
      <c:catAx>
        <c:axId val="86801533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7688"/>
        <c:crosses val="min"/>
        <c:auto val="0"/>
        <c:lblAlgn val="ctr"/>
        <c:lblOffset val="100"/>
        <c:noMultiLvlLbl val="0"/>
      </c:catAx>
      <c:valAx>
        <c:axId val="868017688"/>
        <c:scaling>
          <c:orientation val="maxMin"/>
          <c:max val="100"/>
          <c:min val="0"/>
        </c:scaling>
        <c:delete val="1"/>
        <c:axPos val="t"/>
        <c:numFmt formatCode="General" sourceLinked="1"/>
        <c:majorTickMark val="out"/>
        <c:minorTickMark val="none"/>
        <c:tickLblPos val="nextTo"/>
        <c:crossAx val="868015336"/>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5</c:v>
                </c:pt>
                <c:pt idx="1">
                  <c:v>15</c:v>
                </c:pt>
                <c:pt idx="2">
                  <c:v>3</c:v>
                </c:pt>
                <c:pt idx="3">
                  <c:v>2</c:v>
                </c:pt>
                <c:pt idx="4">
                  <c:v>2</c:v>
                </c:pt>
                <c:pt idx="5">
                  <c:v>15</c:v>
                </c:pt>
                <c:pt idx="6">
                  <c:v>21</c:v>
                </c:pt>
                <c:pt idx="7">
                  <c:v>4</c:v>
                </c:pt>
                <c:pt idx="8">
                  <c:v>2</c:v>
                </c:pt>
                <c:pt idx="9">
                  <c:v>2</c:v>
                </c:pt>
                <c:pt idx="10">
                  <c:v>2</c:v>
                </c:pt>
                <c:pt idx="11">
                  <c:v>1</c:v>
                </c:pt>
                <c:pt idx="12">
                  <c:v>1</c:v>
                </c:pt>
                <c:pt idx="13">
                  <c:v>1</c:v>
                </c:pt>
              </c:numCache>
            </c:numRef>
          </c:val>
          <c:extLst>
            <c:ext xmlns:c16="http://schemas.microsoft.com/office/drawing/2014/chart" uri="{C3380CC4-5D6E-409C-BE32-E72D297353CC}">
              <c16:uniqueId val="{00000005-96C1-45AA-AF0A-1FFD69DE2AC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6C1-45AA-AF0A-1FFD69DE2AC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25</c:v>
                </c:pt>
                <c:pt idx="1">
                  <c:v>40.999999999999993</c:v>
                </c:pt>
                <c:pt idx="2">
                  <c:v>26</c:v>
                </c:pt>
                <c:pt idx="3">
                  <c:v>22</c:v>
                </c:pt>
                <c:pt idx="4">
                  <c:v>23</c:v>
                </c:pt>
                <c:pt idx="5">
                  <c:v>40</c:v>
                </c:pt>
                <c:pt idx="6">
                  <c:v>41</c:v>
                </c:pt>
                <c:pt idx="7">
                  <c:v>31</c:v>
                </c:pt>
                <c:pt idx="8">
                  <c:v>21</c:v>
                </c:pt>
                <c:pt idx="9">
                  <c:v>21</c:v>
                </c:pt>
                <c:pt idx="10">
                  <c:v>20</c:v>
                </c:pt>
                <c:pt idx="11">
                  <c:v>21</c:v>
                </c:pt>
                <c:pt idx="12">
                  <c:v>10</c:v>
                </c:pt>
                <c:pt idx="13">
                  <c:v>18</c:v>
                </c:pt>
              </c:numCache>
            </c:numRef>
          </c:val>
          <c:extLst>
            <c:ext xmlns:c16="http://schemas.microsoft.com/office/drawing/2014/chart" uri="{C3380CC4-5D6E-409C-BE32-E72D297353CC}">
              <c16:uniqueId val="{00000013-96C1-45AA-AF0A-1FFD69DE2AC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6C1-45AA-AF0A-1FFD69DE2AC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6C1-45AA-AF0A-1FFD69DE2AC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6C1-45AA-AF0A-1FFD69DE2AC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6C1-45AA-AF0A-1FFD69DE2AC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6C1-45AA-AF0A-1FFD69DE2AC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6C1-45AA-AF0A-1FFD69DE2AC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6C1-45AA-AF0A-1FFD69DE2AC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6C1-45AA-AF0A-1FFD69DE2AC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6C1-45AA-AF0A-1FFD69DE2AC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6C1-45AA-AF0A-1FFD69DE2AC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6C1-45AA-AF0A-1FFD69DE2AC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6C1-45AA-AF0A-1FFD69DE2AC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70</c:v>
                </c:pt>
                <c:pt idx="1">
                  <c:v>44.000000000000007</c:v>
                </c:pt>
                <c:pt idx="2">
                  <c:v>71</c:v>
                </c:pt>
                <c:pt idx="3">
                  <c:v>76</c:v>
                </c:pt>
                <c:pt idx="4">
                  <c:v>75</c:v>
                </c:pt>
                <c:pt idx="5">
                  <c:v>44.999999999999993</c:v>
                </c:pt>
                <c:pt idx="6">
                  <c:v>38</c:v>
                </c:pt>
                <c:pt idx="7">
                  <c:v>65</c:v>
                </c:pt>
                <c:pt idx="8">
                  <c:v>77</c:v>
                </c:pt>
                <c:pt idx="9">
                  <c:v>77</c:v>
                </c:pt>
                <c:pt idx="10">
                  <c:v>78</c:v>
                </c:pt>
                <c:pt idx="11">
                  <c:v>78</c:v>
                </c:pt>
                <c:pt idx="12">
                  <c:v>89</c:v>
                </c:pt>
                <c:pt idx="13">
                  <c:v>81</c:v>
                </c:pt>
              </c:numCache>
            </c:numRef>
          </c:val>
          <c:extLst>
            <c:ext xmlns:c16="http://schemas.microsoft.com/office/drawing/2014/chart" uri="{C3380CC4-5D6E-409C-BE32-E72D297353CC}">
              <c16:uniqueId val="{00000020-96C1-45AA-AF0A-1FFD69DE2AC7}"/>
            </c:ext>
          </c:extLst>
        </c:ser>
        <c:dLbls>
          <c:showLegendKey val="0"/>
          <c:showVal val="0"/>
          <c:showCatName val="0"/>
          <c:showSerName val="0"/>
          <c:showPercent val="0"/>
          <c:showBubbleSize val="0"/>
        </c:dLbls>
        <c:gapWidth val="80"/>
        <c:overlap val="100"/>
        <c:axId val="868019256"/>
        <c:axId val="868012592"/>
      </c:barChart>
      <c:catAx>
        <c:axId val="868019256"/>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2592"/>
        <c:crosses val="min"/>
        <c:auto val="0"/>
        <c:lblAlgn val="ctr"/>
        <c:lblOffset val="100"/>
        <c:noMultiLvlLbl val="0"/>
      </c:catAx>
      <c:valAx>
        <c:axId val="868012592"/>
        <c:scaling>
          <c:orientation val="minMax"/>
          <c:max val="100"/>
          <c:min val="0"/>
        </c:scaling>
        <c:delete val="1"/>
        <c:axPos val="t"/>
        <c:numFmt formatCode="General" sourceLinked="1"/>
        <c:majorTickMark val="out"/>
        <c:minorTickMark val="none"/>
        <c:tickLblPos val="nextTo"/>
        <c:crossAx val="868019256"/>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6</c:v>
                </c:pt>
                <c:pt idx="1">
                  <c:v>3</c:v>
                </c:pt>
                <c:pt idx="2">
                  <c:v>1</c:v>
                </c:pt>
                <c:pt idx="3">
                  <c:v>3</c:v>
                </c:pt>
                <c:pt idx="4">
                  <c:v>3</c:v>
                </c:pt>
                <c:pt idx="5">
                  <c:v>5</c:v>
                </c:pt>
                <c:pt idx="6">
                  <c:v>4</c:v>
                </c:pt>
                <c:pt idx="7">
                  <c:v>2</c:v>
                </c:pt>
                <c:pt idx="8">
                  <c:v>2</c:v>
                </c:pt>
                <c:pt idx="9">
                  <c:v>2</c:v>
                </c:pt>
                <c:pt idx="10">
                  <c:v>1</c:v>
                </c:pt>
                <c:pt idx="11">
                  <c:v>1</c:v>
                </c:pt>
                <c:pt idx="12">
                  <c:v>26</c:v>
                </c:pt>
                <c:pt idx="13">
                  <c:v>3</c:v>
                </c:pt>
              </c:numCache>
            </c:numRef>
          </c:val>
          <c:extLst>
            <c:ext xmlns:c16="http://schemas.microsoft.com/office/drawing/2014/chart" uri="{C3380CC4-5D6E-409C-BE32-E72D297353CC}">
              <c16:uniqueId val="{00000004-A0AF-4894-A0C0-A088550F791C}"/>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31</c:v>
                </c:pt>
                <c:pt idx="1">
                  <c:v>26</c:v>
                </c:pt>
                <c:pt idx="2">
                  <c:v>21</c:v>
                </c:pt>
                <c:pt idx="3">
                  <c:v>27</c:v>
                </c:pt>
                <c:pt idx="4">
                  <c:v>27</c:v>
                </c:pt>
                <c:pt idx="5">
                  <c:v>28.000000000000004</c:v>
                </c:pt>
                <c:pt idx="6">
                  <c:v>28.000000000000004</c:v>
                </c:pt>
                <c:pt idx="7">
                  <c:v>28.000000000000004</c:v>
                </c:pt>
                <c:pt idx="8">
                  <c:v>22</c:v>
                </c:pt>
                <c:pt idx="9">
                  <c:v>21</c:v>
                </c:pt>
                <c:pt idx="10">
                  <c:v>18</c:v>
                </c:pt>
                <c:pt idx="11">
                  <c:v>20</c:v>
                </c:pt>
                <c:pt idx="12">
                  <c:v>47</c:v>
                </c:pt>
                <c:pt idx="13">
                  <c:v>25</c:v>
                </c:pt>
              </c:numCache>
            </c:numRef>
          </c:val>
          <c:extLst>
            <c:ext xmlns:c16="http://schemas.microsoft.com/office/drawing/2014/chart" uri="{C3380CC4-5D6E-409C-BE32-E72D297353CC}">
              <c16:uniqueId val="{00000013-A0AF-4894-A0C0-A088550F791C}"/>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0AF-4894-A0C0-A088550F791C}"/>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0AF-4894-A0C0-A088550F791C}"/>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0AF-4894-A0C0-A088550F791C}"/>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AF-4894-A0C0-A088550F791C}"/>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AF-4894-A0C0-A088550F791C}"/>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AF-4894-A0C0-A088550F791C}"/>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AF-4894-A0C0-A088550F791C}"/>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0AF-4894-A0C0-A088550F791C}"/>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0AF-4894-A0C0-A088550F791C}"/>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0AF-4894-A0C0-A088550F791C}"/>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A0AF-4894-A0C0-A088550F791C}"/>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A0AF-4894-A0C0-A088550F791C}"/>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A0AF-4894-A0C0-A088550F791C}"/>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AF-4894-A0C0-A088550F791C}"/>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63</c:v>
                </c:pt>
                <c:pt idx="1">
                  <c:v>71</c:v>
                </c:pt>
                <c:pt idx="2">
                  <c:v>78</c:v>
                </c:pt>
                <c:pt idx="3">
                  <c:v>70</c:v>
                </c:pt>
                <c:pt idx="4">
                  <c:v>70</c:v>
                </c:pt>
                <c:pt idx="5">
                  <c:v>67</c:v>
                </c:pt>
                <c:pt idx="6">
                  <c:v>68</c:v>
                </c:pt>
                <c:pt idx="7">
                  <c:v>70</c:v>
                </c:pt>
                <c:pt idx="8">
                  <c:v>76</c:v>
                </c:pt>
                <c:pt idx="9">
                  <c:v>77</c:v>
                </c:pt>
                <c:pt idx="10">
                  <c:v>81</c:v>
                </c:pt>
                <c:pt idx="11">
                  <c:v>79</c:v>
                </c:pt>
                <c:pt idx="12">
                  <c:v>27</c:v>
                </c:pt>
                <c:pt idx="13">
                  <c:v>72</c:v>
                </c:pt>
              </c:numCache>
            </c:numRef>
          </c:val>
          <c:extLst>
            <c:ext xmlns:c16="http://schemas.microsoft.com/office/drawing/2014/chart" uri="{C3380CC4-5D6E-409C-BE32-E72D297353CC}">
              <c16:uniqueId val="{00000022-A0AF-4894-A0C0-A088550F791C}"/>
            </c:ext>
          </c:extLst>
        </c:ser>
        <c:dLbls>
          <c:showLegendKey val="0"/>
          <c:showVal val="0"/>
          <c:showCatName val="0"/>
          <c:showSerName val="0"/>
          <c:showPercent val="0"/>
          <c:showBubbleSize val="0"/>
        </c:dLbls>
        <c:gapWidth val="80"/>
        <c:overlap val="100"/>
        <c:axId val="868013376"/>
        <c:axId val="868013768"/>
      </c:barChart>
      <c:catAx>
        <c:axId val="868013376"/>
        <c:scaling>
          <c:orientation val="maxMin"/>
        </c:scaling>
        <c:delete val="0"/>
        <c:axPos val="r"/>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3768"/>
        <c:crosses val="min"/>
        <c:auto val="0"/>
        <c:lblAlgn val="ctr"/>
        <c:lblOffset val="100"/>
        <c:noMultiLvlLbl val="0"/>
      </c:catAx>
      <c:valAx>
        <c:axId val="868013768"/>
        <c:scaling>
          <c:orientation val="maxMin"/>
          <c:max val="100"/>
          <c:min val="0"/>
        </c:scaling>
        <c:delete val="1"/>
        <c:axPos val="t"/>
        <c:numFmt formatCode="General" sourceLinked="1"/>
        <c:majorTickMark val="out"/>
        <c:minorTickMark val="none"/>
        <c:tickLblPos val="nextTo"/>
        <c:crossAx val="86801337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95837275307477E-2"/>
          <c:y val="2.1311475409836064E-2"/>
          <c:w val="0.90160832544938507"/>
          <c:h val="0.95737704918032784"/>
        </c:manualLayout>
      </c:layout>
      <c:barChart>
        <c:barDir val="bar"/>
        <c:grouping val="stacked"/>
        <c:varyColors val="0"/>
        <c:ser>
          <c:idx val="0"/>
          <c:order val="0"/>
          <c:spPr>
            <a:solidFill>
              <a:srgbClr val="304B5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General</c:formatCode>
                <c:ptCount val="14"/>
                <c:pt idx="0">
                  <c:v>8</c:v>
                </c:pt>
                <c:pt idx="1">
                  <c:v>3</c:v>
                </c:pt>
                <c:pt idx="2">
                  <c:v>1</c:v>
                </c:pt>
                <c:pt idx="3">
                  <c:v>1</c:v>
                </c:pt>
                <c:pt idx="4">
                  <c:v>1</c:v>
                </c:pt>
                <c:pt idx="5">
                  <c:v>3</c:v>
                </c:pt>
                <c:pt idx="6">
                  <c:v>3</c:v>
                </c:pt>
                <c:pt idx="7">
                  <c:v>1</c:v>
                </c:pt>
                <c:pt idx="8">
                  <c:v>1</c:v>
                </c:pt>
                <c:pt idx="9">
                  <c:v>1</c:v>
                </c:pt>
                <c:pt idx="10">
                  <c:v>1</c:v>
                </c:pt>
                <c:pt idx="11">
                  <c:v>1</c:v>
                </c:pt>
                <c:pt idx="12">
                  <c:v>26</c:v>
                </c:pt>
                <c:pt idx="13">
                  <c:v>3</c:v>
                </c:pt>
              </c:numCache>
            </c:numRef>
          </c:val>
          <c:extLst>
            <c:ext xmlns:c16="http://schemas.microsoft.com/office/drawing/2014/chart" uri="{C3380CC4-5D6E-409C-BE32-E72D297353CC}">
              <c16:uniqueId val="{00000002-A52C-4468-AE1C-DDA507BEA667}"/>
            </c:ext>
          </c:extLst>
        </c:ser>
        <c:ser>
          <c:idx val="1"/>
          <c:order val="1"/>
          <c:spPr>
            <a:solidFill>
              <a:srgbClr val="80A4BF"/>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52C-4468-AE1C-DDA507BEA667}"/>
                </c:ext>
              </c:extLst>
            </c:dLbl>
            <c:dLbl>
              <c:idx val="1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52C-4468-AE1C-DDA507BEA667}"/>
                </c:ext>
              </c:extLst>
            </c:dLbl>
            <c:dLbl>
              <c:idx val="1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Sheet1!$A$2:$N$2</c:f>
              <c:numCache>
                <c:formatCode>General</c:formatCode>
                <c:ptCount val="14"/>
                <c:pt idx="0">
                  <c:v>32</c:v>
                </c:pt>
                <c:pt idx="1">
                  <c:v>25</c:v>
                </c:pt>
                <c:pt idx="2">
                  <c:v>18</c:v>
                </c:pt>
                <c:pt idx="3">
                  <c:v>23</c:v>
                </c:pt>
                <c:pt idx="4">
                  <c:v>22</c:v>
                </c:pt>
                <c:pt idx="5">
                  <c:v>24.000000000000004</c:v>
                </c:pt>
                <c:pt idx="6">
                  <c:v>25</c:v>
                </c:pt>
                <c:pt idx="7">
                  <c:v>24</c:v>
                </c:pt>
                <c:pt idx="8">
                  <c:v>21</c:v>
                </c:pt>
                <c:pt idx="9">
                  <c:v>20</c:v>
                </c:pt>
                <c:pt idx="10">
                  <c:v>17</c:v>
                </c:pt>
                <c:pt idx="11">
                  <c:v>19</c:v>
                </c:pt>
                <c:pt idx="12">
                  <c:v>47</c:v>
                </c:pt>
                <c:pt idx="13">
                  <c:v>25</c:v>
                </c:pt>
              </c:numCache>
            </c:numRef>
          </c:val>
          <c:extLst>
            <c:ext xmlns:c16="http://schemas.microsoft.com/office/drawing/2014/chart" uri="{C3380CC4-5D6E-409C-BE32-E72D297353CC}">
              <c16:uniqueId val="{00000011-A52C-4468-AE1C-DDA507BEA667}"/>
            </c:ext>
          </c:extLst>
        </c:ser>
        <c:ser>
          <c:idx val="2"/>
          <c:order val="2"/>
          <c:spPr>
            <a:solidFill>
              <a:srgbClr val="D5E1EA"/>
            </a:solidFill>
            <a:ln w="9525">
              <a:solidFill>
                <a:srgbClr val="C0C0C0"/>
              </a:solidFill>
              <a:prstDash val="solid"/>
            </a:ln>
          </c:spPr>
          <c:invertIfNegative val="0"/>
          <c:dLbls>
            <c:dLbl>
              <c:idx val="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52C-4468-AE1C-DDA507BEA667}"/>
                </c:ext>
              </c:extLst>
            </c:dLbl>
            <c:dLbl>
              <c:idx val="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52C-4468-AE1C-DDA507BEA667}"/>
                </c:ext>
              </c:extLst>
            </c:dLbl>
            <c:dLbl>
              <c:idx val="2"/>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52C-4468-AE1C-DDA507BEA667}"/>
                </c:ext>
              </c:extLst>
            </c:dLbl>
            <c:dLbl>
              <c:idx val="3"/>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52C-4468-AE1C-DDA507BEA667}"/>
                </c:ext>
              </c:extLst>
            </c:dLbl>
            <c:dLbl>
              <c:idx val="4"/>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52C-4468-AE1C-DDA507BEA667}"/>
                </c:ext>
              </c:extLst>
            </c:dLbl>
            <c:dLbl>
              <c:idx val="5"/>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52C-4468-AE1C-DDA507BEA667}"/>
                </c:ext>
              </c:extLst>
            </c:dLbl>
            <c:dLbl>
              <c:idx val="6"/>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52C-4468-AE1C-DDA507BEA667}"/>
                </c:ext>
              </c:extLst>
            </c:dLbl>
            <c:dLbl>
              <c:idx val="7"/>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52C-4468-AE1C-DDA507BEA667}"/>
                </c:ext>
              </c:extLst>
            </c:dLbl>
            <c:dLbl>
              <c:idx val="8"/>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52C-4468-AE1C-DDA507BEA667}"/>
                </c:ext>
              </c:extLst>
            </c:dLbl>
            <c:dLbl>
              <c:idx val="9"/>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52C-4468-AE1C-DDA507BEA667}"/>
                </c:ext>
              </c:extLst>
            </c:dLbl>
            <c:dLbl>
              <c:idx val="10"/>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52C-4468-AE1C-DDA507BEA667}"/>
                </c:ext>
              </c:extLst>
            </c:dLbl>
            <c:dLbl>
              <c:idx val="11"/>
              <c:layout>
                <c:manualLayout>
                  <c:x val="0"/>
                  <c:y val="0"/>
                </c:manualLayout>
              </c:layout>
              <c:numFmt formatCode="#,##0;&quot;-&quot;#,##0" sourceLinked="0"/>
              <c:spPr>
                <a:noFill/>
                <a:ln>
                  <a:noFill/>
                </a:ln>
              </c:spPr>
              <c:txPr>
                <a:bodyPr wrap="none"/>
                <a:lstStyle/>
                <a:p>
                  <a:pPr>
                    <a:defRPr lang="ja-JP" sz="7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52C-4468-AE1C-DDA507BEA667}"/>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Sheet1!$A$3:$N$3</c:f>
              <c:numCache>
                <c:formatCode>General</c:formatCode>
                <c:ptCount val="14"/>
                <c:pt idx="0">
                  <c:v>60</c:v>
                </c:pt>
                <c:pt idx="1">
                  <c:v>72</c:v>
                </c:pt>
                <c:pt idx="2">
                  <c:v>81</c:v>
                </c:pt>
                <c:pt idx="3">
                  <c:v>76</c:v>
                </c:pt>
                <c:pt idx="4">
                  <c:v>77</c:v>
                </c:pt>
                <c:pt idx="5">
                  <c:v>73</c:v>
                </c:pt>
                <c:pt idx="6">
                  <c:v>72</c:v>
                </c:pt>
                <c:pt idx="7">
                  <c:v>75</c:v>
                </c:pt>
                <c:pt idx="8">
                  <c:v>78</c:v>
                </c:pt>
                <c:pt idx="9">
                  <c:v>79</c:v>
                </c:pt>
                <c:pt idx="10">
                  <c:v>82</c:v>
                </c:pt>
                <c:pt idx="11">
                  <c:v>80</c:v>
                </c:pt>
                <c:pt idx="12">
                  <c:v>27</c:v>
                </c:pt>
                <c:pt idx="13">
                  <c:v>72</c:v>
                </c:pt>
              </c:numCache>
            </c:numRef>
          </c:val>
          <c:extLst>
            <c:ext xmlns:c16="http://schemas.microsoft.com/office/drawing/2014/chart" uri="{C3380CC4-5D6E-409C-BE32-E72D297353CC}">
              <c16:uniqueId val="{0000001E-A52C-4468-AE1C-DDA507BEA667}"/>
            </c:ext>
          </c:extLst>
        </c:ser>
        <c:dLbls>
          <c:showLegendKey val="0"/>
          <c:showVal val="0"/>
          <c:showCatName val="0"/>
          <c:showSerName val="0"/>
          <c:showPercent val="0"/>
          <c:showBubbleSize val="0"/>
        </c:dLbls>
        <c:gapWidth val="80"/>
        <c:overlap val="100"/>
        <c:axId val="868014552"/>
        <c:axId val="868014944"/>
      </c:barChart>
      <c:catAx>
        <c:axId val="868014552"/>
        <c:scaling>
          <c:orientation val="maxMin"/>
        </c:scaling>
        <c:delete val="0"/>
        <c:axPos val="l"/>
        <c:majorGridlines>
          <c:spPr>
            <a:ln>
              <a:noFill/>
            </a:ln>
          </c:spPr>
        </c:majorGridlines>
        <c:majorTickMark val="none"/>
        <c:minorTickMark val="none"/>
        <c:tickLblPos val="none"/>
        <c:spPr>
          <a:ln w="9525">
            <a:solidFill>
              <a:srgbClr val="FFFFFF"/>
            </a:solidFill>
            <a:prstDash val="solid"/>
          </a:ln>
        </c:spPr>
        <c:txPr>
          <a:bodyPr/>
          <a:lstStyle/>
          <a:p>
            <a:pPr>
              <a:defRPr lang="ja-JP"/>
            </a:pPr>
            <a:endParaRPr lang="ja-JP"/>
          </a:p>
        </c:txPr>
        <c:crossAx val="868014944"/>
        <c:crosses val="min"/>
        <c:auto val="0"/>
        <c:lblAlgn val="ctr"/>
        <c:lblOffset val="100"/>
        <c:noMultiLvlLbl val="0"/>
      </c:catAx>
      <c:valAx>
        <c:axId val="868014944"/>
        <c:scaling>
          <c:orientation val="minMax"/>
          <c:max val="100"/>
          <c:min val="0"/>
        </c:scaling>
        <c:delete val="1"/>
        <c:axPos val="t"/>
        <c:numFmt formatCode="General" sourceLinked="1"/>
        <c:majorTickMark val="out"/>
        <c:minorTickMark val="none"/>
        <c:tickLblPos val="nextTo"/>
        <c:crossAx val="86801455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52690819556811E-3"/>
          <c:y val="9.0993500464252558E-2"/>
          <c:w val="0.95743932465705239"/>
          <c:h val="0.8180129990714949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22967816</c:v>
                </c:pt>
                <c:pt idx="1">
                  <c:v>23526538.5</c:v>
                </c:pt>
                <c:pt idx="2">
                  <c:v>24102476.5</c:v>
                </c:pt>
                <c:pt idx="3">
                  <c:v>24679602</c:v>
                </c:pt>
                <c:pt idx="4">
                  <c:v>25256772.5</c:v>
                </c:pt>
                <c:pt idx="5">
                  <c:v>25836071.5</c:v>
                </c:pt>
                <c:pt idx="6">
                  <c:v>26417909</c:v>
                </c:pt>
                <c:pt idx="7">
                  <c:v>26998388.5</c:v>
                </c:pt>
                <c:pt idx="8">
                  <c:v>27570059</c:v>
                </c:pt>
                <c:pt idx="9">
                  <c:v>28124777.5</c:v>
                </c:pt>
                <c:pt idx="10">
                  <c:v>28655776.5</c:v>
                </c:pt>
                <c:pt idx="11">
                  <c:v>29162039</c:v>
                </c:pt>
                <c:pt idx="12">
                  <c:v>29662831</c:v>
                </c:pt>
                <c:pt idx="13">
                  <c:v>30174264.5</c:v>
                </c:pt>
                <c:pt idx="14">
                  <c:v>30696136.5</c:v>
                </c:pt>
                <c:pt idx="15">
                  <c:v>31232797.5</c:v>
                </c:pt>
                <c:pt idx="16">
                  <c:v>31789685.5</c:v>
                </c:pt>
                <c:pt idx="17">
                  <c:v>32355644.5</c:v>
                </c:pt>
                <c:pt idx="18">
                  <c:v>32910966.999999996</c:v>
                </c:pt>
                <c:pt idx="19">
                  <c:v>33440595.500000004</c:v>
                </c:pt>
                <c:pt idx="20">
                  <c:v>33889558.5</c:v>
                </c:pt>
                <c:pt idx="21">
                  <c:v>34282398.5</c:v>
                </c:pt>
                <c:pt idx="22">
                  <c:v>34695493</c:v>
                </c:pt>
                <c:pt idx="23">
                  <c:v>35126298</c:v>
                </c:pt>
                <c:pt idx="24">
                  <c:v>35557673.5</c:v>
                </c:pt>
                <c:pt idx="25">
                  <c:v>35977838</c:v>
                </c:pt>
                <c:pt idx="26">
                  <c:v>37961718.5</c:v>
                </c:pt>
                <c:pt idx="27">
                  <c:v>41509644</c:v>
                </c:pt>
                <c:pt idx="28">
                  <c:v>44289772.5</c:v>
                </c:pt>
              </c:numCache>
            </c:numRef>
          </c:val>
          <c:extLst>
            <c:ext xmlns:c16="http://schemas.microsoft.com/office/drawing/2014/chart" uri="{C3380CC4-5D6E-409C-BE32-E72D297353CC}">
              <c16:uniqueId val="{00000000-DB17-4B4C-9BC2-8215999DA37B}"/>
            </c:ext>
          </c:extLst>
        </c:ser>
        <c:dLbls>
          <c:showLegendKey val="0"/>
          <c:showVal val="0"/>
          <c:showCatName val="0"/>
          <c:showSerName val="0"/>
          <c:showPercent val="0"/>
          <c:showBubbleSize val="0"/>
        </c:dLbls>
        <c:gapWidth val="60"/>
        <c:overlap val="100"/>
        <c:axId val="191212431"/>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2.3639999999999999</c:v>
                </c:pt>
                <c:pt idx="1">
                  <c:v>2.4420000000000002</c:v>
                </c:pt>
                <c:pt idx="2">
                  <c:v>2.395</c:v>
                </c:pt>
                <c:pt idx="3">
                  <c:v>2.3380000000000001</c:v>
                </c:pt>
                <c:pt idx="4">
                  <c:v>2.286</c:v>
                </c:pt>
                <c:pt idx="5">
                  <c:v>2.25</c:v>
                </c:pt>
                <c:pt idx="6">
                  <c:v>2.2050000000000001</c:v>
                </c:pt>
                <c:pt idx="7">
                  <c:v>2.1429999999999998</c:v>
                </c:pt>
                <c:pt idx="8">
                  <c:v>2.0489999999999999</c:v>
                </c:pt>
                <c:pt idx="9">
                  <c:v>1.9359999999999999</c:v>
                </c:pt>
                <c:pt idx="10">
                  <c:v>1.806</c:v>
                </c:pt>
                <c:pt idx="11">
                  <c:v>1.698</c:v>
                </c:pt>
                <c:pt idx="12">
                  <c:v>1.708</c:v>
                </c:pt>
                <c:pt idx="13">
                  <c:v>1.7110000000000001</c:v>
                </c:pt>
                <c:pt idx="14">
                  <c:v>1.718</c:v>
                </c:pt>
                <c:pt idx="15">
                  <c:v>1.748</c:v>
                </c:pt>
                <c:pt idx="16">
                  <c:v>1.786</c:v>
                </c:pt>
                <c:pt idx="17">
                  <c:v>1.7430000000000001</c:v>
                </c:pt>
                <c:pt idx="18">
                  <c:v>1.661</c:v>
                </c:pt>
                <c:pt idx="19">
                  <c:v>1.5329999999999999</c:v>
                </c:pt>
                <c:pt idx="20">
                  <c:v>1.137</c:v>
                </c:pt>
                <c:pt idx="21">
                  <c:v>1.1679999999999999</c:v>
                </c:pt>
                <c:pt idx="22">
                  <c:v>1.2270000000000001</c:v>
                </c:pt>
                <c:pt idx="23">
                  <c:v>1.2410000000000001</c:v>
                </c:pt>
                <c:pt idx="24">
                  <c:v>1.2</c:v>
                </c:pt>
                <c:pt idx="25">
                  <c:v>1.149</c:v>
                </c:pt>
                <c:pt idx="26">
                  <c:v>1.0229999999999999</c:v>
                </c:pt>
                <c:pt idx="27">
                  <c:v>0.77600000000000002</c:v>
                </c:pt>
                <c:pt idx="28">
                  <c:v>0.501</c:v>
                </c:pt>
              </c:numCache>
            </c:numRef>
          </c:val>
          <c:smooth val="0"/>
          <c:extLst>
            <c:ext xmlns:c16="http://schemas.microsoft.com/office/drawing/2014/chart" uri="{C3380CC4-5D6E-409C-BE32-E72D297353CC}">
              <c16:uniqueId val="{00000001-DB17-4B4C-9BC2-8215999DA37B}"/>
            </c:ext>
          </c:extLst>
        </c:ser>
        <c:dLbls>
          <c:showLegendKey val="0"/>
          <c:showVal val="0"/>
          <c:showCatName val="0"/>
          <c:showSerName val="0"/>
          <c:showPercent val="0"/>
          <c:showBubbleSize val="0"/>
        </c:dLbls>
        <c:marker val="1"/>
        <c:smooth val="0"/>
        <c:axId val="2"/>
        <c:axId val="3"/>
      </c:lineChart>
      <c:catAx>
        <c:axId val="1912124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1212431"/>
        <c:crosses val="min"/>
        <c:crossBetween val="between"/>
        <c:majorUnit val="500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7"/>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27679538072901E-2"/>
          <c:y val="2.033633163863903E-2"/>
          <c:w val="0.89534464092385424"/>
          <c:h val="0.88736800938599925"/>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Sheet1!$A$2:$J$2</c:f>
              <c:numCache>
                <c:formatCode>General</c:formatCode>
                <c:ptCount val="10"/>
                <c:pt idx="0">
                  <c:v>125345</c:v>
                </c:pt>
                <c:pt idx="1">
                  <c:v>127704</c:v>
                </c:pt>
                <c:pt idx="2">
                  <c:v>130802</c:v>
                </c:pt>
                <c:pt idx="3">
                  <c:v>129863</c:v>
                </c:pt>
                <c:pt idx="4">
                  <c:v>131258</c:v>
                </c:pt>
                <c:pt idx="5">
                  <c:v>132283</c:v>
                </c:pt>
                <c:pt idx="6">
                  <c:v>136046</c:v>
                </c:pt>
                <c:pt idx="7">
                  <c:v>139698</c:v>
                </c:pt>
                <c:pt idx="8">
                  <c:v>142399</c:v>
                </c:pt>
                <c:pt idx="9">
                  <c:v>143307</c:v>
                </c:pt>
              </c:numCache>
            </c:numRef>
          </c:yVal>
          <c:smooth val="0"/>
          <c:extLst>
            <c:ext xmlns:c16="http://schemas.microsoft.com/office/drawing/2014/chart" uri="{C3380CC4-5D6E-409C-BE32-E72D297353CC}">
              <c16:uniqueId val="{00000000-92B4-4C4F-9253-0914A0E4C186}"/>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Sheet1!$A$3:$J$3</c:f>
              <c:numCache>
                <c:formatCode>General</c:formatCode>
                <c:ptCount val="10"/>
                <c:pt idx="0">
                  <c:v>46491</c:v>
                </c:pt>
                <c:pt idx="1">
                  <c:v>50087</c:v>
                </c:pt>
                <c:pt idx="2">
                  <c:v>57832</c:v>
                </c:pt>
                <c:pt idx="3">
                  <c:v>61158</c:v>
                </c:pt>
                <c:pt idx="4">
                  <c:v>67586</c:v>
                </c:pt>
                <c:pt idx="5">
                  <c:v>73996</c:v>
                </c:pt>
                <c:pt idx="6">
                  <c:v>77755</c:v>
                </c:pt>
                <c:pt idx="7">
                  <c:v>79443</c:v>
                </c:pt>
                <c:pt idx="8">
                  <c:v>82227</c:v>
                </c:pt>
                <c:pt idx="9">
                  <c:v>80768</c:v>
                </c:pt>
              </c:numCache>
            </c:numRef>
          </c:yVal>
          <c:smooth val="0"/>
          <c:extLst>
            <c:ext xmlns:c16="http://schemas.microsoft.com/office/drawing/2014/chart" uri="{C3380CC4-5D6E-409C-BE32-E72D297353CC}">
              <c16:uniqueId val="{00000001-92B4-4C4F-9253-0914A0E4C186}"/>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Sheet1!$A$4:$J$4</c:f>
              <c:numCache>
                <c:formatCode>General</c:formatCode>
                <c:ptCount val="10"/>
                <c:pt idx="0">
                  <c:v>10511</c:v>
                </c:pt>
                <c:pt idx="1">
                  <c:v>10508</c:v>
                </c:pt>
                <c:pt idx="2">
                  <c:v>11559</c:v>
                </c:pt>
                <c:pt idx="3">
                  <c:v>13420</c:v>
                </c:pt>
                <c:pt idx="4">
                  <c:v>18938</c:v>
                </c:pt>
                <c:pt idx="5">
                  <c:v>19112</c:v>
                </c:pt>
                <c:pt idx="6">
                  <c:v>18575</c:v>
                </c:pt>
                <c:pt idx="7">
                  <c:v>19778</c:v>
                </c:pt>
                <c:pt idx="8">
                  <c:v>21993</c:v>
                </c:pt>
                <c:pt idx="9">
                  <c:v>22869</c:v>
                </c:pt>
              </c:numCache>
            </c:numRef>
          </c:yVal>
          <c:smooth val="0"/>
          <c:extLst>
            <c:ext xmlns:c16="http://schemas.microsoft.com/office/drawing/2014/chart" uri="{C3380CC4-5D6E-409C-BE32-E72D297353CC}">
              <c16:uniqueId val="{00000002-92B4-4C4F-9253-0914A0E4C186}"/>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Sheet1!$A$1:$J$1</c:f>
              <c:numCache>
                <c:formatCode>General</c:formatCode>
                <c:ptCount val="10"/>
                <c:pt idx="0">
                  <c:v>15</c:v>
                </c:pt>
                <c:pt idx="1">
                  <c:v>16</c:v>
                </c:pt>
                <c:pt idx="2">
                  <c:v>17</c:v>
                </c:pt>
                <c:pt idx="3">
                  <c:v>18</c:v>
                </c:pt>
                <c:pt idx="4">
                  <c:v>19</c:v>
                </c:pt>
                <c:pt idx="5">
                  <c:v>20</c:v>
                </c:pt>
                <c:pt idx="6">
                  <c:v>21</c:v>
                </c:pt>
                <c:pt idx="7">
                  <c:v>22</c:v>
                </c:pt>
                <c:pt idx="8">
                  <c:v>23</c:v>
                </c:pt>
                <c:pt idx="9">
                  <c:v>24</c:v>
                </c:pt>
              </c:numCache>
            </c:numRef>
          </c:xVal>
          <c:yVal>
            <c:numRef>
              <c:f>Sheet1!$A$5:$J$5</c:f>
              <c:numCache>
                <c:formatCode>General</c:formatCode>
                <c:ptCount val="10"/>
                <c:pt idx="0">
                  <c:v>6384</c:v>
                </c:pt>
                <c:pt idx="1">
                  <c:v>7186</c:v>
                </c:pt>
                <c:pt idx="2">
                  <c:v>8598</c:v>
                </c:pt>
                <c:pt idx="3">
                  <c:v>9699</c:v>
                </c:pt>
                <c:pt idx="4">
                  <c:v>10801</c:v>
                </c:pt>
                <c:pt idx="5">
                  <c:v>11597</c:v>
                </c:pt>
                <c:pt idx="6">
                  <c:v>12574</c:v>
                </c:pt>
                <c:pt idx="7">
                  <c:v>13436</c:v>
                </c:pt>
                <c:pt idx="8">
                  <c:v>14255</c:v>
                </c:pt>
                <c:pt idx="9">
                  <c:v>17318</c:v>
                </c:pt>
              </c:numCache>
            </c:numRef>
          </c:yVal>
          <c:smooth val="0"/>
          <c:extLst>
            <c:ext xmlns:c16="http://schemas.microsoft.com/office/drawing/2014/chart" uri="{C3380CC4-5D6E-409C-BE32-E72D297353CC}">
              <c16:uniqueId val="{00000003-92B4-4C4F-9253-0914A0E4C186}"/>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
        <c:crosses val="min"/>
        <c:crossBetween val="midCat"/>
        <c:majorUnit val="1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15361100496749E-2"/>
          <c:y val="5.5620838229533884E-2"/>
          <c:w val="0.89071455865494842"/>
          <c:h val="0.8887583235409322"/>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40.130000000000003</c:v>
                </c:pt>
                <c:pt idx="1">
                  <c:v>40.17</c:v>
                </c:pt>
                <c:pt idx="2">
                  <c:v>40.43</c:v>
                </c:pt>
                <c:pt idx="3">
                  <c:v>39.46</c:v>
                </c:pt>
                <c:pt idx="4">
                  <c:v>39.25</c:v>
                </c:pt>
                <c:pt idx="5">
                  <c:v>39.03</c:v>
                </c:pt>
                <c:pt idx="6">
                  <c:v>39.68</c:v>
                </c:pt>
                <c:pt idx="7">
                  <c:v>40.26</c:v>
                </c:pt>
                <c:pt idx="8">
                  <c:v>40.54</c:v>
                </c:pt>
                <c:pt idx="9">
                  <c:v>40.299999999999997</c:v>
                </c:pt>
              </c:numCache>
            </c:numRef>
          </c:val>
          <c:smooth val="0"/>
          <c:extLst>
            <c:ext xmlns:c16="http://schemas.microsoft.com/office/drawing/2014/chart" uri="{C3380CC4-5D6E-409C-BE32-E72D297353CC}">
              <c16:uniqueId val="{0000000A-810A-4091-89A3-C0D546B209E7}"/>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14.89</c:v>
                </c:pt>
                <c:pt idx="1">
                  <c:v>15.76</c:v>
                </c:pt>
                <c:pt idx="2">
                  <c:v>17.87</c:v>
                </c:pt>
                <c:pt idx="3">
                  <c:v>18.579999999999998</c:v>
                </c:pt>
                <c:pt idx="4">
                  <c:v>20.21</c:v>
                </c:pt>
                <c:pt idx="5">
                  <c:v>21.83</c:v>
                </c:pt>
                <c:pt idx="6">
                  <c:v>22.68</c:v>
                </c:pt>
                <c:pt idx="7">
                  <c:v>22.9</c:v>
                </c:pt>
                <c:pt idx="8">
                  <c:v>23.41</c:v>
                </c:pt>
                <c:pt idx="9">
                  <c:v>22.72</c:v>
                </c:pt>
              </c:numCache>
            </c:numRef>
          </c:val>
          <c:smooth val="0"/>
          <c:extLst>
            <c:ext xmlns:c16="http://schemas.microsoft.com/office/drawing/2014/chart" uri="{C3380CC4-5D6E-409C-BE32-E72D297353CC}">
              <c16:uniqueId val="{00000015-810A-4091-89A3-C0D546B209E7}"/>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Lbls>
            <c:dLbl>
              <c:idx val="0"/>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10A-4091-89A3-C0D546B209E7}"/>
                </c:ext>
              </c:extLst>
            </c:dLbl>
            <c:dLbl>
              <c:idx val="1"/>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10A-4091-89A3-C0D546B209E7}"/>
                </c:ext>
              </c:extLst>
            </c:dLbl>
            <c:dLbl>
              <c:idx val="2"/>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10A-4091-89A3-C0D546B209E7}"/>
                </c:ext>
              </c:extLst>
            </c:dLbl>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3.37</c:v>
                </c:pt>
                <c:pt idx="1">
                  <c:v>3.31</c:v>
                </c:pt>
                <c:pt idx="2">
                  <c:v>3.57</c:v>
                </c:pt>
                <c:pt idx="3">
                  <c:v>4.08</c:v>
                </c:pt>
                <c:pt idx="4">
                  <c:v>5.66</c:v>
                </c:pt>
                <c:pt idx="5">
                  <c:v>5.64</c:v>
                </c:pt>
                <c:pt idx="6">
                  <c:v>5.42</c:v>
                </c:pt>
                <c:pt idx="7">
                  <c:v>5.7</c:v>
                </c:pt>
                <c:pt idx="8">
                  <c:v>6.26</c:v>
                </c:pt>
                <c:pt idx="9">
                  <c:v>6.43</c:v>
                </c:pt>
              </c:numCache>
            </c:numRef>
          </c:val>
          <c:smooth val="0"/>
          <c:extLst>
            <c:ext xmlns:c16="http://schemas.microsoft.com/office/drawing/2014/chart" uri="{C3380CC4-5D6E-409C-BE32-E72D297353CC}">
              <c16:uniqueId val="{00000020-810A-4091-89A3-C0D546B209E7}"/>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3"/>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10A-4091-89A3-C0D546B209E7}"/>
                </c:ext>
              </c:extLst>
            </c:dLbl>
            <c:dLbl>
              <c:idx val="4"/>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10A-4091-89A3-C0D546B209E7}"/>
                </c:ext>
              </c:extLst>
            </c:dLbl>
            <c:dLbl>
              <c:idx val="5"/>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10A-4091-89A3-C0D546B209E7}"/>
                </c:ext>
              </c:extLst>
            </c:dLbl>
            <c:dLbl>
              <c:idx val="6"/>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10A-4091-89A3-C0D546B209E7}"/>
                </c:ext>
              </c:extLst>
            </c:dLbl>
            <c:dLbl>
              <c:idx val="7"/>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10A-4091-89A3-C0D546B209E7}"/>
                </c:ext>
              </c:extLst>
            </c:dLbl>
            <c:dLbl>
              <c:idx val="8"/>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10A-4091-89A3-C0D546B209E7}"/>
                </c:ext>
              </c:extLst>
            </c:dLbl>
            <c:dLbl>
              <c:idx val="9"/>
              <c:layout>
                <c:manualLayout>
                  <c:x val="0"/>
                  <c:y val="4.2303172737955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10A-4091-89A3-C0D546B209E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2.04</c:v>
                </c:pt>
                <c:pt idx="1">
                  <c:v>2.2599999999999998</c:v>
                </c:pt>
                <c:pt idx="2">
                  <c:v>2.66</c:v>
                </c:pt>
                <c:pt idx="3">
                  <c:v>2.95</c:v>
                </c:pt>
                <c:pt idx="4">
                  <c:v>3.23</c:v>
                </c:pt>
                <c:pt idx="5">
                  <c:v>3.42</c:v>
                </c:pt>
                <c:pt idx="6">
                  <c:v>3.67</c:v>
                </c:pt>
                <c:pt idx="7">
                  <c:v>3.87</c:v>
                </c:pt>
                <c:pt idx="8">
                  <c:v>4.0599999999999996</c:v>
                </c:pt>
                <c:pt idx="9">
                  <c:v>4.87</c:v>
                </c:pt>
              </c:numCache>
            </c:numRef>
          </c:val>
          <c:smooth val="0"/>
          <c:extLst>
            <c:ext xmlns:c16="http://schemas.microsoft.com/office/drawing/2014/chart" uri="{C3380CC4-5D6E-409C-BE32-E72D297353CC}">
              <c16:uniqueId val="{00000028-810A-4091-89A3-C0D546B209E7}"/>
            </c:ext>
          </c:extLst>
        </c:ser>
        <c:dLbls>
          <c:showLegendKey val="0"/>
          <c:showVal val="0"/>
          <c:showCatName val="0"/>
          <c:showSerName val="0"/>
          <c:showPercent val="0"/>
          <c:showBubbleSize val="0"/>
        </c:dLbls>
        <c:marker val="1"/>
        <c:smooth val="0"/>
        <c:axId val="1698654272"/>
        <c:axId val="1"/>
      </c:lineChart>
      <c:catAx>
        <c:axId val="16986542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4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98654272"/>
        <c:crosses val="min"/>
        <c:crossBetween val="between"/>
        <c:majorUnit val="5"/>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7.2608913370055081E-2"/>
          <c:w val="0.979770855710705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209313970956434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D2-4982-AABA-A8C5D574CEE3}"/>
                </c:ext>
              </c:extLst>
            </c:dLbl>
            <c:dLbl>
              <c:idx val="1"/>
              <c:layout>
                <c:manualLayout>
                  <c:x val="0"/>
                  <c:y val="-6.81021532298447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D2-4982-AABA-A8C5D574CEE3}"/>
                </c:ext>
              </c:extLst>
            </c:dLbl>
            <c:dLbl>
              <c:idx val="2"/>
              <c:layout>
                <c:manualLayout>
                  <c:x val="0"/>
                  <c:y val="-7.310966449674512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D2-4982-AABA-A8C5D574CEE3}"/>
                </c:ext>
              </c:extLst>
            </c:dLbl>
            <c:dLbl>
              <c:idx val="3"/>
              <c:layout>
                <c:manualLayout>
                  <c:x val="0"/>
                  <c:y val="-8.062093139709564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D2-4982-AABA-A8C5D574CEE3}"/>
                </c:ext>
              </c:extLst>
            </c:dLbl>
            <c:dLbl>
              <c:idx val="4"/>
              <c:layout>
                <c:manualLayout>
                  <c:x val="0"/>
                  <c:y val="-8.863294942413620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D2-4982-AABA-A8C5D574CEE3}"/>
                </c:ext>
              </c:extLst>
            </c:dLbl>
            <c:dLbl>
              <c:idx val="5"/>
              <c:layout>
                <c:manualLayout>
                  <c:x val="0"/>
                  <c:y val="-9.864797195793691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D2-4982-AABA-A8C5D574CEE3}"/>
                </c:ext>
              </c:extLst>
            </c:dLbl>
            <c:dLbl>
              <c:idx val="6"/>
              <c:layout>
                <c:manualLayout>
                  <c:x val="0"/>
                  <c:y val="-0.1106659989984977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D2-4982-AABA-A8C5D574CEE3}"/>
                </c:ext>
              </c:extLst>
            </c:dLbl>
            <c:dLbl>
              <c:idx val="7"/>
              <c:layout>
                <c:manualLayout>
                  <c:x val="0"/>
                  <c:y val="-0.1236855282924386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D2-4982-AABA-A8C5D574CEE3}"/>
                </c:ext>
              </c:extLst>
            </c:dLbl>
            <c:dLbl>
              <c:idx val="8"/>
              <c:layout>
                <c:manualLayout>
                  <c:x val="0"/>
                  <c:y val="-0.1542313470205307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7D2-4982-AABA-A8C5D574CEE3}"/>
                </c:ext>
              </c:extLst>
            </c:dLbl>
            <c:dLbl>
              <c:idx val="9"/>
              <c:layout>
                <c:manualLayout>
                  <c:x val="0"/>
                  <c:y val="-0.1797696544817225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D2-4982-AABA-A8C5D574CEE3}"/>
                </c:ext>
              </c:extLst>
            </c:dLbl>
            <c:dLbl>
              <c:idx val="10"/>
              <c:layout>
                <c:manualLayout>
                  <c:x val="0"/>
                  <c:y val="-0.21432148222333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D2-4982-AABA-A8C5D574CEE3}"/>
                </c:ext>
              </c:extLst>
            </c:dLbl>
            <c:dLbl>
              <c:idx val="11"/>
              <c:layout>
                <c:manualLayout>
                  <c:x val="0"/>
                  <c:y val="-0.242363545317976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D2-4982-AABA-A8C5D574CEE3}"/>
                </c:ext>
              </c:extLst>
            </c:dLbl>
            <c:dLbl>
              <c:idx val="12"/>
              <c:layout>
                <c:manualLayout>
                  <c:x val="0"/>
                  <c:y val="-0.268903355032548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D2-4982-AABA-A8C5D574CEE3}"/>
                </c:ext>
              </c:extLst>
            </c:dLbl>
            <c:dLbl>
              <c:idx val="13"/>
              <c:layout>
                <c:manualLayout>
                  <c:x val="0"/>
                  <c:y val="-0.3284927391086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D2-4982-AABA-A8C5D574CEE3}"/>
                </c:ext>
              </c:extLst>
            </c:dLbl>
            <c:dLbl>
              <c:idx val="14"/>
              <c:layout>
                <c:manualLayout>
                  <c:x val="0"/>
                  <c:y val="-0.31547320981472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D2-4982-AABA-A8C5D574CEE3}"/>
                </c:ext>
              </c:extLst>
            </c:dLbl>
            <c:dLbl>
              <c:idx val="15"/>
              <c:layout>
                <c:manualLayout>
                  <c:x val="0"/>
                  <c:y val="-0.3470205307961942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D2-4982-AABA-A8C5D574CEE3}"/>
                </c:ext>
              </c:extLst>
            </c:dLbl>
            <c:dLbl>
              <c:idx val="16"/>
              <c:layout>
                <c:manualLayout>
                  <c:x val="0"/>
                  <c:y val="-0.3309964947421131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D2-4982-AABA-A8C5D574CEE3}"/>
                </c:ext>
              </c:extLst>
            </c:dLbl>
            <c:dLbl>
              <c:idx val="17"/>
              <c:layout>
                <c:manualLayout>
                  <c:x val="0"/>
                  <c:y val="-0.3630445668502754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7D2-4982-AABA-A8C5D574CEE3}"/>
                </c:ext>
              </c:extLst>
            </c:dLbl>
            <c:dLbl>
              <c:idx val="18"/>
              <c:layout>
                <c:manualLayout>
                  <c:x val="0"/>
                  <c:y val="-0.408612919379068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7D2-4982-AABA-A8C5D574CEE3}"/>
                </c:ext>
              </c:extLst>
            </c:dLbl>
            <c:dLbl>
              <c:idx val="19"/>
              <c:layout>
                <c:manualLayout>
                  <c:x val="0"/>
                  <c:y val="-0.455182774161241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D2-4982-AABA-A8C5D574CEE3}"/>
                </c:ext>
              </c:extLst>
            </c:dLbl>
            <c:dLbl>
              <c:idx val="20"/>
              <c:layout>
                <c:manualLayout>
                  <c:x val="3.4013605442176869E-3"/>
                  <c:y val="-0.4772158237356033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7D2-4982-AABA-A8C5D574CEE3}"/>
                </c:ext>
              </c:extLst>
            </c:dLbl>
            <c:dLbl>
              <c:idx val="21"/>
              <c:layout>
                <c:manualLayout>
                  <c:x val="6.6237021124239169E-3"/>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7D2-4982-AABA-A8C5D574CEE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07D2-4982-AABA-A8C5D574CEE3}"/>
            </c:ext>
          </c:extLst>
        </c:ser>
        <c:dLbls>
          <c:showLegendKey val="0"/>
          <c:showVal val="0"/>
          <c:showCatName val="0"/>
          <c:showSerName val="0"/>
          <c:showPercent val="0"/>
          <c:showBubbleSize val="0"/>
        </c:dLbls>
        <c:gapWidth val="80"/>
        <c:overlap val="100"/>
        <c:axId val="843116960"/>
        <c:axId val="1"/>
      </c:barChart>
      <c:catAx>
        <c:axId val="843116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84311696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3724.0571700699998</c:v>
                </c:pt>
                <c:pt idx="1">
                  <c:v>3982.6622615999995</c:v>
                </c:pt>
                <c:pt idx="2">
                  <c:v>4186.9592654899998</c:v>
                </c:pt>
                <c:pt idx="3">
                  <c:v>4853.1921528900002</c:v>
                </c:pt>
                <c:pt idx="4">
                  <c:v>5068.96869694</c:v>
                </c:pt>
                <c:pt idx="5">
                  <c:v>5184.9573906300002</c:v>
                </c:pt>
                <c:pt idx="6">
                  <c:v>6107.1158719600007</c:v>
                </c:pt>
                <c:pt idx="7">
                  <c:v>6411.2549253000007</c:v>
                </c:pt>
                <c:pt idx="8">
                  <c:v>6582.1104302299991</c:v>
                </c:pt>
                <c:pt idx="9">
                  <c:v>7030.2913974200001</c:v>
                </c:pt>
                <c:pt idx="10">
                  <c:v>7336.3184740300012</c:v>
                </c:pt>
                <c:pt idx="11">
                  <c:v>8090.2322702699994</c:v>
                </c:pt>
                <c:pt idx="12">
                  <c:v>8902.1362023000001</c:v>
                </c:pt>
                <c:pt idx="13">
                  <c:v>9467.8955838500005</c:v>
                </c:pt>
                <c:pt idx="14">
                  <c:v>10601.162759249999</c:v>
                </c:pt>
                <c:pt idx="15">
                  <c:v>11466.989828250002</c:v>
                </c:pt>
                <c:pt idx="16">
                  <c:v>11597.580870530001</c:v>
                </c:pt>
                <c:pt idx="17">
                  <c:v>12317.67031053</c:v>
                </c:pt>
                <c:pt idx="18">
                  <c:v>13069.700021319999</c:v>
                </c:pt>
                <c:pt idx="19">
                  <c:v>13938.613127189999</c:v>
                </c:pt>
                <c:pt idx="20">
                  <c:v>14010.671675149997</c:v>
                </c:pt>
                <c:pt idx="21">
                  <c:v>15509.873567339997</c:v>
                </c:pt>
                <c:pt idx="22">
                  <c:v>15054.765226500002</c:v>
                </c:pt>
                <c:pt idx="23">
                  <c:v>15818.72546754</c:v>
                </c:pt>
              </c:numCache>
            </c:numRef>
          </c:val>
          <c:extLst>
            <c:ext xmlns:c16="http://schemas.microsoft.com/office/drawing/2014/chart" uri="{C3380CC4-5D6E-409C-BE32-E72D297353CC}">
              <c16:uniqueId val="{00000000-1459-4CE9-8197-3DE059C081FB}"/>
            </c:ext>
          </c:extLst>
        </c:ser>
        <c:dLbls>
          <c:showLegendKey val="0"/>
          <c:showVal val="0"/>
          <c:showCatName val="0"/>
          <c:showSerName val="0"/>
          <c:showPercent val="0"/>
          <c:showBubbleSize val="0"/>
        </c:dLbls>
        <c:gapWidth val="60"/>
        <c:overlap val="100"/>
        <c:axId val="1842405184"/>
        <c:axId val="1"/>
      </c:barChart>
      <c:catAx>
        <c:axId val="184240518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42405184"/>
        <c:crosses val="min"/>
        <c:crossBetween val="between"/>
        <c:majorUnit val="1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66EF-4CD8-B0FA-5AE24A552B0D}"/>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66EF-4CD8-B0FA-5AE24A552B0D}"/>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66EF-4CD8-B0FA-5AE24A552B0D}"/>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66EF-4CD8-B0FA-5AE24A552B0D}"/>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66EF-4CD8-B0FA-5AE24A552B0D}"/>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66EF-4CD8-B0FA-5AE24A552B0D}"/>
              </c:ext>
            </c:extLst>
          </c:dPt>
          <c:dLbls>
            <c:dLbl>
              <c:idx val="0"/>
              <c:layout>
                <c:manualLayout>
                  <c:x val="0.11452184179456906"/>
                  <c:y val="-7.1582346609257261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EF-4CD8-B0FA-5AE24A552B0D}"/>
                </c:ext>
              </c:extLst>
            </c:dLbl>
            <c:dLbl>
              <c:idx val="1"/>
              <c:layout>
                <c:manualLayout>
                  <c:x val="0.11393152302243212"/>
                  <c:y val="7.265877287405812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EF-4CD8-B0FA-5AE24A552B0D}"/>
                </c:ext>
              </c:extLst>
            </c:dLbl>
            <c:dLbl>
              <c:idx val="2"/>
              <c:layout>
                <c:manualLayout>
                  <c:x val="-1.7119244391971666E-2"/>
                  <c:y val="0.155005382131324"/>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EF-4CD8-B0FA-5AE24A552B0D}"/>
                </c:ext>
              </c:extLst>
            </c:dLbl>
            <c:dLbl>
              <c:idx val="3"/>
              <c:layout>
                <c:manualLayout>
                  <c:x val="-0.11216056670602124"/>
                  <c:y val="9.257265877287405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EF-4CD8-B0FA-5AE24A552B0D}"/>
                </c:ext>
              </c:extLst>
            </c:dLbl>
            <c:dLbl>
              <c:idx val="4"/>
              <c:layout>
                <c:manualLayout>
                  <c:x val="-0.14757969303423848"/>
                  <c:y val="3.2292787944025833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EF-4CD8-B0FA-5AE24A552B0D}"/>
                </c:ext>
              </c:extLst>
            </c:dLbl>
            <c:dLbl>
              <c:idx val="5"/>
              <c:layout>
                <c:manualLayout>
                  <c:x val="-8.4415584415584416E-2"/>
                  <c:y val="-0.11033369214208827"/>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6EF-4CD8-B0FA-5AE24A552B0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19.383089639315234</c:v>
                </c:pt>
                <c:pt idx="1">
                  <c:v>19.217993273912956</c:v>
                </c:pt>
                <c:pt idx="2">
                  <c:v>14.683252836122657</c:v>
                </c:pt>
                <c:pt idx="3">
                  <c:v>8.6472834669080481</c:v>
                </c:pt>
                <c:pt idx="4">
                  <c:v>7.3049566900780309</c:v>
                </c:pt>
                <c:pt idx="5">
                  <c:v>30.763424093663062</c:v>
                </c:pt>
              </c:numCache>
            </c:numRef>
          </c:val>
          <c:extLst>
            <c:ext xmlns:c16="http://schemas.microsoft.com/office/drawing/2014/chart" uri="{C3380CC4-5D6E-409C-BE32-E72D297353CC}">
              <c16:uniqueId val="{00000006-66EF-4CD8-B0FA-5AE24A552B0D}"/>
            </c:ext>
          </c:extLst>
        </c:ser>
        <c:dLbls>
          <c:showLegendKey val="0"/>
          <c:showVal val="0"/>
          <c:showCatName val="0"/>
          <c:showSerName val="0"/>
          <c:showPercent val="0"/>
          <c:showBubbleSize val="0"/>
          <c:showLeaderLines val="1"/>
        </c:dLbls>
        <c:firstSliceAng val="2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3026706231454E-2"/>
          <c:y val="2.5316455696202531E-2"/>
          <c:w val="0.96913946587537092"/>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1456191</c:v>
                </c:pt>
                <c:pt idx="1">
                  <c:v>1745107</c:v>
                </c:pt>
                <c:pt idx="2">
                  <c:v>1875646</c:v>
                </c:pt>
                <c:pt idx="3">
                  <c:v>1793800</c:v>
                </c:pt>
                <c:pt idx="4">
                  <c:v>1929774</c:v>
                </c:pt>
                <c:pt idx="5">
                  <c:v>2350706</c:v>
                </c:pt>
                <c:pt idx="6">
                  <c:v>2419865</c:v>
                </c:pt>
                <c:pt idx="7">
                  <c:v>3340144</c:v>
                </c:pt>
                <c:pt idx="8">
                  <c:v>3400872</c:v>
                </c:pt>
              </c:numCache>
            </c:numRef>
          </c:val>
          <c:extLst>
            <c:ext xmlns:c16="http://schemas.microsoft.com/office/drawing/2014/chart" uri="{C3380CC4-5D6E-409C-BE32-E72D297353CC}">
              <c16:uniqueId val="{00000000-341D-4500-8B20-527B5DD1607A}"/>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579858</c:v>
                </c:pt>
                <c:pt idx="1">
                  <c:v>728199</c:v>
                </c:pt>
                <c:pt idx="2">
                  <c:v>886437</c:v>
                </c:pt>
                <c:pt idx="3">
                  <c:v>798317</c:v>
                </c:pt>
                <c:pt idx="4">
                  <c:v>892052</c:v>
                </c:pt>
                <c:pt idx="5">
                  <c:v>1000720</c:v>
                </c:pt>
                <c:pt idx="6">
                  <c:v>1062833</c:v>
                </c:pt>
                <c:pt idx="7">
                  <c:v>1181052</c:v>
                </c:pt>
                <c:pt idx="8">
                  <c:v>1210808</c:v>
                </c:pt>
              </c:numCache>
            </c:numRef>
          </c:val>
          <c:extLst>
            <c:ext xmlns:c16="http://schemas.microsoft.com/office/drawing/2014/chart" uri="{C3380CC4-5D6E-409C-BE32-E72D297353CC}">
              <c16:uniqueId val="{00000001-341D-4500-8B20-527B5DD1607A}"/>
            </c:ext>
          </c:extLst>
        </c:ser>
        <c:dLbls>
          <c:showLegendKey val="0"/>
          <c:showVal val="0"/>
          <c:showCatName val="0"/>
          <c:showSerName val="0"/>
          <c:showPercent val="0"/>
          <c:showBubbleSize val="0"/>
        </c:dLbls>
        <c:gapWidth val="60"/>
        <c:axId val="1729002608"/>
        <c:axId val="1"/>
      </c:barChart>
      <c:catAx>
        <c:axId val="17290026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729002608"/>
        <c:crosses val="min"/>
        <c:crossBetween val="between"/>
        <c:majorUnit val="50000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3026706231454E-2"/>
          <c:y val="2.5316455696202531E-2"/>
          <c:w val="0.96913946587537092"/>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235108</c:v>
                </c:pt>
                <c:pt idx="1">
                  <c:v>238188</c:v>
                </c:pt>
                <c:pt idx="2">
                  <c:v>306299</c:v>
                </c:pt>
                <c:pt idx="3">
                  <c:v>330518</c:v>
                </c:pt>
                <c:pt idx="4">
                  <c:v>413933</c:v>
                </c:pt>
                <c:pt idx="5">
                  <c:v>468905</c:v>
                </c:pt>
                <c:pt idx="6">
                  <c:v>469291</c:v>
                </c:pt>
                <c:pt idx="7">
                  <c:v>472277</c:v>
                </c:pt>
                <c:pt idx="8">
                  <c:v>640427</c:v>
                </c:pt>
              </c:numCache>
            </c:numRef>
          </c:val>
          <c:extLst>
            <c:ext xmlns:c16="http://schemas.microsoft.com/office/drawing/2014/chart" uri="{C3380CC4-5D6E-409C-BE32-E72D297353CC}">
              <c16:uniqueId val="{00000000-8CF6-4491-A7B7-D47A6EB8EBD6}"/>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1279524</c:v>
                </c:pt>
                <c:pt idx="1">
                  <c:v>1487919</c:v>
                </c:pt>
                <c:pt idx="2">
                  <c:v>1646829</c:v>
                </c:pt>
                <c:pt idx="3">
                  <c:v>1741456</c:v>
                </c:pt>
                <c:pt idx="4">
                  <c:v>2738805</c:v>
                </c:pt>
                <c:pt idx="5">
                  <c:v>2220285</c:v>
                </c:pt>
                <c:pt idx="6">
                  <c:v>2303674</c:v>
                </c:pt>
                <c:pt idx="7">
                  <c:v>2406837</c:v>
                </c:pt>
                <c:pt idx="8">
                  <c:v>2701110</c:v>
                </c:pt>
              </c:numCache>
            </c:numRef>
          </c:val>
          <c:extLst>
            <c:ext xmlns:c16="http://schemas.microsoft.com/office/drawing/2014/chart" uri="{C3380CC4-5D6E-409C-BE32-E72D297353CC}">
              <c16:uniqueId val="{00000001-8CF6-4491-A7B7-D47A6EB8EBD6}"/>
            </c:ext>
          </c:extLst>
        </c:ser>
        <c:dLbls>
          <c:showLegendKey val="0"/>
          <c:showVal val="0"/>
          <c:showCatName val="0"/>
          <c:showSerName val="0"/>
          <c:showPercent val="0"/>
          <c:showBubbleSize val="0"/>
        </c:dLbls>
        <c:gapWidth val="60"/>
        <c:axId val="1803426144"/>
        <c:axId val="1"/>
      </c:barChart>
      <c:catAx>
        <c:axId val="18034261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8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03426144"/>
        <c:crosses val="min"/>
        <c:crossBetween val="between"/>
        <c:majorUnit val="200000"/>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63D-4E90-A493-21BE69B880C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63D-4E90-A493-21BE69B880C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63D-4E90-A493-21BE69B880C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63D-4E90-A493-21BE69B880C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63D-4E90-A493-21BE69B880C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63D-4E90-A493-21BE69B880C5}"/>
              </c:ext>
            </c:extLst>
          </c:dPt>
          <c:dLbls>
            <c:dLbl>
              <c:idx val="0"/>
              <c:layout>
                <c:manualLayout>
                  <c:x val="5.7851239669421489E-2"/>
                  <c:y val="-0.1318622174381055"/>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3D-4E90-A493-21BE69B880C5}"/>
                </c:ext>
              </c:extLst>
            </c:dLbl>
            <c:dLbl>
              <c:idx val="1"/>
              <c:layout>
                <c:manualLayout>
                  <c:x val="0.12219598583234947"/>
                  <c:y val="-5.8665231431646932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3D-4E90-A493-21BE69B880C5}"/>
                </c:ext>
              </c:extLst>
            </c:dLbl>
            <c:dLbl>
              <c:idx val="2"/>
              <c:layout>
                <c:manualLayout>
                  <c:x val="0.15171192443919718"/>
                  <c:y val="1.614639397201291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3D-4E90-A493-21BE69B880C5}"/>
                </c:ext>
              </c:extLst>
            </c:dLbl>
            <c:dLbl>
              <c:idx val="3"/>
              <c:layout>
                <c:manualLayout>
                  <c:x val="0.12455726092089728"/>
                  <c:y val="7.588805166846071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3D-4E90-A493-21BE69B880C5}"/>
                </c:ext>
              </c:extLst>
            </c:dLbl>
            <c:dLbl>
              <c:idx val="4"/>
              <c:layout>
                <c:manualLayout>
                  <c:x val="8.6186540731995276E-2"/>
                  <c:y val="0.11840688912809473"/>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3D-4E90-A493-21BE69B880C5}"/>
                </c:ext>
              </c:extLst>
            </c:dLbl>
            <c:dLbl>
              <c:idx val="5"/>
              <c:layout>
                <c:manualLayout>
                  <c:x val="-0.13695395513577333"/>
                  <c:y val="2.4757804090419805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3D-4E90-A493-21BE69B880C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12.076553713103131</c:v>
                </c:pt>
                <c:pt idx="1">
                  <c:v>10.51837948102817</c:v>
                </c:pt>
                <c:pt idx="2">
                  <c:v>8.4063588672804883</c:v>
                </c:pt>
                <c:pt idx="3">
                  <c:v>6.6453050782826315</c:v>
                </c:pt>
                <c:pt idx="4">
                  <c:v>6.1169297066761441</c:v>
                </c:pt>
                <c:pt idx="5">
                  <c:v>56.236473153629433</c:v>
                </c:pt>
              </c:numCache>
            </c:numRef>
          </c:val>
          <c:extLst>
            <c:ext xmlns:c16="http://schemas.microsoft.com/office/drawing/2014/chart" uri="{C3380CC4-5D6E-409C-BE32-E72D297353CC}">
              <c16:uniqueId val="{00000006-B63D-4E90-A493-21BE69B880C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5640648011782"/>
          <c:y val="5.7676685621445976E-2"/>
          <c:w val="0.85861561119293073"/>
          <c:h val="0.88464662875710809"/>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BD-4F47-A993-3F233DE04598}"/>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BD-4F47-A993-3F233DE04598}"/>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BD-4F47-A993-3F233DE04598}"/>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2BD-4F47-A993-3F233DE04598}"/>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BD-4F47-A993-3F233DE04598}"/>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2BD-4F47-A993-3F233DE04598}"/>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BD-4F47-A993-3F233DE04598}"/>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BD-4F47-A993-3F233DE04598}"/>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2BD-4F47-A993-3F233DE04598}"/>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2BD-4F47-A993-3F233DE045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61.969456449072602</c:v>
                </c:pt>
                <c:pt idx="1">
                  <c:v>67.015982017356507</c:v>
                </c:pt>
                <c:pt idx="2">
                  <c:v>70.862531483102501</c:v>
                </c:pt>
                <c:pt idx="3">
                  <c:v>73.438786995700596</c:v>
                </c:pt>
                <c:pt idx="4">
                  <c:v>75.051189557567199</c:v>
                </c:pt>
                <c:pt idx="5">
                  <c:v>77.394881229622897</c:v>
                </c:pt>
                <c:pt idx="6">
                  <c:v>79.851471286364202</c:v>
                </c:pt>
                <c:pt idx="7">
                  <c:v>82.427813005146902</c:v>
                </c:pt>
                <c:pt idx="8">
                  <c:v>85.134176304434206</c:v>
                </c:pt>
                <c:pt idx="9">
                  <c:v>87.980831102746805</c:v>
                </c:pt>
                <c:pt idx="10">
                  <c:v>90.978047788848201</c:v>
                </c:pt>
              </c:numCache>
            </c:numRef>
          </c:val>
          <c:smooth val="0"/>
          <c:extLst>
            <c:ext xmlns:c16="http://schemas.microsoft.com/office/drawing/2014/chart" uri="{C3380CC4-5D6E-409C-BE32-E72D297353CC}">
              <c16:uniqueId val="{0000000A-12BD-4F47-A993-3F233DE0459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B-12BD-4F47-A993-3F233DE04598}"/>
              </c:ext>
            </c:extLst>
          </c:dPt>
          <c:dPt>
            <c:idx val="1"/>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C-12BD-4F47-A993-3F233DE04598}"/>
              </c:ext>
            </c:extLst>
          </c:dPt>
          <c:dPt>
            <c:idx val="2"/>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D-12BD-4F47-A993-3F233DE04598}"/>
              </c:ext>
            </c:extLst>
          </c:dPt>
          <c:dPt>
            <c:idx val="3"/>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E-12BD-4F47-A993-3F233DE04598}"/>
              </c:ext>
            </c:extLst>
          </c:dPt>
          <c:dPt>
            <c:idx val="4"/>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0F-12BD-4F47-A993-3F233DE04598}"/>
              </c:ext>
            </c:extLst>
          </c:dPt>
          <c:dPt>
            <c:idx val="5"/>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0-12BD-4F47-A993-3F233DE04598}"/>
              </c:ext>
            </c:extLst>
          </c:dPt>
          <c:dPt>
            <c:idx val="6"/>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1-12BD-4F47-A993-3F233DE04598}"/>
              </c:ext>
            </c:extLst>
          </c:dPt>
          <c:dPt>
            <c:idx val="7"/>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2-12BD-4F47-A993-3F233DE04598}"/>
              </c:ext>
            </c:extLst>
          </c:dPt>
          <c:dPt>
            <c:idx val="8"/>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3-12BD-4F47-A993-3F233DE04598}"/>
              </c:ext>
            </c:extLst>
          </c:dPt>
          <c:dPt>
            <c:idx val="9"/>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4-12BD-4F47-A993-3F233DE04598}"/>
              </c:ext>
            </c:extLst>
          </c:dPt>
          <c:dPt>
            <c:idx val="10"/>
            <c:marker>
              <c:spPr>
                <a:solidFill>
                  <a:srgbClr val="1F497D"/>
                </a:solidFill>
                <a:ln w="9525" cmpd="sng" algn="ctr">
                  <a:solidFill>
                    <a:srgbClr val="1F497D"/>
                  </a:solidFill>
                  <a:prstDash val="solid"/>
                </a:ln>
              </c:spPr>
            </c:marker>
            <c:bubble3D val="0"/>
            <c:extLst>
              <c:ext xmlns:c16="http://schemas.microsoft.com/office/drawing/2014/chart" uri="{C3380CC4-5D6E-409C-BE32-E72D297353CC}">
                <c16:uniqueId val="{00000015-12BD-4F47-A993-3F233DE04598}"/>
              </c:ext>
            </c:extLst>
          </c:dPt>
          <c:dLbls>
            <c:dLbl>
              <c:idx val="0"/>
              <c:layout>
                <c:manualLayout>
                  <c:x val="3.9764359351988215E-2"/>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2BD-4F47-A993-3F233DE04598}"/>
                </c:ext>
              </c:extLst>
            </c:dLbl>
            <c:dLbl>
              <c:idx val="1"/>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2BD-4F47-A993-3F233DE04598}"/>
                </c:ext>
              </c:extLst>
            </c:dLbl>
            <c:dLbl>
              <c:idx val="2"/>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2BD-4F47-A993-3F233DE04598}"/>
                </c:ext>
              </c:extLst>
            </c:dLbl>
            <c:dLbl>
              <c:idx val="3"/>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2BD-4F47-A993-3F233DE04598}"/>
                </c:ext>
              </c:extLst>
            </c:dLbl>
            <c:dLbl>
              <c:idx val="4"/>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2BD-4F47-A993-3F233DE04598}"/>
                </c:ext>
              </c:extLst>
            </c:dLbl>
            <c:dLbl>
              <c:idx val="5"/>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2BD-4F47-A993-3F233DE04598}"/>
                </c:ext>
              </c:extLst>
            </c:dLbl>
            <c:dLbl>
              <c:idx val="6"/>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2BD-4F47-A993-3F233DE04598}"/>
                </c:ext>
              </c:extLst>
            </c:dLbl>
            <c:dLbl>
              <c:idx val="7"/>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2BD-4F47-A993-3F233DE04598}"/>
                </c:ext>
              </c:extLst>
            </c:dLbl>
            <c:dLbl>
              <c:idx val="8"/>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2BD-4F47-A993-3F233DE04598}"/>
                </c:ext>
              </c:extLst>
            </c:dLbl>
            <c:dLbl>
              <c:idx val="9"/>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2BD-4F47-A993-3F233DE04598}"/>
                </c:ext>
              </c:extLst>
            </c:dLbl>
            <c:dLbl>
              <c:idx val="10"/>
              <c:layout>
                <c:manualLayout>
                  <c:x val="0"/>
                  <c:y val="-4.386677497969130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2BD-4F47-A993-3F233DE0459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38.030543550927398</c:v>
                </c:pt>
                <c:pt idx="1">
                  <c:v>32.9840179826435</c:v>
                </c:pt>
                <c:pt idx="2">
                  <c:v>29.137468516897499</c:v>
                </c:pt>
                <c:pt idx="3">
                  <c:v>26.5612130042994</c:v>
                </c:pt>
                <c:pt idx="4">
                  <c:v>24.948810442432801</c:v>
                </c:pt>
                <c:pt idx="5">
                  <c:v>22.6051187703771</c:v>
                </c:pt>
                <c:pt idx="6">
                  <c:v>20.148528713635798</c:v>
                </c:pt>
                <c:pt idx="7">
                  <c:v>17.572186994853102</c:v>
                </c:pt>
                <c:pt idx="8">
                  <c:v>14.865823695565799</c:v>
                </c:pt>
                <c:pt idx="9">
                  <c:v>12.0191688972532</c:v>
                </c:pt>
                <c:pt idx="10">
                  <c:v>9.0219522111518007</c:v>
                </c:pt>
              </c:numCache>
            </c:numRef>
          </c:val>
          <c:smooth val="0"/>
          <c:extLst>
            <c:ext xmlns:c16="http://schemas.microsoft.com/office/drawing/2014/chart" uri="{C3380CC4-5D6E-409C-BE32-E72D297353CC}">
              <c16:uniqueId val="{00000016-12BD-4F47-A993-3F233DE04598}"/>
            </c:ext>
          </c:extLst>
        </c:ser>
        <c:dLbls>
          <c:showLegendKey val="0"/>
          <c:showVal val="0"/>
          <c:showCatName val="0"/>
          <c:showSerName val="0"/>
          <c:showPercent val="0"/>
          <c:showBubbleSize val="0"/>
        </c:dLbls>
        <c:marker val="1"/>
        <c:smooth val="0"/>
        <c:axId val="1870731168"/>
        <c:axId val="1"/>
      </c:lineChart>
      <c:catAx>
        <c:axId val="18707311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073116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40400775694893"/>
          <c:y val="5.7676685621445976E-2"/>
          <c:w val="0.85778926955397539"/>
          <c:h val="0.88464662875710809"/>
        </c:manualLayout>
      </c:layout>
      <c:barChart>
        <c:barDir val="col"/>
        <c:grouping val="stacked"/>
        <c:varyColors val="0"/>
        <c:ser>
          <c:idx val="0"/>
          <c:order val="0"/>
          <c:spPr>
            <a:solidFill>
              <a:srgbClr val="364D6E"/>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4143.915</c:v>
                </c:pt>
                <c:pt idx="1">
                  <c:v>5655.509</c:v>
                </c:pt>
                <c:pt idx="2">
                  <c:v>8443.7309999999998</c:v>
                </c:pt>
                <c:pt idx="3">
                  <c:v>9052.3019999999997</c:v>
                </c:pt>
              </c:numCache>
            </c:numRef>
          </c:val>
          <c:extLst>
            <c:ext xmlns:c16="http://schemas.microsoft.com/office/drawing/2014/chart" uri="{C3380CC4-5D6E-409C-BE32-E72D297353CC}">
              <c16:uniqueId val="{00000003-D7C8-4060-B1A7-7319D124D1D8}"/>
            </c:ext>
          </c:extLst>
        </c:ser>
        <c:ser>
          <c:idx val="1"/>
          <c:order val="1"/>
          <c:spPr>
            <a:solidFill>
              <a:srgbClr val="6F8DB9"/>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C8-4060-B1A7-7319D124D1D8}"/>
                </c:ext>
              </c:extLst>
            </c:dLbl>
            <c:dLbl>
              <c:idx val="2"/>
              <c:layout>
                <c:manualLayout>
                  <c:x val="0"/>
                  <c:y val="-4.0617384240454913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830.16600000000017</c:v>
                </c:pt>
                <c:pt idx="1">
                  <c:v>1259.9930000000004</c:v>
                </c:pt>
                <c:pt idx="2">
                  <c:v>1695.8379999999997</c:v>
                </c:pt>
                <c:pt idx="3">
                  <c:v>1782.9500000000007</c:v>
                </c:pt>
              </c:numCache>
            </c:numRef>
          </c:val>
          <c:extLst>
            <c:ext xmlns:c16="http://schemas.microsoft.com/office/drawing/2014/chart" uri="{C3380CC4-5D6E-409C-BE32-E72D297353CC}">
              <c16:uniqueId val="{00000007-D7C8-4060-B1A7-7319D124D1D8}"/>
            </c:ext>
          </c:extLst>
        </c:ser>
        <c:ser>
          <c:idx val="2"/>
          <c:order val="2"/>
          <c:spPr>
            <a:solidFill>
              <a:srgbClr val="9DB1CF"/>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485.38400000000001</c:v>
                </c:pt>
                <c:pt idx="1">
                  <c:v>594.10199999999986</c:v>
                </c:pt>
                <c:pt idx="2">
                  <c:v>823.09699999999975</c:v>
                </c:pt>
                <c:pt idx="3">
                  <c:v>865.60699999999997</c:v>
                </c:pt>
              </c:numCache>
            </c:numRef>
          </c:val>
          <c:extLst>
            <c:ext xmlns:c16="http://schemas.microsoft.com/office/drawing/2014/chart" uri="{C3380CC4-5D6E-409C-BE32-E72D297353CC}">
              <c16:uniqueId val="{0000000B-D7C8-4060-B1A7-7319D124D1D8}"/>
            </c:ext>
          </c:extLst>
        </c:ser>
        <c:ser>
          <c:idx val="3"/>
          <c:order val="3"/>
          <c:spPr>
            <a:solidFill>
              <a:srgbClr val="C3CFE1"/>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405.73300000000017</c:v>
                </c:pt>
                <c:pt idx="1">
                  <c:v>556.4369999999999</c:v>
                </c:pt>
                <c:pt idx="2">
                  <c:v>789.88500000000022</c:v>
                </c:pt>
                <c:pt idx="3">
                  <c:v>842.92499999999927</c:v>
                </c:pt>
              </c:numCache>
            </c:numRef>
          </c:val>
          <c:extLst>
            <c:ext xmlns:c16="http://schemas.microsoft.com/office/drawing/2014/chart" uri="{C3380CC4-5D6E-409C-BE32-E72D297353CC}">
              <c16:uniqueId val="{0000000F-D7C8-4060-B1A7-7319D124D1D8}"/>
            </c:ext>
          </c:extLst>
        </c:ser>
        <c:ser>
          <c:idx val="4"/>
          <c:order val="4"/>
          <c:spPr>
            <a:solidFill>
              <a:srgbClr val="DFE5EF"/>
            </a:solidFill>
            <a:ln w="9525" cmpd="sng" algn="ctr">
              <a:solidFill>
                <a:srgbClr val="808080"/>
              </a:solidFill>
              <a:prstDash val="solid"/>
            </a:ln>
          </c:spPr>
          <c:invertIfNegative val="0"/>
          <c:dLbls>
            <c:dLbl>
              <c:idx val="0"/>
              <c:layout>
                <c:manualLayout>
                  <c:x val="-3.329023917259211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7C8-4060-B1A7-7319D124D1D8}"/>
                </c:ext>
              </c:extLst>
            </c:dLbl>
            <c:dLbl>
              <c:idx val="1"/>
              <c:layout>
                <c:manualLayout>
                  <c:x val="0"/>
                  <c:y val="-4.06173842404549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7C8-4060-B1A7-7319D124D1D8}"/>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7C8-4060-B1A7-7319D124D1D8}"/>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7C8-4060-B1A7-7319D124D1D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544.95899999999983</c:v>
                </c:pt>
                <c:pt idx="1">
                  <c:v>676.33099999999922</c:v>
                </c:pt>
                <c:pt idx="2">
                  <c:v>765.88400000000001</c:v>
                </c:pt>
                <c:pt idx="3">
                  <c:v>785.27000000000044</c:v>
                </c:pt>
              </c:numCache>
            </c:numRef>
          </c:val>
          <c:extLst>
            <c:ext xmlns:c16="http://schemas.microsoft.com/office/drawing/2014/chart" uri="{C3380CC4-5D6E-409C-BE32-E72D297353CC}">
              <c16:uniqueId val="{00000014-D7C8-4060-B1A7-7319D124D1D8}"/>
            </c:ext>
          </c:extLst>
        </c:ser>
        <c:dLbls>
          <c:showLegendKey val="0"/>
          <c:showVal val="0"/>
          <c:showCatName val="0"/>
          <c:showSerName val="0"/>
          <c:showPercent val="0"/>
          <c:showBubbleSize val="0"/>
        </c:dLbls>
        <c:gapWidth val="60"/>
        <c:overlap val="100"/>
        <c:axId val="1397468080"/>
        <c:axId val="1"/>
      </c:barChart>
      <c:catAx>
        <c:axId val="13974680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97468080"/>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60408001584474E-2"/>
          <c:y val="0.14746543778801843"/>
          <c:w val="0.88552188552188549"/>
          <c:h val="0.74347158218125964"/>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Sheet1!$A$1:$Y$1</c:f>
              <c:numCache>
                <c:formatCode>General</c:formatCode>
                <c:ptCount val="25"/>
                <c:pt idx="0">
                  <c:v>102.149</c:v>
                </c:pt>
                <c:pt idx="1">
                  <c:v>101.054</c:v>
                </c:pt>
                <c:pt idx="2">
                  <c:v>109.833</c:v>
                </c:pt>
                <c:pt idx="3">
                  <c:v>120.02500000000001</c:v>
                </c:pt>
                <c:pt idx="4">
                  <c:v>135.869</c:v>
                </c:pt>
                <c:pt idx="5">
                  <c:v>150.35599999999999</c:v>
                </c:pt>
                <c:pt idx="6">
                  <c:v>170.51400000000001</c:v>
                </c:pt>
                <c:pt idx="7">
                  <c:v>202.869</c:v>
                </c:pt>
                <c:pt idx="8">
                  <c:v>242.08</c:v>
                </c:pt>
                <c:pt idx="9">
                  <c:v>212.02600000000001</c:v>
                </c:pt>
                <c:pt idx="10">
                  <c:v>258.84399999999999</c:v>
                </c:pt>
                <c:pt idx="11">
                  <c:v>302.64299999999997</c:v>
                </c:pt>
                <c:pt idx="12">
                  <c:v>319.15300000000002</c:v>
                </c:pt>
                <c:pt idx="13">
                  <c:v>328.07400000000001</c:v>
                </c:pt>
                <c:pt idx="14">
                  <c:v>343.08800000000002</c:v>
                </c:pt>
                <c:pt idx="15">
                  <c:v>301.36</c:v>
                </c:pt>
                <c:pt idx="16">
                  <c:v>301.91800000000001</c:v>
                </c:pt>
                <c:pt idx="17">
                  <c:v>319.24900000000002</c:v>
                </c:pt>
                <c:pt idx="18">
                  <c:v>358.99400000000003</c:v>
                </c:pt>
                <c:pt idx="19">
                  <c:v>365.28300000000002</c:v>
                </c:pt>
                <c:pt idx="20">
                  <c:v>337.61200000000002</c:v>
                </c:pt>
                <c:pt idx="21">
                  <c:v>373.03399999999999</c:v>
                </c:pt>
                <c:pt idx="22">
                  <c:v>407.83</c:v>
                </c:pt>
                <c:pt idx="23">
                  <c:v>399.94900000000001</c:v>
                </c:pt>
                <c:pt idx="24">
                  <c:v>422.22699999999998</c:v>
                </c:pt>
              </c:numCache>
            </c:numRef>
          </c:val>
          <c:extLst>
            <c:ext xmlns:c16="http://schemas.microsoft.com/office/drawing/2014/chart" uri="{C3380CC4-5D6E-409C-BE32-E72D297353CC}">
              <c16:uniqueId val="{00000000-2B89-4EC0-B0EE-520F08DACD6A}"/>
            </c:ext>
          </c:extLst>
        </c:ser>
        <c:dLbls>
          <c:showLegendKey val="0"/>
          <c:showVal val="0"/>
          <c:showCatName val="0"/>
          <c:showSerName val="0"/>
          <c:showPercent val="0"/>
          <c:showBubbleSize val="0"/>
        </c:dLbls>
        <c:gapWidth val="60"/>
        <c:overlap val="100"/>
        <c:axId val="122586662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B89-4EC0-B0EE-520F08DACD6A}"/>
                </c:ext>
              </c:extLst>
            </c:dLbl>
            <c:dLbl>
              <c:idx val="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B89-4EC0-B0EE-520F08DACD6A}"/>
                </c:ext>
              </c:extLst>
            </c:dLbl>
            <c:dLbl>
              <c:idx val="3"/>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B89-4EC0-B0EE-520F08DACD6A}"/>
                </c:ext>
              </c:extLst>
            </c:dLbl>
            <c:dLbl>
              <c:idx val="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B89-4EC0-B0EE-520F08DACD6A}"/>
                </c:ext>
              </c:extLst>
            </c:dLbl>
            <c:dLbl>
              <c:idx val="5"/>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B89-4EC0-B0EE-520F08DACD6A}"/>
                </c:ext>
              </c:extLst>
            </c:dLbl>
            <c:dLbl>
              <c:idx val="6"/>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B89-4EC0-B0EE-520F08DACD6A}"/>
                </c:ext>
              </c:extLst>
            </c:dLbl>
            <c:dLbl>
              <c:idx val="7"/>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B89-4EC0-B0EE-520F08DACD6A}"/>
                </c:ext>
              </c:extLst>
            </c:dLbl>
            <c:dLbl>
              <c:idx val="8"/>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B89-4EC0-B0EE-520F08DACD6A}"/>
                </c:ext>
              </c:extLst>
            </c:dLbl>
            <c:dLbl>
              <c:idx val="10"/>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B89-4EC0-B0EE-520F08DACD6A}"/>
                </c:ext>
              </c:extLst>
            </c:dLbl>
            <c:dLbl>
              <c:idx val="11"/>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B89-4EC0-B0EE-520F08DACD6A}"/>
                </c:ext>
              </c:extLst>
            </c:dLbl>
            <c:dLbl>
              <c:idx val="1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B89-4EC0-B0EE-520F08DACD6A}"/>
                </c:ext>
              </c:extLst>
            </c:dLbl>
            <c:dLbl>
              <c:idx val="13"/>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B89-4EC0-B0EE-520F08DACD6A}"/>
                </c:ext>
              </c:extLst>
            </c:dLbl>
            <c:dLbl>
              <c:idx val="1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B89-4EC0-B0EE-520F08DACD6A}"/>
                </c:ext>
              </c:extLst>
            </c:dLbl>
            <c:dLbl>
              <c:idx val="15"/>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B89-4EC0-B0EE-520F08DACD6A}"/>
                </c:ext>
              </c:extLst>
            </c:dLbl>
            <c:dLbl>
              <c:idx val="16"/>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B89-4EC0-B0EE-520F08DACD6A}"/>
                </c:ext>
              </c:extLst>
            </c:dLbl>
            <c:dLbl>
              <c:idx val="17"/>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B89-4EC0-B0EE-520F08DACD6A}"/>
                </c:ext>
              </c:extLst>
            </c:dLbl>
            <c:dLbl>
              <c:idx val="19"/>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B89-4EC0-B0EE-520F08DACD6A}"/>
                </c:ext>
              </c:extLst>
            </c:dLbl>
            <c:dLbl>
              <c:idx val="22"/>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B89-4EC0-B0EE-520F08DACD6A}"/>
                </c:ext>
              </c:extLst>
            </c:dLbl>
            <c:dLbl>
              <c:idx val="24"/>
              <c:layout>
                <c:manualLayout>
                  <c:x val="0"/>
                  <c:y val="-8.2949308755760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B89-4EC0-B0EE-520F08DACD6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8.6709999999999994</c:v>
                </c:pt>
                <c:pt idx="1">
                  <c:v>0.51800000000000002</c:v>
                </c:pt>
                <c:pt idx="2">
                  <c:v>5.391</c:v>
                </c:pt>
                <c:pt idx="3">
                  <c:v>5.7889999999999997</c:v>
                </c:pt>
                <c:pt idx="4">
                  <c:v>6.7830000000000004</c:v>
                </c:pt>
                <c:pt idx="5">
                  <c:v>4.976</c:v>
                </c:pt>
                <c:pt idx="6">
                  <c:v>5.5839999999999996</c:v>
                </c:pt>
                <c:pt idx="7">
                  <c:v>6.2990000000000004</c:v>
                </c:pt>
                <c:pt idx="8">
                  <c:v>4.8319999999999999</c:v>
                </c:pt>
                <c:pt idx="9">
                  <c:v>-1.514</c:v>
                </c:pt>
                <c:pt idx="10">
                  <c:v>7.5279999999999996</c:v>
                </c:pt>
                <c:pt idx="11">
                  <c:v>5.2930000000000001</c:v>
                </c:pt>
                <c:pt idx="12">
                  <c:v>5.4740000000000002</c:v>
                </c:pt>
                <c:pt idx="13">
                  <c:v>4.694</c:v>
                </c:pt>
                <c:pt idx="14">
                  <c:v>6.0069999999999997</c:v>
                </c:pt>
                <c:pt idx="15">
                  <c:v>5.0069999999999997</c:v>
                </c:pt>
                <c:pt idx="16">
                  <c:v>4.45</c:v>
                </c:pt>
                <c:pt idx="17">
                  <c:v>5.8129999999999997</c:v>
                </c:pt>
                <c:pt idx="18">
                  <c:v>4.843</c:v>
                </c:pt>
                <c:pt idx="19">
                  <c:v>4.4130000000000003</c:v>
                </c:pt>
                <c:pt idx="20">
                  <c:v>-5.5339999999999998</c:v>
                </c:pt>
                <c:pt idx="21">
                  <c:v>3.0920000000000001</c:v>
                </c:pt>
                <c:pt idx="22">
                  <c:v>9.032</c:v>
                </c:pt>
                <c:pt idx="23">
                  <c:v>3.5369999999999999</c:v>
                </c:pt>
                <c:pt idx="24">
                  <c:v>5.1050000000000004</c:v>
                </c:pt>
              </c:numCache>
            </c:numRef>
          </c:val>
          <c:smooth val="0"/>
          <c:extLst>
            <c:ext xmlns:c16="http://schemas.microsoft.com/office/drawing/2014/chart" uri="{C3380CC4-5D6E-409C-BE32-E72D297353CC}">
              <c16:uniqueId val="{00000014-2B89-4EC0-B0EE-520F08DACD6A}"/>
            </c:ext>
          </c:extLst>
        </c:ser>
        <c:dLbls>
          <c:showLegendKey val="0"/>
          <c:showVal val="0"/>
          <c:showCatName val="0"/>
          <c:showSerName val="0"/>
          <c:showPercent val="0"/>
          <c:showBubbleSize val="0"/>
        </c:dLbls>
        <c:marker val="1"/>
        <c:smooth val="0"/>
        <c:axId val="2"/>
        <c:axId val="3"/>
      </c:lineChart>
      <c:catAx>
        <c:axId val="122586662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225866624"/>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6"/>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091198092588908E-2"/>
          <c:y val="0.12691131498470948"/>
          <c:w val="0.91158354857937607"/>
          <c:h val="0.7645259938837920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7685277170673558E-3"/>
                  <c:y val="-0.232415902140672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F2-49EA-A840-A5D1A91E2DC1}"/>
                </c:ext>
              </c:extLst>
            </c:dLbl>
            <c:dLbl>
              <c:idx val="1"/>
              <c:layout>
                <c:manualLayout>
                  <c:x val="0"/>
                  <c:y val="-0.16284403669724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F2-49EA-A840-A5D1A91E2DC1}"/>
                </c:ext>
              </c:extLst>
            </c:dLbl>
            <c:dLbl>
              <c:idx val="2"/>
              <c:layout>
                <c:manualLayout>
                  <c:x val="5.3645936817007748E-3"/>
                  <c:y val="-0.169724770642201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F2-49EA-A840-A5D1A91E2DC1}"/>
                </c:ext>
              </c:extLst>
            </c:dLbl>
            <c:dLbl>
              <c:idx val="3"/>
              <c:layout>
                <c:manualLayout>
                  <c:x val="-8.5436121597456793E-3"/>
                  <c:y val="-0.234709480122324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F2-49EA-A840-A5D1A91E2DC1}"/>
                </c:ext>
              </c:extLst>
            </c:dLbl>
            <c:dLbl>
              <c:idx val="4"/>
              <c:layout>
                <c:manualLayout>
                  <c:x val="0"/>
                  <c:y val="-0.19189602446483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EF2-49EA-A840-A5D1A91E2DC1}"/>
                </c:ext>
              </c:extLst>
            </c:dLbl>
            <c:dLbl>
              <c:idx val="5"/>
              <c:layout>
                <c:manualLayout>
                  <c:x val="5.1659050268229685E-3"/>
                  <c:y val="-0.204128440366972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EF2-49EA-A840-A5D1A91E2DC1}"/>
                </c:ext>
              </c:extLst>
            </c:dLbl>
            <c:dLbl>
              <c:idx val="6"/>
              <c:layout>
                <c:manualLayout>
                  <c:x val="0"/>
                  <c:y val="-0.2591743119266055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EF2-49EA-A840-A5D1A91E2DC1}"/>
                </c:ext>
              </c:extLst>
            </c:dLbl>
            <c:dLbl>
              <c:idx val="7"/>
              <c:layout>
                <c:manualLayout>
                  <c:x val="5.1659050268229685E-3"/>
                  <c:y val="-0.253058103975535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EF2-49EA-A840-A5D1A91E2DC1}"/>
                </c:ext>
              </c:extLst>
            </c:dLbl>
            <c:dLbl>
              <c:idx val="8"/>
              <c:layout>
                <c:manualLayout>
                  <c:x val="0"/>
                  <c:y val="-0.295107033639143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EF2-49EA-A840-A5D1A91E2DC1}"/>
                </c:ext>
              </c:extLst>
            </c:dLbl>
            <c:dLbl>
              <c:idx val="9"/>
              <c:layout>
                <c:manualLayout>
                  <c:x val="0"/>
                  <c:y val="-0.2545871559633027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EF2-49EA-A840-A5D1A91E2DC1}"/>
                </c:ext>
              </c:extLst>
            </c:dLbl>
            <c:dLbl>
              <c:idx val="10"/>
              <c:layout>
                <c:manualLayout>
                  <c:x val="0"/>
                  <c:y val="-0.295871559633027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EF2-49EA-A840-A5D1A91E2DC1}"/>
                </c:ext>
              </c:extLst>
            </c:dLbl>
            <c:dLbl>
              <c:idx val="11"/>
              <c:layout>
                <c:manualLayout>
                  <c:x val="0"/>
                  <c:y val="-0.333333333333333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EF2-49EA-A840-A5D1A91E2DC1}"/>
                </c:ext>
              </c:extLst>
            </c:dLbl>
            <c:dLbl>
              <c:idx val="12"/>
              <c:layout>
                <c:manualLayout>
                  <c:x val="-1.7087224319491359E-2"/>
                  <c:y val="-0.396024464831804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EF2-49EA-A840-A5D1A91E2DC1}"/>
                </c:ext>
              </c:extLst>
            </c:dLbl>
            <c:dLbl>
              <c:idx val="13"/>
              <c:layout>
                <c:manualLayout>
                  <c:x val="0"/>
                  <c:y val="-0.345565749235474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EF2-49EA-A840-A5D1A91E2DC1}"/>
                </c:ext>
              </c:extLst>
            </c:dLbl>
            <c:dLbl>
              <c:idx val="14"/>
              <c:layout>
                <c:manualLayout>
                  <c:x val="1.7285912974369162E-2"/>
                  <c:y val="-0.353975535168195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EF2-49EA-A840-A5D1A91E2DC1}"/>
                </c:ext>
              </c:extLst>
            </c:dLbl>
            <c:dLbl>
              <c:idx val="15"/>
              <c:layout>
                <c:manualLayout>
                  <c:x val="-5.3645936817007748E-3"/>
                  <c:y val="-0.312691131498470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EF2-49EA-A840-A5D1A91E2DC1}"/>
                </c:ext>
              </c:extLst>
            </c:dLbl>
            <c:dLbl>
              <c:idx val="16"/>
              <c:layout>
                <c:manualLayout>
                  <c:x val="0"/>
                  <c:y val="-0.309633027522935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EF2-49EA-A840-A5D1A91E2DC1}"/>
                </c:ext>
              </c:extLst>
            </c:dLbl>
            <c:dLbl>
              <c:idx val="17"/>
              <c:layout>
                <c:manualLayout>
                  <c:x val="5.1659050268229685E-3"/>
                  <c:y val="-0.3211009174311926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EF2-49EA-A840-A5D1A91E2DC1}"/>
                </c:ext>
              </c:extLst>
            </c:dLbl>
            <c:dLbl>
              <c:idx val="18"/>
              <c:layout>
                <c:manualLayout>
                  <c:x val="0"/>
                  <c:y val="-0.363914373088685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EF2-49EA-A840-A5D1A91E2DC1}"/>
                </c:ext>
              </c:extLst>
            </c:dLbl>
            <c:dLbl>
              <c:idx val="19"/>
              <c:layout>
                <c:manualLayout>
                  <c:x val="1.7087224319491359E-2"/>
                  <c:y val="-0.381498470948012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EF2-49EA-A840-A5D1A91E2DC1}"/>
                </c:ext>
              </c:extLst>
            </c:dLbl>
            <c:dLbl>
              <c:idx val="20"/>
              <c:layout>
                <c:manualLayout>
                  <c:x val="0"/>
                  <c:y val="-0.331804281345565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EF2-49EA-A840-A5D1A91E2DC1}"/>
                </c:ext>
              </c:extLst>
            </c:dLbl>
            <c:dLbl>
              <c:idx val="21"/>
              <c:layout>
                <c:manualLayout>
                  <c:x val="0"/>
                  <c:y val="-0.376146788990825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EF2-49EA-A840-A5D1A91E2DC1}"/>
                </c:ext>
              </c:extLst>
            </c:dLbl>
            <c:dLbl>
              <c:idx val="22"/>
              <c:layout>
                <c:manualLayout>
                  <c:x val="0"/>
                  <c:y val="-0.441896024464831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EF2-49EA-A840-A5D1A91E2DC1}"/>
                </c:ext>
              </c:extLst>
            </c:dLbl>
            <c:dLbl>
              <c:idx val="23"/>
              <c:layout>
                <c:manualLayout>
                  <c:x val="0"/>
                  <c:y val="-0.379204892966360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EF2-49EA-A840-A5D1A91E2DC1}"/>
                </c:ext>
              </c:extLst>
            </c:dLbl>
            <c:dLbl>
              <c:idx val="24"/>
              <c:layout>
                <c:manualLayout>
                  <c:x val="0"/>
                  <c:y val="-0.438073394495412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EF2-49EA-A840-A5D1A91E2DC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4347.7299999999996</c:v>
                </c:pt>
                <c:pt idx="1">
                  <c:v>4189.05</c:v>
                </c:pt>
                <c:pt idx="2">
                  <c:v>4441.8100000000004</c:v>
                </c:pt>
                <c:pt idx="3">
                  <c:v>4740.32</c:v>
                </c:pt>
                <c:pt idx="4">
                  <c:v>5244.86</c:v>
                </c:pt>
                <c:pt idx="5">
                  <c:v>5678.75</c:v>
                </c:pt>
                <c:pt idx="6">
                  <c:v>6354.98</c:v>
                </c:pt>
                <c:pt idx="7">
                  <c:v>7485.94</c:v>
                </c:pt>
                <c:pt idx="8">
                  <c:v>8771.0300000000007</c:v>
                </c:pt>
                <c:pt idx="9">
                  <c:v>7550.25</c:v>
                </c:pt>
                <c:pt idx="10">
                  <c:v>9054.11</c:v>
                </c:pt>
                <c:pt idx="11">
                  <c:v>10413.69</c:v>
                </c:pt>
                <c:pt idx="12">
                  <c:v>10815.09</c:v>
                </c:pt>
                <c:pt idx="13">
                  <c:v>10858.45</c:v>
                </c:pt>
                <c:pt idx="14">
                  <c:v>11172.4</c:v>
                </c:pt>
                <c:pt idx="15">
                  <c:v>9663.2800000000007</c:v>
                </c:pt>
                <c:pt idx="16">
                  <c:v>9544.25</c:v>
                </c:pt>
                <c:pt idx="17">
                  <c:v>9969.5</c:v>
                </c:pt>
                <c:pt idx="18">
                  <c:v>11086.11</c:v>
                </c:pt>
                <c:pt idx="19">
                  <c:v>11231.54</c:v>
                </c:pt>
                <c:pt idx="20">
                  <c:v>10361.280000000001</c:v>
                </c:pt>
                <c:pt idx="21">
                  <c:v>11407.68</c:v>
                </c:pt>
                <c:pt idx="22">
                  <c:v>12490.212</c:v>
                </c:pt>
                <c:pt idx="23">
                  <c:v>12097.99</c:v>
                </c:pt>
                <c:pt idx="24">
                  <c:v>12618.72</c:v>
                </c:pt>
              </c:numCache>
            </c:numRef>
          </c:val>
          <c:extLst>
            <c:ext xmlns:c16="http://schemas.microsoft.com/office/drawing/2014/chart" uri="{C3380CC4-5D6E-409C-BE32-E72D297353CC}">
              <c16:uniqueId val="{00000019-FEF2-49EA-A840-A5D1A91E2DC1}"/>
            </c:ext>
          </c:extLst>
        </c:ser>
        <c:dLbls>
          <c:showLegendKey val="0"/>
          <c:showVal val="0"/>
          <c:showCatName val="0"/>
          <c:showSerName val="0"/>
          <c:showPercent val="0"/>
          <c:showBubbleSize val="0"/>
        </c:dLbls>
        <c:gapWidth val="60"/>
        <c:overlap val="100"/>
        <c:axId val="432137951"/>
        <c:axId val="1"/>
      </c:barChart>
      <c:catAx>
        <c:axId val="4321379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37951"/>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534797401793998E-2"/>
          <c:y val="5.6326854422848079E-2"/>
          <c:w val="0.88648314259201977"/>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660068048252397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76-4DD3-BA6D-F29685F55997}"/>
                </c:ext>
              </c:extLst>
            </c:dLbl>
            <c:dLbl>
              <c:idx val="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76-4DD3-BA6D-F29685F55997}"/>
                </c:ext>
              </c:extLst>
            </c:dLbl>
            <c:dLbl>
              <c:idx val="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76-4DD3-BA6D-F29685F55997}"/>
                </c:ext>
              </c:extLst>
            </c:dLbl>
            <c:dLbl>
              <c:idx val="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76-4DD3-BA6D-F29685F55997}"/>
                </c:ext>
              </c:extLst>
            </c:dLbl>
            <c:dLbl>
              <c:idx val="4"/>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76-4DD3-BA6D-F29685F55997}"/>
                </c:ext>
              </c:extLst>
            </c:dLbl>
            <c:dLbl>
              <c:idx val="5"/>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76-4DD3-BA6D-F29685F55997}"/>
                </c:ext>
              </c:extLst>
            </c:dLbl>
            <c:dLbl>
              <c:idx val="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76-4DD3-BA6D-F29685F55997}"/>
                </c:ext>
              </c:extLst>
            </c:dLbl>
            <c:dLbl>
              <c:idx val="7"/>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76-4DD3-BA6D-F29685F55997}"/>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76-4DD3-BA6D-F29685F55997}"/>
                </c:ext>
              </c:extLst>
            </c:dLbl>
            <c:dLbl>
              <c:idx val="9"/>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76-4DD3-BA6D-F29685F55997}"/>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76-4DD3-BA6D-F29685F55997}"/>
                </c:ext>
              </c:extLst>
            </c:dLbl>
            <c:dLbl>
              <c:idx val="12"/>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76-4DD3-BA6D-F29685F55997}"/>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76-4DD3-BA6D-F29685F55997}"/>
                </c:ext>
              </c:extLst>
            </c:dLbl>
            <c:dLbl>
              <c:idx val="1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76-4DD3-BA6D-F29685F55997}"/>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76-4DD3-BA6D-F29685F55997}"/>
                </c:ext>
              </c:extLst>
            </c:dLbl>
            <c:dLbl>
              <c:idx val="18"/>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76-4DD3-BA6D-F29685F55997}"/>
                </c:ext>
              </c:extLst>
            </c:dLbl>
            <c:dLbl>
              <c:idx val="19"/>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76-4DD3-BA6D-F29685F55997}"/>
                </c:ext>
              </c:extLst>
            </c:dLbl>
            <c:dLbl>
              <c:idx val="20"/>
              <c:layout>
                <c:manualLayout>
                  <c:x val="4.2994123105474791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76-4DD3-BA6D-F29685F55997}"/>
                </c:ext>
              </c:extLst>
            </c:dLbl>
            <c:dLbl>
              <c:idx val="21"/>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376-4DD3-BA6D-F29685F55997}"/>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376-4DD3-BA6D-F29685F55997}"/>
                </c:ext>
              </c:extLst>
            </c:dLbl>
            <c:dLbl>
              <c:idx val="23"/>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376-4DD3-BA6D-F29685F55997}"/>
                </c:ext>
              </c:extLst>
            </c:dLbl>
            <c:dLbl>
              <c:idx val="24"/>
              <c:layout>
                <c:manualLayout>
                  <c:x val="-3.8973090009279308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376-4DD3-BA6D-F29685F55997}"/>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376-4DD3-BA6D-F29685F55997}"/>
                </c:ext>
              </c:extLst>
            </c:dLbl>
            <c:dLbl>
              <c:idx val="2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376-4DD3-BA6D-F29685F5599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1.5509999999999999</c:v>
                </c:pt>
                <c:pt idx="1">
                  <c:v>1.427</c:v>
                </c:pt>
                <c:pt idx="2">
                  <c:v>1.7929999999999999</c:v>
                </c:pt>
                <c:pt idx="3">
                  <c:v>1.0740000000000001</c:v>
                </c:pt>
                <c:pt idx="4">
                  <c:v>1.42</c:v>
                </c:pt>
                <c:pt idx="5">
                  <c:v>3.0390000000000001</c:v>
                </c:pt>
                <c:pt idx="6">
                  <c:v>3.621</c:v>
                </c:pt>
                <c:pt idx="7">
                  <c:v>2.0270000000000001</c:v>
                </c:pt>
                <c:pt idx="8">
                  <c:v>5.4290000000000003</c:v>
                </c:pt>
                <c:pt idx="9">
                  <c:v>0.59699999999999998</c:v>
                </c:pt>
                <c:pt idx="10">
                  <c:v>1.72</c:v>
                </c:pt>
                <c:pt idx="11">
                  <c:v>3.1739999999999999</c:v>
                </c:pt>
                <c:pt idx="12">
                  <c:v>1.6639999999999999</c:v>
                </c:pt>
                <c:pt idx="13">
                  <c:v>2.105</c:v>
                </c:pt>
                <c:pt idx="14">
                  <c:v>3.1429999999999998</c:v>
                </c:pt>
                <c:pt idx="15">
                  <c:v>2.1040000000000001</c:v>
                </c:pt>
                <c:pt idx="16">
                  <c:v>2.0760000000000001</c:v>
                </c:pt>
                <c:pt idx="17">
                  <c:v>3.7989999999999999</c:v>
                </c:pt>
                <c:pt idx="18">
                  <c:v>0.96899999999999997</c:v>
                </c:pt>
                <c:pt idx="19">
                  <c:v>0.66300000000000003</c:v>
                </c:pt>
                <c:pt idx="20">
                  <c:v>-1.139</c:v>
                </c:pt>
                <c:pt idx="21">
                  <c:v>2.4769999999999999</c:v>
                </c:pt>
                <c:pt idx="22">
                  <c:v>3.4</c:v>
                </c:pt>
                <c:pt idx="23">
                  <c:v>2.5</c:v>
                </c:pt>
                <c:pt idx="24">
                  <c:v>1.8</c:v>
                </c:pt>
                <c:pt idx="25">
                  <c:v>1.6</c:v>
                </c:pt>
                <c:pt idx="26">
                  <c:v>2.2000000000000002</c:v>
                </c:pt>
              </c:numCache>
            </c:numRef>
          </c:val>
          <c:smooth val="0"/>
          <c:extLst>
            <c:ext xmlns:c16="http://schemas.microsoft.com/office/drawing/2014/chart" uri="{C3380CC4-5D6E-409C-BE32-E72D297353CC}">
              <c16:uniqueId val="{00000018-A376-4DD3-BA6D-F29685F55997}"/>
            </c:ext>
          </c:extLst>
        </c:ser>
        <c:dLbls>
          <c:showLegendKey val="0"/>
          <c:showVal val="0"/>
          <c:showCatName val="0"/>
          <c:showSerName val="0"/>
          <c:showPercent val="0"/>
          <c:showBubbleSize val="0"/>
        </c:dLbls>
        <c:marker val="1"/>
        <c:smooth val="0"/>
        <c:axId val="1332696720"/>
        <c:axId val="1"/>
      </c:lineChart>
      <c:catAx>
        <c:axId val="1332696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2696720"/>
        <c:crosses val="min"/>
        <c:crossBetween val="midCat"/>
        <c:majorUnit val="1"/>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27910142954"/>
          <c:y val="5.6326854422848079E-2"/>
          <c:w val="0.88019060585432263"/>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6759700476514633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4F-4967-A50D-CD3CD8FCC121}"/>
                </c:ext>
              </c:extLst>
            </c:dLbl>
            <c:dLbl>
              <c:idx val="2"/>
              <c:layout>
                <c:manualLayout>
                  <c:x val="-1.5656909462219197E-2"/>
                  <c:y val="-4.48234827449424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4F-4967-A50D-CD3CD8FCC121}"/>
                </c:ext>
              </c:extLst>
            </c:dLbl>
            <c:dLbl>
              <c:idx val="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4F-4967-A50D-CD3CD8FCC121}"/>
                </c:ext>
              </c:extLst>
            </c:dLbl>
            <c:dLbl>
              <c:idx val="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4F-4967-A50D-CD3CD8FCC121}"/>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4F-4967-A50D-CD3CD8FCC121}"/>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F4F-4967-A50D-CD3CD8FCC121}"/>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F4F-4967-A50D-CD3CD8FCC121}"/>
                </c:ext>
              </c:extLst>
            </c:dLbl>
            <c:dLbl>
              <c:idx val="1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4F-4967-A50D-CD3CD8FCC121}"/>
                </c:ext>
              </c:extLst>
            </c:dLbl>
            <c:dLbl>
              <c:idx val="17"/>
              <c:layout>
                <c:manualLayout>
                  <c:x val="1.8039482641252554E-2"/>
                  <c:y val="-5.39468464894882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4F-4967-A50D-CD3CD8FCC121}"/>
                </c:ext>
              </c:extLst>
            </c:dLbl>
            <c:dLbl>
              <c:idx val="2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4F-4967-A50D-CD3CD8FCC1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28.363603565365032</c:v>
                </c:pt>
                <c:pt idx="1">
                  <c:v>31.994522892597342</c:v>
                </c:pt>
                <c:pt idx="2">
                  <c:v>32.932477535301636</c:v>
                </c:pt>
                <c:pt idx="3">
                  <c:v>30.519980506822613</c:v>
                </c:pt>
                <c:pt idx="4">
                  <c:v>28.460679824561396</c:v>
                </c:pt>
                <c:pt idx="5">
                  <c:v>29.033264292095357</c:v>
                </c:pt>
                <c:pt idx="6">
                  <c:v>31.696487708724483</c:v>
                </c:pt>
                <c:pt idx="7">
                  <c:v>34.245988764928917</c:v>
                </c:pt>
                <c:pt idx="8">
                  <c:v>31.127413555781324</c:v>
                </c:pt>
                <c:pt idx="9">
                  <c:v>26.582846114963701</c:v>
                </c:pt>
                <c:pt idx="10">
                  <c:v>27.283073309030552</c:v>
                </c:pt>
                <c:pt idx="11">
                  <c:v>26.107807152236482</c:v>
                </c:pt>
                <c:pt idx="12">
                  <c:v>25.855619700675955</c:v>
                </c:pt>
                <c:pt idx="13">
                  <c:v>31.02553614526105</c:v>
                </c:pt>
                <c:pt idx="14">
                  <c:v>32.331634708916759</c:v>
                </c:pt>
                <c:pt idx="15">
                  <c:v>31.201912517895174</c:v>
                </c:pt>
                <c:pt idx="16">
                  <c:v>26.247677088400149</c:v>
                </c:pt>
                <c:pt idx="17">
                  <c:v>26.103541282401572</c:v>
                </c:pt>
                <c:pt idx="18">
                  <c:v>27.375301264889963</c:v>
                </c:pt>
                <c:pt idx="19">
                  <c:v>26.312613919388401</c:v>
                </c:pt>
                <c:pt idx="20">
                  <c:v>25.404524472070257</c:v>
                </c:pt>
                <c:pt idx="21">
                  <c:v>26.499103103873612</c:v>
                </c:pt>
                <c:pt idx="22">
                  <c:v>29.764403561025588</c:v>
                </c:pt>
                <c:pt idx="23">
                  <c:v>30.67</c:v>
                </c:pt>
                <c:pt idx="24">
                  <c:v>35.21</c:v>
                </c:pt>
                <c:pt idx="25">
                  <c:v>38.479999999999997</c:v>
                </c:pt>
              </c:numCache>
            </c:numRef>
          </c:val>
          <c:smooth val="0"/>
          <c:extLst>
            <c:ext xmlns:c16="http://schemas.microsoft.com/office/drawing/2014/chart" uri="{C3380CC4-5D6E-409C-BE32-E72D297353CC}">
              <c16:uniqueId val="{0000000A-BF4F-4967-A50D-CD3CD8FCC121}"/>
            </c:ext>
          </c:extLst>
        </c:ser>
        <c:dLbls>
          <c:showLegendKey val="0"/>
          <c:showVal val="0"/>
          <c:showCatName val="0"/>
          <c:showSerName val="0"/>
          <c:showPercent val="0"/>
          <c:showBubbleSize val="0"/>
        </c:dLbls>
        <c:marker val="1"/>
        <c:smooth val="0"/>
        <c:axId val="432266591"/>
        <c:axId val="1"/>
      </c:lineChart>
      <c:catAx>
        <c:axId val="4322665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266591"/>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03293084522501"/>
          <c:w val="0.97224072840328668"/>
          <c:h val="0.57409440175631177"/>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01-4D28-95D2-6ECCE9CABD5A}"/>
                </c:ext>
              </c:extLst>
            </c:dLbl>
            <c:dLbl>
              <c:idx val="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01-4D28-95D2-6ECCE9CABD5A}"/>
                </c:ext>
              </c:extLst>
            </c:dLbl>
            <c:dLbl>
              <c:idx val="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01-4D28-95D2-6ECCE9CABD5A}"/>
                </c:ext>
              </c:extLst>
            </c:dLbl>
            <c:dLbl>
              <c:idx val="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01-4D28-95D2-6ECCE9CABD5A}"/>
                </c:ext>
              </c:extLst>
            </c:dLbl>
            <c:dLbl>
              <c:idx val="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01-4D28-95D2-6ECCE9CABD5A}"/>
                </c:ext>
              </c:extLst>
            </c:dLbl>
            <c:dLbl>
              <c:idx val="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901-4D28-95D2-6ECCE9CABD5A}"/>
                </c:ext>
              </c:extLst>
            </c:dLbl>
            <c:dLbl>
              <c:idx val="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901-4D28-95D2-6ECCE9CABD5A}"/>
                </c:ext>
              </c:extLst>
            </c:dLbl>
            <c:dLbl>
              <c:idx val="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901-4D28-95D2-6ECCE9CABD5A}"/>
                </c:ext>
              </c:extLst>
            </c:dLbl>
            <c:dLbl>
              <c:idx val="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901-4D28-95D2-6ECCE9CABD5A}"/>
                </c:ext>
              </c:extLst>
            </c:dLbl>
            <c:dLbl>
              <c:idx val="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901-4D28-95D2-6ECCE9CABD5A}"/>
                </c:ext>
              </c:extLst>
            </c:dLbl>
            <c:dLbl>
              <c:idx val="1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901-4D28-95D2-6ECCE9CABD5A}"/>
                </c:ext>
              </c:extLst>
            </c:dLbl>
            <c:dLbl>
              <c:idx val="1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901-4D28-95D2-6ECCE9CABD5A}"/>
                </c:ext>
              </c:extLst>
            </c:dLbl>
            <c:dLbl>
              <c:idx val="1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901-4D28-95D2-6ECCE9CABD5A}"/>
                </c:ext>
              </c:extLst>
            </c:dLbl>
            <c:dLbl>
              <c:idx val="1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901-4D28-95D2-6ECCE9CABD5A}"/>
                </c:ext>
              </c:extLst>
            </c:dLbl>
            <c:dLbl>
              <c:idx val="1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901-4D28-95D2-6ECCE9CABD5A}"/>
                </c:ext>
              </c:extLst>
            </c:dLbl>
            <c:dLbl>
              <c:idx val="1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901-4D28-95D2-6ECCE9CABD5A}"/>
                </c:ext>
              </c:extLst>
            </c:dLbl>
            <c:dLbl>
              <c:idx val="1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901-4D28-95D2-6ECCE9CABD5A}"/>
                </c:ext>
              </c:extLst>
            </c:dLbl>
            <c:dLbl>
              <c:idx val="1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901-4D28-95D2-6ECCE9CABD5A}"/>
                </c:ext>
              </c:extLst>
            </c:dLbl>
            <c:dLbl>
              <c:idx val="1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901-4D28-95D2-6ECCE9CABD5A}"/>
                </c:ext>
              </c:extLst>
            </c:dLbl>
            <c:dLbl>
              <c:idx val="1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901-4D28-95D2-6ECCE9CABD5A}"/>
                </c:ext>
              </c:extLst>
            </c:dLbl>
            <c:dLbl>
              <c:idx val="2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901-4D28-95D2-6ECCE9CABD5A}"/>
                </c:ext>
              </c:extLst>
            </c:dLbl>
            <c:dLbl>
              <c:idx val="2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901-4D28-95D2-6ECCE9CABD5A}"/>
                </c:ext>
              </c:extLst>
            </c:dLbl>
            <c:dLbl>
              <c:idx val="2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901-4D28-95D2-6ECCE9CABD5A}"/>
                </c:ext>
              </c:extLst>
            </c:dLbl>
            <c:dLbl>
              <c:idx val="2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901-4D28-95D2-6ECCE9CABD5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46.657085420000001</c:v>
                </c:pt>
                <c:pt idx="1">
                  <c:v>50.51286696999999</c:v>
                </c:pt>
                <c:pt idx="2">
                  <c:v>51.213775630000001</c:v>
                </c:pt>
                <c:pt idx="3">
                  <c:v>51.940990450000001</c:v>
                </c:pt>
                <c:pt idx="4">
                  <c:v>50.936717989999998</c:v>
                </c:pt>
                <c:pt idx="5">
                  <c:v>48.899898530000002</c:v>
                </c:pt>
                <c:pt idx="6">
                  <c:v>53.872383120000016</c:v>
                </c:pt>
                <c:pt idx="7">
                  <c:v>52.917266849999997</c:v>
                </c:pt>
                <c:pt idx="8">
                  <c:v>53.120975489999999</c:v>
                </c:pt>
                <c:pt idx="9">
                  <c:v>55.554412840000012</c:v>
                </c:pt>
                <c:pt idx="10">
                  <c:v>53.056625370000006</c:v>
                </c:pt>
                <c:pt idx="11">
                  <c:v>53.245212549999998</c:v>
                </c:pt>
                <c:pt idx="12">
                  <c:v>53.931350710000004</c:v>
                </c:pt>
                <c:pt idx="13">
                  <c:v>53.905612949999998</c:v>
                </c:pt>
                <c:pt idx="14">
                  <c:v>54.735294339999996</c:v>
                </c:pt>
                <c:pt idx="15">
                  <c:v>53.204231260000007</c:v>
                </c:pt>
                <c:pt idx="16">
                  <c:v>51.034301760000005</c:v>
                </c:pt>
                <c:pt idx="17">
                  <c:v>51.745082860000004</c:v>
                </c:pt>
                <c:pt idx="18">
                  <c:v>51.256874080000003</c:v>
                </c:pt>
                <c:pt idx="19">
                  <c:v>52.334529880000005</c:v>
                </c:pt>
                <c:pt idx="20">
                  <c:v>53.299850459999995</c:v>
                </c:pt>
                <c:pt idx="21">
                  <c:v>56.213264470000013</c:v>
                </c:pt>
                <c:pt idx="22">
                  <c:v>50.589546199999994</c:v>
                </c:pt>
                <c:pt idx="23">
                  <c:v>50.028739929999993</c:v>
                </c:pt>
              </c:numCache>
            </c:numRef>
          </c:yVal>
          <c:smooth val="0"/>
          <c:extLst>
            <c:ext xmlns:c16="http://schemas.microsoft.com/office/drawing/2014/chart" uri="{C3380CC4-5D6E-409C-BE32-E72D297353CC}">
              <c16:uniqueId val="{00000018-1901-4D28-95D2-6ECCE9CABD5A}"/>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56.213264470000013"/>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99739-E1D4-4121-8DF2-37BEE7873A7D}" type="doc">
      <dgm:prSet loTypeId="urn:microsoft.com/office/officeart/2005/8/layout/pyramid1" loCatId="pyramid" qsTypeId="urn:microsoft.com/office/officeart/2005/8/quickstyle/simple1" qsCatId="simple" csTypeId="urn:microsoft.com/office/officeart/2005/8/colors/accent3_3" csCatId="accent3" phldr="1"/>
      <dgm:spPr/>
    </dgm:pt>
    <dgm:pt modelId="{AFFC205B-8D7E-484B-9B59-8194980461C7}">
      <dgm:prSet phldrT="[Text]" custT="1"/>
      <dgm:spPr>
        <a:solidFill>
          <a:srgbClr val="A4BDCD"/>
        </a:solidFill>
      </dgm:spPr>
      <dgm:t>
        <a:bodyPr lIns="0" tIns="0" rIns="0" bIns="0"/>
        <a:lstStyle/>
        <a:p>
          <a:r>
            <a:rPr lang="ja-JP" altLang="en-US" sz="1200" b="1" dirty="0"/>
            <a:t>国</a:t>
          </a:r>
          <a:endParaRPr lang="en-SG" altLang="ja-JP" sz="1200" b="1" dirty="0"/>
        </a:p>
      </dgm:t>
    </dgm:pt>
    <dgm:pt modelId="{3B5D0B5B-4AD8-487C-A383-C5FEABA9A318}" type="parTrans" cxnId="{D58F1AC6-9A01-4D8A-AC77-79019B75894D}">
      <dgm:prSet/>
      <dgm:spPr/>
      <dgm:t>
        <a:bodyPr/>
        <a:lstStyle/>
        <a:p>
          <a:endParaRPr lang="en-SG" sz="1100"/>
        </a:p>
      </dgm:t>
    </dgm:pt>
    <dgm:pt modelId="{6C0FD51B-6836-4757-B661-F844BF99CC78}" type="sibTrans" cxnId="{D58F1AC6-9A01-4D8A-AC77-79019B75894D}">
      <dgm:prSet/>
      <dgm:spPr/>
      <dgm:t>
        <a:bodyPr/>
        <a:lstStyle/>
        <a:p>
          <a:endParaRPr lang="en-SG" sz="1100"/>
        </a:p>
      </dgm:t>
    </dgm:pt>
    <dgm:pt modelId="{7606E57A-268F-45C9-89E7-C997D435C0E7}">
      <dgm:prSet phldrT="[Text]" custT="1"/>
      <dgm:spPr>
        <a:solidFill>
          <a:srgbClr val="40647F"/>
        </a:solidFill>
        <a:effectLst/>
      </dgm:spPr>
      <dgm:t>
        <a:bodyPr lIns="0" tIns="0" rIns="0" bIns="0"/>
        <a:lstStyle/>
        <a:p>
          <a:r>
            <a:rPr lang="ja-JP" altLang="en-US" sz="1200" b="1" dirty="0">
              <a:solidFill>
                <a:schemeClr val="bg1"/>
              </a:solidFill>
            </a:rPr>
            <a:t>州保健局</a:t>
          </a:r>
          <a:endParaRPr lang="en-SG" altLang="ja-JP" sz="1200" b="1" dirty="0">
            <a:solidFill>
              <a:schemeClr val="bg1"/>
            </a:solidFill>
          </a:endParaRPr>
        </a:p>
        <a:p>
          <a:r>
            <a:rPr lang="en-SG" altLang="ja-JP" sz="1100" dirty="0">
              <a:solidFill>
                <a:schemeClr val="bg1"/>
              </a:solidFill>
            </a:rPr>
            <a:t>(State Health Departments)</a:t>
          </a:r>
          <a:endParaRPr lang="en-SG" sz="1100" dirty="0">
            <a:solidFill>
              <a:schemeClr val="bg1"/>
            </a:solidFill>
          </a:endParaRPr>
        </a:p>
      </dgm:t>
    </dgm:pt>
    <dgm:pt modelId="{EE4AA3DF-D350-4F29-8A77-4EA066BF7132}" type="parTrans" cxnId="{38CF54C6-5195-43C2-95BF-C47DC33854B5}">
      <dgm:prSet/>
      <dgm:spPr/>
      <dgm:t>
        <a:bodyPr/>
        <a:lstStyle/>
        <a:p>
          <a:endParaRPr lang="en-SG" sz="1100"/>
        </a:p>
      </dgm:t>
    </dgm:pt>
    <dgm:pt modelId="{A113D468-4AFE-4469-A9C9-7B554A9ECD3A}" type="sibTrans" cxnId="{38CF54C6-5195-43C2-95BF-C47DC33854B5}">
      <dgm:prSet/>
      <dgm:spPr/>
      <dgm:t>
        <a:bodyPr/>
        <a:lstStyle/>
        <a:p>
          <a:endParaRPr lang="en-SG" sz="1100"/>
        </a:p>
      </dgm:t>
    </dgm:pt>
    <dgm:pt modelId="{9F24EF00-B4B5-4BCF-AF01-2008FD2A7C08}">
      <dgm:prSet phldrT="[Text]" custT="1"/>
      <dgm:spPr>
        <a:solidFill>
          <a:schemeClr val="accent2"/>
        </a:solidFill>
      </dgm:spPr>
      <dgm:t>
        <a:bodyPr lIns="0" tIns="0" rIns="0" bIns="0"/>
        <a:lstStyle/>
        <a:p>
          <a:r>
            <a:rPr lang="ja-JP" altLang="en-US" sz="1200" b="1" dirty="0"/>
            <a:t>地区保健局</a:t>
          </a:r>
          <a:endParaRPr lang="en-SG" altLang="ja-JP" sz="1200" b="1" dirty="0"/>
        </a:p>
        <a:p>
          <a:r>
            <a:rPr lang="en-SG" altLang="ja-JP" sz="1100" dirty="0"/>
            <a:t>(District Health Offices)</a:t>
          </a:r>
          <a:endParaRPr lang="en-SG" sz="1100" dirty="0"/>
        </a:p>
      </dgm:t>
    </dgm:pt>
    <dgm:pt modelId="{3098E5F1-5D58-44BD-A4EB-1B1A142961EE}" type="parTrans" cxnId="{1BFFEDF8-8AFE-4B27-8FDB-FC785ADE84BB}">
      <dgm:prSet/>
      <dgm:spPr/>
      <dgm:t>
        <a:bodyPr/>
        <a:lstStyle/>
        <a:p>
          <a:endParaRPr lang="en-SG" sz="1100"/>
        </a:p>
      </dgm:t>
    </dgm:pt>
    <dgm:pt modelId="{B60F076F-31EC-46BB-883A-5E2AE0940CE2}" type="sibTrans" cxnId="{1BFFEDF8-8AFE-4B27-8FDB-FC785ADE84BB}">
      <dgm:prSet/>
      <dgm:spPr/>
      <dgm:t>
        <a:bodyPr/>
        <a:lstStyle/>
        <a:p>
          <a:endParaRPr lang="en-SG" sz="1100"/>
        </a:p>
      </dgm:t>
    </dgm:pt>
    <dgm:pt modelId="{0CCB5BB0-F4B7-487D-B04B-30FBC1D0691D}">
      <dgm:prSet phldrT="[Text]" custT="1"/>
      <dgm:spPr>
        <a:solidFill>
          <a:srgbClr val="CFE0EB"/>
        </a:solidFill>
      </dgm:spPr>
      <dgm:t>
        <a:bodyPr lIns="0" tIns="0" rIns="0" bIns="0"/>
        <a:lstStyle/>
        <a:p>
          <a:r>
            <a:rPr lang="ja-JP" altLang="en-US" sz="1200" b="1" dirty="0"/>
            <a:t>ヘルスクリニック</a:t>
          </a:r>
          <a:endParaRPr lang="en-SG" sz="1200" b="1" dirty="0"/>
        </a:p>
      </dgm:t>
    </dgm:pt>
    <dgm:pt modelId="{FC431D52-094C-48C6-B6CF-2D6053FC30F0}" type="parTrans" cxnId="{BCA4A64D-A784-417A-B8A5-85143C24ADD5}">
      <dgm:prSet/>
      <dgm:spPr/>
      <dgm:t>
        <a:bodyPr/>
        <a:lstStyle/>
        <a:p>
          <a:endParaRPr lang="en-SG" sz="1100"/>
        </a:p>
      </dgm:t>
    </dgm:pt>
    <dgm:pt modelId="{9AA67C4E-CD8B-4A5A-BD25-60907D2C0F02}" type="sibTrans" cxnId="{BCA4A64D-A784-417A-B8A5-85143C24ADD5}">
      <dgm:prSet/>
      <dgm:spPr/>
      <dgm:t>
        <a:bodyPr/>
        <a:lstStyle/>
        <a:p>
          <a:endParaRPr lang="en-SG" sz="1100"/>
        </a:p>
      </dgm:t>
    </dgm:pt>
    <dgm:pt modelId="{91BFBC92-FF47-4F84-A6AF-FBC2CC393385}">
      <dgm:prSet phldrT="[Text]" custT="1"/>
      <dgm:spPr>
        <a:solidFill>
          <a:schemeClr val="accent1"/>
        </a:solidFill>
        <a:effectLst/>
      </dgm:spPr>
      <dgm:t>
        <a:bodyPr lIns="72000" tIns="72000" rIns="72000" bIns="72000"/>
        <a:lstStyle/>
        <a:p>
          <a:r>
            <a:rPr lang="ja-JP" altLang="en-US" sz="1100" dirty="0">
              <a:solidFill>
                <a:schemeClr val="bg1"/>
              </a:solidFill>
            </a:rPr>
            <a:t>州全域の主に二次医療を管轄　（</a:t>
          </a:r>
          <a:r>
            <a:rPr lang="en-US" altLang="ja-JP" sz="1100" dirty="0">
              <a:solidFill>
                <a:schemeClr val="bg1"/>
              </a:solidFill>
            </a:rPr>
            <a:t>15</a:t>
          </a:r>
          <a:r>
            <a:rPr lang="ja-JP" altLang="en-US" sz="1100" dirty="0">
              <a:solidFill>
                <a:schemeClr val="bg1"/>
              </a:solidFill>
            </a:rPr>
            <a:t>州）</a:t>
          </a:r>
          <a:endParaRPr lang="en-SG" sz="1100" dirty="0">
            <a:solidFill>
              <a:schemeClr val="bg1"/>
            </a:solidFill>
          </a:endParaRPr>
        </a:p>
      </dgm:t>
    </dgm:pt>
    <dgm:pt modelId="{FD79559A-FB81-4E0B-BF9F-088293549D3E}" type="parTrans" cxnId="{C72ADCB3-594C-401E-A137-BC04F0B7917A}">
      <dgm:prSet/>
      <dgm:spPr/>
      <dgm:t>
        <a:bodyPr/>
        <a:lstStyle/>
        <a:p>
          <a:endParaRPr lang="en-SG"/>
        </a:p>
      </dgm:t>
    </dgm:pt>
    <dgm:pt modelId="{B1003399-D4D7-4E62-96E9-33F467E34F60}" type="sibTrans" cxnId="{C72ADCB3-594C-401E-A137-BC04F0B7917A}">
      <dgm:prSet/>
      <dgm:spPr/>
      <dgm:t>
        <a:bodyPr/>
        <a:lstStyle/>
        <a:p>
          <a:endParaRPr lang="en-SG"/>
        </a:p>
      </dgm:t>
    </dgm:pt>
    <dgm:pt modelId="{089181E6-921B-484B-83F8-B27239D991D7}">
      <dgm:prSet phldrT="[Text]" custT="1"/>
      <dgm:spPr>
        <a:solidFill>
          <a:schemeClr val="accent2"/>
        </a:solidFill>
      </dgm:spPr>
      <dgm:t>
        <a:bodyPr lIns="72000" tIns="72000" rIns="72000" bIns="72000"/>
        <a:lstStyle/>
        <a:p>
          <a:r>
            <a:rPr lang="ja-JP" altLang="en-US" sz="1100" dirty="0"/>
            <a:t>地区全域の主に一次医療を管轄（</a:t>
          </a:r>
          <a:r>
            <a:rPr lang="en-US" altLang="ja-JP" sz="1100" dirty="0"/>
            <a:t>144</a:t>
          </a:r>
          <a:r>
            <a:rPr lang="ja-JP" altLang="en-US" sz="1100" dirty="0"/>
            <a:t>地区）</a:t>
          </a:r>
          <a:endParaRPr lang="en-SG" sz="1100" dirty="0"/>
        </a:p>
      </dgm:t>
    </dgm:pt>
    <dgm:pt modelId="{2B0853DE-8A92-4084-869C-738DED30D385}" type="parTrans" cxnId="{B0DCFD9A-7857-4C1B-B0C7-CB622DB7274B}">
      <dgm:prSet/>
      <dgm:spPr/>
      <dgm:t>
        <a:bodyPr/>
        <a:lstStyle/>
        <a:p>
          <a:endParaRPr lang="en-SG"/>
        </a:p>
      </dgm:t>
    </dgm:pt>
    <dgm:pt modelId="{6788A4F4-4ACA-4009-B4E5-4BCE3EBD4F5C}" type="sibTrans" cxnId="{B0DCFD9A-7857-4C1B-B0C7-CB622DB7274B}">
      <dgm:prSet/>
      <dgm:spPr/>
      <dgm:t>
        <a:bodyPr/>
        <a:lstStyle/>
        <a:p>
          <a:endParaRPr lang="en-SG"/>
        </a:p>
      </dgm:t>
    </dgm:pt>
    <dgm:pt modelId="{F739396C-96ED-4FB4-902A-39B6117F18C8}">
      <dgm:prSet phldrT="[Text]" custT="1"/>
      <dgm:spPr>
        <a:solidFill>
          <a:srgbClr val="B4CBDA">
            <a:alpha val="90000"/>
          </a:srgbClr>
        </a:solidFill>
      </dgm:spPr>
      <dgm:t>
        <a:bodyPr lIns="72000" tIns="72000" rIns="72000" bIns="72000"/>
        <a:lstStyle/>
        <a:p>
          <a:r>
            <a:rPr lang="ja-JP" altLang="en-US" sz="1100" dirty="0"/>
            <a:t>国全体の主に三次医療を管轄</a:t>
          </a:r>
          <a:endParaRPr lang="en-SG" sz="1100" dirty="0"/>
        </a:p>
      </dgm:t>
    </dgm:pt>
    <dgm:pt modelId="{2B980FFA-EDCA-4273-AFFB-A6FEF1EF56BD}" type="parTrans" cxnId="{86252216-4E9A-4D6D-89A2-03792415C373}">
      <dgm:prSet/>
      <dgm:spPr/>
      <dgm:t>
        <a:bodyPr/>
        <a:lstStyle/>
        <a:p>
          <a:endParaRPr lang="en-SG"/>
        </a:p>
      </dgm:t>
    </dgm:pt>
    <dgm:pt modelId="{00CA9644-4721-4570-93BC-44ADA17A3429}" type="sibTrans" cxnId="{86252216-4E9A-4D6D-89A2-03792415C373}">
      <dgm:prSet/>
      <dgm:spPr/>
      <dgm:t>
        <a:bodyPr/>
        <a:lstStyle/>
        <a:p>
          <a:endParaRPr lang="en-SG"/>
        </a:p>
      </dgm:t>
    </dgm:pt>
    <dgm:pt modelId="{DD9740CA-F0D9-4795-AB86-2AD586A78749}">
      <dgm:prSet phldrT="[Text]" custT="1"/>
      <dgm:spPr>
        <a:solidFill>
          <a:srgbClr val="CFE0EB">
            <a:alpha val="90000"/>
          </a:srgbClr>
        </a:solidFill>
      </dgm:spPr>
      <dgm:t>
        <a:bodyPr lIns="72000" tIns="72000" rIns="72000" bIns="72000"/>
        <a:lstStyle/>
        <a:p>
          <a:r>
            <a:rPr lang="ja-JP" altLang="en-US" sz="1100" dirty="0"/>
            <a:t>地区保健局がヘルスクリニック等を管轄</a:t>
          </a:r>
          <a:endParaRPr lang="en-SG" sz="1100" dirty="0"/>
        </a:p>
      </dgm:t>
    </dgm:pt>
    <dgm:pt modelId="{5E7DE287-3651-4A12-86CF-0436568FEAC3}" type="parTrans" cxnId="{E9EF2171-4590-442C-8130-5602B8AC1146}">
      <dgm:prSet/>
      <dgm:spPr/>
      <dgm:t>
        <a:bodyPr/>
        <a:lstStyle/>
        <a:p>
          <a:endParaRPr lang="en-SG"/>
        </a:p>
      </dgm:t>
    </dgm:pt>
    <dgm:pt modelId="{7AA051B3-2140-4E1B-825F-3624A94154EC}" type="sibTrans" cxnId="{E9EF2171-4590-442C-8130-5602B8AC1146}">
      <dgm:prSet/>
      <dgm:spPr/>
      <dgm:t>
        <a:bodyPr/>
        <a:lstStyle/>
        <a:p>
          <a:endParaRPr lang="en-SG"/>
        </a:p>
      </dgm:t>
    </dgm:pt>
    <dgm:pt modelId="{2FAA4D2F-E807-4EFD-8E15-B11BDC998A59}" type="pres">
      <dgm:prSet presAssocID="{88499739-E1D4-4121-8DF2-37BEE7873A7D}" presName="Name0" presStyleCnt="0">
        <dgm:presLayoutVars>
          <dgm:dir val="rev"/>
          <dgm:animLvl val="lvl"/>
          <dgm:resizeHandles val="exact"/>
        </dgm:presLayoutVars>
      </dgm:prSet>
      <dgm:spPr/>
    </dgm:pt>
    <dgm:pt modelId="{D3087DE2-0883-4624-9730-4F896D1573FA}" type="pres">
      <dgm:prSet presAssocID="{AFFC205B-8D7E-484B-9B59-8194980461C7}" presName="Name8" presStyleCnt="0"/>
      <dgm:spPr/>
    </dgm:pt>
    <dgm:pt modelId="{77452923-D482-4E80-9D8B-487D2F3B75CA}" type="pres">
      <dgm:prSet presAssocID="{AFFC205B-8D7E-484B-9B59-8194980461C7}" presName="acctBkgd" presStyleLbl="alignAcc1" presStyleIdx="0" presStyleCnt="4"/>
      <dgm:spPr/>
    </dgm:pt>
    <dgm:pt modelId="{38F17C7C-1832-4A6C-B86A-86CB24F2F3BE}" type="pres">
      <dgm:prSet presAssocID="{AFFC205B-8D7E-484B-9B59-8194980461C7}" presName="acctTx" presStyleLbl="alignAcc1" presStyleIdx="0" presStyleCnt="4">
        <dgm:presLayoutVars>
          <dgm:bulletEnabled val="1"/>
        </dgm:presLayoutVars>
      </dgm:prSet>
      <dgm:spPr/>
    </dgm:pt>
    <dgm:pt modelId="{B9EB3F67-41EA-45EA-90E2-E9D07E96E615}" type="pres">
      <dgm:prSet presAssocID="{AFFC205B-8D7E-484B-9B59-8194980461C7}" presName="level" presStyleLbl="node1" presStyleIdx="0" presStyleCnt="4">
        <dgm:presLayoutVars>
          <dgm:chMax val="1"/>
          <dgm:bulletEnabled val="1"/>
        </dgm:presLayoutVars>
      </dgm:prSet>
      <dgm:spPr/>
    </dgm:pt>
    <dgm:pt modelId="{4E3B99EB-1975-463F-896C-6DFB68E09A42}" type="pres">
      <dgm:prSet presAssocID="{AFFC205B-8D7E-484B-9B59-8194980461C7}" presName="levelTx" presStyleLbl="revTx" presStyleIdx="0" presStyleCnt="0">
        <dgm:presLayoutVars>
          <dgm:chMax val="1"/>
          <dgm:bulletEnabled val="1"/>
        </dgm:presLayoutVars>
      </dgm:prSet>
      <dgm:spPr/>
    </dgm:pt>
    <dgm:pt modelId="{C36A3EB3-5266-472B-B856-FD8B911071C8}" type="pres">
      <dgm:prSet presAssocID="{7606E57A-268F-45C9-89E7-C997D435C0E7}" presName="Name8" presStyleCnt="0"/>
      <dgm:spPr/>
    </dgm:pt>
    <dgm:pt modelId="{CC35B67B-0B49-4416-904A-0934029BF893}" type="pres">
      <dgm:prSet presAssocID="{7606E57A-268F-45C9-89E7-C997D435C0E7}" presName="acctBkgd" presStyleLbl="alignAcc1" presStyleIdx="1" presStyleCnt="4"/>
      <dgm:spPr/>
    </dgm:pt>
    <dgm:pt modelId="{E7545C42-1AF9-48E2-AD0E-67ADEA06EEB1}" type="pres">
      <dgm:prSet presAssocID="{7606E57A-268F-45C9-89E7-C997D435C0E7}" presName="acctTx" presStyleLbl="alignAcc1" presStyleIdx="1" presStyleCnt="4">
        <dgm:presLayoutVars>
          <dgm:bulletEnabled val="1"/>
        </dgm:presLayoutVars>
      </dgm:prSet>
      <dgm:spPr/>
    </dgm:pt>
    <dgm:pt modelId="{36939FF7-8FD9-44E0-B773-27CB84791496}" type="pres">
      <dgm:prSet presAssocID="{7606E57A-268F-45C9-89E7-C997D435C0E7}" presName="level" presStyleLbl="node1" presStyleIdx="1" presStyleCnt="4">
        <dgm:presLayoutVars>
          <dgm:chMax val="1"/>
          <dgm:bulletEnabled val="1"/>
        </dgm:presLayoutVars>
      </dgm:prSet>
      <dgm:spPr/>
    </dgm:pt>
    <dgm:pt modelId="{3CB7A5B0-D8BD-4137-8342-2B685A198BAC}" type="pres">
      <dgm:prSet presAssocID="{7606E57A-268F-45C9-89E7-C997D435C0E7}" presName="levelTx" presStyleLbl="revTx" presStyleIdx="0" presStyleCnt="0">
        <dgm:presLayoutVars>
          <dgm:chMax val="1"/>
          <dgm:bulletEnabled val="1"/>
        </dgm:presLayoutVars>
      </dgm:prSet>
      <dgm:spPr/>
    </dgm:pt>
    <dgm:pt modelId="{7B9B133F-CEA8-4D6D-945A-B54D0ED92BFB}" type="pres">
      <dgm:prSet presAssocID="{9F24EF00-B4B5-4BCF-AF01-2008FD2A7C08}" presName="Name8" presStyleCnt="0"/>
      <dgm:spPr/>
    </dgm:pt>
    <dgm:pt modelId="{CF9D471D-FFB0-4801-BCC1-4E2729F10C8B}" type="pres">
      <dgm:prSet presAssocID="{9F24EF00-B4B5-4BCF-AF01-2008FD2A7C08}" presName="acctBkgd" presStyleLbl="alignAcc1" presStyleIdx="2" presStyleCnt="4"/>
      <dgm:spPr/>
    </dgm:pt>
    <dgm:pt modelId="{CC0A24B8-7CF7-4446-A894-9CC4B4861E4D}" type="pres">
      <dgm:prSet presAssocID="{9F24EF00-B4B5-4BCF-AF01-2008FD2A7C08}" presName="acctTx" presStyleLbl="alignAcc1" presStyleIdx="2" presStyleCnt="4">
        <dgm:presLayoutVars>
          <dgm:bulletEnabled val="1"/>
        </dgm:presLayoutVars>
      </dgm:prSet>
      <dgm:spPr/>
    </dgm:pt>
    <dgm:pt modelId="{2DC07F20-09E7-4D96-834A-E0209A070161}" type="pres">
      <dgm:prSet presAssocID="{9F24EF00-B4B5-4BCF-AF01-2008FD2A7C08}" presName="level" presStyleLbl="node1" presStyleIdx="2" presStyleCnt="4">
        <dgm:presLayoutVars>
          <dgm:chMax val="1"/>
          <dgm:bulletEnabled val="1"/>
        </dgm:presLayoutVars>
      </dgm:prSet>
      <dgm:spPr/>
    </dgm:pt>
    <dgm:pt modelId="{8FBAA476-9EC5-4829-B8D5-031EA26870EA}" type="pres">
      <dgm:prSet presAssocID="{9F24EF00-B4B5-4BCF-AF01-2008FD2A7C08}" presName="levelTx" presStyleLbl="revTx" presStyleIdx="0" presStyleCnt="0">
        <dgm:presLayoutVars>
          <dgm:chMax val="1"/>
          <dgm:bulletEnabled val="1"/>
        </dgm:presLayoutVars>
      </dgm:prSet>
      <dgm:spPr/>
    </dgm:pt>
    <dgm:pt modelId="{0C80BEF8-0748-4EDC-82B3-B89D42BA8EB5}" type="pres">
      <dgm:prSet presAssocID="{0CCB5BB0-F4B7-487D-B04B-30FBC1D0691D}" presName="Name8" presStyleCnt="0"/>
      <dgm:spPr/>
    </dgm:pt>
    <dgm:pt modelId="{BFBCE146-990D-4D3F-9D88-D5C9C457CF5E}" type="pres">
      <dgm:prSet presAssocID="{0CCB5BB0-F4B7-487D-B04B-30FBC1D0691D}" presName="acctBkgd" presStyleLbl="alignAcc1" presStyleIdx="3" presStyleCnt="4"/>
      <dgm:spPr/>
    </dgm:pt>
    <dgm:pt modelId="{C70EE330-A5A2-410A-BC59-F1AB83843B1C}" type="pres">
      <dgm:prSet presAssocID="{0CCB5BB0-F4B7-487D-B04B-30FBC1D0691D}" presName="acctTx" presStyleLbl="alignAcc1" presStyleIdx="3" presStyleCnt="4">
        <dgm:presLayoutVars>
          <dgm:bulletEnabled val="1"/>
        </dgm:presLayoutVars>
      </dgm:prSet>
      <dgm:spPr/>
    </dgm:pt>
    <dgm:pt modelId="{BDB41853-56D5-4537-9E28-FDFFFFA675CA}" type="pres">
      <dgm:prSet presAssocID="{0CCB5BB0-F4B7-487D-B04B-30FBC1D0691D}" presName="level" presStyleLbl="node1" presStyleIdx="3" presStyleCnt="4">
        <dgm:presLayoutVars>
          <dgm:chMax val="1"/>
          <dgm:bulletEnabled val="1"/>
        </dgm:presLayoutVars>
      </dgm:prSet>
      <dgm:spPr/>
    </dgm:pt>
    <dgm:pt modelId="{E6FC6C0F-DB0A-4AFC-B79E-8448A92D0D54}" type="pres">
      <dgm:prSet presAssocID="{0CCB5BB0-F4B7-487D-B04B-30FBC1D0691D}" presName="levelTx" presStyleLbl="revTx" presStyleIdx="0" presStyleCnt="0">
        <dgm:presLayoutVars>
          <dgm:chMax val="1"/>
          <dgm:bulletEnabled val="1"/>
        </dgm:presLayoutVars>
      </dgm:prSet>
      <dgm:spPr/>
    </dgm:pt>
  </dgm:ptLst>
  <dgm:cxnLst>
    <dgm:cxn modelId="{E2395502-37A3-4069-B4B5-96C97FF94E15}" type="presOf" srcId="{F739396C-96ED-4FB4-902A-39B6117F18C8}" destId="{38F17C7C-1832-4A6C-B86A-86CB24F2F3BE}" srcOrd="1" destOrd="0" presId="urn:microsoft.com/office/officeart/2005/8/layout/pyramid1"/>
    <dgm:cxn modelId="{86252216-4E9A-4D6D-89A2-03792415C373}" srcId="{AFFC205B-8D7E-484B-9B59-8194980461C7}" destId="{F739396C-96ED-4FB4-902A-39B6117F18C8}" srcOrd="0" destOrd="0" parTransId="{2B980FFA-EDCA-4273-AFFB-A6FEF1EF56BD}" sibTransId="{00CA9644-4721-4570-93BC-44ADA17A3429}"/>
    <dgm:cxn modelId="{9F0B7569-94DD-427B-8DB2-074AD19CA590}" type="presOf" srcId="{AFFC205B-8D7E-484B-9B59-8194980461C7}" destId="{B9EB3F67-41EA-45EA-90E2-E9D07E96E615}" srcOrd="0" destOrd="0" presId="urn:microsoft.com/office/officeart/2005/8/layout/pyramid1"/>
    <dgm:cxn modelId="{BCA4A64D-A784-417A-B8A5-85143C24ADD5}" srcId="{88499739-E1D4-4121-8DF2-37BEE7873A7D}" destId="{0CCB5BB0-F4B7-487D-B04B-30FBC1D0691D}" srcOrd="3" destOrd="0" parTransId="{FC431D52-094C-48C6-B6CF-2D6053FC30F0}" sibTransId="{9AA67C4E-CD8B-4A5A-BD25-60907D2C0F02}"/>
    <dgm:cxn modelId="{64F4A170-42D9-4D6A-ABC2-4783172ED5B8}" type="presOf" srcId="{88499739-E1D4-4121-8DF2-37BEE7873A7D}" destId="{2FAA4D2F-E807-4EFD-8E15-B11BDC998A59}" srcOrd="0" destOrd="0" presId="urn:microsoft.com/office/officeart/2005/8/layout/pyramid1"/>
    <dgm:cxn modelId="{D73CD470-5591-4AB5-AE37-55976D116C14}" type="presOf" srcId="{7606E57A-268F-45C9-89E7-C997D435C0E7}" destId="{36939FF7-8FD9-44E0-B773-27CB84791496}" srcOrd="0" destOrd="0" presId="urn:microsoft.com/office/officeart/2005/8/layout/pyramid1"/>
    <dgm:cxn modelId="{E9EF2171-4590-442C-8130-5602B8AC1146}" srcId="{0CCB5BB0-F4B7-487D-B04B-30FBC1D0691D}" destId="{DD9740CA-F0D9-4795-AB86-2AD586A78749}" srcOrd="0" destOrd="0" parTransId="{5E7DE287-3651-4A12-86CF-0436568FEAC3}" sibTransId="{7AA051B3-2140-4E1B-825F-3624A94154EC}"/>
    <dgm:cxn modelId="{E790BA74-2501-4E37-AAAE-AA5B1B2BE504}" type="presOf" srcId="{089181E6-921B-484B-83F8-B27239D991D7}" destId="{CF9D471D-FFB0-4801-BCC1-4E2729F10C8B}" srcOrd="0" destOrd="0" presId="urn:microsoft.com/office/officeart/2005/8/layout/pyramid1"/>
    <dgm:cxn modelId="{819F7855-E702-427E-941A-2C500AAECBFA}" type="presOf" srcId="{AFFC205B-8D7E-484B-9B59-8194980461C7}" destId="{4E3B99EB-1975-463F-896C-6DFB68E09A42}" srcOrd="1" destOrd="0" presId="urn:microsoft.com/office/officeart/2005/8/layout/pyramid1"/>
    <dgm:cxn modelId="{1B6B7057-4E60-4411-B18B-872D65E0800C}" type="presOf" srcId="{0CCB5BB0-F4B7-487D-B04B-30FBC1D0691D}" destId="{BDB41853-56D5-4537-9E28-FDFFFFA675CA}" srcOrd="0" destOrd="0" presId="urn:microsoft.com/office/officeart/2005/8/layout/pyramid1"/>
    <dgm:cxn modelId="{E3DF5593-D8C9-4A46-9869-B35A19298C80}" type="presOf" srcId="{0CCB5BB0-F4B7-487D-B04B-30FBC1D0691D}" destId="{E6FC6C0F-DB0A-4AFC-B79E-8448A92D0D54}" srcOrd="1" destOrd="0" presId="urn:microsoft.com/office/officeart/2005/8/layout/pyramid1"/>
    <dgm:cxn modelId="{3A4A5795-A1FA-4284-B56F-3BD014EDFEF8}" type="presOf" srcId="{91BFBC92-FF47-4F84-A6AF-FBC2CC393385}" destId="{CC35B67B-0B49-4416-904A-0934029BF893}" srcOrd="0" destOrd="0" presId="urn:microsoft.com/office/officeart/2005/8/layout/pyramid1"/>
    <dgm:cxn modelId="{B0DCFD9A-7857-4C1B-B0C7-CB622DB7274B}" srcId="{9F24EF00-B4B5-4BCF-AF01-2008FD2A7C08}" destId="{089181E6-921B-484B-83F8-B27239D991D7}" srcOrd="0" destOrd="0" parTransId="{2B0853DE-8A92-4084-869C-738DED30D385}" sibTransId="{6788A4F4-4ACA-4009-B4E5-4BCE3EBD4F5C}"/>
    <dgm:cxn modelId="{34D844A2-3EE4-4958-A442-3F2340890616}" type="presOf" srcId="{DD9740CA-F0D9-4795-AB86-2AD586A78749}" destId="{BFBCE146-990D-4D3F-9D88-D5C9C457CF5E}" srcOrd="0" destOrd="0" presId="urn:microsoft.com/office/officeart/2005/8/layout/pyramid1"/>
    <dgm:cxn modelId="{088F59A6-AF91-4B4B-833D-BC91489B2AF0}" type="presOf" srcId="{DD9740CA-F0D9-4795-AB86-2AD586A78749}" destId="{C70EE330-A5A2-410A-BC59-F1AB83843B1C}" srcOrd="1" destOrd="0" presId="urn:microsoft.com/office/officeart/2005/8/layout/pyramid1"/>
    <dgm:cxn modelId="{A2BD86AB-E64A-40EE-89FD-1D88DA26A508}" type="presOf" srcId="{089181E6-921B-484B-83F8-B27239D991D7}" destId="{CC0A24B8-7CF7-4446-A894-9CC4B4861E4D}" srcOrd="1" destOrd="0" presId="urn:microsoft.com/office/officeart/2005/8/layout/pyramid1"/>
    <dgm:cxn modelId="{C72ADCB3-594C-401E-A137-BC04F0B7917A}" srcId="{7606E57A-268F-45C9-89E7-C997D435C0E7}" destId="{91BFBC92-FF47-4F84-A6AF-FBC2CC393385}" srcOrd="0" destOrd="0" parTransId="{FD79559A-FB81-4E0B-BF9F-088293549D3E}" sibTransId="{B1003399-D4D7-4E62-96E9-33F467E34F60}"/>
    <dgm:cxn modelId="{CEE623B6-5EE8-4A53-B403-F8F8B1A6895A}" type="presOf" srcId="{F739396C-96ED-4FB4-902A-39B6117F18C8}" destId="{77452923-D482-4E80-9D8B-487D2F3B75CA}" srcOrd="0" destOrd="0" presId="urn:microsoft.com/office/officeart/2005/8/layout/pyramid1"/>
    <dgm:cxn modelId="{B32390BB-74AF-45BC-90D4-53179D632640}" type="presOf" srcId="{91BFBC92-FF47-4F84-A6AF-FBC2CC393385}" destId="{E7545C42-1AF9-48E2-AD0E-67ADEA06EEB1}" srcOrd="1" destOrd="0" presId="urn:microsoft.com/office/officeart/2005/8/layout/pyramid1"/>
    <dgm:cxn modelId="{D58F1AC6-9A01-4D8A-AC77-79019B75894D}" srcId="{88499739-E1D4-4121-8DF2-37BEE7873A7D}" destId="{AFFC205B-8D7E-484B-9B59-8194980461C7}" srcOrd="0" destOrd="0" parTransId="{3B5D0B5B-4AD8-487C-A383-C5FEABA9A318}" sibTransId="{6C0FD51B-6836-4757-B661-F844BF99CC78}"/>
    <dgm:cxn modelId="{38CF54C6-5195-43C2-95BF-C47DC33854B5}" srcId="{88499739-E1D4-4121-8DF2-37BEE7873A7D}" destId="{7606E57A-268F-45C9-89E7-C997D435C0E7}" srcOrd="1" destOrd="0" parTransId="{EE4AA3DF-D350-4F29-8A77-4EA066BF7132}" sibTransId="{A113D468-4AFE-4469-A9C9-7B554A9ECD3A}"/>
    <dgm:cxn modelId="{A24158DC-D18B-4F21-BF80-BF85945D7044}" type="presOf" srcId="{9F24EF00-B4B5-4BCF-AF01-2008FD2A7C08}" destId="{2DC07F20-09E7-4D96-834A-E0209A070161}" srcOrd="0" destOrd="0" presId="urn:microsoft.com/office/officeart/2005/8/layout/pyramid1"/>
    <dgm:cxn modelId="{828BEFEA-42AC-4F86-81E3-DD117E42B2E7}" type="presOf" srcId="{9F24EF00-B4B5-4BCF-AF01-2008FD2A7C08}" destId="{8FBAA476-9EC5-4829-B8D5-031EA26870EA}" srcOrd="1" destOrd="0" presId="urn:microsoft.com/office/officeart/2005/8/layout/pyramid1"/>
    <dgm:cxn modelId="{2A874FF1-F482-4C01-8804-AB95460814B4}" type="presOf" srcId="{7606E57A-268F-45C9-89E7-C997D435C0E7}" destId="{3CB7A5B0-D8BD-4137-8342-2B685A198BAC}" srcOrd="1" destOrd="0" presId="urn:microsoft.com/office/officeart/2005/8/layout/pyramid1"/>
    <dgm:cxn modelId="{1BFFEDF8-8AFE-4B27-8FDB-FC785ADE84BB}" srcId="{88499739-E1D4-4121-8DF2-37BEE7873A7D}" destId="{9F24EF00-B4B5-4BCF-AF01-2008FD2A7C08}" srcOrd="2" destOrd="0" parTransId="{3098E5F1-5D58-44BD-A4EB-1B1A142961EE}" sibTransId="{B60F076F-31EC-46BB-883A-5E2AE0940CE2}"/>
    <dgm:cxn modelId="{B97E7453-6136-4514-B53D-887925D7FD80}" type="presParOf" srcId="{2FAA4D2F-E807-4EFD-8E15-B11BDC998A59}" destId="{D3087DE2-0883-4624-9730-4F896D1573FA}" srcOrd="0" destOrd="0" presId="urn:microsoft.com/office/officeart/2005/8/layout/pyramid1"/>
    <dgm:cxn modelId="{7B0B0F2A-D5EC-49AE-B628-27443138A0B7}" type="presParOf" srcId="{D3087DE2-0883-4624-9730-4F896D1573FA}" destId="{77452923-D482-4E80-9D8B-487D2F3B75CA}" srcOrd="0" destOrd="0" presId="urn:microsoft.com/office/officeart/2005/8/layout/pyramid1"/>
    <dgm:cxn modelId="{1BAE8A88-321C-4B61-B05D-42B927881210}" type="presParOf" srcId="{D3087DE2-0883-4624-9730-4F896D1573FA}" destId="{38F17C7C-1832-4A6C-B86A-86CB24F2F3BE}" srcOrd="1" destOrd="0" presId="urn:microsoft.com/office/officeart/2005/8/layout/pyramid1"/>
    <dgm:cxn modelId="{EC2C3662-3840-4FC2-871D-773F5A8D87C6}" type="presParOf" srcId="{D3087DE2-0883-4624-9730-4F896D1573FA}" destId="{B9EB3F67-41EA-45EA-90E2-E9D07E96E615}" srcOrd="2" destOrd="0" presId="urn:microsoft.com/office/officeart/2005/8/layout/pyramid1"/>
    <dgm:cxn modelId="{8F2E51D8-9E85-4177-93D7-E3DB20100EE8}" type="presParOf" srcId="{D3087DE2-0883-4624-9730-4F896D1573FA}" destId="{4E3B99EB-1975-463F-896C-6DFB68E09A42}" srcOrd="3" destOrd="0" presId="urn:microsoft.com/office/officeart/2005/8/layout/pyramid1"/>
    <dgm:cxn modelId="{E5AD8413-9A9E-492B-BEF2-3E82885F6B03}" type="presParOf" srcId="{2FAA4D2F-E807-4EFD-8E15-B11BDC998A59}" destId="{C36A3EB3-5266-472B-B856-FD8B911071C8}" srcOrd="1" destOrd="0" presId="urn:microsoft.com/office/officeart/2005/8/layout/pyramid1"/>
    <dgm:cxn modelId="{17E38BE7-B090-42E4-839F-97F40CB4F5FE}" type="presParOf" srcId="{C36A3EB3-5266-472B-B856-FD8B911071C8}" destId="{CC35B67B-0B49-4416-904A-0934029BF893}" srcOrd="0" destOrd="0" presId="urn:microsoft.com/office/officeart/2005/8/layout/pyramid1"/>
    <dgm:cxn modelId="{1C13C8F3-350F-49E5-BE6A-450498B5A1F3}" type="presParOf" srcId="{C36A3EB3-5266-472B-B856-FD8B911071C8}" destId="{E7545C42-1AF9-48E2-AD0E-67ADEA06EEB1}" srcOrd="1" destOrd="0" presId="urn:microsoft.com/office/officeart/2005/8/layout/pyramid1"/>
    <dgm:cxn modelId="{A3F630BC-0E70-4665-8D3A-F9E2AEF1DC80}" type="presParOf" srcId="{C36A3EB3-5266-472B-B856-FD8B911071C8}" destId="{36939FF7-8FD9-44E0-B773-27CB84791496}" srcOrd="2" destOrd="0" presId="urn:microsoft.com/office/officeart/2005/8/layout/pyramid1"/>
    <dgm:cxn modelId="{52D8107A-5052-4848-AA65-F3364E68575D}" type="presParOf" srcId="{C36A3EB3-5266-472B-B856-FD8B911071C8}" destId="{3CB7A5B0-D8BD-4137-8342-2B685A198BAC}" srcOrd="3" destOrd="0" presId="urn:microsoft.com/office/officeart/2005/8/layout/pyramid1"/>
    <dgm:cxn modelId="{5853466A-F17B-4ED8-826B-A7A9B3AC1EE9}" type="presParOf" srcId="{2FAA4D2F-E807-4EFD-8E15-B11BDC998A59}" destId="{7B9B133F-CEA8-4D6D-945A-B54D0ED92BFB}" srcOrd="2" destOrd="0" presId="urn:microsoft.com/office/officeart/2005/8/layout/pyramid1"/>
    <dgm:cxn modelId="{88D8D390-5C79-48A4-96AD-05C3CD4314FF}" type="presParOf" srcId="{7B9B133F-CEA8-4D6D-945A-B54D0ED92BFB}" destId="{CF9D471D-FFB0-4801-BCC1-4E2729F10C8B}" srcOrd="0" destOrd="0" presId="urn:microsoft.com/office/officeart/2005/8/layout/pyramid1"/>
    <dgm:cxn modelId="{3CE54024-2E24-4461-B889-668BD8BA25C5}" type="presParOf" srcId="{7B9B133F-CEA8-4D6D-945A-B54D0ED92BFB}" destId="{CC0A24B8-7CF7-4446-A894-9CC4B4861E4D}" srcOrd="1" destOrd="0" presId="urn:microsoft.com/office/officeart/2005/8/layout/pyramid1"/>
    <dgm:cxn modelId="{B5B9DB6B-C40A-42F3-914A-DBD5820779A0}" type="presParOf" srcId="{7B9B133F-CEA8-4D6D-945A-B54D0ED92BFB}" destId="{2DC07F20-09E7-4D96-834A-E0209A070161}" srcOrd="2" destOrd="0" presId="urn:microsoft.com/office/officeart/2005/8/layout/pyramid1"/>
    <dgm:cxn modelId="{FD57423B-6F71-4697-B46F-36FA64064A25}" type="presParOf" srcId="{7B9B133F-CEA8-4D6D-945A-B54D0ED92BFB}" destId="{8FBAA476-9EC5-4829-B8D5-031EA26870EA}" srcOrd="3" destOrd="0" presId="urn:microsoft.com/office/officeart/2005/8/layout/pyramid1"/>
    <dgm:cxn modelId="{40B5D699-0C24-484A-A38D-E394A0B42A74}" type="presParOf" srcId="{2FAA4D2F-E807-4EFD-8E15-B11BDC998A59}" destId="{0C80BEF8-0748-4EDC-82B3-B89D42BA8EB5}" srcOrd="3" destOrd="0" presId="urn:microsoft.com/office/officeart/2005/8/layout/pyramid1"/>
    <dgm:cxn modelId="{DE335D05-8811-40FA-A21C-1349CD9CCE8F}" type="presParOf" srcId="{0C80BEF8-0748-4EDC-82B3-B89D42BA8EB5}" destId="{BFBCE146-990D-4D3F-9D88-D5C9C457CF5E}" srcOrd="0" destOrd="0" presId="urn:microsoft.com/office/officeart/2005/8/layout/pyramid1"/>
    <dgm:cxn modelId="{E6D9EF03-18E6-422E-9536-3800CF85383A}" type="presParOf" srcId="{0C80BEF8-0748-4EDC-82B3-B89D42BA8EB5}" destId="{C70EE330-A5A2-410A-BC59-F1AB83843B1C}" srcOrd="1" destOrd="0" presId="urn:microsoft.com/office/officeart/2005/8/layout/pyramid1"/>
    <dgm:cxn modelId="{331D3575-CE2A-4FE6-99D6-7640758096A3}" type="presParOf" srcId="{0C80BEF8-0748-4EDC-82B3-B89D42BA8EB5}" destId="{BDB41853-56D5-4537-9E28-FDFFFFA675CA}" srcOrd="2" destOrd="0" presId="urn:microsoft.com/office/officeart/2005/8/layout/pyramid1"/>
    <dgm:cxn modelId="{4289BD29-7C03-49A8-8056-703114CBBE06}" type="presParOf" srcId="{0C80BEF8-0748-4EDC-82B3-B89D42BA8EB5}" destId="{E6FC6C0F-DB0A-4AFC-B79E-8448A92D0D54}" srcOrd="3"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52923-D482-4E80-9D8B-487D2F3B75CA}">
      <dsp:nvSpPr>
        <dsp:cNvPr id="0" name=""/>
        <dsp:cNvSpPr/>
      </dsp:nvSpPr>
      <dsp:spPr>
        <a:xfrm rot="10800000">
          <a:off x="0" y="0"/>
          <a:ext cx="2921329" cy="1045717"/>
        </a:xfrm>
        <a:prstGeom prst="nonIsoscelesTrapezoid">
          <a:avLst>
            <a:gd name="adj1" fmla="val 35978"/>
            <a:gd name="adj2" fmla="val 0"/>
          </a:avLst>
        </a:prstGeom>
        <a:solidFill>
          <a:srgbClr val="B4CBDA">
            <a:alpha val="90000"/>
          </a:srgb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国全体の主に三次医療を管轄</a:t>
          </a:r>
          <a:endParaRPr lang="en-SG" sz="1100" kern="1200" dirty="0"/>
        </a:p>
      </dsp:txBody>
      <dsp:txXfrm rot="10800000">
        <a:off x="0" y="0"/>
        <a:ext cx="2545097" cy="1045717"/>
      </dsp:txXfrm>
    </dsp:sp>
    <dsp:sp modelId="{B9EB3F67-41EA-45EA-90E2-E9D07E96E615}">
      <dsp:nvSpPr>
        <dsp:cNvPr id="0" name=""/>
        <dsp:cNvSpPr/>
      </dsp:nvSpPr>
      <dsp:spPr>
        <a:xfrm>
          <a:off x="2545097" y="0"/>
          <a:ext cx="752463" cy="1045717"/>
        </a:xfrm>
        <a:prstGeom prst="trapezoid">
          <a:avLst>
            <a:gd name="adj" fmla="val 50000"/>
          </a:avLst>
        </a:prstGeom>
        <a:solidFill>
          <a:srgbClr val="A4BD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国</a:t>
          </a:r>
          <a:endParaRPr lang="en-SG" altLang="ja-JP" sz="1200" b="1" kern="1200" dirty="0"/>
        </a:p>
      </dsp:txBody>
      <dsp:txXfrm>
        <a:off x="2545097" y="0"/>
        <a:ext cx="752463" cy="1045717"/>
      </dsp:txXfrm>
    </dsp:sp>
    <dsp:sp modelId="{CC35B67B-0B49-4416-904A-0934029BF893}">
      <dsp:nvSpPr>
        <dsp:cNvPr id="0" name=""/>
        <dsp:cNvSpPr/>
      </dsp:nvSpPr>
      <dsp:spPr>
        <a:xfrm rot="10800000">
          <a:off x="0" y="1045717"/>
          <a:ext cx="2545097" cy="1045717"/>
        </a:xfrm>
        <a:prstGeom prst="nonIsoscelesTrapezoid">
          <a:avLst>
            <a:gd name="adj1" fmla="val 35978"/>
            <a:gd name="adj2" fmla="val 0"/>
          </a:avLst>
        </a:prstGeom>
        <a:solidFill>
          <a:schemeClr val="accent1"/>
        </a:solidFill>
        <a:ln w="25400" cap="flat" cmpd="sng" algn="ctr">
          <a:solidFill>
            <a:schemeClr val="accent3">
              <a:shade val="80000"/>
              <a:hueOff val="16823"/>
              <a:satOff val="4233"/>
              <a:lumOff val="48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solidFill>
                <a:schemeClr val="bg1"/>
              </a:solidFill>
            </a:rPr>
            <a:t>州全域の主に二次医療を管轄　（</a:t>
          </a:r>
          <a:r>
            <a:rPr lang="en-US" altLang="ja-JP" sz="1100" kern="1200" dirty="0">
              <a:solidFill>
                <a:schemeClr val="bg1"/>
              </a:solidFill>
            </a:rPr>
            <a:t>15</a:t>
          </a:r>
          <a:r>
            <a:rPr lang="ja-JP" altLang="en-US" sz="1100" kern="1200" dirty="0">
              <a:solidFill>
                <a:schemeClr val="bg1"/>
              </a:solidFill>
            </a:rPr>
            <a:t>州）</a:t>
          </a:r>
          <a:endParaRPr lang="en-SG" sz="1100" kern="1200" dirty="0">
            <a:solidFill>
              <a:schemeClr val="bg1"/>
            </a:solidFill>
          </a:endParaRPr>
        </a:p>
      </dsp:txBody>
      <dsp:txXfrm rot="10800000">
        <a:off x="0" y="1045717"/>
        <a:ext cx="2168865" cy="1045717"/>
      </dsp:txXfrm>
    </dsp:sp>
    <dsp:sp modelId="{36939FF7-8FD9-44E0-B773-27CB84791496}">
      <dsp:nvSpPr>
        <dsp:cNvPr id="0" name=""/>
        <dsp:cNvSpPr/>
      </dsp:nvSpPr>
      <dsp:spPr>
        <a:xfrm>
          <a:off x="2168865" y="1045717"/>
          <a:ext cx="1504927" cy="1045717"/>
        </a:xfrm>
        <a:prstGeom prst="trapezoid">
          <a:avLst>
            <a:gd name="adj" fmla="val 35978"/>
          </a:avLst>
        </a:prstGeom>
        <a:solidFill>
          <a:srgbClr val="4064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solidFill>
                <a:schemeClr val="bg1"/>
              </a:solidFill>
            </a:rPr>
            <a:t>州保健局</a:t>
          </a:r>
          <a:endParaRPr lang="en-SG" altLang="ja-JP" sz="1200" b="1" kern="1200" dirty="0">
            <a:solidFill>
              <a:schemeClr val="bg1"/>
            </a:solidFill>
          </a:endParaRPr>
        </a:p>
        <a:p>
          <a:pPr marL="0" lvl="0" indent="0" algn="ctr" defTabSz="533400">
            <a:lnSpc>
              <a:spcPct val="90000"/>
            </a:lnSpc>
            <a:spcBef>
              <a:spcPct val="0"/>
            </a:spcBef>
            <a:spcAft>
              <a:spcPct val="35000"/>
            </a:spcAft>
            <a:buNone/>
          </a:pPr>
          <a:r>
            <a:rPr lang="en-SG" altLang="ja-JP" sz="1100" kern="1200" dirty="0">
              <a:solidFill>
                <a:schemeClr val="bg1"/>
              </a:solidFill>
            </a:rPr>
            <a:t>(State Health Departments)</a:t>
          </a:r>
          <a:endParaRPr lang="en-SG" sz="1100" kern="1200" dirty="0">
            <a:solidFill>
              <a:schemeClr val="bg1"/>
            </a:solidFill>
          </a:endParaRPr>
        </a:p>
      </dsp:txBody>
      <dsp:txXfrm>
        <a:off x="2432228" y="1045717"/>
        <a:ext cx="978202" cy="1045717"/>
      </dsp:txXfrm>
    </dsp:sp>
    <dsp:sp modelId="{CF9D471D-FFB0-4801-BCC1-4E2729F10C8B}">
      <dsp:nvSpPr>
        <dsp:cNvPr id="0" name=""/>
        <dsp:cNvSpPr/>
      </dsp:nvSpPr>
      <dsp:spPr>
        <a:xfrm rot="10800000">
          <a:off x="0" y="2091434"/>
          <a:ext cx="2168865" cy="1045717"/>
        </a:xfrm>
        <a:prstGeom prst="nonIsoscelesTrapezoid">
          <a:avLst>
            <a:gd name="adj1" fmla="val 35978"/>
            <a:gd name="adj2" fmla="val 0"/>
          </a:avLst>
        </a:prstGeom>
        <a:solidFill>
          <a:schemeClr val="accent2"/>
        </a:solidFill>
        <a:ln w="25400" cap="flat" cmpd="sng" algn="ctr">
          <a:solidFill>
            <a:schemeClr val="accent3">
              <a:shade val="80000"/>
              <a:hueOff val="33646"/>
              <a:satOff val="8467"/>
              <a:lumOff val="9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地区全域の主に一次医療を管轄（</a:t>
          </a:r>
          <a:r>
            <a:rPr lang="en-US" altLang="ja-JP" sz="1100" kern="1200" dirty="0"/>
            <a:t>144</a:t>
          </a:r>
          <a:r>
            <a:rPr lang="ja-JP" altLang="en-US" sz="1100" kern="1200" dirty="0"/>
            <a:t>地区）</a:t>
          </a:r>
          <a:endParaRPr lang="en-SG" sz="1100" kern="1200" dirty="0"/>
        </a:p>
      </dsp:txBody>
      <dsp:txXfrm rot="10800000">
        <a:off x="0" y="2091434"/>
        <a:ext cx="1792634" cy="1045717"/>
      </dsp:txXfrm>
    </dsp:sp>
    <dsp:sp modelId="{2DC07F20-09E7-4D96-834A-E0209A070161}">
      <dsp:nvSpPr>
        <dsp:cNvPr id="0" name=""/>
        <dsp:cNvSpPr/>
      </dsp:nvSpPr>
      <dsp:spPr>
        <a:xfrm>
          <a:off x="1792634" y="2091434"/>
          <a:ext cx="2257391" cy="1045717"/>
        </a:xfrm>
        <a:prstGeom prst="trapezoid">
          <a:avLst>
            <a:gd name="adj" fmla="val 3597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地区保健局</a:t>
          </a:r>
          <a:endParaRPr lang="en-SG" altLang="ja-JP" sz="1200" b="1" kern="1200" dirty="0"/>
        </a:p>
        <a:p>
          <a:pPr marL="0" lvl="0" indent="0" algn="ctr" defTabSz="533400">
            <a:lnSpc>
              <a:spcPct val="90000"/>
            </a:lnSpc>
            <a:spcBef>
              <a:spcPct val="0"/>
            </a:spcBef>
            <a:spcAft>
              <a:spcPct val="35000"/>
            </a:spcAft>
            <a:buNone/>
          </a:pPr>
          <a:r>
            <a:rPr lang="en-SG" altLang="ja-JP" sz="1100" kern="1200" dirty="0"/>
            <a:t>(District Health Offices)</a:t>
          </a:r>
          <a:endParaRPr lang="en-SG" sz="1100" kern="1200" dirty="0"/>
        </a:p>
      </dsp:txBody>
      <dsp:txXfrm>
        <a:off x="2187677" y="2091434"/>
        <a:ext cx="1467304" cy="1045717"/>
      </dsp:txXfrm>
    </dsp:sp>
    <dsp:sp modelId="{BFBCE146-990D-4D3F-9D88-D5C9C457CF5E}">
      <dsp:nvSpPr>
        <dsp:cNvPr id="0" name=""/>
        <dsp:cNvSpPr/>
      </dsp:nvSpPr>
      <dsp:spPr>
        <a:xfrm rot="10800000">
          <a:off x="0" y="3137151"/>
          <a:ext cx="1792634" cy="1045717"/>
        </a:xfrm>
        <a:prstGeom prst="nonIsoscelesTrapezoid">
          <a:avLst>
            <a:gd name="adj1" fmla="val 35978"/>
            <a:gd name="adj2" fmla="val 0"/>
          </a:avLst>
        </a:prstGeom>
        <a:solidFill>
          <a:srgbClr val="CFE0EB">
            <a:alpha val="90000"/>
          </a:srgbClr>
        </a:solidFill>
        <a:ln w="25400" cap="flat" cmpd="sng" algn="ctr">
          <a:solidFill>
            <a:schemeClr val="accent3">
              <a:shade val="80000"/>
              <a:hueOff val="50468"/>
              <a:satOff val="12700"/>
              <a:lumOff val="14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000" tIns="72000" rIns="72000" bIns="72000" numCol="1" spcCol="1270" anchor="ctr" anchorCtr="0">
          <a:noAutofit/>
        </a:bodyPr>
        <a:lstStyle/>
        <a:p>
          <a:pPr marL="57150" lvl="1" indent="-57150" algn="l" defTabSz="488950">
            <a:lnSpc>
              <a:spcPct val="90000"/>
            </a:lnSpc>
            <a:spcBef>
              <a:spcPct val="0"/>
            </a:spcBef>
            <a:spcAft>
              <a:spcPct val="15000"/>
            </a:spcAft>
            <a:buChar char="•"/>
          </a:pPr>
          <a:r>
            <a:rPr lang="ja-JP" altLang="en-US" sz="1100" kern="1200" dirty="0"/>
            <a:t>地区保健局がヘルスクリニック等を管轄</a:t>
          </a:r>
          <a:endParaRPr lang="en-SG" sz="1100" kern="1200" dirty="0"/>
        </a:p>
      </dsp:txBody>
      <dsp:txXfrm rot="10800000">
        <a:off x="0" y="3137151"/>
        <a:ext cx="1416402" cy="1045717"/>
      </dsp:txXfrm>
    </dsp:sp>
    <dsp:sp modelId="{BDB41853-56D5-4537-9E28-FDFFFFA675CA}">
      <dsp:nvSpPr>
        <dsp:cNvPr id="0" name=""/>
        <dsp:cNvSpPr/>
      </dsp:nvSpPr>
      <dsp:spPr>
        <a:xfrm>
          <a:off x="1416402" y="3137151"/>
          <a:ext cx="3009854" cy="1045717"/>
        </a:xfrm>
        <a:prstGeom prst="trapezoid">
          <a:avLst>
            <a:gd name="adj" fmla="val 35978"/>
          </a:avLst>
        </a:prstGeom>
        <a:solidFill>
          <a:srgbClr val="CFE0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ja-JP" altLang="en-US" sz="1200" b="1" kern="1200" dirty="0"/>
            <a:t>ヘルスクリニック</a:t>
          </a:r>
          <a:endParaRPr lang="en-SG" sz="1200" b="1" kern="1200" dirty="0"/>
        </a:p>
      </dsp:txBody>
      <dsp:txXfrm>
        <a:off x="1943126" y="3137151"/>
        <a:ext cx="1956405" cy="10457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19413" cy="495299"/>
          </a:xfrm>
          <a:prstGeom prst="rect">
            <a:avLst/>
          </a:prstGeom>
        </p:spPr>
        <p:txBody>
          <a:bodyPr vert="horz" lIns="90287" tIns="45144" rIns="90287" bIns="4514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4" y="3"/>
            <a:ext cx="2919412" cy="495299"/>
          </a:xfrm>
          <a:prstGeom prst="rect">
            <a:avLst/>
          </a:prstGeom>
        </p:spPr>
        <p:txBody>
          <a:bodyPr vert="horz" lIns="90287" tIns="45144" rIns="90287" bIns="45144" rtlCol="0"/>
          <a:lstStyle>
            <a:lvl1pPr algn="r">
              <a:defRPr sz="1200"/>
            </a:lvl1pPr>
          </a:lstStyle>
          <a:p>
            <a:fld id="{AD5813BB-2A59-4094-A80D-63C58A298EE5}" type="datetimeFigureOut">
              <a:rPr kumimoji="1" lang="ja-JP" altLang="en-US" smtClean="0"/>
              <a:pPr/>
              <a:t>2026/4/24</a:t>
            </a:fld>
            <a:endParaRPr kumimoji="1" lang="ja-JP" altLang="en-US"/>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0287" tIns="45144" rIns="90287" bIns="4514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4" y="9371015"/>
            <a:ext cx="2919412" cy="495299"/>
          </a:xfrm>
          <a:prstGeom prst="rect">
            <a:avLst/>
          </a:prstGeom>
        </p:spPr>
        <p:txBody>
          <a:bodyPr vert="horz" lIns="90287" tIns="45144" rIns="90287" bIns="45144"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9566" cy="493869"/>
          </a:xfrm>
          <a:prstGeom prst="rect">
            <a:avLst/>
          </a:prstGeom>
        </p:spPr>
        <p:txBody>
          <a:bodyPr vert="horz" lIns="89620" tIns="44810" rIns="89620" bIns="44810" rtlCol="0"/>
          <a:lstStyle>
            <a:lvl1pPr algn="l">
              <a:defRPr sz="1200"/>
            </a:lvl1pPr>
          </a:lstStyle>
          <a:p>
            <a:endParaRPr kumimoji="1" lang="ja-JP" altLang="en-US"/>
          </a:p>
        </p:txBody>
      </p:sp>
      <p:sp>
        <p:nvSpPr>
          <p:cNvPr id="3" name="日付プレースホルダ 2"/>
          <p:cNvSpPr>
            <a:spLocks noGrp="1"/>
          </p:cNvSpPr>
          <p:nvPr>
            <p:ph type="dt" idx="1"/>
          </p:nvPr>
        </p:nvSpPr>
        <p:spPr>
          <a:xfrm>
            <a:off x="3814630" y="2"/>
            <a:ext cx="2919566" cy="493869"/>
          </a:xfrm>
          <a:prstGeom prst="rect">
            <a:avLst/>
          </a:prstGeom>
        </p:spPr>
        <p:txBody>
          <a:bodyPr vert="horz" lIns="89620" tIns="44810" rIns="89620" bIns="44810" rtlCol="0"/>
          <a:lstStyle>
            <a:lvl1pPr algn="r">
              <a:defRPr sz="1200"/>
            </a:lvl1pPr>
          </a:lstStyle>
          <a:p>
            <a:fld id="{6F0D6084-7E8B-4A36-97F0-DEDFB028508E}" type="datetimeFigureOut">
              <a:rPr kumimoji="1" lang="ja-JP" altLang="en-US" smtClean="0"/>
              <a:pPr/>
              <a:t>2026/4/24</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89620" tIns="44810" rIns="89620" bIns="44810" rtlCol="0" anchor="ctr"/>
          <a:lstStyle/>
          <a:p>
            <a:endParaRPr lang="ja-JP" altLang="en-US"/>
          </a:p>
        </p:txBody>
      </p:sp>
      <p:sp>
        <p:nvSpPr>
          <p:cNvPr id="5" name="ノート プレースホルダ 4"/>
          <p:cNvSpPr>
            <a:spLocks noGrp="1"/>
          </p:cNvSpPr>
          <p:nvPr>
            <p:ph type="body" sz="quarter" idx="3"/>
          </p:nvPr>
        </p:nvSpPr>
        <p:spPr>
          <a:xfrm>
            <a:off x="673264" y="4686228"/>
            <a:ext cx="5389240" cy="4440076"/>
          </a:xfrm>
          <a:prstGeom prst="rect">
            <a:avLst/>
          </a:prstGeom>
        </p:spPr>
        <p:txBody>
          <a:bodyPr vert="horz" lIns="89620" tIns="44810" rIns="89620" bIns="4481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370875"/>
            <a:ext cx="2919566" cy="493868"/>
          </a:xfrm>
          <a:prstGeom prst="rect">
            <a:avLst/>
          </a:prstGeom>
        </p:spPr>
        <p:txBody>
          <a:bodyPr vert="horz" lIns="89620" tIns="44810" rIns="89620" bIns="4481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630" y="9370875"/>
            <a:ext cx="2919566" cy="493868"/>
          </a:xfrm>
          <a:prstGeom prst="rect">
            <a:avLst/>
          </a:prstGeom>
        </p:spPr>
        <p:txBody>
          <a:bodyPr vert="horz" lIns="89620" tIns="44810" rIns="89620" bIns="44810"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40526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085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87423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145065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11</a:t>
            </a:fld>
            <a:endParaRPr kumimoji="1" lang="ja-JP" altLang="en-US"/>
          </a:p>
        </p:txBody>
      </p:sp>
    </p:spTree>
    <p:extLst>
      <p:ext uri="{BB962C8B-B14F-4D97-AF65-F5344CB8AC3E}">
        <p14:creationId xmlns:p14="http://schemas.microsoft.com/office/powerpoint/2010/main" val="3414106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14</a:t>
            </a:fld>
            <a:endParaRPr kumimoji="1" lang="ja-JP" altLang="en-US"/>
          </a:p>
        </p:txBody>
      </p:sp>
    </p:spTree>
    <p:extLst>
      <p:ext uri="{BB962C8B-B14F-4D97-AF65-F5344CB8AC3E}">
        <p14:creationId xmlns:p14="http://schemas.microsoft.com/office/powerpoint/2010/main" val="208638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txBody>
          <a:bodyPr/>
          <a:lstStyle/>
          <a:p>
            <a:endParaRPr lang="en-US"/>
          </a:p>
        </p:txBody>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82</a:t>
            </a:fld>
            <a:endParaRPr kumimoji="1" lang="ja-JP" altLang="en-US"/>
          </a:p>
        </p:txBody>
      </p:sp>
    </p:spTree>
    <p:extLst>
      <p:ext uri="{BB962C8B-B14F-4D97-AF65-F5344CB8AC3E}">
        <p14:creationId xmlns:p14="http://schemas.microsoft.com/office/powerpoint/2010/main" val="19542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sz="2400"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88</a:t>
            </a:fld>
            <a:endParaRPr kumimoji="1" lang="ja-JP" altLang="en-US"/>
          </a:p>
        </p:txBody>
      </p:sp>
    </p:spTree>
    <p:extLst>
      <p:ext uri="{BB962C8B-B14F-4D97-AF65-F5344CB8AC3E}">
        <p14:creationId xmlns:p14="http://schemas.microsoft.com/office/powerpoint/2010/main" val="353135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5776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421951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8958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184304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p:nvPr userDrawn="1"/>
        </p:nvGrpSpPr>
        <p:grpSpPr>
          <a:xfrm>
            <a:off x="5169024" y="3212976"/>
            <a:ext cx="4609095" cy="2015035"/>
            <a:chOff x="5046931" y="3111595"/>
            <a:chExt cx="4609095" cy="2015035"/>
          </a:xfrm>
        </p:grpSpPr>
        <p:grpSp>
          <p:nvGrpSpPr>
            <p:cNvPr id="385" name="グループ化 384"/>
            <p:cNvGrpSpPr/>
            <p:nvPr userDrawn="1"/>
          </p:nvGrpSpPr>
          <p:grpSpPr>
            <a:xfrm>
              <a:off x="6802302" y="4372758"/>
              <a:ext cx="1518565" cy="753872"/>
              <a:chOff x="6802302" y="4372758"/>
              <a:chExt cx="1518565" cy="753872"/>
            </a:xfrm>
            <a:solidFill>
              <a:srgbClr val="CCDAEC"/>
            </a:solidFill>
          </p:grpSpPr>
          <p:sp>
            <p:nvSpPr>
              <p:cNvPr id="624" name="Oval 13"/>
              <p:cNvSpPr>
                <a:spLocks noChangeArrowheads="1"/>
              </p:cNvSpPr>
              <p:nvPr userDrawn="1"/>
            </p:nvSpPr>
            <p:spPr bwMode="auto">
              <a:xfrm>
                <a:off x="7660888"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5" name="Oval 15"/>
              <p:cNvSpPr>
                <a:spLocks noChangeArrowheads="1"/>
              </p:cNvSpPr>
              <p:nvPr userDrawn="1"/>
            </p:nvSpPr>
            <p:spPr bwMode="auto">
              <a:xfrm>
                <a:off x="756563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6" name="Oval 16"/>
              <p:cNvSpPr>
                <a:spLocks noChangeArrowheads="1"/>
              </p:cNvSpPr>
              <p:nvPr userDrawn="1"/>
            </p:nvSpPr>
            <p:spPr bwMode="auto">
              <a:xfrm>
                <a:off x="7948353"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7" name="Oval 17"/>
              <p:cNvSpPr>
                <a:spLocks noChangeArrowheads="1"/>
              </p:cNvSpPr>
              <p:nvPr userDrawn="1"/>
            </p:nvSpPr>
            <p:spPr bwMode="auto">
              <a:xfrm>
                <a:off x="8045309"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8" name="Oval 30"/>
              <p:cNvSpPr>
                <a:spLocks noChangeArrowheads="1"/>
              </p:cNvSpPr>
              <p:nvPr userDrawn="1"/>
            </p:nvSpPr>
            <p:spPr bwMode="auto">
              <a:xfrm>
                <a:off x="756563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9" name="Oval 45"/>
              <p:cNvSpPr>
                <a:spLocks noChangeArrowheads="1"/>
              </p:cNvSpPr>
              <p:nvPr userDrawn="1"/>
            </p:nvSpPr>
            <p:spPr bwMode="auto">
              <a:xfrm>
                <a:off x="7472080"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0" name="Oval 48"/>
              <p:cNvSpPr>
                <a:spLocks noChangeArrowheads="1"/>
              </p:cNvSpPr>
              <p:nvPr userDrawn="1"/>
            </p:nvSpPr>
            <p:spPr bwMode="auto">
              <a:xfrm>
                <a:off x="7087659"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1" name="Oval 50"/>
              <p:cNvSpPr>
                <a:spLocks noChangeArrowheads="1"/>
              </p:cNvSpPr>
              <p:nvPr userDrawn="1"/>
            </p:nvSpPr>
            <p:spPr bwMode="auto">
              <a:xfrm>
                <a:off x="7279869"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2" name="Oval 51"/>
              <p:cNvSpPr>
                <a:spLocks noChangeArrowheads="1"/>
              </p:cNvSpPr>
              <p:nvPr userDrawn="1"/>
            </p:nvSpPr>
            <p:spPr bwMode="auto">
              <a:xfrm>
                <a:off x="7375124"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3" name="Oval 52"/>
              <p:cNvSpPr>
                <a:spLocks noChangeArrowheads="1"/>
              </p:cNvSpPr>
              <p:nvPr userDrawn="1"/>
            </p:nvSpPr>
            <p:spPr bwMode="auto">
              <a:xfrm>
                <a:off x="7375124"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4" name="Oval 55"/>
              <p:cNvSpPr>
                <a:spLocks noChangeArrowheads="1"/>
              </p:cNvSpPr>
              <p:nvPr userDrawn="1"/>
            </p:nvSpPr>
            <p:spPr bwMode="auto">
              <a:xfrm>
                <a:off x="7472080" y="4945987"/>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5" name="Oval 60"/>
              <p:cNvSpPr>
                <a:spLocks noChangeArrowheads="1"/>
              </p:cNvSpPr>
              <p:nvPr userDrawn="1"/>
            </p:nvSpPr>
            <p:spPr bwMode="auto">
              <a:xfrm>
                <a:off x="7184615"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6" name="Oval 86"/>
              <p:cNvSpPr>
                <a:spLocks noChangeArrowheads="1"/>
              </p:cNvSpPr>
              <p:nvPr userDrawn="1"/>
            </p:nvSpPr>
            <p:spPr bwMode="auto">
              <a:xfrm>
                <a:off x="7660888"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7" name="Oval 87"/>
              <p:cNvSpPr>
                <a:spLocks noChangeArrowheads="1"/>
              </p:cNvSpPr>
              <p:nvPr userDrawn="1"/>
            </p:nvSpPr>
            <p:spPr bwMode="auto">
              <a:xfrm>
                <a:off x="7087659" y="4755478"/>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8" name="Oval 88"/>
              <p:cNvSpPr>
                <a:spLocks noChangeArrowheads="1"/>
              </p:cNvSpPr>
              <p:nvPr userDrawn="1"/>
            </p:nvSpPr>
            <p:spPr bwMode="auto">
              <a:xfrm>
                <a:off x="7757844"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9" name="Oval 89"/>
              <p:cNvSpPr>
                <a:spLocks noChangeArrowheads="1"/>
              </p:cNvSpPr>
              <p:nvPr userDrawn="1"/>
            </p:nvSpPr>
            <p:spPr bwMode="auto">
              <a:xfrm>
                <a:off x="7472080" y="4660223"/>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0" name="Oval 91"/>
              <p:cNvSpPr>
                <a:spLocks noChangeArrowheads="1"/>
              </p:cNvSpPr>
              <p:nvPr userDrawn="1"/>
            </p:nvSpPr>
            <p:spPr bwMode="auto">
              <a:xfrm>
                <a:off x="7472080" y="4849032"/>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1" name="Oval 96"/>
              <p:cNvSpPr>
                <a:spLocks noChangeArrowheads="1"/>
              </p:cNvSpPr>
              <p:nvPr userDrawn="1"/>
            </p:nvSpPr>
            <p:spPr bwMode="auto">
              <a:xfrm>
                <a:off x="7279869"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2" name="Oval 97"/>
              <p:cNvSpPr>
                <a:spLocks noChangeArrowheads="1"/>
              </p:cNvSpPr>
              <p:nvPr userDrawn="1"/>
            </p:nvSpPr>
            <p:spPr bwMode="auto">
              <a:xfrm>
                <a:off x="7375124" y="4849032"/>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3" name="Oval 98"/>
              <p:cNvSpPr>
                <a:spLocks noChangeArrowheads="1"/>
              </p:cNvSpPr>
              <p:nvPr userDrawn="1"/>
            </p:nvSpPr>
            <p:spPr bwMode="auto">
              <a:xfrm>
                <a:off x="7184615"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4" name="Oval 112"/>
              <p:cNvSpPr>
                <a:spLocks noChangeArrowheads="1"/>
              </p:cNvSpPr>
              <p:nvPr userDrawn="1"/>
            </p:nvSpPr>
            <p:spPr bwMode="auto">
              <a:xfrm>
                <a:off x="7279869"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5" name="Oval 116"/>
              <p:cNvSpPr>
                <a:spLocks noChangeArrowheads="1"/>
              </p:cNvSpPr>
              <p:nvPr userDrawn="1"/>
            </p:nvSpPr>
            <p:spPr bwMode="auto">
              <a:xfrm>
                <a:off x="7184615"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6" name="Oval 125"/>
              <p:cNvSpPr>
                <a:spLocks noChangeArrowheads="1"/>
              </p:cNvSpPr>
              <p:nvPr userDrawn="1"/>
            </p:nvSpPr>
            <p:spPr bwMode="auto">
              <a:xfrm>
                <a:off x="7087659" y="4945987"/>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7" name="Oval 129"/>
              <p:cNvSpPr>
                <a:spLocks noChangeArrowheads="1"/>
              </p:cNvSpPr>
              <p:nvPr userDrawn="1"/>
            </p:nvSpPr>
            <p:spPr bwMode="auto">
              <a:xfrm>
                <a:off x="7948353"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8" name="Oval 133"/>
              <p:cNvSpPr>
                <a:spLocks noChangeArrowheads="1"/>
              </p:cNvSpPr>
              <p:nvPr userDrawn="1"/>
            </p:nvSpPr>
            <p:spPr bwMode="auto">
              <a:xfrm>
                <a:off x="7853099"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9" name="Oval 134"/>
              <p:cNvSpPr>
                <a:spLocks noChangeArrowheads="1"/>
              </p:cNvSpPr>
              <p:nvPr userDrawn="1"/>
            </p:nvSpPr>
            <p:spPr bwMode="auto">
              <a:xfrm>
                <a:off x="7375124" y="456326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0" name="Oval 135"/>
              <p:cNvSpPr>
                <a:spLocks noChangeArrowheads="1"/>
              </p:cNvSpPr>
              <p:nvPr userDrawn="1"/>
            </p:nvSpPr>
            <p:spPr bwMode="auto">
              <a:xfrm>
                <a:off x="6992404"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1" name="Oval 136"/>
              <p:cNvSpPr>
                <a:spLocks noChangeArrowheads="1"/>
              </p:cNvSpPr>
              <p:nvPr userDrawn="1"/>
            </p:nvSpPr>
            <p:spPr bwMode="auto">
              <a:xfrm>
                <a:off x="7948353" y="4468013"/>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2" name="Oval 137"/>
              <p:cNvSpPr>
                <a:spLocks noChangeArrowheads="1"/>
              </p:cNvSpPr>
              <p:nvPr userDrawn="1"/>
            </p:nvSpPr>
            <p:spPr bwMode="auto">
              <a:xfrm>
                <a:off x="7757844" y="4468013"/>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3" name="Oval 138"/>
              <p:cNvSpPr>
                <a:spLocks noChangeArrowheads="1"/>
              </p:cNvSpPr>
              <p:nvPr userDrawn="1"/>
            </p:nvSpPr>
            <p:spPr bwMode="auto">
              <a:xfrm>
                <a:off x="6992404" y="4849032"/>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4" name="Oval 178"/>
              <p:cNvSpPr>
                <a:spLocks noChangeArrowheads="1"/>
              </p:cNvSpPr>
              <p:nvPr userDrawn="1"/>
            </p:nvSpPr>
            <p:spPr bwMode="auto">
              <a:xfrm>
                <a:off x="813886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5" name="Oval 181"/>
              <p:cNvSpPr>
                <a:spLocks noChangeArrowheads="1"/>
              </p:cNvSpPr>
              <p:nvPr userDrawn="1"/>
            </p:nvSpPr>
            <p:spPr bwMode="auto">
              <a:xfrm>
                <a:off x="6898851" y="4755478"/>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6" name="Oval 191"/>
              <p:cNvSpPr>
                <a:spLocks noChangeArrowheads="1"/>
              </p:cNvSpPr>
              <p:nvPr userDrawn="1"/>
            </p:nvSpPr>
            <p:spPr bwMode="auto">
              <a:xfrm>
                <a:off x="6992404" y="4945987"/>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7" name="Oval 195"/>
              <p:cNvSpPr>
                <a:spLocks noChangeArrowheads="1"/>
              </p:cNvSpPr>
              <p:nvPr userDrawn="1"/>
            </p:nvSpPr>
            <p:spPr bwMode="auto">
              <a:xfrm>
                <a:off x="8045309" y="4563267"/>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8" name="Oval 202"/>
              <p:cNvSpPr>
                <a:spLocks noChangeArrowheads="1"/>
              </p:cNvSpPr>
              <p:nvPr userDrawn="1"/>
            </p:nvSpPr>
            <p:spPr bwMode="auto">
              <a:xfrm>
                <a:off x="8138863" y="4755478"/>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9" name="Oval 207"/>
              <p:cNvSpPr>
                <a:spLocks noChangeArrowheads="1"/>
              </p:cNvSpPr>
              <p:nvPr userDrawn="1"/>
            </p:nvSpPr>
            <p:spPr bwMode="auto">
              <a:xfrm>
                <a:off x="8234117"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0" name="Oval 209"/>
              <p:cNvSpPr>
                <a:spLocks noChangeArrowheads="1"/>
              </p:cNvSpPr>
              <p:nvPr userDrawn="1"/>
            </p:nvSpPr>
            <p:spPr bwMode="auto">
              <a:xfrm>
                <a:off x="7279869"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1" name="Oval 214"/>
              <p:cNvSpPr>
                <a:spLocks noChangeArrowheads="1"/>
              </p:cNvSpPr>
              <p:nvPr userDrawn="1"/>
            </p:nvSpPr>
            <p:spPr bwMode="auto">
              <a:xfrm>
                <a:off x="7375124" y="446801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2" name="Oval 215"/>
              <p:cNvSpPr>
                <a:spLocks noChangeArrowheads="1"/>
              </p:cNvSpPr>
              <p:nvPr userDrawn="1"/>
            </p:nvSpPr>
            <p:spPr bwMode="auto">
              <a:xfrm>
                <a:off x="756563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3" name="Oval 216"/>
              <p:cNvSpPr>
                <a:spLocks noChangeArrowheads="1"/>
              </p:cNvSpPr>
              <p:nvPr userDrawn="1"/>
            </p:nvSpPr>
            <p:spPr bwMode="auto">
              <a:xfrm>
                <a:off x="7757843"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4" name="Oval 217"/>
              <p:cNvSpPr>
                <a:spLocks noChangeArrowheads="1"/>
              </p:cNvSpPr>
              <p:nvPr userDrawn="1"/>
            </p:nvSpPr>
            <p:spPr bwMode="auto">
              <a:xfrm>
                <a:off x="7472079"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5" name="Oval 218"/>
              <p:cNvSpPr>
                <a:spLocks noChangeArrowheads="1"/>
              </p:cNvSpPr>
              <p:nvPr userDrawn="1"/>
            </p:nvSpPr>
            <p:spPr bwMode="auto">
              <a:xfrm>
                <a:off x="7660888"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6" name="Oval 219"/>
              <p:cNvSpPr>
                <a:spLocks noChangeArrowheads="1"/>
              </p:cNvSpPr>
              <p:nvPr userDrawn="1"/>
            </p:nvSpPr>
            <p:spPr bwMode="auto">
              <a:xfrm>
                <a:off x="8045308" y="4468012"/>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7" name="Oval 221"/>
              <p:cNvSpPr>
                <a:spLocks noChangeArrowheads="1"/>
              </p:cNvSpPr>
              <p:nvPr userDrawn="1"/>
            </p:nvSpPr>
            <p:spPr bwMode="auto">
              <a:xfrm>
                <a:off x="7853098" y="456326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8" name="Oval 229"/>
              <p:cNvSpPr>
                <a:spLocks noChangeArrowheads="1"/>
              </p:cNvSpPr>
              <p:nvPr userDrawn="1"/>
            </p:nvSpPr>
            <p:spPr bwMode="auto">
              <a:xfrm>
                <a:off x="7087659" y="5041242"/>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9" name="Oval 269"/>
              <p:cNvSpPr>
                <a:spLocks noChangeArrowheads="1"/>
              </p:cNvSpPr>
              <p:nvPr userDrawn="1"/>
            </p:nvSpPr>
            <p:spPr bwMode="auto">
              <a:xfrm>
                <a:off x="7853098" y="4372758"/>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0" name="Oval 272"/>
              <p:cNvSpPr>
                <a:spLocks noChangeArrowheads="1"/>
              </p:cNvSpPr>
              <p:nvPr userDrawn="1"/>
            </p:nvSpPr>
            <p:spPr bwMode="auto">
              <a:xfrm>
                <a:off x="7948353" y="4849031"/>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1" name="Oval 279"/>
              <p:cNvSpPr>
                <a:spLocks noChangeArrowheads="1"/>
              </p:cNvSpPr>
              <p:nvPr userDrawn="1"/>
            </p:nvSpPr>
            <p:spPr bwMode="auto">
              <a:xfrm>
                <a:off x="6898850" y="4849031"/>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2" name="Oval 280"/>
              <p:cNvSpPr>
                <a:spLocks noChangeArrowheads="1"/>
              </p:cNvSpPr>
              <p:nvPr userDrawn="1"/>
            </p:nvSpPr>
            <p:spPr bwMode="auto">
              <a:xfrm>
                <a:off x="8045308" y="4372758"/>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3" name="Oval 289"/>
              <p:cNvSpPr>
                <a:spLocks noChangeArrowheads="1"/>
              </p:cNvSpPr>
              <p:nvPr userDrawn="1"/>
            </p:nvSpPr>
            <p:spPr bwMode="auto">
              <a:xfrm>
                <a:off x="7660888"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4" name="Oval 303"/>
              <p:cNvSpPr>
                <a:spLocks noChangeArrowheads="1"/>
              </p:cNvSpPr>
              <p:nvPr userDrawn="1"/>
            </p:nvSpPr>
            <p:spPr bwMode="auto">
              <a:xfrm>
                <a:off x="756563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5" name="Oval 306"/>
              <p:cNvSpPr>
                <a:spLocks noChangeArrowheads="1"/>
              </p:cNvSpPr>
              <p:nvPr userDrawn="1"/>
            </p:nvSpPr>
            <p:spPr bwMode="auto">
              <a:xfrm>
                <a:off x="775784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6" name="Oval 307"/>
              <p:cNvSpPr>
                <a:spLocks noChangeArrowheads="1"/>
              </p:cNvSpPr>
              <p:nvPr userDrawn="1"/>
            </p:nvSpPr>
            <p:spPr bwMode="auto">
              <a:xfrm>
                <a:off x="7757843"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7" name="Oval 314"/>
              <p:cNvSpPr>
                <a:spLocks noChangeArrowheads="1"/>
              </p:cNvSpPr>
              <p:nvPr userDrawn="1"/>
            </p:nvSpPr>
            <p:spPr bwMode="auto">
              <a:xfrm>
                <a:off x="7853098" y="4849031"/>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8" name="Oval 318"/>
              <p:cNvSpPr>
                <a:spLocks noChangeArrowheads="1"/>
              </p:cNvSpPr>
              <p:nvPr userDrawn="1"/>
            </p:nvSpPr>
            <p:spPr bwMode="auto">
              <a:xfrm>
                <a:off x="7853098"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9" name="Oval 332"/>
              <p:cNvSpPr>
                <a:spLocks noChangeArrowheads="1"/>
              </p:cNvSpPr>
              <p:nvPr userDrawn="1"/>
            </p:nvSpPr>
            <p:spPr bwMode="auto">
              <a:xfrm>
                <a:off x="7279869" y="4755477"/>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0" name="Oval 335"/>
              <p:cNvSpPr>
                <a:spLocks noChangeArrowheads="1"/>
              </p:cNvSpPr>
              <p:nvPr userDrawn="1"/>
            </p:nvSpPr>
            <p:spPr bwMode="auto">
              <a:xfrm>
                <a:off x="7660888" y="4660223"/>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1" name="Oval 338"/>
              <p:cNvSpPr>
                <a:spLocks noChangeArrowheads="1"/>
              </p:cNvSpPr>
              <p:nvPr userDrawn="1"/>
            </p:nvSpPr>
            <p:spPr bwMode="auto">
              <a:xfrm>
                <a:off x="7375124" y="475547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2" name="Oval 339"/>
              <p:cNvSpPr>
                <a:spLocks noChangeArrowheads="1"/>
              </p:cNvSpPr>
              <p:nvPr userDrawn="1"/>
            </p:nvSpPr>
            <p:spPr bwMode="auto">
              <a:xfrm>
                <a:off x="7565633" y="4660223"/>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3" name="Oval 340"/>
              <p:cNvSpPr>
                <a:spLocks noChangeArrowheads="1"/>
              </p:cNvSpPr>
              <p:nvPr userDrawn="1"/>
            </p:nvSpPr>
            <p:spPr bwMode="auto">
              <a:xfrm>
                <a:off x="7472079" y="475547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4" name="Oval 353"/>
              <p:cNvSpPr>
                <a:spLocks noChangeArrowheads="1"/>
              </p:cNvSpPr>
              <p:nvPr userDrawn="1"/>
            </p:nvSpPr>
            <p:spPr bwMode="auto">
              <a:xfrm>
                <a:off x="7948353" y="4372758"/>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5" name="Oval 39"/>
              <p:cNvSpPr>
                <a:spLocks noChangeArrowheads="1"/>
              </p:cNvSpPr>
              <p:nvPr userDrawn="1"/>
            </p:nvSpPr>
            <p:spPr bwMode="auto">
              <a:xfrm>
                <a:off x="6899258" y="4849370"/>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6" name="Oval 43"/>
              <p:cNvSpPr>
                <a:spLocks noChangeArrowheads="1"/>
              </p:cNvSpPr>
              <p:nvPr userDrawn="1"/>
            </p:nvSpPr>
            <p:spPr bwMode="auto">
              <a:xfrm>
                <a:off x="6992812" y="4944625"/>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7" name="Oval 108"/>
              <p:cNvSpPr>
                <a:spLocks noChangeArrowheads="1"/>
              </p:cNvSpPr>
              <p:nvPr userDrawn="1"/>
            </p:nvSpPr>
            <p:spPr bwMode="auto">
              <a:xfrm>
                <a:off x="6899258" y="4755817"/>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8" name="Oval 111"/>
              <p:cNvSpPr>
                <a:spLocks noChangeArrowheads="1"/>
              </p:cNvSpPr>
              <p:nvPr userDrawn="1"/>
            </p:nvSpPr>
            <p:spPr bwMode="auto">
              <a:xfrm>
                <a:off x="7088066" y="5041581"/>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9" name="Oval 186"/>
              <p:cNvSpPr>
                <a:spLocks noChangeArrowheads="1"/>
              </p:cNvSpPr>
              <p:nvPr userDrawn="1"/>
            </p:nvSpPr>
            <p:spPr bwMode="auto">
              <a:xfrm>
                <a:off x="6802302" y="4755817"/>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86" name="Oval 9"/>
            <p:cNvSpPr>
              <a:spLocks noChangeArrowheads="1"/>
            </p:cNvSpPr>
            <p:nvPr userDrawn="1"/>
          </p:nvSpPr>
          <p:spPr bwMode="auto">
            <a:xfrm>
              <a:off x="9283512"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10"/>
            <p:cNvSpPr>
              <a:spLocks noChangeArrowheads="1"/>
            </p:cNvSpPr>
            <p:nvPr userDrawn="1"/>
          </p:nvSpPr>
          <p:spPr bwMode="auto">
            <a:xfrm>
              <a:off x="9380468"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11"/>
            <p:cNvSpPr>
              <a:spLocks noChangeArrowheads="1"/>
            </p:cNvSpPr>
            <p:nvPr userDrawn="1"/>
          </p:nvSpPr>
          <p:spPr bwMode="auto">
            <a:xfrm>
              <a:off x="9283512"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13"/>
            <p:cNvSpPr>
              <a:spLocks noChangeArrowheads="1"/>
            </p:cNvSpPr>
            <p:nvPr userDrawn="1"/>
          </p:nvSpPr>
          <p:spPr bwMode="auto">
            <a:xfrm>
              <a:off x="8996047" y="3129901"/>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20"/>
            <p:cNvSpPr>
              <a:spLocks noChangeArrowheads="1"/>
            </p:cNvSpPr>
            <p:nvPr userDrawn="1"/>
          </p:nvSpPr>
          <p:spPr bwMode="auto">
            <a:xfrm>
              <a:off x="909300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22"/>
            <p:cNvSpPr>
              <a:spLocks noChangeArrowheads="1"/>
            </p:cNvSpPr>
            <p:nvPr userDrawn="1"/>
          </p:nvSpPr>
          <p:spPr bwMode="auto">
            <a:xfrm>
              <a:off x="8710283"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25"/>
            <p:cNvSpPr>
              <a:spLocks noChangeArrowheads="1"/>
            </p:cNvSpPr>
            <p:nvPr userDrawn="1"/>
          </p:nvSpPr>
          <p:spPr bwMode="auto">
            <a:xfrm>
              <a:off x="9188258"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29"/>
            <p:cNvSpPr>
              <a:spLocks noChangeArrowheads="1"/>
            </p:cNvSpPr>
            <p:nvPr userDrawn="1"/>
          </p:nvSpPr>
          <p:spPr bwMode="auto">
            <a:xfrm>
              <a:off x="9188258"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0"/>
            <p:cNvSpPr>
              <a:spLocks noChangeArrowheads="1"/>
            </p:cNvSpPr>
            <p:nvPr userDrawn="1"/>
          </p:nvSpPr>
          <p:spPr bwMode="auto">
            <a:xfrm>
              <a:off x="8900793" y="322515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4"/>
            <p:cNvSpPr>
              <a:spLocks noChangeArrowheads="1"/>
            </p:cNvSpPr>
            <p:nvPr userDrawn="1"/>
          </p:nvSpPr>
          <p:spPr bwMode="auto">
            <a:xfrm>
              <a:off x="8900793" y="38953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6"/>
            <p:cNvSpPr>
              <a:spLocks noChangeArrowheads="1"/>
            </p:cNvSpPr>
            <p:nvPr userDrawn="1"/>
          </p:nvSpPr>
          <p:spPr bwMode="auto">
            <a:xfrm>
              <a:off x="8807239"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42"/>
            <p:cNvSpPr>
              <a:spLocks noChangeArrowheads="1"/>
            </p:cNvSpPr>
            <p:nvPr userDrawn="1"/>
          </p:nvSpPr>
          <p:spPr bwMode="auto">
            <a:xfrm>
              <a:off x="8710283"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44"/>
            <p:cNvSpPr>
              <a:spLocks noChangeArrowheads="1"/>
            </p:cNvSpPr>
            <p:nvPr userDrawn="1"/>
          </p:nvSpPr>
          <p:spPr bwMode="auto">
            <a:xfrm>
              <a:off x="8807239" y="379838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49"/>
            <p:cNvSpPr>
              <a:spLocks noChangeArrowheads="1"/>
            </p:cNvSpPr>
            <p:nvPr userDrawn="1"/>
          </p:nvSpPr>
          <p:spPr bwMode="auto">
            <a:xfrm>
              <a:off x="8996047"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51"/>
            <p:cNvSpPr>
              <a:spLocks noChangeArrowheads="1"/>
            </p:cNvSpPr>
            <p:nvPr userDrawn="1"/>
          </p:nvSpPr>
          <p:spPr bwMode="auto">
            <a:xfrm>
              <a:off x="8710283"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54"/>
            <p:cNvSpPr>
              <a:spLocks noChangeArrowheads="1"/>
            </p:cNvSpPr>
            <p:nvPr userDrawn="1"/>
          </p:nvSpPr>
          <p:spPr bwMode="auto">
            <a:xfrm>
              <a:off x="890079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55"/>
            <p:cNvSpPr>
              <a:spLocks noChangeArrowheads="1"/>
            </p:cNvSpPr>
            <p:nvPr userDrawn="1"/>
          </p:nvSpPr>
          <p:spPr bwMode="auto">
            <a:xfrm>
              <a:off x="8807239" y="360787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56"/>
            <p:cNvSpPr>
              <a:spLocks noChangeArrowheads="1"/>
            </p:cNvSpPr>
            <p:nvPr userDrawn="1"/>
          </p:nvSpPr>
          <p:spPr bwMode="auto">
            <a:xfrm>
              <a:off x="8807239" y="370313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57"/>
            <p:cNvSpPr>
              <a:spLocks noChangeArrowheads="1"/>
            </p:cNvSpPr>
            <p:nvPr userDrawn="1"/>
          </p:nvSpPr>
          <p:spPr bwMode="auto">
            <a:xfrm>
              <a:off x="890079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86"/>
            <p:cNvSpPr>
              <a:spLocks noChangeArrowheads="1"/>
            </p:cNvSpPr>
            <p:nvPr userDrawn="1"/>
          </p:nvSpPr>
          <p:spPr bwMode="auto">
            <a:xfrm>
              <a:off x="8996047" y="322515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89"/>
            <p:cNvSpPr>
              <a:spLocks noChangeArrowheads="1"/>
            </p:cNvSpPr>
            <p:nvPr userDrawn="1"/>
          </p:nvSpPr>
          <p:spPr bwMode="auto">
            <a:xfrm>
              <a:off x="8807239" y="3322111"/>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91"/>
            <p:cNvSpPr>
              <a:spLocks noChangeArrowheads="1"/>
            </p:cNvSpPr>
            <p:nvPr userDrawn="1"/>
          </p:nvSpPr>
          <p:spPr bwMode="auto">
            <a:xfrm>
              <a:off x="8807239" y="351092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95"/>
            <p:cNvSpPr>
              <a:spLocks noChangeArrowheads="1"/>
            </p:cNvSpPr>
            <p:nvPr userDrawn="1"/>
          </p:nvSpPr>
          <p:spPr bwMode="auto">
            <a:xfrm>
              <a:off x="918825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97"/>
            <p:cNvSpPr>
              <a:spLocks noChangeArrowheads="1"/>
            </p:cNvSpPr>
            <p:nvPr userDrawn="1"/>
          </p:nvSpPr>
          <p:spPr bwMode="auto">
            <a:xfrm>
              <a:off x="8710283" y="351092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100"/>
            <p:cNvSpPr>
              <a:spLocks noChangeArrowheads="1"/>
            </p:cNvSpPr>
            <p:nvPr userDrawn="1"/>
          </p:nvSpPr>
          <p:spPr bwMode="auto">
            <a:xfrm>
              <a:off x="8996047"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101"/>
            <p:cNvSpPr>
              <a:spLocks noChangeArrowheads="1"/>
            </p:cNvSpPr>
            <p:nvPr userDrawn="1"/>
          </p:nvSpPr>
          <p:spPr bwMode="auto">
            <a:xfrm>
              <a:off x="909300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102"/>
            <p:cNvSpPr>
              <a:spLocks noChangeArrowheads="1"/>
            </p:cNvSpPr>
            <p:nvPr userDrawn="1"/>
          </p:nvSpPr>
          <p:spPr bwMode="auto">
            <a:xfrm>
              <a:off x="8996047" y="360787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104"/>
            <p:cNvSpPr>
              <a:spLocks noChangeArrowheads="1"/>
            </p:cNvSpPr>
            <p:nvPr userDrawn="1"/>
          </p:nvSpPr>
          <p:spPr bwMode="auto">
            <a:xfrm>
              <a:off x="8900793" y="351092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105"/>
            <p:cNvSpPr>
              <a:spLocks noChangeArrowheads="1"/>
            </p:cNvSpPr>
            <p:nvPr userDrawn="1"/>
          </p:nvSpPr>
          <p:spPr bwMode="auto">
            <a:xfrm>
              <a:off x="8900793"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110"/>
            <p:cNvSpPr>
              <a:spLocks noChangeArrowheads="1"/>
            </p:cNvSpPr>
            <p:nvPr userDrawn="1"/>
          </p:nvSpPr>
          <p:spPr bwMode="auto">
            <a:xfrm>
              <a:off x="9093003" y="379838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112"/>
            <p:cNvSpPr>
              <a:spLocks noChangeArrowheads="1"/>
            </p:cNvSpPr>
            <p:nvPr userDrawn="1"/>
          </p:nvSpPr>
          <p:spPr bwMode="auto">
            <a:xfrm>
              <a:off x="8615028"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116"/>
            <p:cNvSpPr>
              <a:spLocks noChangeArrowheads="1"/>
            </p:cNvSpPr>
            <p:nvPr userDrawn="1"/>
          </p:nvSpPr>
          <p:spPr bwMode="auto">
            <a:xfrm>
              <a:off x="8519774"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119"/>
            <p:cNvSpPr>
              <a:spLocks noChangeArrowheads="1"/>
            </p:cNvSpPr>
            <p:nvPr userDrawn="1"/>
          </p:nvSpPr>
          <p:spPr bwMode="auto">
            <a:xfrm>
              <a:off x="9474022"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154"/>
            <p:cNvSpPr>
              <a:spLocks noChangeArrowheads="1"/>
            </p:cNvSpPr>
            <p:nvPr userDrawn="1"/>
          </p:nvSpPr>
          <p:spPr bwMode="auto">
            <a:xfrm>
              <a:off x="9283512"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163"/>
            <p:cNvSpPr>
              <a:spLocks noChangeArrowheads="1"/>
            </p:cNvSpPr>
            <p:nvPr userDrawn="1"/>
          </p:nvSpPr>
          <p:spPr bwMode="auto">
            <a:xfrm>
              <a:off x="9283512" y="399059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166"/>
            <p:cNvSpPr>
              <a:spLocks noChangeArrowheads="1"/>
            </p:cNvSpPr>
            <p:nvPr userDrawn="1"/>
          </p:nvSpPr>
          <p:spPr bwMode="auto">
            <a:xfrm>
              <a:off x="8615028"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168"/>
            <p:cNvSpPr>
              <a:spLocks noChangeArrowheads="1"/>
            </p:cNvSpPr>
            <p:nvPr userDrawn="1"/>
          </p:nvSpPr>
          <p:spPr bwMode="auto">
            <a:xfrm>
              <a:off x="9283512" y="379838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176"/>
            <p:cNvSpPr>
              <a:spLocks noChangeArrowheads="1"/>
            </p:cNvSpPr>
            <p:nvPr userDrawn="1"/>
          </p:nvSpPr>
          <p:spPr bwMode="auto">
            <a:xfrm>
              <a:off x="947402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187"/>
            <p:cNvSpPr>
              <a:spLocks noChangeArrowheads="1"/>
            </p:cNvSpPr>
            <p:nvPr userDrawn="1"/>
          </p:nvSpPr>
          <p:spPr bwMode="auto">
            <a:xfrm>
              <a:off x="8996047" y="38953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232"/>
            <p:cNvSpPr>
              <a:spLocks noChangeArrowheads="1"/>
            </p:cNvSpPr>
            <p:nvPr userDrawn="1"/>
          </p:nvSpPr>
          <p:spPr bwMode="auto">
            <a:xfrm>
              <a:off x="8519773" y="370313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272"/>
            <p:cNvSpPr>
              <a:spLocks noChangeArrowheads="1"/>
            </p:cNvSpPr>
            <p:nvPr userDrawn="1"/>
          </p:nvSpPr>
          <p:spPr bwMode="auto">
            <a:xfrm>
              <a:off x="9283512"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284"/>
            <p:cNvSpPr>
              <a:spLocks noChangeArrowheads="1"/>
            </p:cNvSpPr>
            <p:nvPr userDrawn="1"/>
          </p:nvSpPr>
          <p:spPr bwMode="auto">
            <a:xfrm>
              <a:off x="9093002"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287"/>
            <p:cNvSpPr>
              <a:spLocks noChangeArrowheads="1"/>
            </p:cNvSpPr>
            <p:nvPr userDrawn="1"/>
          </p:nvSpPr>
          <p:spPr bwMode="auto">
            <a:xfrm>
              <a:off x="9093002"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288"/>
            <p:cNvSpPr>
              <a:spLocks noChangeArrowheads="1"/>
            </p:cNvSpPr>
            <p:nvPr userDrawn="1"/>
          </p:nvSpPr>
          <p:spPr bwMode="auto">
            <a:xfrm>
              <a:off x="8996047" y="351091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289"/>
            <p:cNvSpPr>
              <a:spLocks noChangeArrowheads="1"/>
            </p:cNvSpPr>
            <p:nvPr userDrawn="1"/>
          </p:nvSpPr>
          <p:spPr bwMode="auto">
            <a:xfrm>
              <a:off x="8996047"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03"/>
            <p:cNvSpPr>
              <a:spLocks noChangeArrowheads="1"/>
            </p:cNvSpPr>
            <p:nvPr userDrawn="1"/>
          </p:nvSpPr>
          <p:spPr bwMode="auto">
            <a:xfrm>
              <a:off x="890079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06"/>
            <p:cNvSpPr>
              <a:spLocks noChangeArrowheads="1"/>
            </p:cNvSpPr>
            <p:nvPr userDrawn="1"/>
          </p:nvSpPr>
          <p:spPr bwMode="auto">
            <a:xfrm>
              <a:off x="909300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07"/>
            <p:cNvSpPr>
              <a:spLocks noChangeArrowheads="1"/>
            </p:cNvSpPr>
            <p:nvPr userDrawn="1"/>
          </p:nvSpPr>
          <p:spPr bwMode="auto">
            <a:xfrm>
              <a:off x="9093002" y="341736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14"/>
            <p:cNvSpPr>
              <a:spLocks noChangeArrowheads="1"/>
            </p:cNvSpPr>
            <p:nvPr userDrawn="1"/>
          </p:nvSpPr>
          <p:spPr bwMode="auto">
            <a:xfrm>
              <a:off x="9188257" y="351091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16"/>
            <p:cNvSpPr>
              <a:spLocks noChangeArrowheads="1"/>
            </p:cNvSpPr>
            <p:nvPr userDrawn="1"/>
          </p:nvSpPr>
          <p:spPr bwMode="auto">
            <a:xfrm>
              <a:off x="9188257" y="360787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35"/>
            <p:cNvSpPr>
              <a:spLocks noChangeArrowheads="1"/>
            </p:cNvSpPr>
            <p:nvPr userDrawn="1"/>
          </p:nvSpPr>
          <p:spPr bwMode="auto">
            <a:xfrm>
              <a:off x="8996047" y="332211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38"/>
            <p:cNvSpPr>
              <a:spLocks noChangeArrowheads="1"/>
            </p:cNvSpPr>
            <p:nvPr userDrawn="1"/>
          </p:nvSpPr>
          <p:spPr bwMode="auto">
            <a:xfrm>
              <a:off x="8710283" y="341736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339"/>
            <p:cNvSpPr>
              <a:spLocks noChangeArrowheads="1"/>
            </p:cNvSpPr>
            <p:nvPr userDrawn="1"/>
          </p:nvSpPr>
          <p:spPr bwMode="auto">
            <a:xfrm>
              <a:off x="8900792" y="3322111"/>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340"/>
            <p:cNvSpPr>
              <a:spLocks noChangeArrowheads="1"/>
            </p:cNvSpPr>
            <p:nvPr userDrawn="1"/>
          </p:nvSpPr>
          <p:spPr bwMode="auto">
            <a:xfrm>
              <a:off x="8807238" y="341736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343"/>
            <p:cNvSpPr>
              <a:spLocks noChangeArrowheads="1"/>
            </p:cNvSpPr>
            <p:nvPr userDrawn="1"/>
          </p:nvSpPr>
          <p:spPr bwMode="auto">
            <a:xfrm>
              <a:off x="9380467" y="38953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349"/>
            <p:cNvSpPr>
              <a:spLocks noChangeArrowheads="1"/>
            </p:cNvSpPr>
            <p:nvPr userDrawn="1"/>
          </p:nvSpPr>
          <p:spPr bwMode="auto">
            <a:xfrm>
              <a:off x="9569276" y="370313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442" name="グループ化 441"/>
            <p:cNvGrpSpPr/>
            <p:nvPr userDrawn="1"/>
          </p:nvGrpSpPr>
          <p:grpSpPr>
            <a:xfrm>
              <a:off x="7758702" y="3798004"/>
              <a:ext cx="1039298" cy="1040998"/>
              <a:chOff x="7758702" y="3798004"/>
              <a:chExt cx="1039298" cy="1040998"/>
            </a:xfrm>
            <a:solidFill>
              <a:srgbClr val="CCDAEC"/>
            </a:solidFill>
          </p:grpSpPr>
          <p:sp>
            <p:nvSpPr>
              <p:cNvPr id="563" name="Oval 9"/>
              <p:cNvSpPr>
                <a:spLocks noChangeArrowheads="1"/>
              </p:cNvSpPr>
              <p:nvPr userDrawn="1"/>
            </p:nvSpPr>
            <p:spPr bwMode="auto">
              <a:xfrm>
                <a:off x="8522441"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11"/>
              <p:cNvSpPr>
                <a:spLocks noChangeArrowheads="1"/>
              </p:cNvSpPr>
              <p:nvPr userDrawn="1"/>
            </p:nvSpPr>
            <p:spPr bwMode="auto">
              <a:xfrm>
                <a:off x="8522441"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12"/>
              <p:cNvSpPr>
                <a:spLocks noChangeArrowheads="1"/>
              </p:cNvSpPr>
              <p:nvPr userDrawn="1"/>
            </p:nvSpPr>
            <p:spPr bwMode="auto">
              <a:xfrm>
                <a:off x="8522441" y="3894960"/>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16"/>
              <p:cNvSpPr>
                <a:spLocks noChangeArrowheads="1"/>
              </p:cNvSpPr>
              <p:nvPr userDrawn="1"/>
            </p:nvSpPr>
            <p:spPr bwMode="auto">
              <a:xfrm>
                <a:off x="8522441" y="3990215"/>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17"/>
              <p:cNvSpPr>
                <a:spLocks noChangeArrowheads="1"/>
              </p:cNvSpPr>
              <p:nvPr userDrawn="1"/>
            </p:nvSpPr>
            <p:spPr bwMode="auto">
              <a:xfrm>
                <a:off x="8619397" y="3990215"/>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20"/>
              <p:cNvSpPr>
                <a:spLocks noChangeArrowheads="1"/>
              </p:cNvSpPr>
              <p:nvPr userDrawn="1"/>
            </p:nvSpPr>
            <p:spPr bwMode="auto">
              <a:xfrm>
                <a:off x="833193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22"/>
              <p:cNvSpPr>
                <a:spLocks noChangeArrowheads="1"/>
              </p:cNvSpPr>
              <p:nvPr userDrawn="1"/>
            </p:nvSpPr>
            <p:spPr bwMode="auto">
              <a:xfrm>
                <a:off x="7949212"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25"/>
              <p:cNvSpPr>
                <a:spLocks noChangeArrowheads="1"/>
              </p:cNvSpPr>
              <p:nvPr userDrawn="1"/>
            </p:nvSpPr>
            <p:spPr bwMode="auto">
              <a:xfrm>
                <a:off x="8427187"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2"/>
              <p:cNvSpPr>
                <a:spLocks noChangeArrowheads="1"/>
              </p:cNvSpPr>
              <p:nvPr userDrawn="1"/>
            </p:nvSpPr>
            <p:spPr bwMode="auto">
              <a:xfrm>
                <a:off x="8139722" y="456344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34"/>
              <p:cNvSpPr>
                <a:spLocks noChangeArrowheads="1"/>
              </p:cNvSpPr>
              <p:nvPr userDrawn="1"/>
            </p:nvSpPr>
            <p:spPr bwMode="auto">
              <a:xfrm>
                <a:off x="8139722" y="446818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35"/>
              <p:cNvSpPr>
                <a:spLocks noChangeArrowheads="1"/>
              </p:cNvSpPr>
              <p:nvPr userDrawn="1"/>
            </p:nvSpPr>
            <p:spPr bwMode="auto">
              <a:xfrm>
                <a:off x="8046168" y="4656998"/>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36"/>
              <p:cNvSpPr>
                <a:spLocks noChangeArrowheads="1"/>
              </p:cNvSpPr>
              <p:nvPr userDrawn="1"/>
            </p:nvSpPr>
            <p:spPr bwMode="auto">
              <a:xfrm>
                <a:off x="8046168" y="446818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38"/>
              <p:cNvSpPr>
                <a:spLocks noChangeArrowheads="1"/>
              </p:cNvSpPr>
              <p:nvPr userDrawn="1"/>
            </p:nvSpPr>
            <p:spPr bwMode="auto">
              <a:xfrm>
                <a:off x="813972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2"/>
              <p:cNvSpPr>
                <a:spLocks noChangeArrowheads="1"/>
              </p:cNvSpPr>
              <p:nvPr userDrawn="1"/>
            </p:nvSpPr>
            <p:spPr bwMode="auto">
              <a:xfrm>
                <a:off x="7949212"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4"/>
              <p:cNvSpPr>
                <a:spLocks noChangeArrowheads="1"/>
              </p:cNvSpPr>
              <p:nvPr userDrawn="1"/>
            </p:nvSpPr>
            <p:spPr bwMode="auto">
              <a:xfrm>
                <a:off x="8046168" y="437123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9"/>
              <p:cNvSpPr>
                <a:spLocks noChangeArrowheads="1"/>
              </p:cNvSpPr>
              <p:nvPr userDrawn="1"/>
            </p:nvSpPr>
            <p:spPr bwMode="auto">
              <a:xfrm>
                <a:off x="8234976"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51"/>
              <p:cNvSpPr>
                <a:spLocks noChangeArrowheads="1"/>
              </p:cNvSpPr>
              <p:nvPr userDrawn="1"/>
            </p:nvSpPr>
            <p:spPr bwMode="auto">
              <a:xfrm>
                <a:off x="7949212"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54"/>
              <p:cNvSpPr>
                <a:spLocks noChangeArrowheads="1"/>
              </p:cNvSpPr>
              <p:nvPr userDrawn="1"/>
            </p:nvSpPr>
            <p:spPr bwMode="auto">
              <a:xfrm>
                <a:off x="813972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55"/>
              <p:cNvSpPr>
                <a:spLocks noChangeArrowheads="1"/>
              </p:cNvSpPr>
              <p:nvPr userDrawn="1"/>
            </p:nvSpPr>
            <p:spPr bwMode="auto">
              <a:xfrm>
                <a:off x="8046168" y="4180724"/>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56"/>
              <p:cNvSpPr>
                <a:spLocks noChangeArrowheads="1"/>
              </p:cNvSpPr>
              <p:nvPr userDrawn="1"/>
            </p:nvSpPr>
            <p:spPr bwMode="auto">
              <a:xfrm>
                <a:off x="8046168" y="4275979"/>
                <a:ext cx="83348"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57"/>
              <p:cNvSpPr>
                <a:spLocks noChangeArrowheads="1"/>
              </p:cNvSpPr>
              <p:nvPr userDrawn="1"/>
            </p:nvSpPr>
            <p:spPr bwMode="auto">
              <a:xfrm>
                <a:off x="813972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90"/>
              <p:cNvSpPr>
                <a:spLocks noChangeArrowheads="1"/>
              </p:cNvSpPr>
              <p:nvPr userDrawn="1"/>
            </p:nvSpPr>
            <p:spPr bwMode="auto">
              <a:xfrm>
                <a:off x="8427187"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91"/>
              <p:cNvSpPr>
                <a:spLocks noChangeArrowheads="1"/>
              </p:cNvSpPr>
              <p:nvPr userDrawn="1"/>
            </p:nvSpPr>
            <p:spPr bwMode="auto">
              <a:xfrm>
                <a:off x="8046168" y="4083769"/>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95"/>
              <p:cNvSpPr>
                <a:spLocks noChangeArrowheads="1"/>
              </p:cNvSpPr>
              <p:nvPr userDrawn="1"/>
            </p:nvSpPr>
            <p:spPr bwMode="auto">
              <a:xfrm>
                <a:off x="842718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97"/>
              <p:cNvSpPr>
                <a:spLocks noChangeArrowheads="1"/>
              </p:cNvSpPr>
              <p:nvPr userDrawn="1"/>
            </p:nvSpPr>
            <p:spPr bwMode="auto">
              <a:xfrm>
                <a:off x="7949212" y="4083769"/>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100"/>
              <p:cNvSpPr>
                <a:spLocks noChangeArrowheads="1"/>
              </p:cNvSpPr>
              <p:nvPr userDrawn="1"/>
            </p:nvSpPr>
            <p:spPr bwMode="auto">
              <a:xfrm>
                <a:off x="8234976" y="427597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101"/>
              <p:cNvSpPr>
                <a:spLocks noChangeArrowheads="1"/>
              </p:cNvSpPr>
              <p:nvPr userDrawn="1"/>
            </p:nvSpPr>
            <p:spPr bwMode="auto">
              <a:xfrm>
                <a:off x="833193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102"/>
              <p:cNvSpPr>
                <a:spLocks noChangeArrowheads="1"/>
              </p:cNvSpPr>
              <p:nvPr userDrawn="1"/>
            </p:nvSpPr>
            <p:spPr bwMode="auto">
              <a:xfrm>
                <a:off x="8234976" y="4180724"/>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104"/>
              <p:cNvSpPr>
                <a:spLocks noChangeArrowheads="1"/>
              </p:cNvSpPr>
              <p:nvPr userDrawn="1"/>
            </p:nvSpPr>
            <p:spPr bwMode="auto">
              <a:xfrm>
                <a:off x="8139722" y="4083769"/>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105"/>
              <p:cNvSpPr>
                <a:spLocks noChangeArrowheads="1"/>
              </p:cNvSpPr>
              <p:nvPr userDrawn="1"/>
            </p:nvSpPr>
            <p:spPr bwMode="auto">
              <a:xfrm>
                <a:off x="8139722"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110"/>
              <p:cNvSpPr>
                <a:spLocks noChangeArrowheads="1"/>
              </p:cNvSpPr>
              <p:nvPr userDrawn="1"/>
            </p:nvSpPr>
            <p:spPr bwMode="auto">
              <a:xfrm>
                <a:off x="8331932" y="437123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112"/>
              <p:cNvSpPr>
                <a:spLocks noChangeArrowheads="1"/>
              </p:cNvSpPr>
              <p:nvPr userDrawn="1"/>
            </p:nvSpPr>
            <p:spPr bwMode="auto">
              <a:xfrm>
                <a:off x="7853957"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129"/>
              <p:cNvSpPr>
                <a:spLocks noChangeArrowheads="1"/>
              </p:cNvSpPr>
              <p:nvPr userDrawn="1"/>
            </p:nvSpPr>
            <p:spPr bwMode="auto">
              <a:xfrm>
                <a:off x="8522441" y="379800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143"/>
              <p:cNvSpPr>
                <a:spLocks noChangeArrowheads="1"/>
              </p:cNvSpPr>
              <p:nvPr userDrawn="1"/>
            </p:nvSpPr>
            <p:spPr bwMode="auto">
              <a:xfrm>
                <a:off x="8331932" y="465699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154"/>
              <p:cNvSpPr>
                <a:spLocks noChangeArrowheads="1"/>
              </p:cNvSpPr>
              <p:nvPr userDrawn="1"/>
            </p:nvSpPr>
            <p:spPr bwMode="auto">
              <a:xfrm>
                <a:off x="8522441"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166"/>
              <p:cNvSpPr>
                <a:spLocks noChangeArrowheads="1"/>
              </p:cNvSpPr>
              <p:nvPr userDrawn="1"/>
            </p:nvSpPr>
            <p:spPr bwMode="auto">
              <a:xfrm>
                <a:off x="7853957"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168"/>
              <p:cNvSpPr>
                <a:spLocks noChangeArrowheads="1"/>
              </p:cNvSpPr>
              <p:nvPr userDrawn="1"/>
            </p:nvSpPr>
            <p:spPr bwMode="auto">
              <a:xfrm>
                <a:off x="8522441" y="4371234"/>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184"/>
              <p:cNvSpPr>
                <a:spLocks noChangeArrowheads="1"/>
              </p:cNvSpPr>
              <p:nvPr userDrawn="1"/>
            </p:nvSpPr>
            <p:spPr bwMode="auto">
              <a:xfrm>
                <a:off x="8234976" y="456344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187"/>
              <p:cNvSpPr>
                <a:spLocks noChangeArrowheads="1"/>
              </p:cNvSpPr>
              <p:nvPr userDrawn="1"/>
            </p:nvSpPr>
            <p:spPr bwMode="auto">
              <a:xfrm>
                <a:off x="8234976" y="4468189"/>
                <a:ext cx="86750"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192"/>
              <p:cNvSpPr>
                <a:spLocks noChangeArrowheads="1"/>
              </p:cNvSpPr>
              <p:nvPr userDrawn="1"/>
            </p:nvSpPr>
            <p:spPr bwMode="auto">
              <a:xfrm>
                <a:off x="8234976" y="465699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195"/>
              <p:cNvSpPr>
                <a:spLocks noChangeArrowheads="1"/>
              </p:cNvSpPr>
              <p:nvPr userDrawn="1"/>
            </p:nvSpPr>
            <p:spPr bwMode="auto">
              <a:xfrm>
                <a:off x="8619397" y="3798004"/>
                <a:ext cx="83348"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4" name="Oval 199"/>
              <p:cNvSpPr>
                <a:spLocks noChangeArrowheads="1"/>
              </p:cNvSpPr>
              <p:nvPr userDrawn="1"/>
            </p:nvSpPr>
            <p:spPr bwMode="auto">
              <a:xfrm>
                <a:off x="8619397" y="3894960"/>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5" name="Oval 200"/>
              <p:cNvSpPr>
                <a:spLocks noChangeArrowheads="1"/>
              </p:cNvSpPr>
              <p:nvPr userDrawn="1"/>
            </p:nvSpPr>
            <p:spPr bwMode="auto">
              <a:xfrm>
                <a:off x="871295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6" name="Oval 221"/>
              <p:cNvSpPr>
                <a:spLocks noChangeArrowheads="1"/>
              </p:cNvSpPr>
              <p:nvPr userDrawn="1"/>
            </p:nvSpPr>
            <p:spPr bwMode="auto">
              <a:xfrm>
                <a:off x="8427186" y="3798004"/>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7" name="Oval 228"/>
              <p:cNvSpPr>
                <a:spLocks noChangeArrowheads="1"/>
              </p:cNvSpPr>
              <p:nvPr userDrawn="1"/>
            </p:nvSpPr>
            <p:spPr bwMode="auto">
              <a:xfrm>
                <a:off x="7853957" y="4656997"/>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8" name="Oval 231"/>
              <p:cNvSpPr>
                <a:spLocks noChangeArrowheads="1"/>
              </p:cNvSpPr>
              <p:nvPr userDrawn="1"/>
            </p:nvSpPr>
            <p:spPr bwMode="auto">
              <a:xfrm>
                <a:off x="7949212" y="4656997"/>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9" name="Oval 232"/>
              <p:cNvSpPr>
                <a:spLocks noChangeArrowheads="1"/>
              </p:cNvSpPr>
              <p:nvPr userDrawn="1"/>
            </p:nvSpPr>
            <p:spPr bwMode="auto">
              <a:xfrm>
                <a:off x="7758702" y="4275979"/>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0" name="Oval 272"/>
              <p:cNvSpPr>
                <a:spLocks noChangeArrowheads="1"/>
              </p:cNvSpPr>
              <p:nvPr userDrawn="1"/>
            </p:nvSpPr>
            <p:spPr bwMode="auto">
              <a:xfrm>
                <a:off x="8522441"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1" name="Oval 281"/>
              <p:cNvSpPr>
                <a:spLocks noChangeArrowheads="1"/>
              </p:cNvSpPr>
              <p:nvPr userDrawn="1"/>
            </p:nvSpPr>
            <p:spPr bwMode="auto">
              <a:xfrm>
                <a:off x="8234976" y="4755654"/>
                <a:ext cx="86750"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2" name="Oval 284"/>
              <p:cNvSpPr>
                <a:spLocks noChangeArrowheads="1"/>
              </p:cNvSpPr>
              <p:nvPr userDrawn="1"/>
            </p:nvSpPr>
            <p:spPr bwMode="auto">
              <a:xfrm>
                <a:off x="8331931"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3" name="Oval 287"/>
              <p:cNvSpPr>
                <a:spLocks noChangeArrowheads="1"/>
              </p:cNvSpPr>
              <p:nvPr userDrawn="1"/>
            </p:nvSpPr>
            <p:spPr bwMode="auto">
              <a:xfrm>
                <a:off x="8331931"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4" name="Oval 288"/>
              <p:cNvSpPr>
                <a:spLocks noChangeArrowheads="1"/>
              </p:cNvSpPr>
              <p:nvPr userDrawn="1"/>
            </p:nvSpPr>
            <p:spPr bwMode="auto">
              <a:xfrm>
                <a:off x="8234976" y="4083768"/>
                <a:ext cx="86750"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5" name="Oval 303"/>
              <p:cNvSpPr>
                <a:spLocks noChangeArrowheads="1"/>
              </p:cNvSpPr>
              <p:nvPr userDrawn="1"/>
            </p:nvSpPr>
            <p:spPr bwMode="auto">
              <a:xfrm>
                <a:off x="813972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6" name="Oval 306"/>
              <p:cNvSpPr>
                <a:spLocks noChangeArrowheads="1"/>
              </p:cNvSpPr>
              <p:nvPr userDrawn="1"/>
            </p:nvSpPr>
            <p:spPr bwMode="auto">
              <a:xfrm>
                <a:off x="833193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7" name="Oval 307"/>
              <p:cNvSpPr>
                <a:spLocks noChangeArrowheads="1"/>
              </p:cNvSpPr>
              <p:nvPr userDrawn="1"/>
            </p:nvSpPr>
            <p:spPr bwMode="auto">
              <a:xfrm>
                <a:off x="8331931"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8" name="Oval 314"/>
              <p:cNvSpPr>
                <a:spLocks noChangeArrowheads="1"/>
              </p:cNvSpPr>
              <p:nvPr userDrawn="1"/>
            </p:nvSpPr>
            <p:spPr bwMode="auto">
              <a:xfrm>
                <a:off x="8427186" y="4083768"/>
                <a:ext cx="85049" cy="86750"/>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9" name="Oval 316"/>
              <p:cNvSpPr>
                <a:spLocks noChangeArrowheads="1"/>
              </p:cNvSpPr>
              <p:nvPr userDrawn="1"/>
            </p:nvSpPr>
            <p:spPr bwMode="auto">
              <a:xfrm>
                <a:off x="8427186" y="4180724"/>
                <a:ext cx="85049" cy="8504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0" name="Oval 318"/>
              <p:cNvSpPr>
                <a:spLocks noChangeArrowheads="1"/>
              </p:cNvSpPr>
              <p:nvPr userDrawn="1"/>
            </p:nvSpPr>
            <p:spPr bwMode="auto">
              <a:xfrm>
                <a:off x="8427186" y="3990214"/>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1" name="Oval 339"/>
              <p:cNvSpPr>
                <a:spLocks noChangeArrowheads="1"/>
              </p:cNvSpPr>
              <p:nvPr userDrawn="1"/>
            </p:nvSpPr>
            <p:spPr bwMode="auto">
              <a:xfrm>
                <a:off x="7948761" y="389496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2" name="Oval 340"/>
              <p:cNvSpPr>
                <a:spLocks noChangeArrowheads="1"/>
              </p:cNvSpPr>
              <p:nvPr userDrawn="1"/>
            </p:nvSpPr>
            <p:spPr bwMode="auto">
              <a:xfrm>
                <a:off x="8046167" y="3990214"/>
                <a:ext cx="83348"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3" name="Oval 339"/>
              <p:cNvSpPr>
                <a:spLocks noChangeArrowheads="1"/>
              </p:cNvSpPr>
              <p:nvPr userDrawn="1"/>
            </p:nvSpPr>
            <p:spPr bwMode="auto">
              <a:xfrm>
                <a:off x="7948761" y="3994020"/>
                <a:ext cx="85049" cy="8334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43" name="Oval 13"/>
            <p:cNvSpPr>
              <a:spLocks noChangeArrowheads="1"/>
            </p:cNvSpPr>
            <p:nvPr userDrawn="1"/>
          </p:nvSpPr>
          <p:spPr bwMode="auto">
            <a:xfrm>
              <a:off x="6191088" y="387499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15"/>
            <p:cNvSpPr>
              <a:spLocks noChangeArrowheads="1"/>
            </p:cNvSpPr>
            <p:nvPr userDrawn="1"/>
          </p:nvSpPr>
          <p:spPr bwMode="auto">
            <a:xfrm>
              <a:off x="6095834" y="38749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19"/>
            <p:cNvSpPr>
              <a:spLocks noChangeArrowheads="1"/>
            </p:cNvSpPr>
            <p:nvPr userDrawn="1"/>
          </p:nvSpPr>
          <p:spPr bwMode="auto">
            <a:xfrm>
              <a:off x="6288044"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20"/>
            <p:cNvSpPr>
              <a:spLocks noChangeArrowheads="1"/>
            </p:cNvSpPr>
            <p:nvPr userDrawn="1"/>
          </p:nvSpPr>
          <p:spPr bwMode="auto">
            <a:xfrm>
              <a:off x="628804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22"/>
            <p:cNvSpPr>
              <a:spLocks noChangeArrowheads="1"/>
            </p:cNvSpPr>
            <p:nvPr userDrawn="1"/>
          </p:nvSpPr>
          <p:spPr bwMode="auto">
            <a:xfrm>
              <a:off x="5905324"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383299"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29"/>
            <p:cNvSpPr>
              <a:spLocks noChangeArrowheads="1"/>
            </p:cNvSpPr>
            <p:nvPr userDrawn="1"/>
          </p:nvSpPr>
          <p:spPr bwMode="auto">
            <a:xfrm>
              <a:off x="6383299"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30"/>
            <p:cNvSpPr>
              <a:spLocks noChangeArrowheads="1"/>
            </p:cNvSpPr>
            <p:nvPr userDrawn="1"/>
          </p:nvSpPr>
          <p:spPr bwMode="auto">
            <a:xfrm>
              <a:off x="609583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34"/>
            <p:cNvSpPr>
              <a:spLocks noChangeArrowheads="1"/>
            </p:cNvSpPr>
            <p:nvPr userDrawn="1"/>
          </p:nvSpPr>
          <p:spPr bwMode="auto">
            <a:xfrm>
              <a:off x="6095834" y="464043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4"/>
            <p:cNvSpPr>
              <a:spLocks noChangeArrowheads="1"/>
            </p:cNvSpPr>
            <p:nvPr userDrawn="1"/>
          </p:nvSpPr>
          <p:spPr bwMode="auto">
            <a:xfrm>
              <a:off x="6002280" y="454347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5"/>
            <p:cNvSpPr>
              <a:spLocks noChangeArrowheads="1"/>
            </p:cNvSpPr>
            <p:nvPr userDrawn="1"/>
          </p:nvSpPr>
          <p:spPr bwMode="auto">
            <a:xfrm>
              <a:off x="6002280"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6"/>
            <p:cNvSpPr>
              <a:spLocks noChangeArrowheads="1"/>
            </p:cNvSpPr>
            <p:nvPr userDrawn="1"/>
          </p:nvSpPr>
          <p:spPr bwMode="auto">
            <a:xfrm>
              <a:off x="5714815"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47"/>
            <p:cNvSpPr>
              <a:spLocks noChangeArrowheads="1"/>
            </p:cNvSpPr>
            <p:nvPr userDrawn="1"/>
          </p:nvSpPr>
          <p:spPr bwMode="auto">
            <a:xfrm>
              <a:off x="5617859"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48"/>
            <p:cNvSpPr>
              <a:spLocks noChangeArrowheads="1"/>
            </p:cNvSpPr>
            <p:nvPr userDrawn="1"/>
          </p:nvSpPr>
          <p:spPr bwMode="auto">
            <a:xfrm>
              <a:off x="5617859"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49"/>
            <p:cNvSpPr>
              <a:spLocks noChangeArrowheads="1"/>
            </p:cNvSpPr>
            <p:nvPr userDrawn="1"/>
          </p:nvSpPr>
          <p:spPr bwMode="auto">
            <a:xfrm>
              <a:off x="6191088" y="454347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50"/>
            <p:cNvSpPr>
              <a:spLocks noChangeArrowheads="1"/>
            </p:cNvSpPr>
            <p:nvPr userDrawn="1"/>
          </p:nvSpPr>
          <p:spPr bwMode="auto">
            <a:xfrm>
              <a:off x="5810069"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51"/>
            <p:cNvSpPr>
              <a:spLocks noChangeArrowheads="1"/>
            </p:cNvSpPr>
            <p:nvPr userDrawn="1"/>
          </p:nvSpPr>
          <p:spPr bwMode="auto">
            <a:xfrm>
              <a:off x="5905324"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52"/>
            <p:cNvSpPr>
              <a:spLocks noChangeArrowheads="1"/>
            </p:cNvSpPr>
            <p:nvPr userDrawn="1"/>
          </p:nvSpPr>
          <p:spPr bwMode="auto">
            <a:xfrm>
              <a:off x="5905324" y="4067205"/>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54"/>
            <p:cNvSpPr>
              <a:spLocks noChangeArrowheads="1"/>
            </p:cNvSpPr>
            <p:nvPr userDrawn="1"/>
          </p:nvSpPr>
          <p:spPr bwMode="auto">
            <a:xfrm>
              <a:off x="609583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55"/>
            <p:cNvSpPr>
              <a:spLocks noChangeArrowheads="1"/>
            </p:cNvSpPr>
            <p:nvPr userDrawn="1"/>
          </p:nvSpPr>
          <p:spPr bwMode="auto">
            <a:xfrm>
              <a:off x="6002280" y="4352969"/>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56"/>
            <p:cNvSpPr>
              <a:spLocks noChangeArrowheads="1"/>
            </p:cNvSpPr>
            <p:nvPr userDrawn="1"/>
          </p:nvSpPr>
          <p:spPr bwMode="auto">
            <a:xfrm>
              <a:off x="6002280" y="444822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57"/>
            <p:cNvSpPr>
              <a:spLocks noChangeArrowheads="1"/>
            </p:cNvSpPr>
            <p:nvPr userDrawn="1"/>
          </p:nvSpPr>
          <p:spPr bwMode="auto">
            <a:xfrm>
              <a:off x="609583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60"/>
            <p:cNvSpPr>
              <a:spLocks noChangeArrowheads="1"/>
            </p:cNvSpPr>
            <p:nvPr userDrawn="1"/>
          </p:nvSpPr>
          <p:spPr bwMode="auto">
            <a:xfrm>
              <a:off x="5714815" y="41624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87"/>
            <p:cNvSpPr>
              <a:spLocks noChangeArrowheads="1"/>
            </p:cNvSpPr>
            <p:nvPr userDrawn="1"/>
          </p:nvSpPr>
          <p:spPr bwMode="auto">
            <a:xfrm>
              <a:off x="5617859" y="41624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89"/>
            <p:cNvSpPr>
              <a:spLocks noChangeArrowheads="1"/>
            </p:cNvSpPr>
            <p:nvPr userDrawn="1"/>
          </p:nvSpPr>
          <p:spPr bwMode="auto">
            <a:xfrm>
              <a:off x="6002280" y="4067205"/>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91"/>
            <p:cNvSpPr>
              <a:spLocks noChangeArrowheads="1"/>
            </p:cNvSpPr>
            <p:nvPr userDrawn="1"/>
          </p:nvSpPr>
          <p:spPr bwMode="auto">
            <a:xfrm>
              <a:off x="6002280" y="4256014"/>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96"/>
            <p:cNvSpPr>
              <a:spLocks noChangeArrowheads="1"/>
            </p:cNvSpPr>
            <p:nvPr userDrawn="1"/>
          </p:nvSpPr>
          <p:spPr bwMode="auto">
            <a:xfrm>
              <a:off x="5810069"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97"/>
            <p:cNvSpPr>
              <a:spLocks noChangeArrowheads="1"/>
            </p:cNvSpPr>
            <p:nvPr userDrawn="1"/>
          </p:nvSpPr>
          <p:spPr bwMode="auto">
            <a:xfrm>
              <a:off x="5905324" y="42560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98"/>
            <p:cNvSpPr>
              <a:spLocks noChangeArrowheads="1"/>
            </p:cNvSpPr>
            <p:nvPr userDrawn="1"/>
          </p:nvSpPr>
          <p:spPr bwMode="auto">
            <a:xfrm>
              <a:off x="5714815"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100"/>
            <p:cNvSpPr>
              <a:spLocks noChangeArrowheads="1"/>
            </p:cNvSpPr>
            <p:nvPr userDrawn="1"/>
          </p:nvSpPr>
          <p:spPr bwMode="auto">
            <a:xfrm>
              <a:off x="6191088" y="444822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101"/>
            <p:cNvSpPr>
              <a:spLocks noChangeArrowheads="1"/>
            </p:cNvSpPr>
            <p:nvPr userDrawn="1"/>
          </p:nvSpPr>
          <p:spPr bwMode="auto">
            <a:xfrm>
              <a:off x="6288044"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102"/>
            <p:cNvSpPr>
              <a:spLocks noChangeArrowheads="1"/>
            </p:cNvSpPr>
            <p:nvPr userDrawn="1"/>
          </p:nvSpPr>
          <p:spPr bwMode="auto">
            <a:xfrm>
              <a:off x="6191088" y="4352969"/>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104"/>
            <p:cNvSpPr>
              <a:spLocks noChangeArrowheads="1"/>
            </p:cNvSpPr>
            <p:nvPr userDrawn="1"/>
          </p:nvSpPr>
          <p:spPr bwMode="auto">
            <a:xfrm>
              <a:off x="6095834" y="42560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105"/>
            <p:cNvSpPr>
              <a:spLocks noChangeArrowheads="1"/>
            </p:cNvSpPr>
            <p:nvPr userDrawn="1"/>
          </p:nvSpPr>
          <p:spPr bwMode="auto">
            <a:xfrm>
              <a:off x="6095834"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110"/>
            <p:cNvSpPr>
              <a:spLocks noChangeArrowheads="1"/>
            </p:cNvSpPr>
            <p:nvPr userDrawn="1"/>
          </p:nvSpPr>
          <p:spPr bwMode="auto">
            <a:xfrm>
              <a:off x="6288044" y="454347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112"/>
            <p:cNvSpPr>
              <a:spLocks noChangeArrowheads="1"/>
            </p:cNvSpPr>
            <p:nvPr userDrawn="1"/>
          </p:nvSpPr>
          <p:spPr bwMode="auto">
            <a:xfrm>
              <a:off x="5810069"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116"/>
            <p:cNvSpPr>
              <a:spLocks noChangeArrowheads="1"/>
            </p:cNvSpPr>
            <p:nvPr userDrawn="1"/>
          </p:nvSpPr>
          <p:spPr bwMode="auto">
            <a:xfrm>
              <a:off x="5714815" y="4352969"/>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134"/>
            <p:cNvSpPr>
              <a:spLocks noChangeArrowheads="1"/>
            </p:cNvSpPr>
            <p:nvPr userDrawn="1"/>
          </p:nvSpPr>
          <p:spPr bwMode="auto">
            <a:xfrm>
              <a:off x="5905324"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162"/>
            <p:cNvSpPr>
              <a:spLocks noChangeArrowheads="1"/>
            </p:cNvSpPr>
            <p:nvPr userDrawn="1"/>
          </p:nvSpPr>
          <p:spPr bwMode="auto">
            <a:xfrm>
              <a:off x="6383299" y="473568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166"/>
            <p:cNvSpPr>
              <a:spLocks noChangeArrowheads="1"/>
            </p:cNvSpPr>
            <p:nvPr userDrawn="1"/>
          </p:nvSpPr>
          <p:spPr bwMode="auto">
            <a:xfrm>
              <a:off x="5810069" y="444822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174"/>
            <p:cNvSpPr>
              <a:spLocks noChangeArrowheads="1"/>
            </p:cNvSpPr>
            <p:nvPr userDrawn="1"/>
          </p:nvSpPr>
          <p:spPr bwMode="auto">
            <a:xfrm>
              <a:off x="552260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180"/>
            <p:cNvSpPr>
              <a:spLocks noChangeArrowheads="1"/>
            </p:cNvSpPr>
            <p:nvPr userDrawn="1"/>
          </p:nvSpPr>
          <p:spPr bwMode="auto">
            <a:xfrm>
              <a:off x="5429051" y="3970249"/>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187"/>
            <p:cNvSpPr>
              <a:spLocks noChangeArrowheads="1"/>
            </p:cNvSpPr>
            <p:nvPr userDrawn="1"/>
          </p:nvSpPr>
          <p:spPr bwMode="auto">
            <a:xfrm>
              <a:off x="6191088" y="464043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193"/>
            <p:cNvSpPr>
              <a:spLocks noChangeArrowheads="1"/>
            </p:cNvSpPr>
            <p:nvPr userDrawn="1"/>
          </p:nvSpPr>
          <p:spPr bwMode="auto">
            <a:xfrm>
              <a:off x="6002280" y="377974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208"/>
            <p:cNvSpPr>
              <a:spLocks noChangeArrowheads="1"/>
            </p:cNvSpPr>
            <p:nvPr userDrawn="1"/>
          </p:nvSpPr>
          <p:spPr bwMode="auto">
            <a:xfrm>
              <a:off x="5714814"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209"/>
            <p:cNvSpPr>
              <a:spLocks noChangeArrowheads="1"/>
            </p:cNvSpPr>
            <p:nvPr userDrawn="1"/>
          </p:nvSpPr>
          <p:spPr bwMode="auto">
            <a:xfrm>
              <a:off x="5810069" y="3970249"/>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212"/>
            <p:cNvSpPr>
              <a:spLocks noChangeArrowheads="1"/>
            </p:cNvSpPr>
            <p:nvPr userDrawn="1"/>
          </p:nvSpPr>
          <p:spPr bwMode="auto">
            <a:xfrm>
              <a:off x="5617859" y="3970249"/>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214"/>
            <p:cNvSpPr>
              <a:spLocks noChangeArrowheads="1"/>
            </p:cNvSpPr>
            <p:nvPr userDrawn="1"/>
          </p:nvSpPr>
          <p:spPr bwMode="auto">
            <a:xfrm>
              <a:off x="5905324"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215"/>
            <p:cNvSpPr>
              <a:spLocks noChangeArrowheads="1"/>
            </p:cNvSpPr>
            <p:nvPr userDrawn="1"/>
          </p:nvSpPr>
          <p:spPr bwMode="auto">
            <a:xfrm>
              <a:off x="6095833" y="377974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217"/>
            <p:cNvSpPr>
              <a:spLocks noChangeArrowheads="1"/>
            </p:cNvSpPr>
            <p:nvPr userDrawn="1"/>
          </p:nvSpPr>
          <p:spPr bwMode="auto">
            <a:xfrm>
              <a:off x="6002279" y="3874994"/>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218"/>
            <p:cNvSpPr>
              <a:spLocks noChangeArrowheads="1"/>
            </p:cNvSpPr>
            <p:nvPr userDrawn="1"/>
          </p:nvSpPr>
          <p:spPr bwMode="auto">
            <a:xfrm>
              <a:off x="6191088" y="377974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264"/>
            <p:cNvSpPr>
              <a:spLocks noChangeArrowheads="1"/>
            </p:cNvSpPr>
            <p:nvPr userDrawn="1"/>
          </p:nvSpPr>
          <p:spPr bwMode="auto">
            <a:xfrm>
              <a:off x="5522604"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268"/>
            <p:cNvSpPr>
              <a:spLocks noChangeArrowheads="1"/>
            </p:cNvSpPr>
            <p:nvPr userDrawn="1"/>
          </p:nvSpPr>
          <p:spPr bwMode="auto">
            <a:xfrm>
              <a:off x="5810069"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270"/>
            <p:cNvSpPr>
              <a:spLocks noChangeArrowheads="1"/>
            </p:cNvSpPr>
            <p:nvPr userDrawn="1"/>
          </p:nvSpPr>
          <p:spPr bwMode="auto">
            <a:xfrm>
              <a:off x="6095833" y="368278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273"/>
            <p:cNvSpPr>
              <a:spLocks noChangeArrowheads="1"/>
            </p:cNvSpPr>
            <p:nvPr userDrawn="1"/>
          </p:nvSpPr>
          <p:spPr bwMode="auto">
            <a:xfrm>
              <a:off x="5617859"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275"/>
            <p:cNvSpPr>
              <a:spLocks noChangeArrowheads="1"/>
            </p:cNvSpPr>
            <p:nvPr userDrawn="1"/>
          </p:nvSpPr>
          <p:spPr bwMode="auto">
            <a:xfrm>
              <a:off x="5522604" y="3874994"/>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278"/>
            <p:cNvSpPr>
              <a:spLocks noChangeArrowheads="1"/>
            </p:cNvSpPr>
            <p:nvPr userDrawn="1"/>
          </p:nvSpPr>
          <p:spPr bwMode="auto">
            <a:xfrm>
              <a:off x="5332095" y="3874994"/>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282"/>
            <p:cNvSpPr>
              <a:spLocks noChangeArrowheads="1"/>
            </p:cNvSpPr>
            <p:nvPr userDrawn="1"/>
          </p:nvSpPr>
          <p:spPr bwMode="auto">
            <a:xfrm>
              <a:off x="6191088" y="368278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288"/>
            <p:cNvSpPr>
              <a:spLocks noChangeArrowheads="1"/>
            </p:cNvSpPr>
            <p:nvPr userDrawn="1"/>
          </p:nvSpPr>
          <p:spPr bwMode="auto">
            <a:xfrm>
              <a:off x="6191088" y="4256013"/>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289"/>
            <p:cNvSpPr>
              <a:spLocks noChangeArrowheads="1"/>
            </p:cNvSpPr>
            <p:nvPr userDrawn="1"/>
          </p:nvSpPr>
          <p:spPr bwMode="auto">
            <a:xfrm>
              <a:off x="6191088"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03"/>
            <p:cNvSpPr>
              <a:spLocks noChangeArrowheads="1"/>
            </p:cNvSpPr>
            <p:nvPr userDrawn="1"/>
          </p:nvSpPr>
          <p:spPr bwMode="auto">
            <a:xfrm>
              <a:off x="6095833"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32"/>
            <p:cNvSpPr>
              <a:spLocks noChangeArrowheads="1"/>
            </p:cNvSpPr>
            <p:nvPr userDrawn="1"/>
          </p:nvSpPr>
          <p:spPr bwMode="auto">
            <a:xfrm>
              <a:off x="5810069" y="4162459"/>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338"/>
            <p:cNvSpPr>
              <a:spLocks noChangeArrowheads="1"/>
            </p:cNvSpPr>
            <p:nvPr userDrawn="1"/>
          </p:nvSpPr>
          <p:spPr bwMode="auto">
            <a:xfrm>
              <a:off x="5905324" y="4162459"/>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339"/>
            <p:cNvSpPr>
              <a:spLocks noChangeArrowheads="1"/>
            </p:cNvSpPr>
            <p:nvPr userDrawn="1"/>
          </p:nvSpPr>
          <p:spPr bwMode="auto">
            <a:xfrm>
              <a:off x="6095833" y="4067205"/>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340"/>
            <p:cNvSpPr>
              <a:spLocks noChangeArrowheads="1"/>
            </p:cNvSpPr>
            <p:nvPr userDrawn="1"/>
          </p:nvSpPr>
          <p:spPr bwMode="auto">
            <a:xfrm>
              <a:off x="6002279" y="4162459"/>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20"/>
            <p:cNvSpPr>
              <a:spLocks noChangeArrowheads="1"/>
            </p:cNvSpPr>
            <p:nvPr userDrawn="1"/>
          </p:nvSpPr>
          <p:spPr bwMode="auto">
            <a:xfrm>
              <a:off x="5717116" y="387703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36"/>
            <p:cNvSpPr>
              <a:spLocks noChangeArrowheads="1"/>
            </p:cNvSpPr>
            <p:nvPr userDrawn="1"/>
          </p:nvSpPr>
          <p:spPr bwMode="auto">
            <a:xfrm>
              <a:off x="5431352" y="387703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9"/>
            <p:cNvSpPr>
              <a:spLocks noChangeArrowheads="1"/>
            </p:cNvSpPr>
            <p:nvPr userDrawn="1"/>
          </p:nvSpPr>
          <p:spPr bwMode="auto">
            <a:xfrm>
              <a:off x="5907625"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10"/>
            <p:cNvSpPr>
              <a:spLocks noChangeArrowheads="1"/>
            </p:cNvSpPr>
            <p:nvPr userDrawn="1"/>
          </p:nvSpPr>
          <p:spPr bwMode="auto">
            <a:xfrm>
              <a:off x="6004581"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11"/>
            <p:cNvSpPr>
              <a:spLocks noChangeArrowheads="1"/>
            </p:cNvSpPr>
            <p:nvPr userDrawn="1"/>
          </p:nvSpPr>
          <p:spPr bwMode="auto">
            <a:xfrm>
              <a:off x="5907625"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12"/>
            <p:cNvSpPr>
              <a:spLocks noChangeArrowheads="1"/>
            </p:cNvSpPr>
            <p:nvPr userDrawn="1"/>
          </p:nvSpPr>
          <p:spPr bwMode="auto">
            <a:xfrm>
              <a:off x="5907625"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14"/>
            <p:cNvSpPr>
              <a:spLocks noChangeArrowheads="1"/>
            </p:cNvSpPr>
            <p:nvPr userDrawn="1"/>
          </p:nvSpPr>
          <p:spPr bwMode="auto">
            <a:xfrm>
              <a:off x="6004581"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16"/>
            <p:cNvSpPr>
              <a:spLocks noChangeArrowheads="1"/>
            </p:cNvSpPr>
            <p:nvPr userDrawn="1"/>
          </p:nvSpPr>
          <p:spPr bwMode="auto">
            <a:xfrm>
              <a:off x="5907625" y="3399061"/>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22"/>
            <p:cNvSpPr>
              <a:spLocks noChangeArrowheads="1"/>
            </p:cNvSpPr>
            <p:nvPr userDrawn="1"/>
          </p:nvSpPr>
          <p:spPr bwMode="auto">
            <a:xfrm>
              <a:off x="5334396"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25"/>
            <p:cNvSpPr>
              <a:spLocks noChangeArrowheads="1"/>
            </p:cNvSpPr>
            <p:nvPr userDrawn="1"/>
          </p:nvSpPr>
          <p:spPr bwMode="auto">
            <a:xfrm>
              <a:off x="5812371"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42"/>
            <p:cNvSpPr>
              <a:spLocks noChangeArrowheads="1"/>
            </p:cNvSpPr>
            <p:nvPr userDrawn="1"/>
          </p:nvSpPr>
          <p:spPr bwMode="auto">
            <a:xfrm>
              <a:off x="5334396"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44"/>
            <p:cNvSpPr>
              <a:spLocks noChangeArrowheads="1"/>
            </p:cNvSpPr>
            <p:nvPr userDrawn="1"/>
          </p:nvSpPr>
          <p:spPr bwMode="auto">
            <a:xfrm>
              <a:off x="5431352" y="3780080"/>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47"/>
            <p:cNvSpPr>
              <a:spLocks noChangeArrowheads="1"/>
            </p:cNvSpPr>
            <p:nvPr userDrawn="1"/>
          </p:nvSpPr>
          <p:spPr bwMode="auto">
            <a:xfrm>
              <a:off x="5046931"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49"/>
            <p:cNvSpPr>
              <a:spLocks noChangeArrowheads="1"/>
            </p:cNvSpPr>
            <p:nvPr userDrawn="1"/>
          </p:nvSpPr>
          <p:spPr bwMode="auto">
            <a:xfrm>
              <a:off x="5620160"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50"/>
            <p:cNvSpPr>
              <a:spLocks noChangeArrowheads="1"/>
            </p:cNvSpPr>
            <p:nvPr userDrawn="1"/>
          </p:nvSpPr>
          <p:spPr bwMode="auto">
            <a:xfrm>
              <a:off x="523914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51"/>
            <p:cNvSpPr>
              <a:spLocks noChangeArrowheads="1"/>
            </p:cNvSpPr>
            <p:nvPr userDrawn="1"/>
          </p:nvSpPr>
          <p:spPr bwMode="auto">
            <a:xfrm>
              <a:off x="5334396"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52"/>
            <p:cNvSpPr>
              <a:spLocks noChangeArrowheads="1"/>
            </p:cNvSpPr>
            <p:nvPr userDrawn="1"/>
          </p:nvSpPr>
          <p:spPr bwMode="auto">
            <a:xfrm>
              <a:off x="5334396" y="3303806"/>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54"/>
            <p:cNvSpPr>
              <a:spLocks noChangeArrowheads="1"/>
            </p:cNvSpPr>
            <p:nvPr userDrawn="1"/>
          </p:nvSpPr>
          <p:spPr bwMode="auto">
            <a:xfrm>
              <a:off x="552490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55"/>
            <p:cNvSpPr>
              <a:spLocks noChangeArrowheads="1"/>
            </p:cNvSpPr>
            <p:nvPr userDrawn="1"/>
          </p:nvSpPr>
          <p:spPr bwMode="auto">
            <a:xfrm>
              <a:off x="5431352" y="3589570"/>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56"/>
            <p:cNvSpPr>
              <a:spLocks noChangeArrowheads="1"/>
            </p:cNvSpPr>
            <p:nvPr userDrawn="1"/>
          </p:nvSpPr>
          <p:spPr bwMode="auto">
            <a:xfrm>
              <a:off x="5431352"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57"/>
            <p:cNvSpPr>
              <a:spLocks noChangeArrowheads="1"/>
            </p:cNvSpPr>
            <p:nvPr userDrawn="1"/>
          </p:nvSpPr>
          <p:spPr bwMode="auto">
            <a:xfrm>
              <a:off x="552490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89"/>
            <p:cNvSpPr>
              <a:spLocks noChangeArrowheads="1"/>
            </p:cNvSpPr>
            <p:nvPr userDrawn="1"/>
          </p:nvSpPr>
          <p:spPr bwMode="auto">
            <a:xfrm>
              <a:off x="5431352" y="3303806"/>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90"/>
            <p:cNvSpPr>
              <a:spLocks noChangeArrowheads="1"/>
            </p:cNvSpPr>
            <p:nvPr userDrawn="1"/>
          </p:nvSpPr>
          <p:spPr bwMode="auto">
            <a:xfrm>
              <a:off x="5812371" y="3303806"/>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91"/>
            <p:cNvSpPr>
              <a:spLocks noChangeArrowheads="1"/>
            </p:cNvSpPr>
            <p:nvPr userDrawn="1"/>
          </p:nvSpPr>
          <p:spPr bwMode="auto">
            <a:xfrm>
              <a:off x="5431352" y="3492615"/>
              <a:ext cx="83348"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95"/>
            <p:cNvSpPr>
              <a:spLocks noChangeArrowheads="1"/>
            </p:cNvSpPr>
            <p:nvPr userDrawn="1"/>
          </p:nvSpPr>
          <p:spPr bwMode="auto">
            <a:xfrm>
              <a:off x="5812371"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96"/>
            <p:cNvSpPr>
              <a:spLocks noChangeArrowheads="1"/>
            </p:cNvSpPr>
            <p:nvPr userDrawn="1"/>
          </p:nvSpPr>
          <p:spPr bwMode="auto">
            <a:xfrm>
              <a:off x="5239141"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97"/>
            <p:cNvSpPr>
              <a:spLocks noChangeArrowheads="1"/>
            </p:cNvSpPr>
            <p:nvPr userDrawn="1"/>
          </p:nvSpPr>
          <p:spPr bwMode="auto">
            <a:xfrm>
              <a:off x="5334396" y="3492615"/>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98"/>
            <p:cNvSpPr>
              <a:spLocks noChangeArrowheads="1"/>
            </p:cNvSpPr>
            <p:nvPr userDrawn="1"/>
          </p:nvSpPr>
          <p:spPr bwMode="auto">
            <a:xfrm>
              <a:off x="5143887"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100"/>
            <p:cNvSpPr>
              <a:spLocks noChangeArrowheads="1"/>
            </p:cNvSpPr>
            <p:nvPr userDrawn="1"/>
          </p:nvSpPr>
          <p:spPr bwMode="auto">
            <a:xfrm>
              <a:off x="5620160" y="3684825"/>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101"/>
            <p:cNvSpPr>
              <a:spLocks noChangeArrowheads="1"/>
            </p:cNvSpPr>
            <p:nvPr userDrawn="1"/>
          </p:nvSpPr>
          <p:spPr bwMode="auto">
            <a:xfrm>
              <a:off x="5717116" y="368482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102"/>
            <p:cNvSpPr>
              <a:spLocks noChangeArrowheads="1"/>
            </p:cNvSpPr>
            <p:nvPr userDrawn="1"/>
          </p:nvSpPr>
          <p:spPr bwMode="auto">
            <a:xfrm>
              <a:off x="5620160" y="3589570"/>
              <a:ext cx="86750"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104"/>
            <p:cNvSpPr>
              <a:spLocks noChangeArrowheads="1"/>
            </p:cNvSpPr>
            <p:nvPr userDrawn="1"/>
          </p:nvSpPr>
          <p:spPr bwMode="auto">
            <a:xfrm>
              <a:off x="5524906" y="3492615"/>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105"/>
            <p:cNvSpPr>
              <a:spLocks noChangeArrowheads="1"/>
            </p:cNvSpPr>
            <p:nvPr userDrawn="1"/>
          </p:nvSpPr>
          <p:spPr bwMode="auto">
            <a:xfrm>
              <a:off x="5524906"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110"/>
            <p:cNvSpPr>
              <a:spLocks noChangeArrowheads="1"/>
            </p:cNvSpPr>
            <p:nvPr userDrawn="1"/>
          </p:nvSpPr>
          <p:spPr bwMode="auto">
            <a:xfrm>
              <a:off x="5717116" y="378008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112"/>
            <p:cNvSpPr>
              <a:spLocks noChangeArrowheads="1"/>
            </p:cNvSpPr>
            <p:nvPr userDrawn="1"/>
          </p:nvSpPr>
          <p:spPr bwMode="auto">
            <a:xfrm>
              <a:off x="5239141"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116"/>
            <p:cNvSpPr>
              <a:spLocks noChangeArrowheads="1"/>
            </p:cNvSpPr>
            <p:nvPr userDrawn="1"/>
          </p:nvSpPr>
          <p:spPr bwMode="auto">
            <a:xfrm>
              <a:off x="5143887"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122"/>
            <p:cNvSpPr>
              <a:spLocks noChangeArrowheads="1"/>
            </p:cNvSpPr>
            <p:nvPr userDrawn="1"/>
          </p:nvSpPr>
          <p:spPr bwMode="auto">
            <a:xfrm>
              <a:off x="6004581" y="3684825"/>
              <a:ext cx="83348"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134"/>
            <p:cNvSpPr>
              <a:spLocks noChangeArrowheads="1"/>
            </p:cNvSpPr>
            <p:nvPr userDrawn="1"/>
          </p:nvSpPr>
          <p:spPr bwMode="auto">
            <a:xfrm>
              <a:off x="5334396" y="320685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168"/>
            <p:cNvSpPr>
              <a:spLocks noChangeArrowheads="1"/>
            </p:cNvSpPr>
            <p:nvPr userDrawn="1"/>
          </p:nvSpPr>
          <p:spPr bwMode="auto">
            <a:xfrm>
              <a:off x="5907625" y="3780080"/>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176"/>
            <p:cNvSpPr>
              <a:spLocks noChangeArrowheads="1"/>
            </p:cNvSpPr>
            <p:nvPr userDrawn="1"/>
          </p:nvSpPr>
          <p:spPr bwMode="auto">
            <a:xfrm>
              <a:off x="609813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208"/>
            <p:cNvSpPr>
              <a:spLocks noChangeArrowheads="1"/>
            </p:cNvSpPr>
            <p:nvPr userDrawn="1"/>
          </p:nvSpPr>
          <p:spPr bwMode="auto">
            <a:xfrm>
              <a:off x="5143886"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209"/>
            <p:cNvSpPr>
              <a:spLocks noChangeArrowheads="1"/>
            </p:cNvSpPr>
            <p:nvPr userDrawn="1"/>
          </p:nvSpPr>
          <p:spPr bwMode="auto">
            <a:xfrm>
              <a:off x="5239141" y="3206850"/>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268"/>
            <p:cNvSpPr>
              <a:spLocks noChangeArrowheads="1"/>
            </p:cNvSpPr>
            <p:nvPr userDrawn="1"/>
          </p:nvSpPr>
          <p:spPr bwMode="auto">
            <a:xfrm>
              <a:off x="5239141" y="3111595"/>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272"/>
            <p:cNvSpPr>
              <a:spLocks noChangeArrowheads="1"/>
            </p:cNvSpPr>
            <p:nvPr userDrawn="1"/>
          </p:nvSpPr>
          <p:spPr bwMode="auto">
            <a:xfrm>
              <a:off x="5907625"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284"/>
            <p:cNvSpPr>
              <a:spLocks noChangeArrowheads="1"/>
            </p:cNvSpPr>
            <p:nvPr userDrawn="1"/>
          </p:nvSpPr>
          <p:spPr bwMode="auto">
            <a:xfrm>
              <a:off x="5717115"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287"/>
            <p:cNvSpPr>
              <a:spLocks noChangeArrowheads="1"/>
            </p:cNvSpPr>
            <p:nvPr userDrawn="1"/>
          </p:nvSpPr>
          <p:spPr bwMode="auto">
            <a:xfrm>
              <a:off x="5717115"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288"/>
            <p:cNvSpPr>
              <a:spLocks noChangeArrowheads="1"/>
            </p:cNvSpPr>
            <p:nvPr userDrawn="1"/>
          </p:nvSpPr>
          <p:spPr bwMode="auto">
            <a:xfrm>
              <a:off x="5620160" y="3492614"/>
              <a:ext cx="86750"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289"/>
            <p:cNvSpPr>
              <a:spLocks noChangeArrowheads="1"/>
            </p:cNvSpPr>
            <p:nvPr userDrawn="1"/>
          </p:nvSpPr>
          <p:spPr bwMode="auto">
            <a:xfrm>
              <a:off x="5620160"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307"/>
            <p:cNvSpPr>
              <a:spLocks noChangeArrowheads="1"/>
            </p:cNvSpPr>
            <p:nvPr userDrawn="1"/>
          </p:nvSpPr>
          <p:spPr bwMode="auto">
            <a:xfrm>
              <a:off x="5717115"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314"/>
            <p:cNvSpPr>
              <a:spLocks noChangeArrowheads="1"/>
            </p:cNvSpPr>
            <p:nvPr userDrawn="1"/>
          </p:nvSpPr>
          <p:spPr bwMode="auto">
            <a:xfrm>
              <a:off x="5812370" y="3492614"/>
              <a:ext cx="85049" cy="867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316"/>
            <p:cNvSpPr>
              <a:spLocks noChangeArrowheads="1"/>
            </p:cNvSpPr>
            <p:nvPr userDrawn="1"/>
          </p:nvSpPr>
          <p:spPr bwMode="auto">
            <a:xfrm>
              <a:off x="5812370" y="3589570"/>
              <a:ext cx="85049" cy="8504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318"/>
            <p:cNvSpPr>
              <a:spLocks noChangeArrowheads="1"/>
            </p:cNvSpPr>
            <p:nvPr userDrawn="1"/>
          </p:nvSpPr>
          <p:spPr bwMode="auto">
            <a:xfrm>
              <a:off x="5812370"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332"/>
            <p:cNvSpPr>
              <a:spLocks noChangeArrowheads="1"/>
            </p:cNvSpPr>
            <p:nvPr userDrawn="1"/>
          </p:nvSpPr>
          <p:spPr bwMode="auto">
            <a:xfrm>
              <a:off x="5239141" y="3399060"/>
              <a:ext cx="85049"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338"/>
            <p:cNvSpPr>
              <a:spLocks noChangeArrowheads="1"/>
            </p:cNvSpPr>
            <p:nvPr userDrawn="1"/>
          </p:nvSpPr>
          <p:spPr bwMode="auto">
            <a:xfrm>
              <a:off x="5334396" y="3399060"/>
              <a:ext cx="86750"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340"/>
            <p:cNvSpPr>
              <a:spLocks noChangeArrowheads="1"/>
            </p:cNvSpPr>
            <p:nvPr userDrawn="1"/>
          </p:nvSpPr>
          <p:spPr bwMode="auto">
            <a:xfrm>
              <a:off x="5431351" y="3399060"/>
              <a:ext cx="83348" cy="83348"/>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86995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51807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343884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33222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147092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26910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7.xml"/><Relationship Id="rId7" Type="http://schemas.openxmlformats.org/officeDocument/2006/relationships/tags" Target="../tags/tag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35463540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83A4D1"/>
          </a:solidFill>
        </p:spPr>
        <p:txBody>
          <a:bodyPr wrap="none" lIns="0" tIns="0" rIns="0" bIns="0" rtlCol="0" anchor="ctr">
            <a:noAutofit/>
          </a:bodyPr>
          <a:lstStyle/>
          <a:p>
            <a:pPr marL="0" lvl="0" indent="0" algn="ctr" eaLnBrk="1"/>
            <a:endParaRPr kumimoji="1" lang="ja-JP" altLang="en-US" sz="2000" b="0" i="0" baseline="0" dirty="0">
              <a:solidFill>
                <a:srgbClr val="000000"/>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550800"/>
            <a:ext cx="9505055" cy="360000"/>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97920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7"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0508020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4408651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588.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89.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90.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tags" Target="../tags/tag591.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59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117" Type="http://schemas.openxmlformats.org/officeDocument/2006/relationships/tags" Target="../tags/tag709.xml"/><Relationship Id="rId21" Type="http://schemas.openxmlformats.org/officeDocument/2006/relationships/tags" Target="../tags/tag613.xml"/><Relationship Id="rId42" Type="http://schemas.openxmlformats.org/officeDocument/2006/relationships/tags" Target="../tags/tag634.xml"/><Relationship Id="rId63" Type="http://schemas.openxmlformats.org/officeDocument/2006/relationships/tags" Target="../tags/tag655.xml"/><Relationship Id="rId84" Type="http://schemas.openxmlformats.org/officeDocument/2006/relationships/tags" Target="../tags/tag676.xml"/><Relationship Id="rId138" Type="http://schemas.openxmlformats.org/officeDocument/2006/relationships/tags" Target="../tags/tag730.xml"/><Relationship Id="rId159" Type="http://schemas.openxmlformats.org/officeDocument/2006/relationships/tags" Target="../tags/tag751.xml"/><Relationship Id="rId170" Type="http://schemas.openxmlformats.org/officeDocument/2006/relationships/tags" Target="../tags/tag762.xml"/><Relationship Id="rId191" Type="http://schemas.openxmlformats.org/officeDocument/2006/relationships/tags" Target="../tags/tag783.xml"/><Relationship Id="rId205" Type="http://schemas.openxmlformats.org/officeDocument/2006/relationships/tags" Target="../tags/tag797.xml"/><Relationship Id="rId107" Type="http://schemas.openxmlformats.org/officeDocument/2006/relationships/tags" Target="../tags/tag699.xml"/><Relationship Id="rId11" Type="http://schemas.openxmlformats.org/officeDocument/2006/relationships/tags" Target="../tags/tag603.xml"/><Relationship Id="rId32" Type="http://schemas.openxmlformats.org/officeDocument/2006/relationships/tags" Target="../tags/tag624.xml"/><Relationship Id="rId53" Type="http://schemas.openxmlformats.org/officeDocument/2006/relationships/tags" Target="../tags/tag645.xml"/><Relationship Id="rId74" Type="http://schemas.openxmlformats.org/officeDocument/2006/relationships/tags" Target="../tags/tag666.xml"/><Relationship Id="rId128" Type="http://schemas.openxmlformats.org/officeDocument/2006/relationships/tags" Target="../tags/tag720.xml"/><Relationship Id="rId149" Type="http://schemas.openxmlformats.org/officeDocument/2006/relationships/tags" Target="../tags/tag741.xml"/><Relationship Id="rId5" Type="http://schemas.openxmlformats.org/officeDocument/2006/relationships/tags" Target="../tags/tag597.xml"/><Relationship Id="rId95" Type="http://schemas.openxmlformats.org/officeDocument/2006/relationships/tags" Target="../tags/tag687.xml"/><Relationship Id="rId160" Type="http://schemas.openxmlformats.org/officeDocument/2006/relationships/tags" Target="../tags/tag752.xml"/><Relationship Id="rId181" Type="http://schemas.openxmlformats.org/officeDocument/2006/relationships/tags" Target="../tags/tag773.xml"/><Relationship Id="rId22" Type="http://schemas.openxmlformats.org/officeDocument/2006/relationships/tags" Target="../tags/tag614.xml"/><Relationship Id="rId43" Type="http://schemas.openxmlformats.org/officeDocument/2006/relationships/tags" Target="../tags/tag635.xml"/><Relationship Id="rId64" Type="http://schemas.openxmlformats.org/officeDocument/2006/relationships/tags" Target="../tags/tag656.xml"/><Relationship Id="rId118" Type="http://schemas.openxmlformats.org/officeDocument/2006/relationships/tags" Target="../tags/tag710.xml"/><Relationship Id="rId139" Type="http://schemas.openxmlformats.org/officeDocument/2006/relationships/tags" Target="../tags/tag731.xml"/><Relationship Id="rId85" Type="http://schemas.openxmlformats.org/officeDocument/2006/relationships/tags" Target="../tags/tag677.xml"/><Relationship Id="rId150" Type="http://schemas.openxmlformats.org/officeDocument/2006/relationships/tags" Target="../tags/tag742.xml"/><Relationship Id="rId171" Type="http://schemas.openxmlformats.org/officeDocument/2006/relationships/tags" Target="../tags/tag763.xml"/><Relationship Id="rId192" Type="http://schemas.openxmlformats.org/officeDocument/2006/relationships/tags" Target="../tags/tag784.xml"/><Relationship Id="rId206" Type="http://schemas.openxmlformats.org/officeDocument/2006/relationships/tags" Target="../tags/tag798.xml"/><Relationship Id="rId12" Type="http://schemas.openxmlformats.org/officeDocument/2006/relationships/tags" Target="../tags/tag604.xml"/><Relationship Id="rId33" Type="http://schemas.openxmlformats.org/officeDocument/2006/relationships/tags" Target="../tags/tag625.xml"/><Relationship Id="rId108" Type="http://schemas.openxmlformats.org/officeDocument/2006/relationships/tags" Target="../tags/tag700.xml"/><Relationship Id="rId129" Type="http://schemas.openxmlformats.org/officeDocument/2006/relationships/tags" Target="../tags/tag721.xml"/><Relationship Id="rId54" Type="http://schemas.openxmlformats.org/officeDocument/2006/relationships/tags" Target="../tags/tag646.xml"/><Relationship Id="rId75" Type="http://schemas.openxmlformats.org/officeDocument/2006/relationships/tags" Target="../tags/tag667.xml"/><Relationship Id="rId96" Type="http://schemas.openxmlformats.org/officeDocument/2006/relationships/tags" Target="../tags/tag688.xml"/><Relationship Id="rId140" Type="http://schemas.openxmlformats.org/officeDocument/2006/relationships/tags" Target="../tags/tag732.xml"/><Relationship Id="rId161" Type="http://schemas.openxmlformats.org/officeDocument/2006/relationships/tags" Target="../tags/tag753.xml"/><Relationship Id="rId182" Type="http://schemas.openxmlformats.org/officeDocument/2006/relationships/tags" Target="../tags/tag774.xml"/><Relationship Id="rId6" Type="http://schemas.openxmlformats.org/officeDocument/2006/relationships/tags" Target="../tags/tag598.xml"/><Relationship Id="rId23" Type="http://schemas.openxmlformats.org/officeDocument/2006/relationships/tags" Target="../tags/tag615.xml"/><Relationship Id="rId119" Type="http://schemas.openxmlformats.org/officeDocument/2006/relationships/tags" Target="../tags/tag711.xml"/><Relationship Id="rId44" Type="http://schemas.openxmlformats.org/officeDocument/2006/relationships/tags" Target="../tags/tag636.xml"/><Relationship Id="rId65" Type="http://schemas.openxmlformats.org/officeDocument/2006/relationships/tags" Target="../tags/tag657.xml"/><Relationship Id="rId86" Type="http://schemas.openxmlformats.org/officeDocument/2006/relationships/tags" Target="../tags/tag678.xml"/><Relationship Id="rId130" Type="http://schemas.openxmlformats.org/officeDocument/2006/relationships/tags" Target="../tags/tag722.xml"/><Relationship Id="rId151" Type="http://schemas.openxmlformats.org/officeDocument/2006/relationships/tags" Target="../tags/tag743.xml"/><Relationship Id="rId172" Type="http://schemas.openxmlformats.org/officeDocument/2006/relationships/tags" Target="../tags/tag764.xml"/><Relationship Id="rId193" Type="http://schemas.openxmlformats.org/officeDocument/2006/relationships/tags" Target="../tags/tag785.xml"/><Relationship Id="rId207" Type="http://schemas.openxmlformats.org/officeDocument/2006/relationships/tags" Target="../tags/tag799.xml"/><Relationship Id="rId13" Type="http://schemas.openxmlformats.org/officeDocument/2006/relationships/tags" Target="../tags/tag605.xml"/><Relationship Id="rId109" Type="http://schemas.openxmlformats.org/officeDocument/2006/relationships/tags" Target="../tags/tag701.xml"/><Relationship Id="rId34" Type="http://schemas.openxmlformats.org/officeDocument/2006/relationships/tags" Target="../tags/tag626.xml"/><Relationship Id="rId55" Type="http://schemas.openxmlformats.org/officeDocument/2006/relationships/tags" Target="../tags/tag647.xml"/><Relationship Id="rId76" Type="http://schemas.openxmlformats.org/officeDocument/2006/relationships/tags" Target="../tags/tag668.xml"/><Relationship Id="rId97" Type="http://schemas.openxmlformats.org/officeDocument/2006/relationships/tags" Target="../tags/tag689.xml"/><Relationship Id="rId120" Type="http://schemas.openxmlformats.org/officeDocument/2006/relationships/tags" Target="../tags/tag712.xml"/><Relationship Id="rId141" Type="http://schemas.openxmlformats.org/officeDocument/2006/relationships/tags" Target="../tags/tag733.xml"/><Relationship Id="rId7" Type="http://schemas.openxmlformats.org/officeDocument/2006/relationships/tags" Target="../tags/tag599.xml"/><Relationship Id="rId162" Type="http://schemas.openxmlformats.org/officeDocument/2006/relationships/tags" Target="../tags/tag754.xml"/><Relationship Id="rId183" Type="http://schemas.openxmlformats.org/officeDocument/2006/relationships/tags" Target="../tags/tag775.xml"/><Relationship Id="rId24" Type="http://schemas.openxmlformats.org/officeDocument/2006/relationships/tags" Target="../tags/tag616.xml"/><Relationship Id="rId45" Type="http://schemas.openxmlformats.org/officeDocument/2006/relationships/tags" Target="../tags/tag637.xml"/><Relationship Id="rId66" Type="http://schemas.openxmlformats.org/officeDocument/2006/relationships/tags" Target="../tags/tag658.xml"/><Relationship Id="rId87" Type="http://schemas.openxmlformats.org/officeDocument/2006/relationships/tags" Target="../tags/tag679.xml"/><Relationship Id="rId110" Type="http://schemas.openxmlformats.org/officeDocument/2006/relationships/tags" Target="../tags/tag702.xml"/><Relationship Id="rId131" Type="http://schemas.openxmlformats.org/officeDocument/2006/relationships/tags" Target="../tags/tag723.xml"/><Relationship Id="rId152" Type="http://schemas.openxmlformats.org/officeDocument/2006/relationships/tags" Target="../tags/tag744.xml"/><Relationship Id="rId173" Type="http://schemas.openxmlformats.org/officeDocument/2006/relationships/tags" Target="../tags/tag765.xml"/><Relationship Id="rId194" Type="http://schemas.openxmlformats.org/officeDocument/2006/relationships/tags" Target="../tags/tag786.xml"/><Relationship Id="rId208" Type="http://schemas.openxmlformats.org/officeDocument/2006/relationships/slideLayout" Target="../slideLayouts/slideLayout2.xml"/><Relationship Id="rId19" Type="http://schemas.openxmlformats.org/officeDocument/2006/relationships/tags" Target="../tags/tag611.xml"/><Relationship Id="rId14" Type="http://schemas.openxmlformats.org/officeDocument/2006/relationships/tags" Target="../tags/tag606.xml"/><Relationship Id="rId30" Type="http://schemas.openxmlformats.org/officeDocument/2006/relationships/tags" Target="../tags/tag622.xml"/><Relationship Id="rId35" Type="http://schemas.openxmlformats.org/officeDocument/2006/relationships/tags" Target="../tags/tag627.xml"/><Relationship Id="rId56" Type="http://schemas.openxmlformats.org/officeDocument/2006/relationships/tags" Target="../tags/tag648.xml"/><Relationship Id="rId77" Type="http://schemas.openxmlformats.org/officeDocument/2006/relationships/tags" Target="../tags/tag669.xml"/><Relationship Id="rId100" Type="http://schemas.openxmlformats.org/officeDocument/2006/relationships/tags" Target="../tags/tag692.xml"/><Relationship Id="rId105" Type="http://schemas.openxmlformats.org/officeDocument/2006/relationships/tags" Target="../tags/tag697.xml"/><Relationship Id="rId126" Type="http://schemas.openxmlformats.org/officeDocument/2006/relationships/tags" Target="../tags/tag718.xml"/><Relationship Id="rId147" Type="http://schemas.openxmlformats.org/officeDocument/2006/relationships/tags" Target="../tags/tag739.xml"/><Relationship Id="rId168" Type="http://schemas.openxmlformats.org/officeDocument/2006/relationships/tags" Target="../tags/tag760.xml"/><Relationship Id="rId8" Type="http://schemas.openxmlformats.org/officeDocument/2006/relationships/tags" Target="../tags/tag600.xml"/><Relationship Id="rId51" Type="http://schemas.openxmlformats.org/officeDocument/2006/relationships/tags" Target="../tags/tag643.xml"/><Relationship Id="rId72" Type="http://schemas.openxmlformats.org/officeDocument/2006/relationships/tags" Target="../tags/tag664.xml"/><Relationship Id="rId93" Type="http://schemas.openxmlformats.org/officeDocument/2006/relationships/tags" Target="../tags/tag685.xml"/><Relationship Id="rId98" Type="http://schemas.openxmlformats.org/officeDocument/2006/relationships/tags" Target="../tags/tag690.xml"/><Relationship Id="rId121" Type="http://schemas.openxmlformats.org/officeDocument/2006/relationships/tags" Target="../tags/tag713.xml"/><Relationship Id="rId142" Type="http://schemas.openxmlformats.org/officeDocument/2006/relationships/tags" Target="../tags/tag734.xml"/><Relationship Id="rId163" Type="http://schemas.openxmlformats.org/officeDocument/2006/relationships/tags" Target="../tags/tag755.xml"/><Relationship Id="rId184" Type="http://schemas.openxmlformats.org/officeDocument/2006/relationships/tags" Target="../tags/tag776.xml"/><Relationship Id="rId189" Type="http://schemas.openxmlformats.org/officeDocument/2006/relationships/tags" Target="../tags/tag781.xml"/><Relationship Id="rId3" Type="http://schemas.openxmlformats.org/officeDocument/2006/relationships/tags" Target="../tags/tag595.xml"/><Relationship Id="rId214" Type="http://schemas.openxmlformats.org/officeDocument/2006/relationships/chart" Target="../charts/chart11.xml"/><Relationship Id="rId25" Type="http://schemas.openxmlformats.org/officeDocument/2006/relationships/tags" Target="../tags/tag617.xml"/><Relationship Id="rId46" Type="http://schemas.openxmlformats.org/officeDocument/2006/relationships/tags" Target="../tags/tag638.xml"/><Relationship Id="rId67" Type="http://schemas.openxmlformats.org/officeDocument/2006/relationships/tags" Target="../tags/tag659.xml"/><Relationship Id="rId116" Type="http://schemas.openxmlformats.org/officeDocument/2006/relationships/tags" Target="../tags/tag708.xml"/><Relationship Id="rId137" Type="http://schemas.openxmlformats.org/officeDocument/2006/relationships/tags" Target="../tags/tag729.xml"/><Relationship Id="rId158" Type="http://schemas.openxmlformats.org/officeDocument/2006/relationships/tags" Target="../tags/tag750.xml"/><Relationship Id="rId20" Type="http://schemas.openxmlformats.org/officeDocument/2006/relationships/tags" Target="../tags/tag612.xml"/><Relationship Id="rId41" Type="http://schemas.openxmlformats.org/officeDocument/2006/relationships/tags" Target="../tags/tag633.xml"/><Relationship Id="rId62" Type="http://schemas.openxmlformats.org/officeDocument/2006/relationships/tags" Target="../tags/tag654.xml"/><Relationship Id="rId83" Type="http://schemas.openxmlformats.org/officeDocument/2006/relationships/tags" Target="../tags/tag675.xml"/><Relationship Id="rId88" Type="http://schemas.openxmlformats.org/officeDocument/2006/relationships/tags" Target="../tags/tag680.xml"/><Relationship Id="rId111" Type="http://schemas.openxmlformats.org/officeDocument/2006/relationships/tags" Target="../tags/tag703.xml"/><Relationship Id="rId132" Type="http://schemas.openxmlformats.org/officeDocument/2006/relationships/tags" Target="../tags/tag724.xml"/><Relationship Id="rId153" Type="http://schemas.openxmlformats.org/officeDocument/2006/relationships/tags" Target="../tags/tag745.xml"/><Relationship Id="rId174" Type="http://schemas.openxmlformats.org/officeDocument/2006/relationships/tags" Target="../tags/tag766.xml"/><Relationship Id="rId179" Type="http://schemas.openxmlformats.org/officeDocument/2006/relationships/tags" Target="../tags/tag771.xml"/><Relationship Id="rId195" Type="http://schemas.openxmlformats.org/officeDocument/2006/relationships/tags" Target="../tags/tag787.xml"/><Relationship Id="rId209" Type="http://schemas.openxmlformats.org/officeDocument/2006/relationships/notesSlide" Target="../notesSlides/notesSlide6.xml"/><Relationship Id="rId190" Type="http://schemas.openxmlformats.org/officeDocument/2006/relationships/tags" Target="../tags/tag782.xml"/><Relationship Id="rId204" Type="http://schemas.openxmlformats.org/officeDocument/2006/relationships/tags" Target="../tags/tag796.xml"/><Relationship Id="rId15" Type="http://schemas.openxmlformats.org/officeDocument/2006/relationships/tags" Target="../tags/tag607.xml"/><Relationship Id="rId36" Type="http://schemas.openxmlformats.org/officeDocument/2006/relationships/tags" Target="../tags/tag628.xml"/><Relationship Id="rId57" Type="http://schemas.openxmlformats.org/officeDocument/2006/relationships/tags" Target="../tags/tag649.xml"/><Relationship Id="rId106" Type="http://schemas.openxmlformats.org/officeDocument/2006/relationships/tags" Target="../tags/tag698.xml"/><Relationship Id="rId127" Type="http://schemas.openxmlformats.org/officeDocument/2006/relationships/tags" Target="../tags/tag719.xml"/><Relationship Id="rId10" Type="http://schemas.openxmlformats.org/officeDocument/2006/relationships/tags" Target="../tags/tag602.xml"/><Relationship Id="rId31" Type="http://schemas.openxmlformats.org/officeDocument/2006/relationships/tags" Target="../tags/tag623.xml"/><Relationship Id="rId52" Type="http://schemas.openxmlformats.org/officeDocument/2006/relationships/tags" Target="../tags/tag644.xml"/><Relationship Id="rId73" Type="http://schemas.openxmlformats.org/officeDocument/2006/relationships/tags" Target="../tags/tag665.xml"/><Relationship Id="rId78" Type="http://schemas.openxmlformats.org/officeDocument/2006/relationships/tags" Target="../tags/tag670.xml"/><Relationship Id="rId94" Type="http://schemas.openxmlformats.org/officeDocument/2006/relationships/tags" Target="../tags/tag686.xml"/><Relationship Id="rId99" Type="http://schemas.openxmlformats.org/officeDocument/2006/relationships/tags" Target="../tags/tag691.xml"/><Relationship Id="rId101" Type="http://schemas.openxmlformats.org/officeDocument/2006/relationships/tags" Target="../tags/tag693.xml"/><Relationship Id="rId122" Type="http://schemas.openxmlformats.org/officeDocument/2006/relationships/tags" Target="../tags/tag714.xml"/><Relationship Id="rId143" Type="http://schemas.openxmlformats.org/officeDocument/2006/relationships/tags" Target="../tags/tag735.xml"/><Relationship Id="rId148" Type="http://schemas.openxmlformats.org/officeDocument/2006/relationships/tags" Target="../tags/tag740.xml"/><Relationship Id="rId164" Type="http://schemas.openxmlformats.org/officeDocument/2006/relationships/tags" Target="../tags/tag756.xml"/><Relationship Id="rId169" Type="http://schemas.openxmlformats.org/officeDocument/2006/relationships/tags" Target="../tags/tag761.xml"/><Relationship Id="rId185" Type="http://schemas.openxmlformats.org/officeDocument/2006/relationships/tags" Target="../tags/tag777.xml"/><Relationship Id="rId4" Type="http://schemas.openxmlformats.org/officeDocument/2006/relationships/tags" Target="../tags/tag596.xml"/><Relationship Id="rId9" Type="http://schemas.openxmlformats.org/officeDocument/2006/relationships/tags" Target="../tags/tag601.xml"/><Relationship Id="rId180" Type="http://schemas.openxmlformats.org/officeDocument/2006/relationships/tags" Target="../tags/tag772.xml"/><Relationship Id="rId210" Type="http://schemas.openxmlformats.org/officeDocument/2006/relationships/oleObject" Target="../embeddings/oleObject19.bin"/><Relationship Id="rId26" Type="http://schemas.openxmlformats.org/officeDocument/2006/relationships/tags" Target="../tags/tag618.xml"/><Relationship Id="rId47" Type="http://schemas.openxmlformats.org/officeDocument/2006/relationships/tags" Target="../tags/tag639.xml"/><Relationship Id="rId68" Type="http://schemas.openxmlformats.org/officeDocument/2006/relationships/tags" Target="../tags/tag660.xml"/><Relationship Id="rId89" Type="http://schemas.openxmlformats.org/officeDocument/2006/relationships/tags" Target="../tags/tag681.xml"/><Relationship Id="rId112" Type="http://schemas.openxmlformats.org/officeDocument/2006/relationships/tags" Target="../tags/tag704.xml"/><Relationship Id="rId133" Type="http://schemas.openxmlformats.org/officeDocument/2006/relationships/tags" Target="../tags/tag725.xml"/><Relationship Id="rId154" Type="http://schemas.openxmlformats.org/officeDocument/2006/relationships/tags" Target="../tags/tag746.xml"/><Relationship Id="rId175" Type="http://schemas.openxmlformats.org/officeDocument/2006/relationships/tags" Target="../tags/tag767.xml"/><Relationship Id="rId196" Type="http://schemas.openxmlformats.org/officeDocument/2006/relationships/tags" Target="../tags/tag788.xml"/><Relationship Id="rId200" Type="http://schemas.openxmlformats.org/officeDocument/2006/relationships/tags" Target="../tags/tag792.xml"/><Relationship Id="rId16" Type="http://schemas.openxmlformats.org/officeDocument/2006/relationships/tags" Target="../tags/tag608.xml"/><Relationship Id="rId37" Type="http://schemas.openxmlformats.org/officeDocument/2006/relationships/tags" Target="../tags/tag629.xml"/><Relationship Id="rId58" Type="http://schemas.openxmlformats.org/officeDocument/2006/relationships/tags" Target="../tags/tag650.xml"/><Relationship Id="rId79" Type="http://schemas.openxmlformats.org/officeDocument/2006/relationships/tags" Target="../tags/tag671.xml"/><Relationship Id="rId102" Type="http://schemas.openxmlformats.org/officeDocument/2006/relationships/tags" Target="../tags/tag694.xml"/><Relationship Id="rId123" Type="http://schemas.openxmlformats.org/officeDocument/2006/relationships/tags" Target="../tags/tag715.xml"/><Relationship Id="rId144" Type="http://schemas.openxmlformats.org/officeDocument/2006/relationships/tags" Target="../tags/tag736.xml"/><Relationship Id="rId90" Type="http://schemas.openxmlformats.org/officeDocument/2006/relationships/tags" Target="../tags/tag682.xml"/><Relationship Id="rId165" Type="http://schemas.openxmlformats.org/officeDocument/2006/relationships/tags" Target="../tags/tag757.xml"/><Relationship Id="rId186" Type="http://schemas.openxmlformats.org/officeDocument/2006/relationships/tags" Target="../tags/tag778.xml"/><Relationship Id="rId211" Type="http://schemas.openxmlformats.org/officeDocument/2006/relationships/image" Target="../media/image1.emf"/><Relationship Id="rId27" Type="http://schemas.openxmlformats.org/officeDocument/2006/relationships/tags" Target="../tags/tag619.xml"/><Relationship Id="rId48" Type="http://schemas.openxmlformats.org/officeDocument/2006/relationships/tags" Target="../tags/tag640.xml"/><Relationship Id="rId69" Type="http://schemas.openxmlformats.org/officeDocument/2006/relationships/tags" Target="../tags/tag661.xml"/><Relationship Id="rId113" Type="http://schemas.openxmlformats.org/officeDocument/2006/relationships/tags" Target="../tags/tag705.xml"/><Relationship Id="rId134" Type="http://schemas.openxmlformats.org/officeDocument/2006/relationships/tags" Target="../tags/tag726.xml"/><Relationship Id="rId80" Type="http://schemas.openxmlformats.org/officeDocument/2006/relationships/tags" Target="../tags/tag672.xml"/><Relationship Id="rId155" Type="http://schemas.openxmlformats.org/officeDocument/2006/relationships/tags" Target="../tags/tag747.xml"/><Relationship Id="rId176" Type="http://schemas.openxmlformats.org/officeDocument/2006/relationships/tags" Target="../tags/tag768.xml"/><Relationship Id="rId197" Type="http://schemas.openxmlformats.org/officeDocument/2006/relationships/tags" Target="../tags/tag789.xml"/><Relationship Id="rId201" Type="http://schemas.openxmlformats.org/officeDocument/2006/relationships/tags" Target="../tags/tag793.xml"/><Relationship Id="rId17" Type="http://schemas.openxmlformats.org/officeDocument/2006/relationships/tags" Target="../tags/tag609.xml"/><Relationship Id="rId38" Type="http://schemas.openxmlformats.org/officeDocument/2006/relationships/tags" Target="../tags/tag630.xml"/><Relationship Id="rId59" Type="http://schemas.openxmlformats.org/officeDocument/2006/relationships/tags" Target="../tags/tag651.xml"/><Relationship Id="rId103" Type="http://schemas.openxmlformats.org/officeDocument/2006/relationships/tags" Target="../tags/tag695.xml"/><Relationship Id="rId124" Type="http://schemas.openxmlformats.org/officeDocument/2006/relationships/tags" Target="../tags/tag716.xml"/><Relationship Id="rId70" Type="http://schemas.openxmlformats.org/officeDocument/2006/relationships/tags" Target="../tags/tag662.xml"/><Relationship Id="rId91" Type="http://schemas.openxmlformats.org/officeDocument/2006/relationships/tags" Target="../tags/tag683.xml"/><Relationship Id="rId145" Type="http://schemas.openxmlformats.org/officeDocument/2006/relationships/tags" Target="../tags/tag737.xml"/><Relationship Id="rId166" Type="http://schemas.openxmlformats.org/officeDocument/2006/relationships/tags" Target="../tags/tag758.xml"/><Relationship Id="rId187" Type="http://schemas.openxmlformats.org/officeDocument/2006/relationships/tags" Target="../tags/tag779.xml"/><Relationship Id="rId1" Type="http://schemas.openxmlformats.org/officeDocument/2006/relationships/tags" Target="../tags/tag593.xml"/><Relationship Id="rId212" Type="http://schemas.openxmlformats.org/officeDocument/2006/relationships/chart" Target="../charts/chart9.xml"/><Relationship Id="rId28" Type="http://schemas.openxmlformats.org/officeDocument/2006/relationships/tags" Target="../tags/tag620.xml"/><Relationship Id="rId49" Type="http://schemas.openxmlformats.org/officeDocument/2006/relationships/tags" Target="../tags/tag641.xml"/><Relationship Id="rId114" Type="http://schemas.openxmlformats.org/officeDocument/2006/relationships/tags" Target="../tags/tag706.xml"/><Relationship Id="rId60" Type="http://schemas.openxmlformats.org/officeDocument/2006/relationships/tags" Target="../tags/tag652.xml"/><Relationship Id="rId81" Type="http://schemas.openxmlformats.org/officeDocument/2006/relationships/tags" Target="../tags/tag673.xml"/><Relationship Id="rId135" Type="http://schemas.openxmlformats.org/officeDocument/2006/relationships/tags" Target="../tags/tag727.xml"/><Relationship Id="rId156" Type="http://schemas.openxmlformats.org/officeDocument/2006/relationships/tags" Target="../tags/tag748.xml"/><Relationship Id="rId177" Type="http://schemas.openxmlformats.org/officeDocument/2006/relationships/tags" Target="../tags/tag769.xml"/><Relationship Id="rId198" Type="http://schemas.openxmlformats.org/officeDocument/2006/relationships/tags" Target="../tags/tag790.xml"/><Relationship Id="rId202" Type="http://schemas.openxmlformats.org/officeDocument/2006/relationships/tags" Target="../tags/tag794.xml"/><Relationship Id="rId18" Type="http://schemas.openxmlformats.org/officeDocument/2006/relationships/tags" Target="../tags/tag610.xml"/><Relationship Id="rId39" Type="http://schemas.openxmlformats.org/officeDocument/2006/relationships/tags" Target="../tags/tag631.xml"/><Relationship Id="rId50" Type="http://schemas.openxmlformats.org/officeDocument/2006/relationships/tags" Target="../tags/tag642.xml"/><Relationship Id="rId104" Type="http://schemas.openxmlformats.org/officeDocument/2006/relationships/tags" Target="../tags/tag696.xml"/><Relationship Id="rId125" Type="http://schemas.openxmlformats.org/officeDocument/2006/relationships/tags" Target="../tags/tag717.xml"/><Relationship Id="rId146" Type="http://schemas.openxmlformats.org/officeDocument/2006/relationships/tags" Target="../tags/tag738.xml"/><Relationship Id="rId167" Type="http://schemas.openxmlformats.org/officeDocument/2006/relationships/tags" Target="../tags/tag759.xml"/><Relationship Id="rId188" Type="http://schemas.openxmlformats.org/officeDocument/2006/relationships/tags" Target="../tags/tag780.xml"/><Relationship Id="rId71" Type="http://schemas.openxmlformats.org/officeDocument/2006/relationships/tags" Target="../tags/tag663.xml"/><Relationship Id="rId92" Type="http://schemas.openxmlformats.org/officeDocument/2006/relationships/tags" Target="../tags/tag684.xml"/><Relationship Id="rId213" Type="http://schemas.openxmlformats.org/officeDocument/2006/relationships/chart" Target="../charts/chart10.xml"/><Relationship Id="rId2" Type="http://schemas.openxmlformats.org/officeDocument/2006/relationships/tags" Target="../tags/tag594.xml"/><Relationship Id="rId29" Type="http://schemas.openxmlformats.org/officeDocument/2006/relationships/tags" Target="../tags/tag621.xml"/><Relationship Id="rId40" Type="http://schemas.openxmlformats.org/officeDocument/2006/relationships/tags" Target="../tags/tag632.xml"/><Relationship Id="rId115" Type="http://schemas.openxmlformats.org/officeDocument/2006/relationships/tags" Target="../tags/tag707.xml"/><Relationship Id="rId136" Type="http://schemas.openxmlformats.org/officeDocument/2006/relationships/tags" Target="../tags/tag728.xml"/><Relationship Id="rId157" Type="http://schemas.openxmlformats.org/officeDocument/2006/relationships/tags" Target="../tags/tag749.xml"/><Relationship Id="rId178" Type="http://schemas.openxmlformats.org/officeDocument/2006/relationships/tags" Target="../tags/tag770.xml"/><Relationship Id="rId61" Type="http://schemas.openxmlformats.org/officeDocument/2006/relationships/tags" Target="../tags/tag653.xml"/><Relationship Id="rId82" Type="http://schemas.openxmlformats.org/officeDocument/2006/relationships/tags" Target="../tags/tag674.xml"/><Relationship Id="rId199" Type="http://schemas.openxmlformats.org/officeDocument/2006/relationships/tags" Target="../tags/tag791.xml"/><Relationship Id="rId203" Type="http://schemas.openxmlformats.org/officeDocument/2006/relationships/tags" Target="../tags/tag795.xml"/></Relationships>
</file>

<file path=ppt/slides/_rels/slide16.xml.rels><?xml version="1.0" encoding="UTF-8" standalone="yes"?>
<Relationships xmlns="http://schemas.openxmlformats.org/package/2006/relationships"><Relationship Id="rId8" Type="http://schemas.openxmlformats.org/officeDocument/2006/relationships/tags" Target="../tags/tag807.xml"/><Relationship Id="rId13" Type="http://schemas.openxmlformats.org/officeDocument/2006/relationships/tags" Target="../tags/tag812.xml"/><Relationship Id="rId18" Type="http://schemas.openxmlformats.org/officeDocument/2006/relationships/tags" Target="../tags/tag817.xml"/><Relationship Id="rId3" Type="http://schemas.openxmlformats.org/officeDocument/2006/relationships/tags" Target="../tags/tag802.xml"/><Relationship Id="rId21" Type="http://schemas.openxmlformats.org/officeDocument/2006/relationships/slideLayout" Target="../slideLayouts/slideLayout2.xml"/><Relationship Id="rId7" Type="http://schemas.openxmlformats.org/officeDocument/2006/relationships/tags" Target="../tags/tag806.xml"/><Relationship Id="rId12" Type="http://schemas.openxmlformats.org/officeDocument/2006/relationships/tags" Target="../tags/tag811.xml"/><Relationship Id="rId17" Type="http://schemas.openxmlformats.org/officeDocument/2006/relationships/tags" Target="../tags/tag816.xml"/><Relationship Id="rId25" Type="http://schemas.openxmlformats.org/officeDocument/2006/relationships/chart" Target="../charts/chart13.xml"/><Relationship Id="rId2" Type="http://schemas.openxmlformats.org/officeDocument/2006/relationships/tags" Target="../tags/tag801.xml"/><Relationship Id="rId16" Type="http://schemas.openxmlformats.org/officeDocument/2006/relationships/tags" Target="../tags/tag815.xml"/><Relationship Id="rId20" Type="http://schemas.openxmlformats.org/officeDocument/2006/relationships/tags" Target="../tags/tag819.xml"/><Relationship Id="rId1" Type="http://schemas.openxmlformats.org/officeDocument/2006/relationships/tags" Target="../tags/tag800.xml"/><Relationship Id="rId6" Type="http://schemas.openxmlformats.org/officeDocument/2006/relationships/tags" Target="../tags/tag805.xml"/><Relationship Id="rId11" Type="http://schemas.openxmlformats.org/officeDocument/2006/relationships/tags" Target="../tags/tag810.xml"/><Relationship Id="rId24" Type="http://schemas.openxmlformats.org/officeDocument/2006/relationships/chart" Target="../charts/chart12.xml"/><Relationship Id="rId5" Type="http://schemas.openxmlformats.org/officeDocument/2006/relationships/tags" Target="../tags/tag804.xml"/><Relationship Id="rId15" Type="http://schemas.openxmlformats.org/officeDocument/2006/relationships/tags" Target="../tags/tag814.xml"/><Relationship Id="rId23" Type="http://schemas.openxmlformats.org/officeDocument/2006/relationships/image" Target="../media/image2.emf"/><Relationship Id="rId10" Type="http://schemas.openxmlformats.org/officeDocument/2006/relationships/tags" Target="../tags/tag809.xml"/><Relationship Id="rId19" Type="http://schemas.openxmlformats.org/officeDocument/2006/relationships/tags" Target="../tags/tag818.xml"/><Relationship Id="rId4" Type="http://schemas.openxmlformats.org/officeDocument/2006/relationships/tags" Target="../tags/tag803.xml"/><Relationship Id="rId9" Type="http://schemas.openxmlformats.org/officeDocument/2006/relationships/tags" Target="../tags/tag808.xml"/><Relationship Id="rId14" Type="http://schemas.openxmlformats.org/officeDocument/2006/relationships/tags" Target="../tags/tag813.xml"/><Relationship Id="rId22"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1.xml"/><Relationship Id="rId1" Type="http://schemas.openxmlformats.org/officeDocument/2006/relationships/tags" Target="../tags/tag820.xml"/><Relationship Id="rId5" Type="http://schemas.openxmlformats.org/officeDocument/2006/relationships/image" Target="../media/image2.emf"/><Relationship Id="rId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82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13" Type="http://schemas.openxmlformats.org/officeDocument/2006/relationships/tags" Target="../tags/tag835.xml"/><Relationship Id="rId18" Type="http://schemas.openxmlformats.org/officeDocument/2006/relationships/tags" Target="../tags/tag840.xml"/><Relationship Id="rId26" Type="http://schemas.openxmlformats.org/officeDocument/2006/relationships/tags" Target="../tags/tag848.xml"/><Relationship Id="rId39" Type="http://schemas.openxmlformats.org/officeDocument/2006/relationships/tags" Target="../tags/tag861.xml"/><Relationship Id="rId21" Type="http://schemas.openxmlformats.org/officeDocument/2006/relationships/tags" Target="../tags/tag843.xml"/><Relationship Id="rId34" Type="http://schemas.openxmlformats.org/officeDocument/2006/relationships/tags" Target="../tags/tag856.xml"/><Relationship Id="rId42" Type="http://schemas.openxmlformats.org/officeDocument/2006/relationships/oleObject" Target="../embeddings/oleObject23.bin"/><Relationship Id="rId7" Type="http://schemas.openxmlformats.org/officeDocument/2006/relationships/tags" Target="../tags/tag829.xml"/><Relationship Id="rId2" Type="http://schemas.openxmlformats.org/officeDocument/2006/relationships/tags" Target="../tags/tag824.xml"/><Relationship Id="rId16" Type="http://schemas.openxmlformats.org/officeDocument/2006/relationships/tags" Target="../tags/tag838.xml"/><Relationship Id="rId29" Type="http://schemas.openxmlformats.org/officeDocument/2006/relationships/tags" Target="../tags/tag851.xml"/><Relationship Id="rId1" Type="http://schemas.openxmlformats.org/officeDocument/2006/relationships/tags" Target="../tags/tag823.xml"/><Relationship Id="rId6" Type="http://schemas.openxmlformats.org/officeDocument/2006/relationships/tags" Target="../tags/tag828.xml"/><Relationship Id="rId11" Type="http://schemas.openxmlformats.org/officeDocument/2006/relationships/tags" Target="../tags/tag833.xml"/><Relationship Id="rId24" Type="http://schemas.openxmlformats.org/officeDocument/2006/relationships/tags" Target="../tags/tag846.xml"/><Relationship Id="rId32" Type="http://schemas.openxmlformats.org/officeDocument/2006/relationships/tags" Target="../tags/tag854.xml"/><Relationship Id="rId37" Type="http://schemas.openxmlformats.org/officeDocument/2006/relationships/tags" Target="../tags/tag859.xml"/><Relationship Id="rId40" Type="http://schemas.openxmlformats.org/officeDocument/2006/relationships/tags" Target="../tags/tag862.xml"/><Relationship Id="rId45" Type="http://schemas.openxmlformats.org/officeDocument/2006/relationships/chart" Target="../charts/chart15.xml"/><Relationship Id="rId5" Type="http://schemas.openxmlformats.org/officeDocument/2006/relationships/tags" Target="../tags/tag827.xml"/><Relationship Id="rId15" Type="http://schemas.openxmlformats.org/officeDocument/2006/relationships/tags" Target="../tags/tag837.xml"/><Relationship Id="rId23" Type="http://schemas.openxmlformats.org/officeDocument/2006/relationships/tags" Target="../tags/tag845.xml"/><Relationship Id="rId28" Type="http://schemas.openxmlformats.org/officeDocument/2006/relationships/tags" Target="../tags/tag850.xml"/><Relationship Id="rId36" Type="http://schemas.openxmlformats.org/officeDocument/2006/relationships/tags" Target="../tags/tag858.xml"/><Relationship Id="rId10" Type="http://schemas.openxmlformats.org/officeDocument/2006/relationships/tags" Target="../tags/tag832.xml"/><Relationship Id="rId19" Type="http://schemas.openxmlformats.org/officeDocument/2006/relationships/tags" Target="../tags/tag841.xml"/><Relationship Id="rId31" Type="http://schemas.openxmlformats.org/officeDocument/2006/relationships/tags" Target="../tags/tag853.xml"/><Relationship Id="rId44" Type="http://schemas.openxmlformats.org/officeDocument/2006/relationships/chart" Target="../charts/chart14.xml"/><Relationship Id="rId4" Type="http://schemas.openxmlformats.org/officeDocument/2006/relationships/tags" Target="../tags/tag826.xml"/><Relationship Id="rId9" Type="http://schemas.openxmlformats.org/officeDocument/2006/relationships/tags" Target="../tags/tag831.xml"/><Relationship Id="rId14" Type="http://schemas.openxmlformats.org/officeDocument/2006/relationships/tags" Target="../tags/tag836.xml"/><Relationship Id="rId22" Type="http://schemas.openxmlformats.org/officeDocument/2006/relationships/tags" Target="../tags/tag844.xml"/><Relationship Id="rId27" Type="http://schemas.openxmlformats.org/officeDocument/2006/relationships/tags" Target="../tags/tag849.xml"/><Relationship Id="rId30" Type="http://schemas.openxmlformats.org/officeDocument/2006/relationships/tags" Target="../tags/tag852.xml"/><Relationship Id="rId35" Type="http://schemas.openxmlformats.org/officeDocument/2006/relationships/tags" Target="../tags/tag857.xml"/><Relationship Id="rId43" Type="http://schemas.openxmlformats.org/officeDocument/2006/relationships/image" Target="../media/image1.emf"/><Relationship Id="rId8" Type="http://schemas.openxmlformats.org/officeDocument/2006/relationships/tags" Target="../tags/tag830.xml"/><Relationship Id="rId3" Type="http://schemas.openxmlformats.org/officeDocument/2006/relationships/tags" Target="../tags/tag825.xml"/><Relationship Id="rId12" Type="http://schemas.openxmlformats.org/officeDocument/2006/relationships/tags" Target="../tags/tag834.xml"/><Relationship Id="rId17" Type="http://schemas.openxmlformats.org/officeDocument/2006/relationships/tags" Target="../tags/tag839.xml"/><Relationship Id="rId25" Type="http://schemas.openxmlformats.org/officeDocument/2006/relationships/tags" Target="../tags/tag847.xml"/><Relationship Id="rId33" Type="http://schemas.openxmlformats.org/officeDocument/2006/relationships/tags" Target="../tags/tag855.xml"/><Relationship Id="rId38" Type="http://schemas.openxmlformats.org/officeDocument/2006/relationships/tags" Target="../tags/tag860.xml"/><Relationship Id="rId20" Type="http://schemas.openxmlformats.org/officeDocument/2006/relationships/tags" Target="../tags/tag842.xml"/><Relationship Id="rId4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6.xml"/><Relationship Id="rId1" Type="http://schemas.openxmlformats.org/officeDocument/2006/relationships/tags" Target="../tags/tag865.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86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9.xml"/><Relationship Id="rId1" Type="http://schemas.openxmlformats.org/officeDocument/2006/relationships/tags" Target="../tags/tag86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1.xml"/><Relationship Id="rId1" Type="http://schemas.openxmlformats.org/officeDocument/2006/relationships/tags" Target="../tags/tag870.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87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873.x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slideLayout" Target="../slideLayouts/slideLayout2.xml"/><Relationship Id="rId7" Type="http://schemas.openxmlformats.org/officeDocument/2006/relationships/chart" Target="../charts/chart17.xml"/><Relationship Id="rId2" Type="http://schemas.openxmlformats.org/officeDocument/2006/relationships/tags" Target="../tags/tag875.xml"/><Relationship Id="rId1" Type="http://schemas.openxmlformats.org/officeDocument/2006/relationships/tags" Target="../tags/tag874.xml"/><Relationship Id="rId6" Type="http://schemas.openxmlformats.org/officeDocument/2006/relationships/chart" Target="../charts/chart16.xml"/><Relationship Id="rId5" Type="http://schemas.openxmlformats.org/officeDocument/2006/relationships/image" Target="../media/image23.emf"/><Relationship Id="rId4" Type="http://schemas.openxmlformats.org/officeDocument/2006/relationships/oleObject" Target="../embeddings/oleObject31.bin"/><Relationship Id="rId9" Type="http://schemas.openxmlformats.org/officeDocument/2006/relationships/chart" Target="../charts/chart19.xml"/></Relationships>
</file>

<file path=ppt/slides/_rels/slide28.xml.rels><?xml version="1.0" encoding="UTF-8" standalone="yes"?>
<Relationships xmlns="http://schemas.openxmlformats.org/package/2006/relationships"><Relationship Id="rId26" Type="http://schemas.openxmlformats.org/officeDocument/2006/relationships/tags" Target="../tags/tag901.xml"/><Relationship Id="rId21" Type="http://schemas.openxmlformats.org/officeDocument/2006/relationships/tags" Target="../tags/tag896.xml"/><Relationship Id="rId42" Type="http://schemas.openxmlformats.org/officeDocument/2006/relationships/tags" Target="../tags/tag917.xml"/><Relationship Id="rId47" Type="http://schemas.openxmlformats.org/officeDocument/2006/relationships/tags" Target="../tags/tag922.xml"/><Relationship Id="rId63" Type="http://schemas.openxmlformats.org/officeDocument/2006/relationships/tags" Target="../tags/tag938.xml"/><Relationship Id="rId68" Type="http://schemas.openxmlformats.org/officeDocument/2006/relationships/tags" Target="../tags/tag943.xml"/><Relationship Id="rId84" Type="http://schemas.openxmlformats.org/officeDocument/2006/relationships/tags" Target="../tags/tag959.xml"/><Relationship Id="rId89" Type="http://schemas.openxmlformats.org/officeDocument/2006/relationships/tags" Target="../tags/tag964.xml"/><Relationship Id="rId16" Type="http://schemas.openxmlformats.org/officeDocument/2006/relationships/tags" Target="../tags/tag891.xml"/><Relationship Id="rId11" Type="http://schemas.openxmlformats.org/officeDocument/2006/relationships/tags" Target="../tags/tag886.xml"/><Relationship Id="rId32" Type="http://schemas.openxmlformats.org/officeDocument/2006/relationships/tags" Target="../tags/tag907.xml"/><Relationship Id="rId37" Type="http://schemas.openxmlformats.org/officeDocument/2006/relationships/tags" Target="../tags/tag912.xml"/><Relationship Id="rId53" Type="http://schemas.openxmlformats.org/officeDocument/2006/relationships/tags" Target="../tags/tag928.xml"/><Relationship Id="rId58" Type="http://schemas.openxmlformats.org/officeDocument/2006/relationships/tags" Target="../tags/tag933.xml"/><Relationship Id="rId74" Type="http://schemas.openxmlformats.org/officeDocument/2006/relationships/tags" Target="../tags/tag949.xml"/><Relationship Id="rId79" Type="http://schemas.openxmlformats.org/officeDocument/2006/relationships/tags" Target="../tags/tag954.xml"/><Relationship Id="rId102" Type="http://schemas.openxmlformats.org/officeDocument/2006/relationships/chart" Target="../charts/chart20.xml"/><Relationship Id="rId5" Type="http://schemas.openxmlformats.org/officeDocument/2006/relationships/tags" Target="../tags/tag880.xml"/><Relationship Id="rId90" Type="http://schemas.openxmlformats.org/officeDocument/2006/relationships/tags" Target="../tags/tag965.xml"/><Relationship Id="rId95" Type="http://schemas.openxmlformats.org/officeDocument/2006/relationships/tags" Target="../tags/tag970.xml"/><Relationship Id="rId22" Type="http://schemas.openxmlformats.org/officeDocument/2006/relationships/tags" Target="../tags/tag897.xml"/><Relationship Id="rId27" Type="http://schemas.openxmlformats.org/officeDocument/2006/relationships/tags" Target="../tags/tag902.xml"/><Relationship Id="rId43" Type="http://schemas.openxmlformats.org/officeDocument/2006/relationships/tags" Target="../tags/tag918.xml"/><Relationship Id="rId48" Type="http://schemas.openxmlformats.org/officeDocument/2006/relationships/tags" Target="../tags/tag923.xml"/><Relationship Id="rId64" Type="http://schemas.openxmlformats.org/officeDocument/2006/relationships/tags" Target="../tags/tag939.xml"/><Relationship Id="rId69" Type="http://schemas.openxmlformats.org/officeDocument/2006/relationships/tags" Target="../tags/tag944.xml"/><Relationship Id="rId80" Type="http://schemas.openxmlformats.org/officeDocument/2006/relationships/tags" Target="../tags/tag955.xml"/><Relationship Id="rId85" Type="http://schemas.openxmlformats.org/officeDocument/2006/relationships/tags" Target="../tags/tag960.xml"/><Relationship Id="rId12" Type="http://schemas.openxmlformats.org/officeDocument/2006/relationships/tags" Target="../tags/tag887.xml"/><Relationship Id="rId17" Type="http://schemas.openxmlformats.org/officeDocument/2006/relationships/tags" Target="../tags/tag892.xml"/><Relationship Id="rId25" Type="http://schemas.openxmlformats.org/officeDocument/2006/relationships/tags" Target="../tags/tag900.xml"/><Relationship Id="rId33" Type="http://schemas.openxmlformats.org/officeDocument/2006/relationships/tags" Target="../tags/tag908.xml"/><Relationship Id="rId38" Type="http://schemas.openxmlformats.org/officeDocument/2006/relationships/tags" Target="../tags/tag913.xml"/><Relationship Id="rId46" Type="http://schemas.openxmlformats.org/officeDocument/2006/relationships/tags" Target="../tags/tag921.xml"/><Relationship Id="rId59" Type="http://schemas.openxmlformats.org/officeDocument/2006/relationships/tags" Target="../tags/tag934.xml"/><Relationship Id="rId67" Type="http://schemas.openxmlformats.org/officeDocument/2006/relationships/tags" Target="../tags/tag942.xml"/><Relationship Id="rId103" Type="http://schemas.openxmlformats.org/officeDocument/2006/relationships/chart" Target="../charts/chart21.xml"/><Relationship Id="rId20" Type="http://schemas.openxmlformats.org/officeDocument/2006/relationships/tags" Target="../tags/tag895.xml"/><Relationship Id="rId41" Type="http://schemas.openxmlformats.org/officeDocument/2006/relationships/tags" Target="../tags/tag916.xml"/><Relationship Id="rId54" Type="http://schemas.openxmlformats.org/officeDocument/2006/relationships/tags" Target="../tags/tag929.xml"/><Relationship Id="rId62" Type="http://schemas.openxmlformats.org/officeDocument/2006/relationships/tags" Target="../tags/tag937.xml"/><Relationship Id="rId70" Type="http://schemas.openxmlformats.org/officeDocument/2006/relationships/tags" Target="../tags/tag945.xml"/><Relationship Id="rId75" Type="http://schemas.openxmlformats.org/officeDocument/2006/relationships/tags" Target="../tags/tag950.xml"/><Relationship Id="rId83" Type="http://schemas.openxmlformats.org/officeDocument/2006/relationships/tags" Target="../tags/tag958.xml"/><Relationship Id="rId88" Type="http://schemas.openxmlformats.org/officeDocument/2006/relationships/tags" Target="../tags/tag963.xml"/><Relationship Id="rId91" Type="http://schemas.openxmlformats.org/officeDocument/2006/relationships/tags" Target="../tags/tag966.xml"/><Relationship Id="rId96" Type="http://schemas.openxmlformats.org/officeDocument/2006/relationships/tags" Target="../tags/tag971.xml"/><Relationship Id="rId1" Type="http://schemas.openxmlformats.org/officeDocument/2006/relationships/tags" Target="../tags/tag876.xml"/><Relationship Id="rId6" Type="http://schemas.openxmlformats.org/officeDocument/2006/relationships/tags" Target="../tags/tag881.xml"/><Relationship Id="rId15" Type="http://schemas.openxmlformats.org/officeDocument/2006/relationships/tags" Target="../tags/tag890.xml"/><Relationship Id="rId23" Type="http://schemas.openxmlformats.org/officeDocument/2006/relationships/tags" Target="../tags/tag898.xml"/><Relationship Id="rId28" Type="http://schemas.openxmlformats.org/officeDocument/2006/relationships/tags" Target="../tags/tag903.xml"/><Relationship Id="rId36" Type="http://schemas.openxmlformats.org/officeDocument/2006/relationships/tags" Target="../tags/tag911.xml"/><Relationship Id="rId49" Type="http://schemas.openxmlformats.org/officeDocument/2006/relationships/tags" Target="../tags/tag924.xml"/><Relationship Id="rId57" Type="http://schemas.openxmlformats.org/officeDocument/2006/relationships/tags" Target="../tags/tag932.xml"/><Relationship Id="rId10" Type="http://schemas.openxmlformats.org/officeDocument/2006/relationships/tags" Target="../tags/tag885.xml"/><Relationship Id="rId31" Type="http://schemas.openxmlformats.org/officeDocument/2006/relationships/tags" Target="../tags/tag906.xml"/><Relationship Id="rId44" Type="http://schemas.openxmlformats.org/officeDocument/2006/relationships/tags" Target="../tags/tag919.xml"/><Relationship Id="rId52" Type="http://schemas.openxmlformats.org/officeDocument/2006/relationships/tags" Target="../tags/tag927.xml"/><Relationship Id="rId60" Type="http://schemas.openxmlformats.org/officeDocument/2006/relationships/tags" Target="../tags/tag935.xml"/><Relationship Id="rId65" Type="http://schemas.openxmlformats.org/officeDocument/2006/relationships/tags" Target="../tags/tag940.xml"/><Relationship Id="rId73" Type="http://schemas.openxmlformats.org/officeDocument/2006/relationships/tags" Target="../tags/tag948.xml"/><Relationship Id="rId78" Type="http://schemas.openxmlformats.org/officeDocument/2006/relationships/tags" Target="../tags/tag953.xml"/><Relationship Id="rId81" Type="http://schemas.openxmlformats.org/officeDocument/2006/relationships/tags" Target="../tags/tag956.xml"/><Relationship Id="rId86" Type="http://schemas.openxmlformats.org/officeDocument/2006/relationships/tags" Target="../tags/tag961.xml"/><Relationship Id="rId94" Type="http://schemas.openxmlformats.org/officeDocument/2006/relationships/tags" Target="../tags/tag969.xml"/><Relationship Id="rId99" Type="http://schemas.openxmlformats.org/officeDocument/2006/relationships/slideLayout" Target="../slideLayouts/slideLayout2.xml"/><Relationship Id="rId101" Type="http://schemas.openxmlformats.org/officeDocument/2006/relationships/image" Target="../media/image2.emf"/><Relationship Id="rId4" Type="http://schemas.openxmlformats.org/officeDocument/2006/relationships/tags" Target="../tags/tag879.xml"/><Relationship Id="rId9" Type="http://schemas.openxmlformats.org/officeDocument/2006/relationships/tags" Target="../tags/tag884.xml"/><Relationship Id="rId13" Type="http://schemas.openxmlformats.org/officeDocument/2006/relationships/tags" Target="../tags/tag888.xml"/><Relationship Id="rId18" Type="http://schemas.openxmlformats.org/officeDocument/2006/relationships/tags" Target="../tags/tag893.xml"/><Relationship Id="rId39" Type="http://schemas.openxmlformats.org/officeDocument/2006/relationships/tags" Target="../tags/tag914.xml"/><Relationship Id="rId34" Type="http://schemas.openxmlformats.org/officeDocument/2006/relationships/tags" Target="../tags/tag909.xml"/><Relationship Id="rId50" Type="http://schemas.openxmlformats.org/officeDocument/2006/relationships/tags" Target="../tags/tag925.xml"/><Relationship Id="rId55" Type="http://schemas.openxmlformats.org/officeDocument/2006/relationships/tags" Target="../tags/tag930.xml"/><Relationship Id="rId76" Type="http://schemas.openxmlformats.org/officeDocument/2006/relationships/tags" Target="../tags/tag951.xml"/><Relationship Id="rId97" Type="http://schemas.openxmlformats.org/officeDocument/2006/relationships/tags" Target="../tags/tag972.xml"/><Relationship Id="rId7" Type="http://schemas.openxmlformats.org/officeDocument/2006/relationships/tags" Target="../tags/tag882.xml"/><Relationship Id="rId71" Type="http://schemas.openxmlformats.org/officeDocument/2006/relationships/tags" Target="../tags/tag946.xml"/><Relationship Id="rId92" Type="http://schemas.openxmlformats.org/officeDocument/2006/relationships/tags" Target="../tags/tag967.xml"/><Relationship Id="rId2" Type="http://schemas.openxmlformats.org/officeDocument/2006/relationships/tags" Target="../tags/tag877.xml"/><Relationship Id="rId29" Type="http://schemas.openxmlformats.org/officeDocument/2006/relationships/tags" Target="../tags/tag904.xml"/><Relationship Id="rId24" Type="http://schemas.openxmlformats.org/officeDocument/2006/relationships/tags" Target="../tags/tag899.xml"/><Relationship Id="rId40" Type="http://schemas.openxmlformats.org/officeDocument/2006/relationships/tags" Target="../tags/tag915.xml"/><Relationship Id="rId45" Type="http://schemas.openxmlformats.org/officeDocument/2006/relationships/tags" Target="../tags/tag920.xml"/><Relationship Id="rId66" Type="http://schemas.openxmlformats.org/officeDocument/2006/relationships/tags" Target="../tags/tag941.xml"/><Relationship Id="rId87" Type="http://schemas.openxmlformats.org/officeDocument/2006/relationships/tags" Target="../tags/tag962.xml"/><Relationship Id="rId61" Type="http://schemas.openxmlformats.org/officeDocument/2006/relationships/tags" Target="../tags/tag936.xml"/><Relationship Id="rId82" Type="http://schemas.openxmlformats.org/officeDocument/2006/relationships/tags" Target="../tags/tag957.xml"/><Relationship Id="rId19" Type="http://schemas.openxmlformats.org/officeDocument/2006/relationships/tags" Target="../tags/tag894.xml"/><Relationship Id="rId14" Type="http://schemas.openxmlformats.org/officeDocument/2006/relationships/tags" Target="../tags/tag889.xml"/><Relationship Id="rId30" Type="http://schemas.openxmlformats.org/officeDocument/2006/relationships/tags" Target="../tags/tag905.xml"/><Relationship Id="rId35" Type="http://schemas.openxmlformats.org/officeDocument/2006/relationships/tags" Target="../tags/tag910.xml"/><Relationship Id="rId56" Type="http://schemas.openxmlformats.org/officeDocument/2006/relationships/tags" Target="../tags/tag931.xml"/><Relationship Id="rId77" Type="http://schemas.openxmlformats.org/officeDocument/2006/relationships/tags" Target="../tags/tag952.xml"/><Relationship Id="rId100" Type="http://schemas.openxmlformats.org/officeDocument/2006/relationships/oleObject" Target="../embeddings/oleObject32.bin"/><Relationship Id="rId8" Type="http://schemas.openxmlformats.org/officeDocument/2006/relationships/tags" Target="../tags/tag883.xml"/><Relationship Id="rId51" Type="http://schemas.openxmlformats.org/officeDocument/2006/relationships/tags" Target="../tags/tag926.xml"/><Relationship Id="rId72" Type="http://schemas.openxmlformats.org/officeDocument/2006/relationships/tags" Target="../tags/tag947.xml"/><Relationship Id="rId93" Type="http://schemas.openxmlformats.org/officeDocument/2006/relationships/tags" Target="../tags/tag968.xml"/><Relationship Id="rId98" Type="http://schemas.openxmlformats.org/officeDocument/2006/relationships/tags" Target="../tags/tag973.xml"/><Relationship Id="rId3" Type="http://schemas.openxmlformats.org/officeDocument/2006/relationships/tags" Target="../tags/tag878.xml"/></Relationships>
</file>

<file path=ppt/slides/_rels/slide29.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2.xml"/><Relationship Id="rId7" Type="http://schemas.openxmlformats.org/officeDocument/2006/relationships/package" Target="../embeddings/Microsoft_Excel_Worksheet20.xlsx"/><Relationship Id="rId2" Type="http://schemas.openxmlformats.org/officeDocument/2006/relationships/tags" Target="../tags/tag975.xml"/><Relationship Id="rId1" Type="http://schemas.openxmlformats.org/officeDocument/2006/relationships/tags" Target="../tags/tag974.xml"/><Relationship Id="rId6" Type="http://schemas.openxmlformats.org/officeDocument/2006/relationships/hyperlink" Target="https://www.moh.gov.my/moh/resources/Penerbitan/Laporan/Umum/Buku_Technical_Report_Allied_Health_Professions_in_MOH_-_A_Consultation_Report_By_WHO_2020_10032021.pdf" TargetMode="Externa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976.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tags" Target="../tags/tag977.xml"/><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tags" Target="../tags/tag978.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tags" Target="../tags/tag979.x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tags" Target="../tags/tag987.xml"/><Relationship Id="rId13" Type="http://schemas.openxmlformats.org/officeDocument/2006/relationships/tags" Target="../tags/tag992.xml"/><Relationship Id="rId18" Type="http://schemas.openxmlformats.org/officeDocument/2006/relationships/tags" Target="../tags/tag997.xml"/><Relationship Id="rId26" Type="http://schemas.openxmlformats.org/officeDocument/2006/relationships/tags" Target="../tags/tag1005.xml"/><Relationship Id="rId3" Type="http://schemas.openxmlformats.org/officeDocument/2006/relationships/tags" Target="../tags/tag982.xml"/><Relationship Id="rId21" Type="http://schemas.openxmlformats.org/officeDocument/2006/relationships/tags" Target="../tags/tag1000.xml"/><Relationship Id="rId7" Type="http://schemas.openxmlformats.org/officeDocument/2006/relationships/tags" Target="../tags/tag986.xml"/><Relationship Id="rId12" Type="http://schemas.openxmlformats.org/officeDocument/2006/relationships/tags" Target="../tags/tag991.xml"/><Relationship Id="rId17" Type="http://schemas.openxmlformats.org/officeDocument/2006/relationships/tags" Target="../tags/tag996.xml"/><Relationship Id="rId25" Type="http://schemas.openxmlformats.org/officeDocument/2006/relationships/tags" Target="../tags/tag1004.xml"/><Relationship Id="rId2" Type="http://schemas.openxmlformats.org/officeDocument/2006/relationships/tags" Target="../tags/tag981.xml"/><Relationship Id="rId16" Type="http://schemas.openxmlformats.org/officeDocument/2006/relationships/tags" Target="../tags/tag995.xml"/><Relationship Id="rId20" Type="http://schemas.openxmlformats.org/officeDocument/2006/relationships/tags" Target="../tags/tag999.xml"/><Relationship Id="rId29" Type="http://schemas.openxmlformats.org/officeDocument/2006/relationships/image" Target="../media/image20.emf"/><Relationship Id="rId1" Type="http://schemas.openxmlformats.org/officeDocument/2006/relationships/tags" Target="../tags/tag980.xml"/><Relationship Id="rId6" Type="http://schemas.openxmlformats.org/officeDocument/2006/relationships/tags" Target="../tags/tag985.xml"/><Relationship Id="rId11" Type="http://schemas.openxmlformats.org/officeDocument/2006/relationships/tags" Target="../tags/tag990.xml"/><Relationship Id="rId24" Type="http://schemas.openxmlformats.org/officeDocument/2006/relationships/tags" Target="../tags/tag1003.xml"/><Relationship Id="rId5" Type="http://schemas.openxmlformats.org/officeDocument/2006/relationships/tags" Target="../tags/tag984.xml"/><Relationship Id="rId15" Type="http://schemas.openxmlformats.org/officeDocument/2006/relationships/tags" Target="../tags/tag994.xml"/><Relationship Id="rId23" Type="http://schemas.openxmlformats.org/officeDocument/2006/relationships/tags" Target="../tags/tag1002.xml"/><Relationship Id="rId28" Type="http://schemas.openxmlformats.org/officeDocument/2006/relationships/oleObject" Target="../embeddings/oleObject38.bin"/><Relationship Id="rId10" Type="http://schemas.openxmlformats.org/officeDocument/2006/relationships/tags" Target="../tags/tag989.xml"/><Relationship Id="rId19" Type="http://schemas.openxmlformats.org/officeDocument/2006/relationships/tags" Target="../tags/tag998.xml"/><Relationship Id="rId4" Type="http://schemas.openxmlformats.org/officeDocument/2006/relationships/tags" Target="../tags/tag983.xml"/><Relationship Id="rId9" Type="http://schemas.openxmlformats.org/officeDocument/2006/relationships/tags" Target="../tags/tag988.xml"/><Relationship Id="rId14" Type="http://schemas.openxmlformats.org/officeDocument/2006/relationships/tags" Target="../tags/tag993.xml"/><Relationship Id="rId22" Type="http://schemas.openxmlformats.org/officeDocument/2006/relationships/tags" Target="../tags/tag1001.xml"/><Relationship Id="rId27" Type="http://schemas.openxmlformats.org/officeDocument/2006/relationships/slideLayout" Target="../slideLayouts/slideLayout2.xml"/><Relationship Id="rId30" Type="http://schemas.openxmlformats.org/officeDocument/2006/relationships/chart" Target="../charts/chart22.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39.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00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emf"/><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tags" Target="../tags/tag1007.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1008.xml"/><Relationship Id="rId6" Type="http://schemas.openxmlformats.org/officeDocument/2006/relationships/hyperlink" Target="https://www.mda.gov.my/doc-list/guidance-document.html" TargetMode="External"/><Relationship Id="rId5" Type="http://schemas.openxmlformats.org/officeDocument/2006/relationships/hyperlink" Target="https://www.mda.gov.my/doc-list/guideline.html" TargetMode="Externa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009.xml"/><Relationship Id="rId4" Type="http://schemas.openxmlformats.org/officeDocument/2006/relationships/image" Target="../media/image2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1010.x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1.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2.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1013.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tags" Target="../tags/tag1014.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tags" Target="../tags/tag1015.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tags" Target="../tags/tag1016.xml"/><Relationship Id="rId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1017.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tags" Target="../tags/tag1018.xml"/><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1019.x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26" Type="http://schemas.openxmlformats.org/officeDocument/2006/relationships/tags" Target="../tags/tag1045.xml"/><Relationship Id="rId21" Type="http://schemas.openxmlformats.org/officeDocument/2006/relationships/tags" Target="../tags/tag1040.xml"/><Relationship Id="rId42" Type="http://schemas.openxmlformats.org/officeDocument/2006/relationships/tags" Target="../tags/tag1061.xml"/><Relationship Id="rId47" Type="http://schemas.openxmlformats.org/officeDocument/2006/relationships/tags" Target="../tags/tag1066.xml"/><Relationship Id="rId63" Type="http://schemas.openxmlformats.org/officeDocument/2006/relationships/tags" Target="../tags/tag1082.xml"/><Relationship Id="rId68" Type="http://schemas.openxmlformats.org/officeDocument/2006/relationships/tags" Target="../tags/tag1087.xml"/><Relationship Id="rId7" Type="http://schemas.openxmlformats.org/officeDocument/2006/relationships/tags" Target="../tags/tag1026.xml"/><Relationship Id="rId71" Type="http://schemas.openxmlformats.org/officeDocument/2006/relationships/image" Target="../media/image2.emf"/><Relationship Id="rId2" Type="http://schemas.openxmlformats.org/officeDocument/2006/relationships/tags" Target="../tags/tag1021.xml"/><Relationship Id="rId16" Type="http://schemas.openxmlformats.org/officeDocument/2006/relationships/tags" Target="../tags/tag1035.xml"/><Relationship Id="rId29" Type="http://schemas.openxmlformats.org/officeDocument/2006/relationships/tags" Target="../tags/tag1048.xml"/><Relationship Id="rId11" Type="http://schemas.openxmlformats.org/officeDocument/2006/relationships/tags" Target="../tags/tag1030.xml"/><Relationship Id="rId24" Type="http://schemas.openxmlformats.org/officeDocument/2006/relationships/tags" Target="../tags/tag1043.xml"/><Relationship Id="rId32" Type="http://schemas.openxmlformats.org/officeDocument/2006/relationships/tags" Target="../tags/tag1051.xml"/><Relationship Id="rId37" Type="http://schemas.openxmlformats.org/officeDocument/2006/relationships/tags" Target="../tags/tag1056.xml"/><Relationship Id="rId40" Type="http://schemas.openxmlformats.org/officeDocument/2006/relationships/tags" Target="../tags/tag1059.xml"/><Relationship Id="rId45" Type="http://schemas.openxmlformats.org/officeDocument/2006/relationships/tags" Target="../tags/tag1064.xml"/><Relationship Id="rId53" Type="http://schemas.openxmlformats.org/officeDocument/2006/relationships/tags" Target="../tags/tag1072.xml"/><Relationship Id="rId58" Type="http://schemas.openxmlformats.org/officeDocument/2006/relationships/tags" Target="../tags/tag1077.xml"/><Relationship Id="rId66" Type="http://schemas.openxmlformats.org/officeDocument/2006/relationships/tags" Target="../tags/tag1085.xml"/><Relationship Id="rId5" Type="http://schemas.openxmlformats.org/officeDocument/2006/relationships/tags" Target="../tags/tag1024.xml"/><Relationship Id="rId61" Type="http://schemas.openxmlformats.org/officeDocument/2006/relationships/tags" Target="../tags/tag1080.xml"/><Relationship Id="rId19" Type="http://schemas.openxmlformats.org/officeDocument/2006/relationships/tags" Target="../tags/tag1038.xml"/><Relationship Id="rId14" Type="http://schemas.openxmlformats.org/officeDocument/2006/relationships/tags" Target="../tags/tag1033.xml"/><Relationship Id="rId22" Type="http://schemas.openxmlformats.org/officeDocument/2006/relationships/tags" Target="../tags/tag1041.xml"/><Relationship Id="rId27" Type="http://schemas.openxmlformats.org/officeDocument/2006/relationships/tags" Target="../tags/tag1046.xml"/><Relationship Id="rId30" Type="http://schemas.openxmlformats.org/officeDocument/2006/relationships/tags" Target="../tags/tag1049.xml"/><Relationship Id="rId35" Type="http://schemas.openxmlformats.org/officeDocument/2006/relationships/tags" Target="../tags/tag1054.xml"/><Relationship Id="rId43" Type="http://schemas.openxmlformats.org/officeDocument/2006/relationships/tags" Target="../tags/tag1062.xml"/><Relationship Id="rId48" Type="http://schemas.openxmlformats.org/officeDocument/2006/relationships/tags" Target="../tags/tag1067.xml"/><Relationship Id="rId56" Type="http://schemas.openxmlformats.org/officeDocument/2006/relationships/tags" Target="../tags/tag1075.xml"/><Relationship Id="rId64" Type="http://schemas.openxmlformats.org/officeDocument/2006/relationships/tags" Target="../tags/tag1083.xml"/><Relationship Id="rId69" Type="http://schemas.openxmlformats.org/officeDocument/2006/relationships/slideLayout" Target="../slideLayouts/slideLayout2.xml"/><Relationship Id="rId8" Type="http://schemas.openxmlformats.org/officeDocument/2006/relationships/tags" Target="../tags/tag1027.xml"/><Relationship Id="rId51" Type="http://schemas.openxmlformats.org/officeDocument/2006/relationships/tags" Target="../tags/tag1070.xml"/><Relationship Id="rId72" Type="http://schemas.openxmlformats.org/officeDocument/2006/relationships/chart" Target="../charts/chart23.xml"/><Relationship Id="rId3" Type="http://schemas.openxmlformats.org/officeDocument/2006/relationships/tags" Target="../tags/tag1022.xml"/><Relationship Id="rId12" Type="http://schemas.openxmlformats.org/officeDocument/2006/relationships/tags" Target="../tags/tag1031.xml"/><Relationship Id="rId17" Type="http://schemas.openxmlformats.org/officeDocument/2006/relationships/tags" Target="../tags/tag1036.xml"/><Relationship Id="rId25" Type="http://schemas.openxmlformats.org/officeDocument/2006/relationships/tags" Target="../tags/tag1044.xml"/><Relationship Id="rId33" Type="http://schemas.openxmlformats.org/officeDocument/2006/relationships/tags" Target="../tags/tag1052.xml"/><Relationship Id="rId38" Type="http://schemas.openxmlformats.org/officeDocument/2006/relationships/tags" Target="../tags/tag1057.xml"/><Relationship Id="rId46" Type="http://schemas.openxmlformats.org/officeDocument/2006/relationships/tags" Target="../tags/tag1065.xml"/><Relationship Id="rId59" Type="http://schemas.openxmlformats.org/officeDocument/2006/relationships/tags" Target="../tags/tag1078.xml"/><Relationship Id="rId67" Type="http://schemas.openxmlformats.org/officeDocument/2006/relationships/tags" Target="../tags/tag1086.xml"/><Relationship Id="rId20" Type="http://schemas.openxmlformats.org/officeDocument/2006/relationships/tags" Target="../tags/tag1039.xml"/><Relationship Id="rId41" Type="http://schemas.openxmlformats.org/officeDocument/2006/relationships/tags" Target="../tags/tag1060.xml"/><Relationship Id="rId54" Type="http://schemas.openxmlformats.org/officeDocument/2006/relationships/tags" Target="../tags/tag1073.xml"/><Relationship Id="rId62" Type="http://schemas.openxmlformats.org/officeDocument/2006/relationships/tags" Target="../tags/tag1081.xml"/><Relationship Id="rId70" Type="http://schemas.openxmlformats.org/officeDocument/2006/relationships/oleObject" Target="../embeddings/oleObject51.bin"/><Relationship Id="rId1" Type="http://schemas.openxmlformats.org/officeDocument/2006/relationships/tags" Target="../tags/tag1020.xml"/><Relationship Id="rId6" Type="http://schemas.openxmlformats.org/officeDocument/2006/relationships/tags" Target="../tags/tag1025.xml"/><Relationship Id="rId15" Type="http://schemas.openxmlformats.org/officeDocument/2006/relationships/tags" Target="../tags/tag1034.xml"/><Relationship Id="rId23" Type="http://schemas.openxmlformats.org/officeDocument/2006/relationships/tags" Target="../tags/tag1042.xml"/><Relationship Id="rId28" Type="http://schemas.openxmlformats.org/officeDocument/2006/relationships/tags" Target="../tags/tag1047.xml"/><Relationship Id="rId36" Type="http://schemas.openxmlformats.org/officeDocument/2006/relationships/tags" Target="../tags/tag1055.xml"/><Relationship Id="rId49" Type="http://schemas.openxmlformats.org/officeDocument/2006/relationships/tags" Target="../tags/tag1068.xml"/><Relationship Id="rId57" Type="http://schemas.openxmlformats.org/officeDocument/2006/relationships/tags" Target="../tags/tag1076.xml"/><Relationship Id="rId10" Type="http://schemas.openxmlformats.org/officeDocument/2006/relationships/tags" Target="../tags/tag1029.xml"/><Relationship Id="rId31" Type="http://schemas.openxmlformats.org/officeDocument/2006/relationships/tags" Target="../tags/tag1050.xml"/><Relationship Id="rId44" Type="http://schemas.openxmlformats.org/officeDocument/2006/relationships/tags" Target="../tags/tag1063.xml"/><Relationship Id="rId52" Type="http://schemas.openxmlformats.org/officeDocument/2006/relationships/tags" Target="../tags/tag1071.xml"/><Relationship Id="rId60" Type="http://schemas.openxmlformats.org/officeDocument/2006/relationships/tags" Target="../tags/tag1079.xml"/><Relationship Id="rId65" Type="http://schemas.openxmlformats.org/officeDocument/2006/relationships/tags" Target="../tags/tag1084.xml"/><Relationship Id="rId4" Type="http://schemas.openxmlformats.org/officeDocument/2006/relationships/tags" Target="../tags/tag1023.xml"/><Relationship Id="rId9" Type="http://schemas.openxmlformats.org/officeDocument/2006/relationships/tags" Target="../tags/tag1028.xml"/><Relationship Id="rId13" Type="http://schemas.openxmlformats.org/officeDocument/2006/relationships/tags" Target="../tags/tag1032.xml"/><Relationship Id="rId18" Type="http://schemas.openxmlformats.org/officeDocument/2006/relationships/tags" Target="../tags/tag1037.xml"/><Relationship Id="rId39" Type="http://schemas.openxmlformats.org/officeDocument/2006/relationships/tags" Target="../tags/tag1058.xml"/><Relationship Id="rId34" Type="http://schemas.openxmlformats.org/officeDocument/2006/relationships/tags" Target="../tags/tag1053.xml"/><Relationship Id="rId50" Type="http://schemas.openxmlformats.org/officeDocument/2006/relationships/tags" Target="../tags/tag1069.xml"/><Relationship Id="rId55" Type="http://schemas.openxmlformats.org/officeDocument/2006/relationships/tags" Target="../tags/tag107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13" Type="http://schemas.openxmlformats.org/officeDocument/2006/relationships/tags" Target="../tags/tag1100.xml"/><Relationship Id="rId18" Type="http://schemas.openxmlformats.org/officeDocument/2006/relationships/tags" Target="../tags/tag1105.xml"/><Relationship Id="rId26" Type="http://schemas.openxmlformats.org/officeDocument/2006/relationships/tags" Target="../tags/tag1113.xml"/><Relationship Id="rId39" Type="http://schemas.openxmlformats.org/officeDocument/2006/relationships/tags" Target="../tags/tag1126.xml"/><Relationship Id="rId21" Type="http://schemas.openxmlformats.org/officeDocument/2006/relationships/tags" Target="../tags/tag1108.xml"/><Relationship Id="rId34" Type="http://schemas.openxmlformats.org/officeDocument/2006/relationships/tags" Target="../tags/tag1121.xml"/><Relationship Id="rId42" Type="http://schemas.openxmlformats.org/officeDocument/2006/relationships/tags" Target="../tags/tag1129.xml"/><Relationship Id="rId47" Type="http://schemas.openxmlformats.org/officeDocument/2006/relationships/tags" Target="../tags/tag1134.xml"/><Relationship Id="rId50" Type="http://schemas.openxmlformats.org/officeDocument/2006/relationships/tags" Target="../tags/tag1137.xml"/><Relationship Id="rId55" Type="http://schemas.openxmlformats.org/officeDocument/2006/relationships/tags" Target="../tags/tag1142.xml"/><Relationship Id="rId63" Type="http://schemas.openxmlformats.org/officeDocument/2006/relationships/chart" Target="../charts/chart25.xml"/><Relationship Id="rId7" Type="http://schemas.openxmlformats.org/officeDocument/2006/relationships/tags" Target="../tags/tag1094.xml"/><Relationship Id="rId2" Type="http://schemas.openxmlformats.org/officeDocument/2006/relationships/tags" Target="../tags/tag1089.xml"/><Relationship Id="rId16" Type="http://schemas.openxmlformats.org/officeDocument/2006/relationships/tags" Target="../tags/tag1103.xml"/><Relationship Id="rId29" Type="http://schemas.openxmlformats.org/officeDocument/2006/relationships/tags" Target="../tags/tag1116.xml"/><Relationship Id="rId11" Type="http://schemas.openxmlformats.org/officeDocument/2006/relationships/tags" Target="../tags/tag1098.xml"/><Relationship Id="rId24" Type="http://schemas.openxmlformats.org/officeDocument/2006/relationships/tags" Target="../tags/tag1111.xml"/><Relationship Id="rId32" Type="http://schemas.openxmlformats.org/officeDocument/2006/relationships/tags" Target="../tags/tag1119.xml"/><Relationship Id="rId37" Type="http://schemas.openxmlformats.org/officeDocument/2006/relationships/tags" Target="../tags/tag1124.xml"/><Relationship Id="rId40" Type="http://schemas.openxmlformats.org/officeDocument/2006/relationships/tags" Target="../tags/tag1127.xml"/><Relationship Id="rId45" Type="http://schemas.openxmlformats.org/officeDocument/2006/relationships/tags" Target="../tags/tag1132.xml"/><Relationship Id="rId53" Type="http://schemas.openxmlformats.org/officeDocument/2006/relationships/tags" Target="../tags/tag1140.xml"/><Relationship Id="rId58" Type="http://schemas.openxmlformats.org/officeDocument/2006/relationships/tags" Target="../tags/tag1145.xml"/><Relationship Id="rId5" Type="http://schemas.openxmlformats.org/officeDocument/2006/relationships/tags" Target="../tags/tag1092.xml"/><Relationship Id="rId61" Type="http://schemas.openxmlformats.org/officeDocument/2006/relationships/image" Target="../media/image2.emf"/><Relationship Id="rId19" Type="http://schemas.openxmlformats.org/officeDocument/2006/relationships/tags" Target="../tags/tag1106.xml"/><Relationship Id="rId14" Type="http://schemas.openxmlformats.org/officeDocument/2006/relationships/tags" Target="../tags/tag1101.xml"/><Relationship Id="rId22" Type="http://schemas.openxmlformats.org/officeDocument/2006/relationships/tags" Target="../tags/tag1109.xml"/><Relationship Id="rId27" Type="http://schemas.openxmlformats.org/officeDocument/2006/relationships/tags" Target="../tags/tag1114.xml"/><Relationship Id="rId30" Type="http://schemas.openxmlformats.org/officeDocument/2006/relationships/tags" Target="../tags/tag1117.xml"/><Relationship Id="rId35" Type="http://schemas.openxmlformats.org/officeDocument/2006/relationships/tags" Target="../tags/tag1122.xml"/><Relationship Id="rId43" Type="http://schemas.openxmlformats.org/officeDocument/2006/relationships/tags" Target="../tags/tag1130.xml"/><Relationship Id="rId48" Type="http://schemas.openxmlformats.org/officeDocument/2006/relationships/tags" Target="../tags/tag1135.xml"/><Relationship Id="rId56" Type="http://schemas.openxmlformats.org/officeDocument/2006/relationships/tags" Target="../tags/tag1143.xml"/><Relationship Id="rId8" Type="http://schemas.openxmlformats.org/officeDocument/2006/relationships/tags" Target="../tags/tag1095.xml"/><Relationship Id="rId51" Type="http://schemas.openxmlformats.org/officeDocument/2006/relationships/tags" Target="../tags/tag1138.xml"/><Relationship Id="rId3" Type="http://schemas.openxmlformats.org/officeDocument/2006/relationships/tags" Target="../tags/tag1090.xml"/><Relationship Id="rId12" Type="http://schemas.openxmlformats.org/officeDocument/2006/relationships/tags" Target="../tags/tag1099.xml"/><Relationship Id="rId17" Type="http://schemas.openxmlformats.org/officeDocument/2006/relationships/tags" Target="../tags/tag1104.xml"/><Relationship Id="rId25" Type="http://schemas.openxmlformats.org/officeDocument/2006/relationships/tags" Target="../tags/tag1112.xml"/><Relationship Id="rId33" Type="http://schemas.openxmlformats.org/officeDocument/2006/relationships/tags" Target="../tags/tag1120.xml"/><Relationship Id="rId38" Type="http://schemas.openxmlformats.org/officeDocument/2006/relationships/tags" Target="../tags/tag1125.xml"/><Relationship Id="rId46" Type="http://schemas.openxmlformats.org/officeDocument/2006/relationships/tags" Target="../tags/tag1133.xml"/><Relationship Id="rId59" Type="http://schemas.openxmlformats.org/officeDocument/2006/relationships/slideLayout" Target="../slideLayouts/slideLayout2.xml"/><Relationship Id="rId20" Type="http://schemas.openxmlformats.org/officeDocument/2006/relationships/tags" Target="../tags/tag1107.xml"/><Relationship Id="rId41" Type="http://schemas.openxmlformats.org/officeDocument/2006/relationships/tags" Target="../tags/tag1128.xml"/><Relationship Id="rId54" Type="http://schemas.openxmlformats.org/officeDocument/2006/relationships/tags" Target="../tags/tag1141.xml"/><Relationship Id="rId62" Type="http://schemas.openxmlformats.org/officeDocument/2006/relationships/chart" Target="../charts/chart24.xml"/><Relationship Id="rId1" Type="http://schemas.openxmlformats.org/officeDocument/2006/relationships/tags" Target="../tags/tag1088.xml"/><Relationship Id="rId6" Type="http://schemas.openxmlformats.org/officeDocument/2006/relationships/tags" Target="../tags/tag1093.xml"/><Relationship Id="rId15" Type="http://schemas.openxmlformats.org/officeDocument/2006/relationships/tags" Target="../tags/tag1102.xml"/><Relationship Id="rId23" Type="http://schemas.openxmlformats.org/officeDocument/2006/relationships/tags" Target="../tags/tag1110.xml"/><Relationship Id="rId28" Type="http://schemas.openxmlformats.org/officeDocument/2006/relationships/tags" Target="../tags/tag1115.xml"/><Relationship Id="rId36" Type="http://schemas.openxmlformats.org/officeDocument/2006/relationships/tags" Target="../tags/tag1123.xml"/><Relationship Id="rId49" Type="http://schemas.openxmlformats.org/officeDocument/2006/relationships/tags" Target="../tags/tag1136.xml"/><Relationship Id="rId57" Type="http://schemas.openxmlformats.org/officeDocument/2006/relationships/tags" Target="../tags/tag1144.xml"/><Relationship Id="rId10" Type="http://schemas.openxmlformats.org/officeDocument/2006/relationships/tags" Target="../tags/tag1097.xml"/><Relationship Id="rId31" Type="http://schemas.openxmlformats.org/officeDocument/2006/relationships/tags" Target="../tags/tag1118.xml"/><Relationship Id="rId44" Type="http://schemas.openxmlformats.org/officeDocument/2006/relationships/tags" Target="../tags/tag1131.xml"/><Relationship Id="rId52" Type="http://schemas.openxmlformats.org/officeDocument/2006/relationships/tags" Target="../tags/tag1139.xml"/><Relationship Id="rId60" Type="http://schemas.openxmlformats.org/officeDocument/2006/relationships/oleObject" Target="../embeddings/oleObject52.bin"/><Relationship Id="rId4" Type="http://schemas.openxmlformats.org/officeDocument/2006/relationships/tags" Target="../tags/tag1091.xml"/><Relationship Id="rId9" Type="http://schemas.openxmlformats.org/officeDocument/2006/relationships/tags" Target="../tags/tag109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7.xml"/><Relationship Id="rId1" Type="http://schemas.openxmlformats.org/officeDocument/2006/relationships/tags" Target="../tags/tag1146.xml"/><Relationship Id="rId5" Type="http://schemas.openxmlformats.org/officeDocument/2006/relationships/image" Target="../media/image23.emf"/><Relationship Id="rId4" Type="http://schemas.openxmlformats.org/officeDocument/2006/relationships/oleObject" Target="../embeddings/oleObject53.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9.xml"/><Relationship Id="rId1" Type="http://schemas.openxmlformats.org/officeDocument/2006/relationships/tags" Target="../tags/tag1148.xml"/><Relationship Id="rId5" Type="http://schemas.openxmlformats.org/officeDocument/2006/relationships/image" Target="../media/image23.emf"/><Relationship Id="rId4" Type="http://schemas.openxmlformats.org/officeDocument/2006/relationships/oleObject" Target="../embeddings/oleObject5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1150.xml"/><Relationship Id="rId4" Type="http://schemas.openxmlformats.org/officeDocument/2006/relationships/image" Target="../media/image2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tags" Target="../tags/tag1151.xml"/><Relationship Id="rId4"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tags" Target="../tags/tag1152.x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1153.xml"/><Relationship Id="rId4" Type="http://schemas.openxmlformats.org/officeDocument/2006/relationships/image" Target="../media/image23.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tags" Target="../tags/tag1154.xm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26" Type="http://schemas.openxmlformats.org/officeDocument/2006/relationships/tags" Target="../tags/tag1180.xml"/><Relationship Id="rId21" Type="http://schemas.openxmlformats.org/officeDocument/2006/relationships/tags" Target="../tags/tag1175.xml"/><Relationship Id="rId42" Type="http://schemas.openxmlformats.org/officeDocument/2006/relationships/tags" Target="../tags/tag1196.xml"/><Relationship Id="rId47" Type="http://schemas.openxmlformats.org/officeDocument/2006/relationships/tags" Target="../tags/tag1201.xml"/><Relationship Id="rId63" Type="http://schemas.openxmlformats.org/officeDocument/2006/relationships/tags" Target="../tags/tag1217.xml"/><Relationship Id="rId68" Type="http://schemas.openxmlformats.org/officeDocument/2006/relationships/tags" Target="../tags/tag1222.xml"/><Relationship Id="rId16" Type="http://schemas.openxmlformats.org/officeDocument/2006/relationships/tags" Target="../tags/tag1170.xml"/><Relationship Id="rId11" Type="http://schemas.openxmlformats.org/officeDocument/2006/relationships/tags" Target="../tags/tag1165.xml"/><Relationship Id="rId24" Type="http://schemas.openxmlformats.org/officeDocument/2006/relationships/tags" Target="../tags/tag1178.xml"/><Relationship Id="rId32" Type="http://schemas.openxmlformats.org/officeDocument/2006/relationships/tags" Target="../tags/tag1186.xml"/><Relationship Id="rId37" Type="http://schemas.openxmlformats.org/officeDocument/2006/relationships/tags" Target="../tags/tag1191.xml"/><Relationship Id="rId40" Type="http://schemas.openxmlformats.org/officeDocument/2006/relationships/tags" Target="../tags/tag1194.xml"/><Relationship Id="rId45" Type="http://schemas.openxmlformats.org/officeDocument/2006/relationships/tags" Target="../tags/tag1199.xml"/><Relationship Id="rId53" Type="http://schemas.openxmlformats.org/officeDocument/2006/relationships/tags" Target="../tags/tag1207.xml"/><Relationship Id="rId58" Type="http://schemas.openxmlformats.org/officeDocument/2006/relationships/tags" Target="../tags/tag1212.xml"/><Relationship Id="rId66" Type="http://schemas.openxmlformats.org/officeDocument/2006/relationships/tags" Target="../tags/tag1220.xml"/><Relationship Id="rId74" Type="http://schemas.openxmlformats.org/officeDocument/2006/relationships/tags" Target="../tags/tag1228.xml"/><Relationship Id="rId79" Type="http://schemas.openxmlformats.org/officeDocument/2006/relationships/chart" Target="../charts/chart27.xml"/><Relationship Id="rId5" Type="http://schemas.openxmlformats.org/officeDocument/2006/relationships/tags" Target="../tags/tag1159.xml"/><Relationship Id="rId61" Type="http://schemas.openxmlformats.org/officeDocument/2006/relationships/tags" Target="../tags/tag1215.xml"/><Relationship Id="rId19" Type="http://schemas.openxmlformats.org/officeDocument/2006/relationships/tags" Target="../tags/tag1173.xml"/><Relationship Id="rId14" Type="http://schemas.openxmlformats.org/officeDocument/2006/relationships/tags" Target="../tags/tag1168.xml"/><Relationship Id="rId22" Type="http://schemas.openxmlformats.org/officeDocument/2006/relationships/tags" Target="../tags/tag1176.xml"/><Relationship Id="rId27" Type="http://schemas.openxmlformats.org/officeDocument/2006/relationships/tags" Target="../tags/tag1181.xml"/><Relationship Id="rId30" Type="http://schemas.openxmlformats.org/officeDocument/2006/relationships/tags" Target="../tags/tag1184.xml"/><Relationship Id="rId35" Type="http://schemas.openxmlformats.org/officeDocument/2006/relationships/tags" Target="../tags/tag1189.xml"/><Relationship Id="rId43" Type="http://schemas.openxmlformats.org/officeDocument/2006/relationships/tags" Target="../tags/tag1197.xml"/><Relationship Id="rId48" Type="http://schemas.openxmlformats.org/officeDocument/2006/relationships/tags" Target="../tags/tag1202.xml"/><Relationship Id="rId56" Type="http://schemas.openxmlformats.org/officeDocument/2006/relationships/tags" Target="../tags/tag1210.xml"/><Relationship Id="rId64" Type="http://schemas.openxmlformats.org/officeDocument/2006/relationships/tags" Target="../tags/tag1218.xml"/><Relationship Id="rId69" Type="http://schemas.openxmlformats.org/officeDocument/2006/relationships/tags" Target="../tags/tag1223.xml"/><Relationship Id="rId77" Type="http://schemas.openxmlformats.org/officeDocument/2006/relationships/image" Target="../media/image2.emf"/><Relationship Id="rId8" Type="http://schemas.openxmlformats.org/officeDocument/2006/relationships/tags" Target="../tags/tag1162.xml"/><Relationship Id="rId51" Type="http://schemas.openxmlformats.org/officeDocument/2006/relationships/tags" Target="../tags/tag1205.xml"/><Relationship Id="rId72" Type="http://schemas.openxmlformats.org/officeDocument/2006/relationships/tags" Target="../tags/tag1226.xml"/><Relationship Id="rId3" Type="http://schemas.openxmlformats.org/officeDocument/2006/relationships/tags" Target="../tags/tag1157.xml"/><Relationship Id="rId12" Type="http://schemas.openxmlformats.org/officeDocument/2006/relationships/tags" Target="../tags/tag1166.xml"/><Relationship Id="rId17" Type="http://schemas.openxmlformats.org/officeDocument/2006/relationships/tags" Target="../tags/tag1171.xml"/><Relationship Id="rId25" Type="http://schemas.openxmlformats.org/officeDocument/2006/relationships/tags" Target="../tags/tag1179.xml"/><Relationship Id="rId33" Type="http://schemas.openxmlformats.org/officeDocument/2006/relationships/tags" Target="../tags/tag1187.xml"/><Relationship Id="rId38" Type="http://schemas.openxmlformats.org/officeDocument/2006/relationships/tags" Target="../tags/tag1192.xml"/><Relationship Id="rId46" Type="http://schemas.openxmlformats.org/officeDocument/2006/relationships/tags" Target="../tags/tag1200.xml"/><Relationship Id="rId59" Type="http://schemas.openxmlformats.org/officeDocument/2006/relationships/tags" Target="../tags/tag1213.xml"/><Relationship Id="rId67" Type="http://schemas.openxmlformats.org/officeDocument/2006/relationships/tags" Target="../tags/tag1221.xml"/><Relationship Id="rId20" Type="http://schemas.openxmlformats.org/officeDocument/2006/relationships/tags" Target="../tags/tag1174.xml"/><Relationship Id="rId41" Type="http://schemas.openxmlformats.org/officeDocument/2006/relationships/tags" Target="../tags/tag1195.xml"/><Relationship Id="rId54" Type="http://schemas.openxmlformats.org/officeDocument/2006/relationships/tags" Target="../tags/tag1208.xml"/><Relationship Id="rId62" Type="http://schemas.openxmlformats.org/officeDocument/2006/relationships/tags" Target="../tags/tag1216.xml"/><Relationship Id="rId70" Type="http://schemas.openxmlformats.org/officeDocument/2006/relationships/tags" Target="../tags/tag1224.xml"/><Relationship Id="rId75" Type="http://schemas.openxmlformats.org/officeDocument/2006/relationships/slideLayout" Target="../slideLayouts/slideLayout2.xml"/><Relationship Id="rId1" Type="http://schemas.openxmlformats.org/officeDocument/2006/relationships/tags" Target="../tags/tag1155.xml"/><Relationship Id="rId6" Type="http://schemas.openxmlformats.org/officeDocument/2006/relationships/tags" Target="../tags/tag1160.xml"/><Relationship Id="rId15" Type="http://schemas.openxmlformats.org/officeDocument/2006/relationships/tags" Target="../tags/tag1169.xml"/><Relationship Id="rId23" Type="http://schemas.openxmlformats.org/officeDocument/2006/relationships/tags" Target="../tags/tag1177.xml"/><Relationship Id="rId28" Type="http://schemas.openxmlformats.org/officeDocument/2006/relationships/tags" Target="../tags/tag1182.xml"/><Relationship Id="rId36" Type="http://schemas.openxmlformats.org/officeDocument/2006/relationships/tags" Target="../tags/tag1190.xml"/><Relationship Id="rId49" Type="http://schemas.openxmlformats.org/officeDocument/2006/relationships/tags" Target="../tags/tag1203.xml"/><Relationship Id="rId57" Type="http://schemas.openxmlformats.org/officeDocument/2006/relationships/tags" Target="../tags/tag1211.xml"/><Relationship Id="rId10" Type="http://schemas.openxmlformats.org/officeDocument/2006/relationships/tags" Target="../tags/tag1164.xml"/><Relationship Id="rId31" Type="http://schemas.openxmlformats.org/officeDocument/2006/relationships/tags" Target="../tags/tag1185.xml"/><Relationship Id="rId44" Type="http://schemas.openxmlformats.org/officeDocument/2006/relationships/tags" Target="../tags/tag1198.xml"/><Relationship Id="rId52" Type="http://schemas.openxmlformats.org/officeDocument/2006/relationships/tags" Target="../tags/tag1206.xml"/><Relationship Id="rId60" Type="http://schemas.openxmlformats.org/officeDocument/2006/relationships/tags" Target="../tags/tag1214.xml"/><Relationship Id="rId65" Type="http://schemas.openxmlformats.org/officeDocument/2006/relationships/tags" Target="../tags/tag1219.xml"/><Relationship Id="rId73" Type="http://schemas.openxmlformats.org/officeDocument/2006/relationships/tags" Target="../tags/tag1227.xml"/><Relationship Id="rId78" Type="http://schemas.openxmlformats.org/officeDocument/2006/relationships/chart" Target="../charts/chart26.xml"/><Relationship Id="rId4" Type="http://schemas.openxmlformats.org/officeDocument/2006/relationships/tags" Target="../tags/tag1158.xml"/><Relationship Id="rId9" Type="http://schemas.openxmlformats.org/officeDocument/2006/relationships/tags" Target="../tags/tag1163.xml"/><Relationship Id="rId13" Type="http://schemas.openxmlformats.org/officeDocument/2006/relationships/tags" Target="../tags/tag1167.xml"/><Relationship Id="rId18" Type="http://schemas.openxmlformats.org/officeDocument/2006/relationships/tags" Target="../tags/tag1172.xml"/><Relationship Id="rId39" Type="http://schemas.openxmlformats.org/officeDocument/2006/relationships/tags" Target="../tags/tag1193.xml"/><Relationship Id="rId34" Type="http://schemas.openxmlformats.org/officeDocument/2006/relationships/tags" Target="../tags/tag1188.xml"/><Relationship Id="rId50" Type="http://schemas.openxmlformats.org/officeDocument/2006/relationships/tags" Target="../tags/tag1204.xml"/><Relationship Id="rId55" Type="http://schemas.openxmlformats.org/officeDocument/2006/relationships/tags" Target="../tags/tag1209.xml"/><Relationship Id="rId76" Type="http://schemas.openxmlformats.org/officeDocument/2006/relationships/oleObject" Target="../embeddings/oleObject59.bin"/><Relationship Id="rId7" Type="http://schemas.openxmlformats.org/officeDocument/2006/relationships/tags" Target="../tags/tag1161.xml"/><Relationship Id="rId71" Type="http://schemas.openxmlformats.org/officeDocument/2006/relationships/tags" Target="../tags/tag1225.xml"/><Relationship Id="rId2" Type="http://schemas.openxmlformats.org/officeDocument/2006/relationships/tags" Target="../tags/tag1156.xml"/><Relationship Id="rId29" Type="http://schemas.openxmlformats.org/officeDocument/2006/relationships/tags" Target="../tags/tag118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0.xml"/><Relationship Id="rId1" Type="http://schemas.openxmlformats.org/officeDocument/2006/relationships/tags" Target="../tags/tag1229.xml"/><Relationship Id="rId5" Type="http://schemas.openxmlformats.org/officeDocument/2006/relationships/image" Target="../media/image23.emf"/><Relationship Id="rId4" Type="http://schemas.openxmlformats.org/officeDocument/2006/relationships/oleObject" Target="../embeddings/oleObject60.bin"/></Relationships>
</file>

<file path=ppt/slides/_rels/slide6.xml.rels><?xml version="1.0" encoding="UTF-8" standalone="yes"?>
<Relationships xmlns="http://schemas.openxmlformats.org/package/2006/relationships"><Relationship Id="rId117" Type="http://schemas.openxmlformats.org/officeDocument/2006/relationships/tags" Target="../tags/tag131.xml"/><Relationship Id="rId299" Type="http://schemas.openxmlformats.org/officeDocument/2006/relationships/tags" Target="../tags/tag313.xml"/><Relationship Id="rId21" Type="http://schemas.openxmlformats.org/officeDocument/2006/relationships/tags" Target="../tags/tag35.xml"/><Relationship Id="rId63" Type="http://schemas.openxmlformats.org/officeDocument/2006/relationships/tags" Target="../tags/tag77.xml"/><Relationship Id="rId159" Type="http://schemas.openxmlformats.org/officeDocument/2006/relationships/tags" Target="../tags/tag173.xml"/><Relationship Id="rId324" Type="http://schemas.openxmlformats.org/officeDocument/2006/relationships/tags" Target="../tags/tag338.xml"/><Relationship Id="rId170" Type="http://schemas.openxmlformats.org/officeDocument/2006/relationships/tags" Target="../tags/tag184.xml"/><Relationship Id="rId226" Type="http://schemas.openxmlformats.org/officeDocument/2006/relationships/tags" Target="../tags/tag240.xml"/><Relationship Id="rId268" Type="http://schemas.openxmlformats.org/officeDocument/2006/relationships/tags" Target="../tags/tag282.xml"/><Relationship Id="rId32" Type="http://schemas.openxmlformats.org/officeDocument/2006/relationships/tags" Target="../tags/tag46.xml"/><Relationship Id="rId74" Type="http://schemas.openxmlformats.org/officeDocument/2006/relationships/tags" Target="../tags/tag88.xml"/><Relationship Id="rId128" Type="http://schemas.openxmlformats.org/officeDocument/2006/relationships/tags" Target="../tags/tag142.xml"/><Relationship Id="rId335" Type="http://schemas.openxmlformats.org/officeDocument/2006/relationships/tags" Target="../tags/tag349.xml"/><Relationship Id="rId5" Type="http://schemas.openxmlformats.org/officeDocument/2006/relationships/tags" Target="../tags/tag19.xml"/><Relationship Id="rId181" Type="http://schemas.openxmlformats.org/officeDocument/2006/relationships/tags" Target="../tags/tag195.xml"/><Relationship Id="rId237" Type="http://schemas.openxmlformats.org/officeDocument/2006/relationships/tags" Target="../tags/tag251.xml"/><Relationship Id="rId279" Type="http://schemas.openxmlformats.org/officeDocument/2006/relationships/tags" Target="../tags/tag293.xml"/><Relationship Id="rId43" Type="http://schemas.openxmlformats.org/officeDocument/2006/relationships/tags" Target="../tags/tag57.xml"/><Relationship Id="rId139" Type="http://schemas.openxmlformats.org/officeDocument/2006/relationships/tags" Target="../tags/tag153.xml"/><Relationship Id="rId290" Type="http://schemas.openxmlformats.org/officeDocument/2006/relationships/tags" Target="../tags/tag304.xml"/><Relationship Id="rId304" Type="http://schemas.openxmlformats.org/officeDocument/2006/relationships/tags" Target="../tags/tag318.xml"/><Relationship Id="rId85" Type="http://schemas.openxmlformats.org/officeDocument/2006/relationships/tags" Target="../tags/tag99.xml"/><Relationship Id="rId150" Type="http://schemas.openxmlformats.org/officeDocument/2006/relationships/tags" Target="../tags/tag164.xml"/><Relationship Id="rId192" Type="http://schemas.openxmlformats.org/officeDocument/2006/relationships/tags" Target="../tags/tag206.xml"/><Relationship Id="rId206" Type="http://schemas.openxmlformats.org/officeDocument/2006/relationships/tags" Target="../tags/tag220.xml"/><Relationship Id="rId248" Type="http://schemas.openxmlformats.org/officeDocument/2006/relationships/tags" Target="../tags/tag262.xml"/><Relationship Id="rId12" Type="http://schemas.openxmlformats.org/officeDocument/2006/relationships/tags" Target="../tags/tag26.xml"/><Relationship Id="rId108" Type="http://schemas.openxmlformats.org/officeDocument/2006/relationships/tags" Target="../tags/tag122.xml"/><Relationship Id="rId315" Type="http://schemas.openxmlformats.org/officeDocument/2006/relationships/tags" Target="../tags/tag329.xml"/><Relationship Id="rId54" Type="http://schemas.openxmlformats.org/officeDocument/2006/relationships/tags" Target="../tags/tag68.xml"/><Relationship Id="rId96" Type="http://schemas.openxmlformats.org/officeDocument/2006/relationships/tags" Target="../tags/tag110.xml"/><Relationship Id="rId161" Type="http://schemas.openxmlformats.org/officeDocument/2006/relationships/tags" Target="../tags/tag175.xml"/><Relationship Id="rId217" Type="http://schemas.openxmlformats.org/officeDocument/2006/relationships/tags" Target="../tags/tag231.xml"/><Relationship Id="rId259" Type="http://schemas.openxmlformats.org/officeDocument/2006/relationships/tags" Target="../tags/tag273.xml"/><Relationship Id="rId23" Type="http://schemas.openxmlformats.org/officeDocument/2006/relationships/tags" Target="../tags/tag37.xml"/><Relationship Id="rId119" Type="http://schemas.openxmlformats.org/officeDocument/2006/relationships/tags" Target="../tags/tag133.xml"/><Relationship Id="rId270" Type="http://schemas.openxmlformats.org/officeDocument/2006/relationships/tags" Target="../tags/tag284.xml"/><Relationship Id="rId326" Type="http://schemas.openxmlformats.org/officeDocument/2006/relationships/tags" Target="../tags/tag340.xml"/><Relationship Id="rId65" Type="http://schemas.openxmlformats.org/officeDocument/2006/relationships/tags" Target="../tags/tag79.xml"/><Relationship Id="rId130" Type="http://schemas.openxmlformats.org/officeDocument/2006/relationships/tags" Target="../tags/tag144.xml"/><Relationship Id="rId172" Type="http://schemas.openxmlformats.org/officeDocument/2006/relationships/tags" Target="../tags/tag186.xml"/><Relationship Id="rId228" Type="http://schemas.openxmlformats.org/officeDocument/2006/relationships/tags" Target="../tags/tag242.xml"/><Relationship Id="rId281" Type="http://schemas.openxmlformats.org/officeDocument/2006/relationships/tags" Target="../tags/tag295.xml"/><Relationship Id="rId337" Type="http://schemas.openxmlformats.org/officeDocument/2006/relationships/tags" Target="../tags/tag351.xml"/><Relationship Id="rId34" Type="http://schemas.openxmlformats.org/officeDocument/2006/relationships/tags" Target="../tags/tag48.xml"/><Relationship Id="rId76" Type="http://schemas.openxmlformats.org/officeDocument/2006/relationships/tags" Target="../tags/tag90.xml"/><Relationship Id="rId141" Type="http://schemas.openxmlformats.org/officeDocument/2006/relationships/tags" Target="../tags/tag155.xml"/><Relationship Id="rId7" Type="http://schemas.openxmlformats.org/officeDocument/2006/relationships/tags" Target="../tags/tag21.xml"/><Relationship Id="rId183" Type="http://schemas.openxmlformats.org/officeDocument/2006/relationships/tags" Target="../tags/tag197.xml"/><Relationship Id="rId239" Type="http://schemas.openxmlformats.org/officeDocument/2006/relationships/tags" Target="../tags/tag253.xml"/><Relationship Id="rId250" Type="http://schemas.openxmlformats.org/officeDocument/2006/relationships/tags" Target="../tags/tag264.xml"/><Relationship Id="rId292" Type="http://schemas.openxmlformats.org/officeDocument/2006/relationships/tags" Target="../tags/tag306.xml"/><Relationship Id="rId306" Type="http://schemas.openxmlformats.org/officeDocument/2006/relationships/tags" Target="../tags/tag320.xml"/><Relationship Id="rId45" Type="http://schemas.openxmlformats.org/officeDocument/2006/relationships/tags" Target="../tags/tag59.xml"/><Relationship Id="rId87" Type="http://schemas.openxmlformats.org/officeDocument/2006/relationships/tags" Target="../tags/tag101.xml"/><Relationship Id="rId110" Type="http://schemas.openxmlformats.org/officeDocument/2006/relationships/tags" Target="../tags/tag124.xml"/><Relationship Id="rId152" Type="http://schemas.openxmlformats.org/officeDocument/2006/relationships/tags" Target="../tags/tag166.xml"/><Relationship Id="rId194" Type="http://schemas.openxmlformats.org/officeDocument/2006/relationships/tags" Target="../tags/tag208.xml"/><Relationship Id="rId208" Type="http://schemas.openxmlformats.org/officeDocument/2006/relationships/tags" Target="../tags/tag222.xml"/><Relationship Id="rId240" Type="http://schemas.openxmlformats.org/officeDocument/2006/relationships/tags" Target="../tags/tag254.xml"/><Relationship Id="rId261" Type="http://schemas.openxmlformats.org/officeDocument/2006/relationships/tags" Target="../tags/tag275.xml"/><Relationship Id="rId14" Type="http://schemas.openxmlformats.org/officeDocument/2006/relationships/tags" Target="../tags/tag28.xml"/><Relationship Id="rId35" Type="http://schemas.openxmlformats.org/officeDocument/2006/relationships/tags" Target="../tags/tag49.xml"/><Relationship Id="rId56" Type="http://schemas.openxmlformats.org/officeDocument/2006/relationships/tags" Target="../tags/tag70.xml"/><Relationship Id="rId77" Type="http://schemas.openxmlformats.org/officeDocument/2006/relationships/tags" Target="../tags/tag91.xml"/><Relationship Id="rId100" Type="http://schemas.openxmlformats.org/officeDocument/2006/relationships/tags" Target="../tags/tag114.xml"/><Relationship Id="rId282" Type="http://schemas.openxmlformats.org/officeDocument/2006/relationships/tags" Target="../tags/tag296.xml"/><Relationship Id="rId317" Type="http://schemas.openxmlformats.org/officeDocument/2006/relationships/tags" Target="../tags/tag331.xml"/><Relationship Id="rId338" Type="http://schemas.openxmlformats.org/officeDocument/2006/relationships/slideLayout" Target="../slideLayouts/slideLayout2.xml"/><Relationship Id="rId8" Type="http://schemas.openxmlformats.org/officeDocument/2006/relationships/tags" Target="../tags/tag22.xml"/><Relationship Id="rId98" Type="http://schemas.openxmlformats.org/officeDocument/2006/relationships/tags" Target="../tags/tag112.xml"/><Relationship Id="rId121" Type="http://schemas.openxmlformats.org/officeDocument/2006/relationships/tags" Target="../tags/tag135.xml"/><Relationship Id="rId142" Type="http://schemas.openxmlformats.org/officeDocument/2006/relationships/tags" Target="../tags/tag156.xml"/><Relationship Id="rId163" Type="http://schemas.openxmlformats.org/officeDocument/2006/relationships/tags" Target="../tags/tag177.xml"/><Relationship Id="rId184" Type="http://schemas.openxmlformats.org/officeDocument/2006/relationships/tags" Target="../tags/tag198.xml"/><Relationship Id="rId219" Type="http://schemas.openxmlformats.org/officeDocument/2006/relationships/tags" Target="../tags/tag233.xml"/><Relationship Id="rId230" Type="http://schemas.openxmlformats.org/officeDocument/2006/relationships/tags" Target="../tags/tag244.xml"/><Relationship Id="rId251" Type="http://schemas.openxmlformats.org/officeDocument/2006/relationships/tags" Target="../tags/tag265.xml"/><Relationship Id="rId25" Type="http://schemas.openxmlformats.org/officeDocument/2006/relationships/tags" Target="../tags/tag39.xml"/><Relationship Id="rId46" Type="http://schemas.openxmlformats.org/officeDocument/2006/relationships/tags" Target="../tags/tag60.xml"/><Relationship Id="rId67" Type="http://schemas.openxmlformats.org/officeDocument/2006/relationships/tags" Target="../tags/tag81.xml"/><Relationship Id="rId272" Type="http://schemas.openxmlformats.org/officeDocument/2006/relationships/tags" Target="../tags/tag286.xml"/><Relationship Id="rId293" Type="http://schemas.openxmlformats.org/officeDocument/2006/relationships/tags" Target="../tags/tag307.xml"/><Relationship Id="rId307" Type="http://schemas.openxmlformats.org/officeDocument/2006/relationships/tags" Target="../tags/tag321.xml"/><Relationship Id="rId328" Type="http://schemas.openxmlformats.org/officeDocument/2006/relationships/tags" Target="../tags/tag342.xml"/><Relationship Id="rId88" Type="http://schemas.openxmlformats.org/officeDocument/2006/relationships/tags" Target="../tags/tag102.xml"/><Relationship Id="rId111" Type="http://schemas.openxmlformats.org/officeDocument/2006/relationships/tags" Target="../tags/tag125.xml"/><Relationship Id="rId132" Type="http://schemas.openxmlformats.org/officeDocument/2006/relationships/tags" Target="../tags/tag146.xml"/><Relationship Id="rId153" Type="http://schemas.openxmlformats.org/officeDocument/2006/relationships/tags" Target="../tags/tag167.xml"/><Relationship Id="rId174" Type="http://schemas.openxmlformats.org/officeDocument/2006/relationships/tags" Target="../tags/tag188.xml"/><Relationship Id="rId195" Type="http://schemas.openxmlformats.org/officeDocument/2006/relationships/tags" Target="../tags/tag209.xml"/><Relationship Id="rId209" Type="http://schemas.openxmlformats.org/officeDocument/2006/relationships/tags" Target="../tags/tag223.xml"/><Relationship Id="rId220" Type="http://schemas.openxmlformats.org/officeDocument/2006/relationships/tags" Target="../tags/tag234.xml"/><Relationship Id="rId241" Type="http://schemas.openxmlformats.org/officeDocument/2006/relationships/tags" Target="../tags/tag255.xml"/><Relationship Id="rId15" Type="http://schemas.openxmlformats.org/officeDocument/2006/relationships/tags" Target="../tags/tag29.xml"/><Relationship Id="rId36" Type="http://schemas.openxmlformats.org/officeDocument/2006/relationships/tags" Target="../tags/tag50.xml"/><Relationship Id="rId57" Type="http://schemas.openxmlformats.org/officeDocument/2006/relationships/tags" Target="../tags/tag71.xml"/><Relationship Id="rId262" Type="http://schemas.openxmlformats.org/officeDocument/2006/relationships/tags" Target="../tags/tag276.xml"/><Relationship Id="rId283" Type="http://schemas.openxmlformats.org/officeDocument/2006/relationships/tags" Target="../tags/tag297.xml"/><Relationship Id="rId318" Type="http://schemas.openxmlformats.org/officeDocument/2006/relationships/tags" Target="../tags/tag332.xml"/><Relationship Id="rId339" Type="http://schemas.openxmlformats.org/officeDocument/2006/relationships/oleObject" Target="../embeddings/oleObject10.bin"/><Relationship Id="rId78" Type="http://schemas.openxmlformats.org/officeDocument/2006/relationships/tags" Target="../tags/tag92.xml"/><Relationship Id="rId99" Type="http://schemas.openxmlformats.org/officeDocument/2006/relationships/tags" Target="../tags/tag113.xml"/><Relationship Id="rId101" Type="http://schemas.openxmlformats.org/officeDocument/2006/relationships/tags" Target="../tags/tag115.xml"/><Relationship Id="rId122" Type="http://schemas.openxmlformats.org/officeDocument/2006/relationships/tags" Target="../tags/tag136.xml"/><Relationship Id="rId143" Type="http://schemas.openxmlformats.org/officeDocument/2006/relationships/tags" Target="../tags/tag157.xml"/><Relationship Id="rId164" Type="http://schemas.openxmlformats.org/officeDocument/2006/relationships/tags" Target="../tags/tag178.xml"/><Relationship Id="rId185" Type="http://schemas.openxmlformats.org/officeDocument/2006/relationships/tags" Target="../tags/tag199.xml"/><Relationship Id="rId9" Type="http://schemas.openxmlformats.org/officeDocument/2006/relationships/tags" Target="../tags/tag23.xml"/><Relationship Id="rId210" Type="http://schemas.openxmlformats.org/officeDocument/2006/relationships/tags" Target="../tags/tag224.xml"/><Relationship Id="rId26" Type="http://schemas.openxmlformats.org/officeDocument/2006/relationships/tags" Target="../tags/tag40.xml"/><Relationship Id="rId231" Type="http://schemas.openxmlformats.org/officeDocument/2006/relationships/tags" Target="../tags/tag245.xml"/><Relationship Id="rId252" Type="http://schemas.openxmlformats.org/officeDocument/2006/relationships/tags" Target="../tags/tag266.xml"/><Relationship Id="rId273" Type="http://schemas.openxmlformats.org/officeDocument/2006/relationships/tags" Target="../tags/tag287.xml"/><Relationship Id="rId294" Type="http://schemas.openxmlformats.org/officeDocument/2006/relationships/tags" Target="../tags/tag308.xml"/><Relationship Id="rId308" Type="http://schemas.openxmlformats.org/officeDocument/2006/relationships/tags" Target="../tags/tag322.xml"/><Relationship Id="rId329" Type="http://schemas.openxmlformats.org/officeDocument/2006/relationships/tags" Target="../tags/tag343.xml"/><Relationship Id="rId47" Type="http://schemas.openxmlformats.org/officeDocument/2006/relationships/tags" Target="../tags/tag61.xml"/><Relationship Id="rId68" Type="http://schemas.openxmlformats.org/officeDocument/2006/relationships/tags" Target="../tags/tag82.xml"/><Relationship Id="rId89" Type="http://schemas.openxmlformats.org/officeDocument/2006/relationships/tags" Target="../tags/tag103.xml"/><Relationship Id="rId112" Type="http://schemas.openxmlformats.org/officeDocument/2006/relationships/tags" Target="../tags/tag126.xml"/><Relationship Id="rId133" Type="http://schemas.openxmlformats.org/officeDocument/2006/relationships/tags" Target="../tags/tag147.xml"/><Relationship Id="rId154" Type="http://schemas.openxmlformats.org/officeDocument/2006/relationships/tags" Target="../tags/tag168.xml"/><Relationship Id="rId175" Type="http://schemas.openxmlformats.org/officeDocument/2006/relationships/tags" Target="../tags/tag189.xml"/><Relationship Id="rId340" Type="http://schemas.openxmlformats.org/officeDocument/2006/relationships/image" Target="../media/image1.emf"/><Relationship Id="rId196" Type="http://schemas.openxmlformats.org/officeDocument/2006/relationships/tags" Target="../tags/tag210.xml"/><Relationship Id="rId200" Type="http://schemas.openxmlformats.org/officeDocument/2006/relationships/tags" Target="../tags/tag214.xml"/><Relationship Id="rId16" Type="http://schemas.openxmlformats.org/officeDocument/2006/relationships/tags" Target="../tags/tag30.xml"/><Relationship Id="rId221" Type="http://schemas.openxmlformats.org/officeDocument/2006/relationships/tags" Target="../tags/tag235.xml"/><Relationship Id="rId242" Type="http://schemas.openxmlformats.org/officeDocument/2006/relationships/tags" Target="../tags/tag256.xml"/><Relationship Id="rId263" Type="http://schemas.openxmlformats.org/officeDocument/2006/relationships/tags" Target="../tags/tag277.xml"/><Relationship Id="rId284" Type="http://schemas.openxmlformats.org/officeDocument/2006/relationships/tags" Target="../tags/tag298.xml"/><Relationship Id="rId319" Type="http://schemas.openxmlformats.org/officeDocument/2006/relationships/tags" Target="../tags/tag333.xml"/><Relationship Id="rId37" Type="http://schemas.openxmlformats.org/officeDocument/2006/relationships/tags" Target="../tags/tag51.xml"/><Relationship Id="rId58" Type="http://schemas.openxmlformats.org/officeDocument/2006/relationships/tags" Target="../tags/tag72.xml"/><Relationship Id="rId79" Type="http://schemas.openxmlformats.org/officeDocument/2006/relationships/tags" Target="../tags/tag93.xml"/><Relationship Id="rId102" Type="http://schemas.openxmlformats.org/officeDocument/2006/relationships/tags" Target="../tags/tag116.xml"/><Relationship Id="rId123" Type="http://schemas.openxmlformats.org/officeDocument/2006/relationships/tags" Target="../tags/tag137.xml"/><Relationship Id="rId144" Type="http://schemas.openxmlformats.org/officeDocument/2006/relationships/tags" Target="../tags/tag158.xml"/><Relationship Id="rId330" Type="http://schemas.openxmlformats.org/officeDocument/2006/relationships/tags" Target="../tags/tag344.xml"/><Relationship Id="rId90" Type="http://schemas.openxmlformats.org/officeDocument/2006/relationships/tags" Target="../tags/tag104.xml"/><Relationship Id="rId165" Type="http://schemas.openxmlformats.org/officeDocument/2006/relationships/tags" Target="../tags/tag179.xml"/><Relationship Id="rId186" Type="http://schemas.openxmlformats.org/officeDocument/2006/relationships/tags" Target="../tags/tag200.xml"/><Relationship Id="rId211" Type="http://schemas.openxmlformats.org/officeDocument/2006/relationships/tags" Target="../tags/tag225.xml"/><Relationship Id="rId232" Type="http://schemas.openxmlformats.org/officeDocument/2006/relationships/tags" Target="../tags/tag246.xml"/><Relationship Id="rId253" Type="http://schemas.openxmlformats.org/officeDocument/2006/relationships/tags" Target="../tags/tag267.xml"/><Relationship Id="rId274" Type="http://schemas.openxmlformats.org/officeDocument/2006/relationships/tags" Target="../tags/tag288.xml"/><Relationship Id="rId295" Type="http://schemas.openxmlformats.org/officeDocument/2006/relationships/tags" Target="../tags/tag309.xml"/><Relationship Id="rId309" Type="http://schemas.openxmlformats.org/officeDocument/2006/relationships/tags" Target="../tags/tag323.xml"/><Relationship Id="rId27" Type="http://schemas.openxmlformats.org/officeDocument/2006/relationships/tags" Target="../tags/tag41.xml"/><Relationship Id="rId48" Type="http://schemas.openxmlformats.org/officeDocument/2006/relationships/tags" Target="../tags/tag62.xml"/><Relationship Id="rId69" Type="http://schemas.openxmlformats.org/officeDocument/2006/relationships/tags" Target="../tags/tag83.xml"/><Relationship Id="rId113" Type="http://schemas.openxmlformats.org/officeDocument/2006/relationships/tags" Target="../tags/tag127.xml"/><Relationship Id="rId134" Type="http://schemas.openxmlformats.org/officeDocument/2006/relationships/tags" Target="../tags/tag148.xml"/><Relationship Id="rId320" Type="http://schemas.openxmlformats.org/officeDocument/2006/relationships/tags" Target="../tags/tag334.xml"/><Relationship Id="rId80" Type="http://schemas.openxmlformats.org/officeDocument/2006/relationships/tags" Target="../tags/tag94.xml"/><Relationship Id="rId155" Type="http://schemas.openxmlformats.org/officeDocument/2006/relationships/tags" Target="../tags/tag169.xml"/><Relationship Id="rId176" Type="http://schemas.openxmlformats.org/officeDocument/2006/relationships/tags" Target="../tags/tag190.xml"/><Relationship Id="rId197" Type="http://schemas.openxmlformats.org/officeDocument/2006/relationships/tags" Target="../tags/tag211.xml"/><Relationship Id="rId341" Type="http://schemas.openxmlformats.org/officeDocument/2006/relationships/chart" Target="../charts/chart1.xml"/><Relationship Id="rId201" Type="http://schemas.openxmlformats.org/officeDocument/2006/relationships/tags" Target="../tags/tag215.xml"/><Relationship Id="rId222" Type="http://schemas.openxmlformats.org/officeDocument/2006/relationships/tags" Target="../tags/tag236.xml"/><Relationship Id="rId243" Type="http://schemas.openxmlformats.org/officeDocument/2006/relationships/tags" Target="../tags/tag257.xml"/><Relationship Id="rId264" Type="http://schemas.openxmlformats.org/officeDocument/2006/relationships/tags" Target="../tags/tag278.xml"/><Relationship Id="rId285" Type="http://schemas.openxmlformats.org/officeDocument/2006/relationships/tags" Target="../tags/tag299.xml"/><Relationship Id="rId17" Type="http://schemas.openxmlformats.org/officeDocument/2006/relationships/tags" Target="../tags/tag31.xml"/><Relationship Id="rId38" Type="http://schemas.openxmlformats.org/officeDocument/2006/relationships/tags" Target="../tags/tag52.xml"/><Relationship Id="rId59" Type="http://schemas.openxmlformats.org/officeDocument/2006/relationships/tags" Target="../tags/tag73.xml"/><Relationship Id="rId103" Type="http://schemas.openxmlformats.org/officeDocument/2006/relationships/tags" Target="../tags/tag117.xml"/><Relationship Id="rId124" Type="http://schemas.openxmlformats.org/officeDocument/2006/relationships/tags" Target="../tags/tag138.xml"/><Relationship Id="rId310" Type="http://schemas.openxmlformats.org/officeDocument/2006/relationships/tags" Target="../tags/tag324.xml"/><Relationship Id="rId70" Type="http://schemas.openxmlformats.org/officeDocument/2006/relationships/tags" Target="../tags/tag84.xml"/><Relationship Id="rId91" Type="http://schemas.openxmlformats.org/officeDocument/2006/relationships/tags" Target="../tags/tag105.xml"/><Relationship Id="rId145" Type="http://schemas.openxmlformats.org/officeDocument/2006/relationships/tags" Target="../tags/tag159.xml"/><Relationship Id="rId166" Type="http://schemas.openxmlformats.org/officeDocument/2006/relationships/tags" Target="../tags/tag180.xml"/><Relationship Id="rId187" Type="http://schemas.openxmlformats.org/officeDocument/2006/relationships/tags" Target="../tags/tag201.xml"/><Relationship Id="rId331" Type="http://schemas.openxmlformats.org/officeDocument/2006/relationships/tags" Target="../tags/tag345.xml"/><Relationship Id="rId1" Type="http://schemas.openxmlformats.org/officeDocument/2006/relationships/tags" Target="../tags/tag15.xml"/><Relationship Id="rId212" Type="http://schemas.openxmlformats.org/officeDocument/2006/relationships/tags" Target="../tags/tag226.xml"/><Relationship Id="rId233" Type="http://schemas.openxmlformats.org/officeDocument/2006/relationships/tags" Target="../tags/tag247.xml"/><Relationship Id="rId254" Type="http://schemas.openxmlformats.org/officeDocument/2006/relationships/tags" Target="../tags/tag268.xml"/><Relationship Id="rId28" Type="http://schemas.openxmlformats.org/officeDocument/2006/relationships/tags" Target="../tags/tag42.xml"/><Relationship Id="rId49" Type="http://schemas.openxmlformats.org/officeDocument/2006/relationships/tags" Target="../tags/tag63.xml"/><Relationship Id="rId114" Type="http://schemas.openxmlformats.org/officeDocument/2006/relationships/tags" Target="../tags/tag128.xml"/><Relationship Id="rId275" Type="http://schemas.openxmlformats.org/officeDocument/2006/relationships/tags" Target="../tags/tag289.xml"/><Relationship Id="rId296" Type="http://schemas.openxmlformats.org/officeDocument/2006/relationships/tags" Target="../tags/tag310.xml"/><Relationship Id="rId300" Type="http://schemas.openxmlformats.org/officeDocument/2006/relationships/tags" Target="../tags/tag314.xml"/><Relationship Id="rId60" Type="http://schemas.openxmlformats.org/officeDocument/2006/relationships/tags" Target="../tags/tag74.xml"/><Relationship Id="rId81" Type="http://schemas.openxmlformats.org/officeDocument/2006/relationships/tags" Target="../tags/tag95.xml"/><Relationship Id="rId135" Type="http://schemas.openxmlformats.org/officeDocument/2006/relationships/tags" Target="../tags/tag149.xml"/><Relationship Id="rId156" Type="http://schemas.openxmlformats.org/officeDocument/2006/relationships/tags" Target="../tags/tag170.xml"/><Relationship Id="rId177" Type="http://schemas.openxmlformats.org/officeDocument/2006/relationships/tags" Target="../tags/tag191.xml"/><Relationship Id="rId198" Type="http://schemas.openxmlformats.org/officeDocument/2006/relationships/tags" Target="../tags/tag212.xml"/><Relationship Id="rId321" Type="http://schemas.openxmlformats.org/officeDocument/2006/relationships/tags" Target="../tags/tag335.xml"/><Relationship Id="rId342" Type="http://schemas.openxmlformats.org/officeDocument/2006/relationships/chart" Target="../charts/chart2.xml"/><Relationship Id="rId202" Type="http://schemas.openxmlformats.org/officeDocument/2006/relationships/tags" Target="../tags/tag216.xml"/><Relationship Id="rId223" Type="http://schemas.openxmlformats.org/officeDocument/2006/relationships/tags" Target="../tags/tag237.xml"/><Relationship Id="rId244" Type="http://schemas.openxmlformats.org/officeDocument/2006/relationships/tags" Target="../tags/tag258.xml"/><Relationship Id="rId18" Type="http://schemas.openxmlformats.org/officeDocument/2006/relationships/tags" Target="../tags/tag32.xml"/><Relationship Id="rId39" Type="http://schemas.openxmlformats.org/officeDocument/2006/relationships/tags" Target="../tags/tag53.xml"/><Relationship Id="rId265" Type="http://schemas.openxmlformats.org/officeDocument/2006/relationships/tags" Target="../tags/tag279.xml"/><Relationship Id="rId286" Type="http://schemas.openxmlformats.org/officeDocument/2006/relationships/tags" Target="../tags/tag300.xml"/><Relationship Id="rId50" Type="http://schemas.openxmlformats.org/officeDocument/2006/relationships/tags" Target="../tags/tag64.xml"/><Relationship Id="rId104" Type="http://schemas.openxmlformats.org/officeDocument/2006/relationships/tags" Target="../tags/tag118.xml"/><Relationship Id="rId125" Type="http://schemas.openxmlformats.org/officeDocument/2006/relationships/tags" Target="../tags/tag139.xml"/><Relationship Id="rId146" Type="http://schemas.openxmlformats.org/officeDocument/2006/relationships/tags" Target="../tags/tag160.xml"/><Relationship Id="rId167" Type="http://schemas.openxmlformats.org/officeDocument/2006/relationships/tags" Target="../tags/tag181.xml"/><Relationship Id="rId188" Type="http://schemas.openxmlformats.org/officeDocument/2006/relationships/tags" Target="../tags/tag202.xml"/><Relationship Id="rId311" Type="http://schemas.openxmlformats.org/officeDocument/2006/relationships/tags" Target="../tags/tag325.xml"/><Relationship Id="rId332" Type="http://schemas.openxmlformats.org/officeDocument/2006/relationships/tags" Target="../tags/tag346.xml"/><Relationship Id="rId71" Type="http://schemas.openxmlformats.org/officeDocument/2006/relationships/tags" Target="../tags/tag85.xml"/><Relationship Id="rId92" Type="http://schemas.openxmlformats.org/officeDocument/2006/relationships/tags" Target="../tags/tag106.xml"/><Relationship Id="rId213" Type="http://schemas.openxmlformats.org/officeDocument/2006/relationships/tags" Target="../tags/tag227.xml"/><Relationship Id="rId234" Type="http://schemas.openxmlformats.org/officeDocument/2006/relationships/tags" Target="../tags/tag248.xml"/><Relationship Id="rId2" Type="http://schemas.openxmlformats.org/officeDocument/2006/relationships/tags" Target="../tags/tag16.xml"/><Relationship Id="rId29" Type="http://schemas.openxmlformats.org/officeDocument/2006/relationships/tags" Target="../tags/tag43.xml"/><Relationship Id="rId255" Type="http://schemas.openxmlformats.org/officeDocument/2006/relationships/tags" Target="../tags/tag269.xml"/><Relationship Id="rId276" Type="http://schemas.openxmlformats.org/officeDocument/2006/relationships/tags" Target="../tags/tag290.xml"/><Relationship Id="rId297" Type="http://schemas.openxmlformats.org/officeDocument/2006/relationships/tags" Target="../tags/tag311.xml"/><Relationship Id="rId40" Type="http://schemas.openxmlformats.org/officeDocument/2006/relationships/tags" Target="../tags/tag54.xml"/><Relationship Id="rId115" Type="http://schemas.openxmlformats.org/officeDocument/2006/relationships/tags" Target="../tags/tag129.xml"/><Relationship Id="rId136" Type="http://schemas.openxmlformats.org/officeDocument/2006/relationships/tags" Target="../tags/tag150.xml"/><Relationship Id="rId157" Type="http://schemas.openxmlformats.org/officeDocument/2006/relationships/tags" Target="../tags/tag171.xml"/><Relationship Id="rId178" Type="http://schemas.openxmlformats.org/officeDocument/2006/relationships/tags" Target="../tags/tag192.xml"/><Relationship Id="rId301" Type="http://schemas.openxmlformats.org/officeDocument/2006/relationships/tags" Target="../tags/tag315.xml"/><Relationship Id="rId322" Type="http://schemas.openxmlformats.org/officeDocument/2006/relationships/tags" Target="../tags/tag336.xml"/><Relationship Id="rId61" Type="http://schemas.openxmlformats.org/officeDocument/2006/relationships/tags" Target="../tags/tag75.xml"/><Relationship Id="rId82" Type="http://schemas.openxmlformats.org/officeDocument/2006/relationships/tags" Target="../tags/tag96.xml"/><Relationship Id="rId199" Type="http://schemas.openxmlformats.org/officeDocument/2006/relationships/tags" Target="../tags/tag213.xml"/><Relationship Id="rId203" Type="http://schemas.openxmlformats.org/officeDocument/2006/relationships/tags" Target="../tags/tag217.xml"/><Relationship Id="rId19" Type="http://schemas.openxmlformats.org/officeDocument/2006/relationships/tags" Target="../tags/tag33.xml"/><Relationship Id="rId224" Type="http://schemas.openxmlformats.org/officeDocument/2006/relationships/tags" Target="../tags/tag238.xml"/><Relationship Id="rId245" Type="http://schemas.openxmlformats.org/officeDocument/2006/relationships/tags" Target="../tags/tag259.xml"/><Relationship Id="rId266" Type="http://schemas.openxmlformats.org/officeDocument/2006/relationships/tags" Target="../tags/tag280.xml"/><Relationship Id="rId287" Type="http://schemas.openxmlformats.org/officeDocument/2006/relationships/tags" Target="../tags/tag301.xml"/><Relationship Id="rId30" Type="http://schemas.openxmlformats.org/officeDocument/2006/relationships/tags" Target="../tags/tag44.xml"/><Relationship Id="rId105" Type="http://schemas.openxmlformats.org/officeDocument/2006/relationships/tags" Target="../tags/tag119.xml"/><Relationship Id="rId126" Type="http://schemas.openxmlformats.org/officeDocument/2006/relationships/tags" Target="../tags/tag140.xml"/><Relationship Id="rId147" Type="http://schemas.openxmlformats.org/officeDocument/2006/relationships/tags" Target="../tags/tag161.xml"/><Relationship Id="rId168" Type="http://schemas.openxmlformats.org/officeDocument/2006/relationships/tags" Target="../tags/tag182.xml"/><Relationship Id="rId312" Type="http://schemas.openxmlformats.org/officeDocument/2006/relationships/tags" Target="../tags/tag326.xml"/><Relationship Id="rId333" Type="http://schemas.openxmlformats.org/officeDocument/2006/relationships/tags" Target="../tags/tag347.xml"/><Relationship Id="rId51" Type="http://schemas.openxmlformats.org/officeDocument/2006/relationships/tags" Target="../tags/tag65.xml"/><Relationship Id="rId72" Type="http://schemas.openxmlformats.org/officeDocument/2006/relationships/tags" Target="../tags/tag86.xml"/><Relationship Id="rId93" Type="http://schemas.openxmlformats.org/officeDocument/2006/relationships/tags" Target="../tags/tag107.xml"/><Relationship Id="rId189" Type="http://schemas.openxmlformats.org/officeDocument/2006/relationships/tags" Target="../tags/tag203.xml"/><Relationship Id="rId3" Type="http://schemas.openxmlformats.org/officeDocument/2006/relationships/tags" Target="../tags/tag17.xml"/><Relationship Id="rId214" Type="http://schemas.openxmlformats.org/officeDocument/2006/relationships/tags" Target="../tags/tag228.xml"/><Relationship Id="rId235" Type="http://schemas.openxmlformats.org/officeDocument/2006/relationships/tags" Target="../tags/tag249.xml"/><Relationship Id="rId256" Type="http://schemas.openxmlformats.org/officeDocument/2006/relationships/tags" Target="../tags/tag270.xml"/><Relationship Id="rId277" Type="http://schemas.openxmlformats.org/officeDocument/2006/relationships/tags" Target="../tags/tag291.xml"/><Relationship Id="rId298" Type="http://schemas.openxmlformats.org/officeDocument/2006/relationships/tags" Target="../tags/tag312.xml"/><Relationship Id="rId116" Type="http://schemas.openxmlformats.org/officeDocument/2006/relationships/tags" Target="../tags/tag130.xml"/><Relationship Id="rId137" Type="http://schemas.openxmlformats.org/officeDocument/2006/relationships/tags" Target="../tags/tag151.xml"/><Relationship Id="rId158" Type="http://schemas.openxmlformats.org/officeDocument/2006/relationships/tags" Target="../tags/tag172.xml"/><Relationship Id="rId302" Type="http://schemas.openxmlformats.org/officeDocument/2006/relationships/tags" Target="../tags/tag316.xml"/><Relationship Id="rId323" Type="http://schemas.openxmlformats.org/officeDocument/2006/relationships/tags" Target="../tags/tag337.xml"/><Relationship Id="rId20" Type="http://schemas.openxmlformats.org/officeDocument/2006/relationships/tags" Target="../tags/tag34.xml"/><Relationship Id="rId41" Type="http://schemas.openxmlformats.org/officeDocument/2006/relationships/tags" Target="../tags/tag55.xml"/><Relationship Id="rId62" Type="http://schemas.openxmlformats.org/officeDocument/2006/relationships/tags" Target="../tags/tag76.xml"/><Relationship Id="rId83" Type="http://schemas.openxmlformats.org/officeDocument/2006/relationships/tags" Target="../tags/tag97.xml"/><Relationship Id="rId179" Type="http://schemas.openxmlformats.org/officeDocument/2006/relationships/tags" Target="../tags/tag193.xml"/><Relationship Id="rId190" Type="http://schemas.openxmlformats.org/officeDocument/2006/relationships/tags" Target="../tags/tag204.xml"/><Relationship Id="rId204" Type="http://schemas.openxmlformats.org/officeDocument/2006/relationships/tags" Target="../tags/tag218.xml"/><Relationship Id="rId225" Type="http://schemas.openxmlformats.org/officeDocument/2006/relationships/tags" Target="../tags/tag239.xml"/><Relationship Id="rId246" Type="http://schemas.openxmlformats.org/officeDocument/2006/relationships/tags" Target="../tags/tag260.xml"/><Relationship Id="rId267" Type="http://schemas.openxmlformats.org/officeDocument/2006/relationships/tags" Target="../tags/tag281.xml"/><Relationship Id="rId288" Type="http://schemas.openxmlformats.org/officeDocument/2006/relationships/tags" Target="../tags/tag302.xml"/><Relationship Id="rId106" Type="http://schemas.openxmlformats.org/officeDocument/2006/relationships/tags" Target="../tags/tag120.xml"/><Relationship Id="rId127" Type="http://schemas.openxmlformats.org/officeDocument/2006/relationships/tags" Target="../tags/tag141.xml"/><Relationship Id="rId313" Type="http://schemas.openxmlformats.org/officeDocument/2006/relationships/tags" Target="../tags/tag327.xml"/><Relationship Id="rId10" Type="http://schemas.openxmlformats.org/officeDocument/2006/relationships/tags" Target="../tags/tag24.xml"/><Relationship Id="rId31" Type="http://schemas.openxmlformats.org/officeDocument/2006/relationships/tags" Target="../tags/tag45.xml"/><Relationship Id="rId52" Type="http://schemas.openxmlformats.org/officeDocument/2006/relationships/tags" Target="../tags/tag66.xml"/><Relationship Id="rId73" Type="http://schemas.openxmlformats.org/officeDocument/2006/relationships/tags" Target="../tags/tag87.xml"/><Relationship Id="rId94" Type="http://schemas.openxmlformats.org/officeDocument/2006/relationships/tags" Target="../tags/tag108.xml"/><Relationship Id="rId148" Type="http://schemas.openxmlformats.org/officeDocument/2006/relationships/tags" Target="../tags/tag162.xml"/><Relationship Id="rId169" Type="http://schemas.openxmlformats.org/officeDocument/2006/relationships/tags" Target="../tags/tag183.xml"/><Relationship Id="rId334" Type="http://schemas.openxmlformats.org/officeDocument/2006/relationships/tags" Target="../tags/tag348.xml"/><Relationship Id="rId4" Type="http://schemas.openxmlformats.org/officeDocument/2006/relationships/tags" Target="../tags/tag18.xml"/><Relationship Id="rId180" Type="http://schemas.openxmlformats.org/officeDocument/2006/relationships/tags" Target="../tags/tag194.xml"/><Relationship Id="rId215" Type="http://schemas.openxmlformats.org/officeDocument/2006/relationships/tags" Target="../tags/tag229.xml"/><Relationship Id="rId236" Type="http://schemas.openxmlformats.org/officeDocument/2006/relationships/tags" Target="../tags/tag250.xml"/><Relationship Id="rId257" Type="http://schemas.openxmlformats.org/officeDocument/2006/relationships/tags" Target="../tags/tag271.xml"/><Relationship Id="rId278" Type="http://schemas.openxmlformats.org/officeDocument/2006/relationships/tags" Target="../tags/tag292.xml"/><Relationship Id="rId303" Type="http://schemas.openxmlformats.org/officeDocument/2006/relationships/tags" Target="../tags/tag317.xml"/><Relationship Id="rId42" Type="http://schemas.openxmlformats.org/officeDocument/2006/relationships/tags" Target="../tags/tag56.xml"/><Relationship Id="rId84" Type="http://schemas.openxmlformats.org/officeDocument/2006/relationships/tags" Target="../tags/tag98.xml"/><Relationship Id="rId138" Type="http://schemas.openxmlformats.org/officeDocument/2006/relationships/tags" Target="../tags/tag152.xml"/><Relationship Id="rId191" Type="http://schemas.openxmlformats.org/officeDocument/2006/relationships/tags" Target="../tags/tag205.xml"/><Relationship Id="rId205" Type="http://schemas.openxmlformats.org/officeDocument/2006/relationships/tags" Target="../tags/tag219.xml"/><Relationship Id="rId247" Type="http://schemas.openxmlformats.org/officeDocument/2006/relationships/tags" Target="../tags/tag261.xml"/><Relationship Id="rId107" Type="http://schemas.openxmlformats.org/officeDocument/2006/relationships/tags" Target="../tags/tag121.xml"/><Relationship Id="rId289" Type="http://schemas.openxmlformats.org/officeDocument/2006/relationships/tags" Target="../tags/tag303.xml"/><Relationship Id="rId11" Type="http://schemas.openxmlformats.org/officeDocument/2006/relationships/tags" Target="../tags/tag25.xml"/><Relationship Id="rId53" Type="http://schemas.openxmlformats.org/officeDocument/2006/relationships/tags" Target="../tags/tag67.xml"/><Relationship Id="rId149" Type="http://schemas.openxmlformats.org/officeDocument/2006/relationships/tags" Target="../tags/tag163.xml"/><Relationship Id="rId314" Type="http://schemas.openxmlformats.org/officeDocument/2006/relationships/tags" Target="../tags/tag328.xml"/><Relationship Id="rId95" Type="http://schemas.openxmlformats.org/officeDocument/2006/relationships/tags" Target="../tags/tag109.xml"/><Relationship Id="rId160" Type="http://schemas.openxmlformats.org/officeDocument/2006/relationships/tags" Target="../tags/tag174.xml"/><Relationship Id="rId216" Type="http://schemas.openxmlformats.org/officeDocument/2006/relationships/tags" Target="../tags/tag230.xml"/><Relationship Id="rId258" Type="http://schemas.openxmlformats.org/officeDocument/2006/relationships/tags" Target="../tags/tag272.xml"/><Relationship Id="rId22" Type="http://schemas.openxmlformats.org/officeDocument/2006/relationships/tags" Target="../tags/tag36.xml"/><Relationship Id="rId64" Type="http://schemas.openxmlformats.org/officeDocument/2006/relationships/tags" Target="../tags/tag78.xml"/><Relationship Id="rId118" Type="http://schemas.openxmlformats.org/officeDocument/2006/relationships/tags" Target="../tags/tag132.xml"/><Relationship Id="rId325" Type="http://schemas.openxmlformats.org/officeDocument/2006/relationships/tags" Target="../tags/tag339.xml"/><Relationship Id="rId171" Type="http://schemas.openxmlformats.org/officeDocument/2006/relationships/tags" Target="../tags/tag185.xml"/><Relationship Id="rId227" Type="http://schemas.openxmlformats.org/officeDocument/2006/relationships/tags" Target="../tags/tag241.xml"/><Relationship Id="rId269" Type="http://schemas.openxmlformats.org/officeDocument/2006/relationships/tags" Target="../tags/tag283.xml"/><Relationship Id="rId33" Type="http://schemas.openxmlformats.org/officeDocument/2006/relationships/tags" Target="../tags/tag47.xml"/><Relationship Id="rId129" Type="http://schemas.openxmlformats.org/officeDocument/2006/relationships/tags" Target="../tags/tag143.xml"/><Relationship Id="rId280" Type="http://schemas.openxmlformats.org/officeDocument/2006/relationships/tags" Target="../tags/tag294.xml"/><Relationship Id="rId336" Type="http://schemas.openxmlformats.org/officeDocument/2006/relationships/tags" Target="../tags/tag350.xml"/><Relationship Id="rId75" Type="http://schemas.openxmlformats.org/officeDocument/2006/relationships/tags" Target="../tags/tag89.xml"/><Relationship Id="rId140" Type="http://schemas.openxmlformats.org/officeDocument/2006/relationships/tags" Target="../tags/tag154.xml"/><Relationship Id="rId182" Type="http://schemas.openxmlformats.org/officeDocument/2006/relationships/tags" Target="../tags/tag196.xml"/><Relationship Id="rId6" Type="http://schemas.openxmlformats.org/officeDocument/2006/relationships/tags" Target="../tags/tag20.xml"/><Relationship Id="rId238" Type="http://schemas.openxmlformats.org/officeDocument/2006/relationships/tags" Target="../tags/tag252.xml"/><Relationship Id="rId291" Type="http://schemas.openxmlformats.org/officeDocument/2006/relationships/tags" Target="../tags/tag305.xml"/><Relationship Id="rId305" Type="http://schemas.openxmlformats.org/officeDocument/2006/relationships/tags" Target="../tags/tag319.xml"/><Relationship Id="rId44" Type="http://schemas.openxmlformats.org/officeDocument/2006/relationships/tags" Target="../tags/tag58.xml"/><Relationship Id="rId86" Type="http://schemas.openxmlformats.org/officeDocument/2006/relationships/tags" Target="../tags/tag100.xml"/><Relationship Id="rId151" Type="http://schemas.openxmlformats.org/officeDocument/2006/relationships/tags" Target="../tags/tag165.xml"/><Relationship Id="rId193" Type="http://schemas.openxmlformats.org/officeDocument/2006/relationships/tags" Target="../tags/tag207.xml"/><Relationship Id="rId207" Type="http://schemas.openxmlformats.org/officeDocument/2006/relationships/tags" Target="../tags/tag221.xml"/><Relationship Id="rId249" Type="http://schemas.openxmlformats.org/officeDocument/2006/relationships/tags" Target="../tags/tag263.xml"/><Relationship Id="rId13" Type="http://schemas.openxmlformats.org/officeDocument/2006/relationships/tags" Target="../tags/tag27.xml"/><Relationship Id="rId109" Type="http://schemas.openxmlformats.org/officeDocument/2006/relationships/tags" Target="../tags/tag123.xml"/><Relationship Id="rId260" Type="http://schemas.openxmlformats.org/officeDocument/2006/relationships/tags" Target="../tags/tag274.xml"/><Relationship Id="rId316" Type="http://schemas.openxmlformats.org/officeDocument/2006/relationships/tags" Target="../tags/tag330.xml"/><Relationship Id="rId55" Type="http://schemas.openxmlformats.org/officeDocument/2006/relationships/tags" Target="../tags/tag69.xml"/><Relationship Id="rId97" Type="http://schemas.openxmlformats.org/officeDocument/2006/relationships/tags" Target="../tags/tag111.xml"/><Relationship Id="rId120" Type="http://schemas.openxmlformats.org/officeDocument/2006/relationships/tags" Target="../tags/tag134.xml"/><Relationship Id="rId162" Type="http://schemas.openxmlformats.org/officeDocument/2006/relationships/tags" Target="../tags/tag176.xml"/><Relationship Id="rId218" Type="http://schemas.openxmlformats.org/officeDocument/2006/relationships/tags" Target="../tags/tag232.xml"/><Relationship Id="rId271" Type="http://schemas.openxmlformats.org/officeDocument/2006/relationships/tags" Target="../tags/tag285.xml"/><Relationship Id="rId24" Type="http://schemas.openxmlformats.org/officeDocument/2006/relationships/tags" Target="../tags/tag38.xml"/><Relationship Id="rId66" Type="http://schemas.openxmlformats.org/officeDocument/2006/relationships/tags" Target="../tags/tag80.xml"/><Relationship Id="rId131" Type="http://schemas.openxmlformats.org/officeDocument/2006/relationships/tags" Target="../tags/tag145.xml"/><Relationship Id="rId327" Type="http://schemas.openxmlformats.org/officeDocument/2006/relationships/tags" Target="../tags/tag341.xml"/><Relationship Id="rId173" Type="http://schemas.openxmlformats.org/officeDocument/2006/relationships/tags" Target="../tags/tag187.xml"/><Relationship Id="rId229" Type="http://schemas.openxmlformats.org/officeDocument/2006/relationships/tags" Target="../tags/tag24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2.xml"/><Relationship Id="rId1" Type="http://schemas.openxmlformats.org/officeDocument/2006/relationships/tags" Target="../tags/tag1231.xml"/><Relationship Id="rId5" Type="http://schemas.openxmlformats.org/officeDocument/2006/relationships/image" Target="../media/image23.emf"/><Relationship Id="rId4" Type="http://schemas.openxmlformats.org/officeDocument/2006/relationships/oleObject" Target="../embeddings/oleObject6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tags" Target="../tags/tag1233.xml"/><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tags" Target="../tags/tag1234.xml"/><Relationship Id="rId4" Type="http://schemas.openxmlformats.org/officeDocument/2006/relationships/image" Target="../media/image2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tags" Target="../tags/tag1235.x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7.xml"/><Relationship Id="rId1" Type="http://schemas.openxmlformats.org/officeDocument/2006/relationships/tags" Target="../tags/tag1236.xml"/><Relationship Id="rId5" Type="http://schemas.openxmlformats.org/officeDocument/2006/relationships/image" Target="../media/image23.emf"/><Relationship Id="rId4" Type="http://schemas.openxmlformats.org/officeDocument/2006/relationships/oleObject" Target="../embeddings/oleObject65.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tags" Target="../tags/tag1238.xml"/><Relationship Id="rId4" Type="http://schemas.openxmlformats.org/officeDocument/2006/relationships/image" Target="../media/image23.emf"/></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0.xml"/><Relationship Id="rId1" Type="http://schemas.openxmlformats.org/officeDocument/2006/relationships/tags" Target="../tags/tag1239.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tags" Target="../tags/tag1241.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tags" Target="../tags/tag1242.x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tags" Target="../tags/tag1243.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tags" Target="../tags/tag377.xml"/><Relationship Id="rId39" Type="http://schemas.openxmlformats.org/officeDocument/2006/relationships/tags" Target="../tags/tag390.xml"/><Relationship Id="rId21" Type="http://schemas.openxmlformats.org/officeDocument/2006/relationships/tags" Target="../tags/tag372.xml"/><Relationship Id="rId34" Type="http://schemas.openxmlformats.org/officeDocument/2006/relationships/tags" Target="../tags/tag385.xml"/><Relationship Id="rId42" Type="http://schemas.openxmlformats.org/officeDocument/2006/relationships/tags" Target="../tags/tag393.xml"/><Relationship Id="rId47" Type="http://schemas.openxmlformats.org/officeDocument/2006/relationships/chart" Target="../charts/chart3.xml"/><Relationship Id="rId7" Type="http://schemas.openxmlformats.org/officeDocument/2006/relationships/tags" Target="../tags/tag358.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tags" Target="../tags/tag380.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tags" Target="../tags/tag383.xml"/><Relationship Id="rId37" Type="http://schemas.openxmlformats.org/officeDocument/2006/relationships/tags" Target="../tags/tag388.xml"/><Relationship Id="rId40" Type="http://schemas.openxmlformats.org/officeDocument/2006/relationships/tags" Target="../tags/tag391.xml"/><Relationship Id="rId45" Type="http://schemas.openxmlformats.org/officeDocument/2006/relationships/oleObject" Target="../embeddings/oleObject11.bin"/><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tags" Target="../tags/tag382.xml"/><Relationship Id="rId44" Type="http://schemas.openxmlformats.org/officeDocument/2006/relationships/slideLayout" Target="../slideLayouts/slideLayout2.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chart" Target="../charts/chart4.xml"/><Relationship Id="rId8" Type="http://schemas.openxmlformats.org/officeDocument/2006/relationships/tags" Target="../tags/tag359.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image" Target="../media/image2.emf"/><Relationship Id="rId20" Type="http://schemas.openxmlformats.org/officeDocument/2006/relationships/tags" Target="../tags/tag371.xml"/><Relationship Id="rId41" Type="http://schemas.openxmlformats.org/officeDocument/2006/relationships/tags" Target="../tags/tag39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tags" Target="../tags/tag1244.xml"/><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8" Type="http://schemas.openxmlformats.org/officeDocument/2006/relationships/hyperlink" Target="http://mihas.com.my/" TargetMode="External"/><Relationship Id="rId3" Type="http://schemas.openxmlformats.org/officeDocument/2006/relationships/oleObject" Target="../embeddings/oleObject72.bin"/><Relationship Id="rId7" Type="http://schemas.openxmlformats.org/officeDocument/2006/relationships/hyperlink" Target="http://lab-asia.com/" TargetMode="External"/><Relationship Id="rId2" Type="http://schemas.openxmlformats.org/officeDocument/2006/relationships/slideLayout" Target="../slideLayouts/slideLayout2.xml"/><Relationship Id="rId1" Type="http://schemas.openxmlformats.org/officeDocument/2006/relationships/tags" Target="../tags/tag1245.xml"/><Relationship Id="rId6" Type="http://schemas.openxmlformats.org/officeDocument/2006/relationships/hyperlink" Target="https://www.abcex.com/" TargetMode="External"/><Relationship Id="rId5" Type="http://schemas.openxmlformats.org/officeDocument/2006/relationships/hyperlink" Target="http://aphmconferences.org/" TargetMode="External"/><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tags" Target="../tags/tag1246.xml"/><Relationship Id="rId4" Type="http://schemas.openxmlformats.org/officeDocument/2006/relationships/image" Target="../media/image21.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tags" Target="../tags/tag1247.xml"/><Relationship Id="rId4" Type="http://schemas.openxmlformats.org/officeDocument/2006/relationships/image" Target="../media/image2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tags" Target="../tags/tag1248.xml"/><Relationship Id="rId4" Type="http://schemas.openxmlformats.org/officeDocument/2006/relationships/image" Target="../media/image23.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tags" Target="../tags/tag1249.xml"/><Relationship Id="rId4" Type="http://schemas.openxmlformats.org/officeDocument/2006/relationships/image" Target="../media/image2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tags" Target="../tags/tag1250.xml"/><Relationship Id="rId4" Type="http://schemas.openxmlformats.org/officeDocument/2006/relationships/image" Target="../media/image2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tags" Target="../tags/tag1251.xml"/><Relationship Id="rId4" Type="http://schemas.openxmlformats.org/officeDocument/2006/relationships/image" Target="../media/image20.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1252.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26" Type="http://schemas.openxmlformats.org/officeDocument/2006/relationships/tags" Target="../tags/tag420.xml"/><Relationship Id="rId21" Type="http://schemas.openxmlformats.org/officeDocument/2006/relationships/tags" Target="../tags/tag415.xml"/><Relationship Id="rId42" Type="http://schemas.openxmlformats.org/officeDocument/2006/relationships/tags" Target="../tags/tag436.xml"/><Relationship Id="rId47" Type="http://schemas.openxmlformats.org/officeDocument/2006/relationships/tags" Target="../tags/tag441.xml"/><Relationship Id="rId63" Type="http://schemas.openxmlformats.org/officeDocument/2006/relationships/tags" Target="../tags/tag457.xml"/><Relationship Id="rId68" Type="http://schemas.openxmlformats.org/officeDocument/2006/relationships/tags" Target="../tags/tag462.xml"/><Relationship Id="rId84" Type="http://schemas.openxmlformats.org/officeDocument/2006/relationships/tags" Target="../tags/tag478.xml"/><Relationship Id="rId89" Type="http://schemas.openxmlformats.org/officeDocument/2006/relationships/tags" Target="../tags/tag483.xml"/><Relationship Id="rId16" Type="http://schemas.openxmlformats.org/officeDocument/2006/relationships/tags" Target="../tags/tag410.xml"/><Relationship Id="rId11" Type="http://schemas.openxmlformats.org/officeDocument/2006/relationships/tags" Target="../tags/tag405.xml"/><Relationship Id="rId32" Type="http://schemas.openxmlformats.org/officeDocument/2006/relationships/tags" Target="../tags/tag426.xml"/><Relationship Id="rId37" Type="http://schemas.openxmlformats.org/officeDocument/2006/relationships/tags" Target="../tags/tag431.xml"/><Relationship Id="rId53" Type="http://schemas.openxmlformats.org/officeDocument/2006/relationships/tags" Target="../tags/tag447.xml"/><Relationship Id="rId58" Type="http://schemas.openxmlformats.org/officeDocument/2006/relationships/tags" Target="../tags/tag452.xml"/><Relationship Id="rId74" Type="http://schemas.openxmlformats.org/officeDocument/2006/relationships/tags" Target="../tags/tag468.xml"/><Relationship Id="rId79" Type="http://schemas.openxmlformats.org/officeDocument/2006/relationships/tags" Target="../tags/tag473.xml"/><Relationship Id="rId5" Type="http://schemas.openxmlformats.org/officeDocument/2006/relationships/tags" Target="../tags/tag399.xml"/><Relationship Id="rId90" Type="http://schemas.openxmlformats.org/officeDocument/2006/relationships/slideLayout" Target="../slideLayouts/slideLayout2.xml"/><Relationship Id="rId22" Type="http://schemas.openxmlformats.org/officeDocument/2006/relationships/tags" Target="../tags/tag416.xml"/><Relationship Id="rId27" Type="http://schemas.openxmlformats.org/officeDocument/2006/relationships/tags" Target="../tags/tag421.xml"/><Relationship Id="rId43" Type="http://schemas.openxmlformats.org/officeDocument/2006/relationships/tags" Target="../tags/tag437.xml"/><Relationship Id="rId48" Type="http://schemas.openxmlformats.org/officeDocument/2006/relationships/tags" Target="../tags/tag442.xml"/><Relationship Id="rId64" Type="http://schemas.openxmlformats.org/officeDocument/2006/relationships/tags" Target="../tags/tag458.xml"/><Relationship Id="rId69" Type="http://schemas.openxmlformats.org/officeDocument/2006/relationships/tags" Target="../tags/tag463.xml"/><Relationship Id="rId8" Type="http://schemas.openxmlformats.org/officeDocument/2006/relationships/tags" Target="../tags/tag402.xml"/><Relationship Id="rId51" Type="http://schemas.openxmlformats.org/officeDocument/2006/relationships/tags" Target="../tags/tag445.xml"/><Relationship Id="rId72" Type="http://schemas.openxmlformats.org/officeDocument/2006/relationships/tags" Target="../tags/tag466.xml"/><Relationship Id="rId80" Type="http://schemas.openxmlformats.org/officeDocument/2006/relationships/tags" Target="../tags/tag474.xml"/><Relationship Id="rId85" Type="http://schemas.openxmlformats.org/officeDocument/2006/relationships/tags" Target="../tags/tag479.xml"/><Relationship Id="rId93" Type="http://schemas.openxmlformats.org/officeDocument/2006/relationships/chart" Target="../charts/chart5.xml"/><Relationship Id="rId3" Type="http://schemas.openxmlformats.org/officeDocument/2006/relationships/tags" Target="../tags/tag397.xml"/><Relationship Id="rId12" Type="http://schemas.openxmlformats.org/officeDocument/2006/relationships/tags" Target="../tags/tag406.xml"/><Relationship Id="rId17" Type="http://schemas.openxmlformats.org/officeDocument/2006/relationships/tags" Target="../tags/tag411.xml"/><Relationship Id="rId25" Type="http://schemas.openxmlformats.org/officeDocument/2006/relationships/tags" Target="../tags/tag419.xml"/><Relationship Id="rId33" Type="http://schemas.openxmlformats.org/officeDocument/2006/relationships/tags" Target="../tags/tag427.xml"/><Relationship Id="rId38" Type="http://schemas.openxmlformats.org/officeDocument/2006/relationships/tags" Target="../tags/tag432.xml"/><Relationship Id="rId46" Type="http://schemas.openxmlformats.org/officeDocument/2006/relationships/tags" Target="../tags/tag440.xml"/><Relationship Id="rId59" Type="http://schemas.openxmlformats.org/officeDocument/2006/relationships/tags" Target="../tags/tag453.xml"/><Relationship Id="rId67" Type="http://schemas.openxmlformats.org/officeDocument/2006/relationships/tags" Target="../tags/tag461.xml"/><Relationship Id="rId20" Type="http://schemas.openxmlformats.org/officeDocument/2006/relationships/tags" Target="../tags/tag414.xml"/><Relationship Id="rId41" Type="http://schemas.openxmlformats.org/officeDocument/2006/relationships/tags" Target="../tags/tag435.xml"/><Relationship Id="rId54" Type="http://schemas.openxmlformats.org/officeDocument/2006/relationships/tags" Target="../tags/tag448.xml"/><Relationship Id="rId62" Type="http://schemas.openxmlformats.org/officeDocument/2006/relationships/tags" Target="../tags/tag456.xml"/><Relationship Id="rId70" Type="http://schemas.openxmlformats.org/officeDocument/2006/relationships/tags" Target="../tags/tag464.xml"/><Relationship Id="rId75" Type="http://schemas.openxmlformats.org/officeDocument/2006/relationships/tags" Target="../tags/tag469.xml"/><Relationship Id="rId83" Type="http://schemas.openxmlformats.org/officeDocument/2006/relationships/tags" Target="../tags/tag477.xml"/><Relationship Id="rId88" Type="http://schemas.openxmlformats.org/officeDocument/2006/relationships/tags" Target="../tags/tag482.xml"/><Relationship Id="rId91" Type="http://schemas.openxmlformats.org/officeDocument/2006/relationships/oleObject" Target="../embeddings/oleObject12.bin"/><Relationship Id="rId1" Type="http://schemas.openxmlformats.org/officeDocument/2006/relationships/tags" Target="../tags/tag395.xml"/><Relationship Id="rId6" Type="http://schemas.openxmlformats.org/officeDocument/2006/relationships/tags" Target="../tags/tag400.xml"/><Relationship Id="rId15" Type="http://schemas.openxmlformats.org/officeDocument/2006/relationships/tags" Target="../tags/tag409.xml"/><Relationship Id="rId23" Type="http://schemas.openxmlformats.org/officeDocument/2006/relationships/tags" Target="../tags/tag417.xml"/><Relationship Id="rId28" Type="http://schemas.openxmlformats.org/officeDocument/2006/relationships/tags" Target="../tags/tag422.xml"/><Relationship Id="rId36" Type="http://schemas.openxmlformats.org/officeDocument/2006/relationships/tags" Target="../tags/tag430.xml"/><Relationship Id="rId49" Type="http://schemas.openxmlformats.org/officeDocument/2006/relationships/tags" Target="../tags/tag443.xml"/><Relationship Id="rId57" Type="http://schemas.openxmlformats.org/officeDocument/2006/relationships/tags" Target="../tags/tag451.xml"/><Relationship Id="rId10" Type="http://schemas.openxmlformats.org/officeDocument/2006/relationships/tags" Target="../tags/tag404.xml"/><Relationship Id="rId31" Type="http://schemas.openxmlformats.org/officeDocument/2006/relationships/tags" Target="../tags/tag425.xml"/><Relationship Id="rId44" Type="http://schemas.openxmlformats.org/officeDocument/2006/relationships/tags" Target="../tags/tag438.xml"/><Relationship Id="rId52" Type="http://schemas.openxmlformats.org/officeDocument/2006/relationships/tags" Target="../tags/tag446.xml"/><Relationship Id="rId60" Type="http://schemas.openxmlformats.org/officeDocument/2006/relationships/tags" Target="../tags/tag454.xml"/><Relationship Id="rId65" Type="http://schemas.openxmlformats.org/officeDocument/2006/relationships/tags" Target="../tags/tag459.xml"/><Relationship Id="rId73" Type="http://schemas.openxmlformats.org/officeDocument/2006/relationships/tags" Target="../tags/tag467.xml"/><Relationship Id="rId78" Type="http://schemas.openxmlformats.org/officeDocument/2006/relationships/tags" Target="../tags/tag472.xml"/><Relationship Id="rId81" Type="http://schemas.openxmlformats.org/officeDocument/2006/relationships/tags" Target="../tags/tag475.xml"/><Relationship Id="rId86" Type="http://schemas.openxmlformats.org/officeDocument/2006/relationships/tags" Target="../tags/tag480.xml"/><Relationship Id="rId94" Type="http://schemas.openxmlformats.org/officeDocument/2006/relationships/chart" Target="../charts/chart6.xml"/><Relationship Id="rId4" Type="http://schemas.openxmlformats.org/officeDocument/2006/relationships/tags" Target="../tags/tag398.xml"/><Relationship Id="rId9" Type="http://schemas.openxmlformats.org/officeDocument/2006/relationships/tags" Target="../tags/tag403.xml"/><Relationship Id="rId13" Type="http://schemas.openxmlformats.org/officeDocument/2006/relationships/tags" Target="../tags/tag407.xml"/><Relationship Id="rId18" Type="http://schemas.openxmlformats.org/officeDocument/2006/relationships/tags" Target="../tags/tag412.xml"/><Relationship Id="rId39" Type="http://schemas.openxmlformats.org/officeDocument/2006/relationships/tags" Target="../tags/tag433.xml"/><Relationship Id="rId34" Type="http://schemas.openxmlformats.org/officeDocument/2006/relationships/tags" Target="../tags/tag428.xml"/><Relationship Id="rId50" Type="http://schemas.openxmlformats.org/officeDocument/2006/relationships/tags" Target="../tags/tag444.xml"/><Relationship Id="rId55" Type="http://schemas.openxmlformats.org/officeDocument/2006/relationships/tags" Target="../tags/tag449.xml"/><Relationship Id="rId76" Type="http://schemas.openxmlformats.org/officeDocument/2006/relationships/tags" Target="../tags/tag470.xml"/><Relationship Id="rId7" Type="http://schemas.openxmlformats.org/officeDocument/2006/relationships/tags" Target="../tags/tag401.xml"/><Relationship Id="rId71" Type="http://schemas.openxmlformats.org/officeDocument/2006/relationships/tags" Target="../tags/tag465.xml"/><Relationship Id="rId92" Type="http://schemas.openxmlformats.org/officeDocument/2006/relationships/image" Target="../media/image2.emf"/><Relationship Id="rId2" Type="http://schemas.openxmlformats.org/officeDocument/2006/relationships/tags" Target="../tags/tag396.xml"/><Relationship Id="rId29" Type="http://schemas.openxmlformats.org/officeDocument/2006/relationships/tags" Target="../tags/tag423.xml"/><Relationship Id="rId24" Type="http://schemas.openxmlformats.org/officeDocument/2006/relationships/tags" Target="../tags/tag418.xml"/><Relationship Id="rId40" Type="http://schemas.openxmlformats.org/officeDocument/2006/relationships/tags" Target="../tags/tag434.xml"/><Relationship Id="rId45" Type="http://schemas.openxmlformats.org/officeDocument/2006/relationships/tags" Target="../tags/tag439.xml"/><Relationship Id="rId66" Type="http://schemas.openxmlformats.org/officeDocument/2006/relationships/tags" Target="../tags/tag460.xml"/><Relationship Id="rId87" Type="http://schemas.openxmlformats.org/officeDocument/2006/relationships/tags" Target="../tags/tag481.xml"/><Relationship Id="rId61" Type="http://schemas.openxmlformats.org/officeDocument/2006/relationships/tags" Target="../tags/tag455.xml"/><Relationship Id="rId82" Type="http://schemas.openxmlformats.org/officeDocument/2006/relationships/tags" Target="../tags/tag476.xml"/><Relationship Id="rId19" Type="http://schemas.openxmlformats.org/officeDocument/2006/relationships/tags" Target="../tags/tag413.xml"/><Relationship Id="rId14" Type="http://schemas.openxmlformats.org/officeDocument/2006/relationships/tags" Target="../tags/tag408.xml"/><Relationship Id="rId30" Type="http://schemas.openxmlformats.org/officeDocument/2006/relationships/tags" Target="../tags/tag424.xml"/><Relationship Id="rId35" Type="http://schemas.openxmlformats.org/officeDocument/2006/relationships/tags" Target="../tags/tag429.xml"/><Relationship Id="rId56" Type="http://schemas.openxmlformats.org/officeDocument/2006/relationships/tags" Target="../tags/tag450.xml"/><Relationship Id="rId77" Type="http://schemas.openxmlformats.org/officeDocument/2006/relationships/tags" Target="../tags/tag47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tags" Target="../tags/tag1253.xml"/><Relationship Id="rId4" Type="http://schemas.openxmlformats.org/officeDocument/2006/relationships/image" Target="../media/image21.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tags" Target="../tags/tag1254.xml"/><Relationship Id="rId4" Type="http://schemas.openxmlformats.org/officeDocument/2006/relationships/image" Target="../media/image21.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tags" Target="../tags/tag1255.xml"/><Relationship Id="rId4" Type="http://schemas.openxmlformats.org/officeDocument/2006/relationships/image" Target="../media/image21.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56.xml"/><Relationship Id="rId5" Type="http://schemas.openxmlformats.org/officeDocument/2006/relationships/image" Target="../media/image1.emf"/><Relationship Id="rId4" Type="http://schemas.openxmlformats.org/officeDocument/2006/relationships/oleObject" Target="../embeddings/oleObject82.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tags" Target="../tags/tag1257.xml"/><Relationship Id="rId4" Type="http://schemas.openxmlformats.org/officeDocument/2006/relationships/image" Target="../media/image20.e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tags" Target="../tags/tag1258.xml"/><Relationship Id="rId4" Type="http://schemas.openxmlformats.org/officeDocument/2006/relationships/image" Target="../media/image20.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tags" Target="../tags/tag1259.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tags" Target="../tags/tag1260.xml"/><Relationship Id="rId4" Type="http://schemas.openxmlformats.org/officeDocument/2006/relationships/image" Target="../media/image21.e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tags" Target="../tags/tag1261.xml"/><Relationship Id="rId4" Type="http://schemas.openxmlformats.org/officeDocument/2006/relationships/image" Target="../media/image21.emf"/></Relationships>
</file>

<file path=ppt/slides/_rels/slide89.xml.rels><?xml version="1.0" encoding="UTF-8" standalone="yes"?>
<Relationships xmlns="http://schemas.openxmlformats.org/package/2006/relationships"><Relationship Id="rId8" Type="http://schemas.openxmlformats.org/officeDocument/2006/relationships/hyperlink" Target="https://www.jetro.go.jp/ext_images/_Reports/01/1b55e1fcd52c627d/20210017.pdf" TargetMode="External"/><Relationship Id="rId3" Type="http://schemas.openxmlformats.org/officeDocument/2006/relationships/notesSlide" Target="../notesSlides/notesSlide8.xml"/><Relationship Id="rId7" Type="http://schemas.openxmlformats.org/officeDocument/2006/relationships/hyperlink" Target="https://www.jetro.go.jp/ext_images/_Reports/02/2021/c5d2f79bd2a55d5d/202107.pdf" TargetMode="External"/><Relationship Id="rId12" Type="http://schemas.openxmlformats.org/officeDocument/2006/relationships/hyperlink" Target="https://www.jetro.go.jp/ext_images/jfile/report/07001563/07001563_report.pdf" TargetMode="External"/><Relationship Id="rId2" Type="http://schemas.openxmlformats.org/officeDocument/2006/relationships/slideLayout" Target="../slideLayouts/slideLayout2.xml"/><Relationship Id="rId1" Type="http://schemas.openxmlformats.org/officeDocument/2006/relationships/tags" Target="../tags/tag1262.xml"/><Relationship Id="rId6" Type="http://schemas.openxmlformats.org/officeDocument/2006/relationships/hyperlink" Target="https://www.jetro.go.jp/ext_images/_Reports/02/2024/da01ce96204cb945/Malaysia_report_202410_edited.pdf" TargetMode="External"/><Relationship Id="rId11" Type="http://schemas.openxmlformats.org/officeDocument/2006/relationships/hyperlink" Target="https://www.jetro.go.jp/ext_images/_Reports/02/2016/995ecff75525fbb4/rp-helth201603-1703.pdf" TargetMode="External"/><Relationship Id="rId5" Type="http://schemas.openxmlformats.org/officeDocument/2006/relationships/image" Target="../media/image21.emf"/><Relationship Id="rId10" Type="http://schemas.openxmlformats.org/officeDocument/2006/relationships/hyperlink" Target="https://www.jetro.go.jp/ext_images/_Reports/02/2018/e999e1cbfd5a7b1f/report.pdf" TargetMode="External"/><Relationship Id="rId4" Type="http://schemas.openxmlformats.org/officeDocument/2006/relationships/oleObject" Target="../embeddings/oleObject88.bin"/><Relationship Id="rId9" Type="http://schemas.openxmlformats.org/officeDocument/2006/relationships/hyperlink" Target="https://www.jetro.go.jp/ext_images/_Reports/02/2018/6ab8037882890ee1/201803rp-m.pdf"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509.xml"/><Relationship Id="rId21" Type="http://schemas.openxmlformats.org/officeDocument/2006/relationships/tags" Target="../tags/tag504.xml"/><Relationship Id="rId42" Type="http://schemas.openxmlformats.org/officeDocument/2006/relationships/tags" Target="../tags/tag525.xml"/><Relationship Id="rId47" Type="http://schemas.openxmlformats.org/officeDocument/2006/relationships/tags" Target="../tags/tag530.xml"/><Relationship Id="rId63" Type="http://schemas.openxmlformats.org/officeDocument/2006/relationships/tags" Target="../tags/tag546.xml"/><Relationship Id="rId68" Type="http://schemas.openxmlformats.org/officeDocument/2006/relationships/tags" Target="../tags/tag551.xml"/><Relationship Id="rId84" Type="http://schemas.openxmlformats.org/officeDocument/2006/relationships/tags" Target="../tags/tag567.xml"/><Relationship Id="rId89" Type="http://schemas.openxmlformats.org/officeDocument/2006/relationships/tags" Target="../tags/tag572.xml"/><Relationship Id="rId16" Type="http://schemas.openxmlformats.org/officeDocument/2006/relationships/tags" Target="../tags/tag499.xml"/><Relationship Id="rId107" Type="http://schemas.openxmlformats.org/officeDocument/2006/relationships/image" Target="../media/image2.emf"/><Relationship Id="rId11" Type="http://schemas.openxmlformats.org/officeDocument/2006/relationships/tags" Target="../tags/tag494.xml"/><Relationship Id="rId32" Type="http://schemas.openxmlformats.org/officeDocument/2006/relationships/tags" Target="../tags/tag515.xml"/><Relationship Id="rId37" Type="http://schemas.openxmlformats.org/officeDocument/2006/relationships/tags" Target="../tags/tag520.xml"/><Relationship Id="rId53" Type="http://schemas.openxmlformats.org/officeDocument/2006/relationships/tags" Target="../tags/tag536.xml"/><Relationship Id="rId58" Type="http://schemas.openxmlformats.org/officeDocument/2006/relationships/tags" Target="../tags/tag541.xml"/><Relationship Id="rId74" Type="http://schemas.openxmlformats.org/officeDocument/2006/relationships/tags" Target="../tags/tag557.xml"/><Relationship Id="rId79" Type="http://schemas.openxmlformats.org/officeDocument/2006/relationships/tags" Target="../tags/tag562.xml"/><Relationship Id="rId102" Type="http://schemas.openxmlformats.org/officeDocument/2006/relationships/tags" Target="../tags/tag585.xml"/><Relationship Id="rId5" Type="http://schemas.openxmlformats.org/officeDocument/2006/relationships/tags" Target="../tags/tag488.xml"/><Relationship Id="rId90" Type="http://schemas.openxmlformats.org/officeDocument/2006/relationships/tags" Target="../tags/tag573.xml"/><Relationship Id="rId95" Type="http://schemas.openxmlformats.org/officeDocument/2006/relationships/tags" Target="../tags/tag578.xml"/><Relationship Id="rId22" Type="http://schemas.openxmlformats.org/officeDocument/2006/relationships/tags" Target="../tags/tag505.xml"/><Relationship Id="rId27" Type="http://schemas.openxmlformats.org/officeDocument/2006/relationships/tags" Target="../tags/tag510.xml"/><Relationship Id="rId43" Type="http://schemas.openxmlformats.org/officeDocument/2006/relationships/tags" Target="../tags/tag526.xml"/><Relationship Id="rId48" Type="http://schemas.openxmlformats.org/officeDocument/2006/relationships/tags" Target="../tags/tag531.xml"/><Relationship Id="rId64" Type="http://schemas.openxmlformats.org/officeDocument/2006/relationships/tags" Target="../tags/tag547.xml"/><Relationship Id="rId69" Type="http://schemas.openxmlformats.org/officeDocument/2006/relationships/tags" Target="../tags/tag552.xml"/><Relationship Id="rId80" Type="http://schemas.openxmlformats.org/officeDocument/2006/relationships/tags" Target="../tags/tag563.xml"/><Relationship Id="rId85" Type="http://schemas.openxmlformats.org/officeDocument/2006/relationships/tags" Target="../tags/tag568.xml"/><Relationship Id="rId12" Type="http://schemas.openxmlformats.org/officeDocument/2006/relationships/tags" Target="../tags/tag495.xml"/><Relationship Id="rId17" Type="http://schemas.openxmlformats.org/officeDocument/2006/relationships/tags" Target="../tags/tag500.xml"/><Relationship Id="rId33" Type="http://schemas.openxmlformats.org/officeDocument/2006/relationships/tags" Target="../tags/tag516.xml"/><Relationship Id="rId38" Type="http://schemas.openxmlformats.org/officeDocument/2006/relationships/tags" Target="../tags/tag521.xml"/><Relationship Id="rId59" Type="http://schemas.openxmlformats.org/officeDocument/2006/relationships/tags" Target="../tags/tag542.xml"/><Relationship Id="rId103" Type="http://schemas.openxmlformats.org/officeDocument/2006/relationships/tags" Target="../tags/tag586.xml"/><Relationship Id="rId108" Type="http://schemas.openxmlformats.org/officeDocument/2006/relationships/chart" Target="../charts/chart7.xml"/><Relationship Id="rId54" Type="http://schemas.openxmlformats.org/officeDocument/2006/relationships/tags" Target="../tags/tag537.xml"/><Relationship Id="rId70" Type="http://schemas.openxmlformats.org/officeDocument/2006/relationships/tags" Target="../tags/tag553.xml"/><Relationship Id="rId75" Type="http://schemas.openxmlformats.org/officeDocument/2006/relationships/tags" Target="../tags/tag558.xml"/><Relationship Id="rId91" Type="http://schemas.openxmlformats.org/officeDocument/2006/relationships/tags" Target="../tags/tag574.xml"/><Relationship Id="rId96" Type="http://schemas.openxmlformats.org/officeDocument/2006/relationships/tags" Target="../tags/tag579.xml"/><Relationship Id="rId1" Type="http://schemas.openxmlformats.org/officeDocument/2006/relationships/tags" Target="../tags/tag484.xml"/><Relationship Id="rId6" Type="http://schemas.openxmlformats.org/officeDocument/2006/relationships/tags" Target="../tags/tag489.xml"/><Relationship Id="rId15" Type="http://schemas.openxmlformats.org/officeDocument/2006/relationships/tags" Target="../tags/tag498.xml"/><Relationship Id="rId23" Type="http://schemas.openxmlformats.org/officeDocument/2006/relationships/tags" Target="../tags/tag506.xml"/><Relationship Id="rId28" Type="http://schemas.openxmlformats.org/officeDocument/2006/relationships/tags" Target="../tags/tag511.xml"/><Relationship Id="rId36" Type="http://schemas.openxmlformats.org/officeDocument/2006/relationships/tags" Target="../tags/tag519.xml"/><Relationship Id="rId49" Type="http://schemas.openxmlformats.org/officeDocument/2006/relationships/tags" Target="../tags/tag532.xml"/><Relationship Id="rId57" Type="http://schemas.openxmlformats.org/officeDocument/2006/relationships/tags" Target="../tags/tag540.xml"/><Relationship Id="rId106" Type="http://schemas.openxmlformats.org/officeDocument/2006/relationships/oleObject" Target="../embeddings/oleObject13.bin"/><Relationship Id="rId10" Type="http://schemas.openxmlformats.org/officeDocument/2006/relationships/tags" Target="../tags/tag493.xml"/><Relationship Id="rId31" Type="http://schemas.openxmlformats.org/officeDocument/2006/relationships/tags" Target="../tags/tag514.xml"/><Relationship Id="rId44" Type="http://schemas.openxmlformats.org/officeDocument/2006/relationships/tags" Target="../tags/tag527.xml"/><Relationship Id="rId52" Type="http://schemas.openxmlformats.org/officeDocument/2006/relationships/tags" Target="../tags/tag535.xml"/><Relationship Id="rId60" Type="http://schemas.openxmlformats.org/officeDocument/2006/relationships/tags" Target="../tags/tag543.xml"/><Relationship Id="rId65" Type="http://schemas.openxmlformats.org/officeDocument/2006/relationships/tags" Target="../tags/tag548.xml"/><Relationship Id="rId73" Type="http://schemas.openxmlformats.org/officeDocument/2006/relationships/tags" Target="../tags/tag556.xml"/><Relationship Id="rId78" Type="http://schemas.openxmlformats.org/officeDocument/2006/relationships/tags" Target="../tags/tag561.xml"/><Relationship Id="rId81" Type="http://schemas.openxmlformats.org/officeDocument/2006/relationships/tags" Target="../tags/tag564.xml"/><Relationship Id="rId86" Type="http://schemas.openxmlformats.org/officeDocument/2006/relationships/tags" Target="../tags/tag569.xml"/><Relationship Id="rId94" Type="http://schemas.openxmlformats.org/officeDocument/2006/relationships/tags" Target="../tags/tag577.xml"/><Relationship Id="rId99" Type="http://schemas.openxmlformats.org/officeDocument/2006/relationships/tags" Target="../tags/tag582.xml"/><Relationship Id="rId101" Type="http://schemas.openxmlformats.org/officeDocument/2006/relationships/tags" Target="../tags/tag584.xml"/><Relationship Id="rId4" Type="http://schemas.openxmlformats.org/officeDocument/2006/relationships/tags" Target="../tags/tag487.xml"/><Relationship Id="rId9" Type="http://schemas.openxmlformats.org/officeDocument/2006/relationships/tags" Target="../tags/tag492.xml"/><Relationship Id="rId13" Type="http://schemas.openxmlformats.org/officeDocument/2006/relationships/tags" Target="../tags/tag496.xml"/><Relationship Id="rId18" Type="http://schemas.openxmlformats.org/officeDocument/2006/relationships/tags" Target="../tags/tag501.xml"/><Relationship Id="rId39" Type="http://schemas.openxmlformats.org/officeDocument/2006/relationships/tags" Target="../tags/tag522.xml"/><Relationship Id="rId109" Type="http://schemas.openxmlformats.org/officeDocument/2006/relationships/chart" Target="../charts/chart8.xml"/><Relationship Id="rId34" Type="http://schemas.openxmlformats.org/officeDocument/2006/relationships/tags" Target="../tags/tag517.xml"/><Relationship Id="rId50" Type="http://schemas.openxmlformats.org/officeDocument/2006/relationships/tags" Target="../tags/tag533.xml"/><Relationship Id="rId55" Type="http://schemas.openxmlformats.org/officeDocument/2006/relationships/tags" Target="../tags/tag538.xml"/><Relationship Id="rId76" Type="http://schemas.openxmlformats.org/officeDocument/2006/relationships/tags" Target="../tags/tag559.xml"/><Relationship Id="rId97" Type="http://schemas.openxmlformats.org/officeDocument/2006/relationships/tags" Target="../tags/tag580.xml"/><Relationship Id="rId104" Type="http://schemas.openxmlformats.org/officeDocument/2006/relationships/tags" Target="../tags/tag587.xml"/><Relationship Id="rId7" Type="http://schemas.openxmlformats.org/officeDocument/2006/relationships/tags" Target="../tags/tag490.xml"/><Relationship Id="rId71" Type="http://schemas.openxmlformats.org/officeDocument/2006/relationships/tags" Target="../tags/tag554.xml"/><Relationship Id="rId92" Type="http://schemas.openxmlformats.org/officeDocument/2006/relationships/tags" Target="../tags/tag575.xml"/><Relationship Id="rId2" Type="http://schemas.openxmlformats.org/officeDocument/2006/relationships/tags" Target="../tags/tag485.xml"/><Relationship Id="rId29" Type="http://schemas.openxmlformats.org/officeDocument/2006/relationships/tags" Target="../tags/tag512.xml"/><Relationship Id="rId24" Type="http://schemas.openxmlformats.org/officeDocument/2006/relationships/tags" Target="../tags/tag507.xml"/><Relationship Id="rId40" Type="http://schemas.openxmlformats.org/officeDocument/2006/relationships/tags" Target="../tags/tag523.xml"/><Relationship Id="rId45" Type="http://schemas.openxmlformats.org/officeDocument/2006/relationships/tags" Target="../tags/tag528.xml"/><Relationship Id="rId66" Type="http://schemas.openxmlformats.org/officeDocument/2006/relationships/tags" Target="../tags/tag549.xml"/><Relationship Id="rId87" Type="http://schemas.openxmlformats.org/officeDocument/2006/relationships/tags" Target="../tags/tag570.xml"/><Relationship Id="rId61" Type="http://schemas.openxmlformats.org/officeDocument/2006/relationships/tags" Target="../tags/tag544.xml"/><Relationship Id="rId82" Type="http://schemas.openxmlformats.org/officeDocument/2006/relationships/tags" Target="../tags/tag565.xml"/><Relationship Id="rId19" Type="http://schemas.openxmlformats.org/officeDocument/2006/relationships/tags" Target="../tags/tag502.xml"/><Relationship Id="rId14" Type="http://schemas.openxmlformats.org/officeDocument/2006/relationships/tags" Target="../tags/tag497.xml"/><Relationship Id="rId30" Type="http://schemas.openxmlformats.org/officeDocument/2006/relationships/tags" Target="../tags/tag513.xml"/><Relationship Id="rId35" Type="http://schemas.openxmlformats.org/officeDocument/2006/relationships/tags" Target="../tags/tag518.xml"/><Relationship Id="rId56" Type="http://schemas.openxmlformats.org/officeDocument/2006/relationships/tags" Target="../tags/tag539.xml"/><Relationship Id="rId77" Type="http://schemas.openxmlformats.org/officeDocument/2006/relationships/tags" Target="../tags/tag560.xml"/><Relationship Id="rId100" Type="http://schemas.openxmlformats.org/officeDocument/2006/relationships/tags" Target="../tags/tag583.xml"/><Relationship Id="rId105" Type="http://schemas.openxmlformats.org/officeDocument/2006/relationships/slideLayout" Target="../slideLayouts/slideLayout2.xml"/><Relationship Id="rId8" Type="http://schemas.openxmlformats.org/officeDocument/2006/relationships/tags" Target="../tags/tag491.xml"/><Relationship Id="rId51" Type="http://schemas.openxmlformats.org/officeDocument/2006/relationships/tags" Target="../tags/tag534.xml"/><Relationship Id="rId72" Type="http://schemas.openxmlformats.org/officeDocument/2006/relationships/tags" Target="../tags/tag555.xml"/><Relationship Id="rId93" Type="http://schemas.openxmlformats.org/officeDocument/2006/relationships/tags" Target="../tags/tag576.xml"/><Relationship Id="rId98" Type="http://schemas.openxmlformats.org/officeDocument/2006/relationships/tags" Target="../tags/tag581.xml"/><Relationship Id="rId3" Type="http://schemas.openxmlformats.org/officeDocument/2006/relationships/tags" Target="../tags/tag486.xml"/><Relationship Id="rId25" Type="http://schemas.openxmlformats.org/officeDocument/2006/relationships/tags" Target="../tags/tag508.xml"/><Relationship Id="rId46" Type="http://schemas.openxmlformats.org/officeDocument/2006/relationships/tags" Target="../tags/tag529.xml"/><Relationship Id="rId67" Type="http://schemas.openxmlformats.org/officeDocument/2006/relationships/tags" Target="../tags/tag550.xml"/><Relationship Id="rId20" Type="http://schemas.openxmlformats.org/officeDocument/2006/relationships/tags" Target="../tags/tag503.xml"/><Relationship Id="rId41" Type="http://schemas.openxmlformats.org/officeDocument/2006/relationships/tags" Target="../tags/tag524.xml"/><Relationship Id="rId62" Type="http://schemas.openxmlformats.org/officeDocument/2006/relationships/tags" Target="../tags/tag545.xml"/><Relationship Id="rId83" Type="http://schemas.openxmlformats.org/officeDocument/2006/relationships/tags" Target="../tags/tag566.xml"/><Relationship Id="rId88" Type="http://schemas.openxmlformats.org/officeDocument/2006/relationships/tags" Target="../tags/tag5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2026</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157192"/>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24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br>
            <a:r>
              <a:rPr lang="ja-JP" altLang="en-US" sz="3400" spc="200" dirty="0"/>
              <a:t>マレーシア</a:t>
            </a:r>
            <a:r>
              <a:rPr lang="ja-JP" altLang="en-US" sz="3400" dirty="0"/>
              <a:t>編</a:t>
            </a:r>
          </a:p>
        </p:txBody>
      </p:sp>
    </p:spTree>
    <p:extLst>
      <p:ext uri="{BB962C8B-B14F-4D97-AF65-F5344CB8AC3E}">
        <p14:creationId xmlns:p14="http://schemas.microsoft.com/office/powerpoint/2010/main" val="383302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sp>
        <p:nvSpPr>
          <p:cNvPr id="18" name="テキスト ボックス 17"/>
          <p:cNvSpPr txBox="1"/>
          <p:nvPr/>
        </p:nvSpPr>
        <p:spPr>
          <a:xfrm>
            <a:off x="200025" y="6617177"/>
            <a:ext cx="9396000" cy="12342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年）、マレーシア保健省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HP</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5"/>
          <p:cNvSpPr txBox="1"/>
          <p:nvPr/>
        </p:nvSpPr>
        <p:spPr>
          <a:xfrm>
            <a:off x="200472" y="1124744"/>
            <a:ext cx="9505056" cy="9446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マレーシアと海外投資家の共同事業を奨励する一貫として、私立病院の自由化を進めている。その中で病院の外資規制は</a:t>
            </a:r>
            <a:r>
              <a:rPr lang="en-US" altLang="ja-JP" sz="1400" dirty="0">
                <a:latin typeface="+mn-ea"/>
                <a:cs typeface="Arial" panose="020B0604020202020204" pitchFamily="34" charset="0"/>
              </a:rPr>
              <a:t>2012</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5</a:t>
            </a:r>
            <a:r>
              <a:rPr lang="ja-JP" altLang="en-US" sz="1400" dirty="0">
                <a:latin typeface="+mn-ea"/>
                <a:cs typeface="Arial" panose="020B0604020202020204" pitchFamily="34" charset="0"/>
              </a:rPr>
              <a:t>月にほぼ廃止されており、外資</a:t>
            </a:r>
            <a:r>
              <a:rPr lang="en-US" altLang="ja-JP" sz="1400" dirty="0">
                <a:latin typeface="+mn-ea"/>
                <a:cs typeface="Arial" panose="020B0604020202020204" pitchFamily="34" charset="0"/>
              </a:rPr>
              <a:t>100%</a:t>
            </a:r>
            <a:r>
              <a:rPr lang="ja-JP" altLang="en-US" sz="1400" dirty="0">
                <a:latin typeface="+mn-ea"/>
                <a:cs typeface="Arial" panose="020B0604020202020204" pitchFamily="34" charset="0"/>
              </a:rPr>
              <a:t>の民間病院や専門医クリニック等の開設が可能となっている。</a:t>
            </a:r>
            <a:endParaRPr lang="en-US" altLang="ja-JP" sz="1400"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一方、医療機器については、販売、輸出入にライセンスが求められる医療機器法が</a:t>
            </a:r>
            <a:r>
              <a:rPr lang="en-US" altLang="ja-JP" sz="1400" dirty="0">
                <a:latin typeface="+mn-ea"/>
                <a:cs typeface="Arial" panose="020B0604020202020204" pitchFamily="34" charset="0"/>
              </a:rPr>
              <a:t>2013</a:t>
            </a:r>
            <a:r>
              <a:rPr lang="ja-JP" altLang="en-US" sz="1400" dirty="0">
                <a:latin typeface="+mn-ea"/>
                <a:cs typeface="Arial" panose="020B0604020202020204" pitchFamily="34" charset="0"/>
              </a:rPr>
              <a:t>年</a:t>
            </a:r>
            <a:r>
              <a:rPr lang="en-US" altLang="ja-JP" sz="1400" dirty="0">
                <a:latin typeface="+mn-ea"/>
                <a:cs typeface="Arial" panose="020B0604020202020204" pitchFamily="34" charset="0"/>
              </a:rPr>
              <a:t>7</a:t>
            </a:r>
            <a:r>
              <a:rPr lang="ja-JP" altLang="en-US" sz="1400" dirty="0">
                <a:latin typeface="+mn-ea"/>
                <a:cs typeface="Arial" panose="020B0604020202020204" pitchFamily="34" charset="0"/>
              </a:rPr>
              <a:t>月</a:t>
            </a:r>
            <a:r>
              <a:rPr lang="en-US" altLang="ja-JP" sz="1400" dirty="0">
                <a:latin typeface="+mn-ea"/>
                <a:cs typeface="Arial" panose="020B0604020202020204" pitchFamily="34" charset="0"/>
              </a:rPr>
              <a:t>1</a:t>
            </a:r>
            <a:r>
              <a:rPr lang="ja-JP" altLang="en-US" sz="1400" dirty="0">
                <a:latin typeface="+mn-ea"/>
                <a:cs typeface="Arial" panose="020B0604020202020204" pitchFamily="34" charset="0"/>
              </a:rPr>
              <a:t>日に施行され、規制が強化されている。</a:t>
            </a:r>
            <a:endParaRPr lang="en-US" altLang="ja-JP" sz="1400" dirty="0">
              <a:latin typeface="+mn-ea"/>
              <a:cs typeface="Arial" panose="020B0604020202020204" pitchFamily="34" charset="0"/>
            </a:endParaRPr>
          </a:p>
        </p:txBody>
      </p:sp>
      <p:sp>
        <p:nvSpPr>
          <p:cNvPr id="33" name="角丸四角形 32"/>
          <p:cNvSpPr/>
          <p:nvPr/>
        </p:nvSpPr>
        <p:spPr>
          <a:xfrm>
            <a:off x="497555" y="5507935"/>
            <a:ext cx="9098470" cy="564807"/>
          </a:xfrm>
          <a:prstGeom prst="roundRect">
            <a:avLst>
              <a:gd name="adj" fmla="val 3733"/>
            </a:avLst>
          </a:prstGeom>
          <a:solidFill>
            <a:srgbClr val="AFE6F7"/>
          </a:solidFill>
        </p:spPr>
        <p:txBody>
          <a:bodyPr wrap="square" lIns="108000" rIns="108000" anchor="ctr" anchorCtr="0">
            <a:noAutofit/>
          </a:bodyPr>
          <a:lstStyle/>
          <a:p>
            <a:pPr algn="just"/>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ただし、外国人が外資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で病院を設立したい場合は、その人がマレーシアの医師免許を持っていることが条件となる。</a:t>
            </a:r>
          </a:p>
        </p:txBody>
      </p:sp>
      <p:sp>
        <p:nvSpPr>
          <p:cNvPr id="17" name="角丸四角形 6">
            <a:extLst>
              <a:ext uri="{FF2B5EF4-FFF2-40B4-BE49-F238E27FC236}">
                <a16:creationId xmlns:a16="http://schemas.microsoft.com/office/drawing/2014/main" id="{42B1F3A3-D87B-4EEB-83C6-B0560EA426B9}"/>
              </a:ext>
            </a:extLst>
          </p:cNvPr>
          <p:cNvSpPr/>
          <p:nvPr/>
        </p:nvSpPr>
        <p:spPr>
          <a:xfrm>
            <a:off x="416496" y="2594527"/>
            <a:ext cx="2736304" cy="1506761"/>
          </a:xfrm>
          <a:prstGeom prst="roundRect">
            <a:avLst>
              <a:gd name="adj" fmla="val 6699"/>
            </a:avLst>
          </a:prstGeom>
          <a:solidFill>
            <a:srgbClr val="5F8AC3"/>
          </a:solidFill>
        </p:spPr>
        <p:txBody>
          <a:bodyPr wrap="square" lIns="144000" anchor="ctr" anchorCtr="0">
            <a:noAutofit/>
          </a:bodyPr>
          <a:lstStyle/>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外資が</a:t>
            </a:r>
            <a:r>
              <a:rPr lang="en-US" altLang="ja-JP" sz="1400" b="1" dirty="0">
                <a:solidFill>
                  <a:schemeClr val="bg1"/>
                </a:solidFill>
                <a:latin typeface="ＭＳ Ｐゴシック" panose="020B0600070205080204" pitchFamily="50" charset="-128"/>
                <a:ea typeface="ＭＳ Ｐゴシック" panose="020B0600070205080204" pitchFamily="50" charset="-128"/>
              </a:rPr>
              <a:t>100%</a:t>
            </a:r>
            <a:r>
              <a:rPr lang="ja-JP" altLang="en-US" sz="1400" b="1" dirty="0">
                <a:solidFill>
                  <a:schemeClr val="bg1"/>
                </a:solidFill>
                <a:latin typeface="ＭＳ Ｐゴシック" panose="020B0600070205080204" pitchFamily="50" charset="-128"/>
                <a:ea typeface="ＭＳ Ｐゴシック" panose="020B0600070205080204" pitchFamily="50" charset="-128"/>
              </a:rPr>
              <a:t>出資可能な</a:t>
            </a:r>
            <a:endParaRPr lang="en-US" altLang="ja-JP" sz="1400" b="1" dirty="0">
              <a:solidFill>
                <a:schemeClr val="bg1"/>
              </a:solidFill>
              <a:latin typeface="ＭＳ Ｐゴシック" panose="020B0600070205080204" pitchFamily="50" charset="-128"/>
              <a:ea typeface="ＭＳ Ｐゴシック" panose="020B0600070205080204" pitchFamily="50" charset="-128"/>
            </a:endParaRPr>
          </a:p>
          <a:p>
            <a:pPr marL="177800" algn="ctr" fontAlgn="ctr" hangingPunct="0"/>
            <a:r>
              <a:rPr lang="ja-JP" altLang="en-US" sz="1400" b="1" dirty="0">
                <a:solidFill>
                  <a:schemeClr val="bg1"/>
                </a:solidFill>
                <a:latin typeface="ＭＳ Ｐゴシック" panose="020B0600070205080204" pitchFamily="50" charset="-128"/>
                <a:ea typeface="ＭＳ Ｐゴシック" panose="020B0600070205080204" pitchFamily="50" charset="-128"/>
              </a:rPr>
              <a:t>医療施設</a:t>
            </a:r>
          </a:p>
        </p:txBody>
      </p:sp>
      <p:sp>
        <p:nvSpPr>
          <p:cNvPr id="19" name="テキスト ボックス 15">
            <a:extLst>
              <a:ext uri="{FF2B5EF4-FFF2-40B4-BE49-F238E27FC236}">
                <a16:creationId xmlns:a16="http://schemas.microsoft.com/office/drawing/2014/main" id="{5FA994C8-6CFC-46E9-B00A-77DE81D49A14}"/>
              </a:ext>
            </a:extLst>
          </p:cNvPr>
          <p:cNvSpPr txBox="1"/>
          <p:nvPr/>
        </p:nvSpPr>
        <p:spPr>
          <a:xfrm>
            <a:off x="3426500" y="2594527"/>
            <a:ext cx="6169525" cy="2024144"/>
          </a:xfrm>
          <a:prstGeom prst="rect">
            <a:avLst/>
          </a:prstGeom>
          <a:noFill/>
        </p:spPr>
        <p:txBody>
          <a:bodyPr wrap="square" lIns="0" tIns="0" rIns="0" bIns="0" rtlCol="0">
            <a:spAutoFit/>
          </a:bodyPr>
          <a:lstStyle/>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民間病院（</a:t>
            </a:r>
            <a:r>
              <a:rPr lang="en-US" altLang="ja-JP" sz="1400" dirty="0">
                <a:latin typeface="+mn-ea"/>
                <a:cs typeface="Arial" panose="020B0604020202020204" pitchFamily="34" charset="0"/>
              </a:rPr>
              <a:t>Private Hospital</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専門医クリニック（</a:t>
            </a:r>
            <a:r>
              <a:rPr lang="en-US" altLang="ja-JP" sz="1400" dirty="0">
                <a:latin typeface="+mn-ea"/>
                <a:cs typeface="Arial" panose="020B0604020202020204" pitchFamily="34" charset="0"/>
              </a:rPr>
              <a:t>Specialist Medical Clinic</a:t>
            </a:r>
            <a:r>
              <a:rPr lang="ja-JP" altLang="en-US" sz="1400" dirty="0">
                <a:latin typeface="+mn-ea"/>
                <a:cs typeface="Arial" panose="020B0604020202020204" pitchFamily="34" charset="0"/>
              </a:rPr>
              <a:t>）</a:t>
            </a:r>
          </a:p>
          <a:p>
            <a:pPr marL="190500" marR="0" lvl="2" indent="-190500" algn="just" fontAlgn="ctr">
              <a:lnSpc>
                <a:spcPct val="110000"/>
              </a:lnSpc>
              <a:spcBef>
                <a:spcPts val="0"/>
              </a:spcBef>
              <a:spcAft>
                <a:spcPts val="200"/>
              </a:spcAft>
              <a:buClr>
                <a:srgbClr val="5F8AC3"/>
              </a:buClr>
              <a:buSzPct val="80000"/>
              <a:buFont typeface="Wingdings" panose="05000000000000000000" pitchFamily="2" charset="2"/>
              <a:buChar char="n"/>
              <a:tabLst/>
              <a:defRPr/>
            </a:pPr>
            <a:r>
              <a:rPr lang="ja-JP" altLang="en-US" sz="1400" dirty="0">
                <a:latin typeface="+mn-ea"/>
                <a:cs typeface="Arial" panose="020B0604020202020204" pitchFamily="34" charset="0"/>
              </a:rPr>
              <a:t>歯科専門医クリニック（</a:t>
            </a:r>
            <a:r>
              <a:rPr lang="en-US" altLang="ja-JP" sz="1400" dirty="0">
                <a:latin typeface="+mn-ea"/>
                <a:cs typeface="Arial" panose="020B0604020202020204" pitchFamily="34" charset="0"/>
              </a:rPr>
              <a:t>Specialist Dental Clinic</a:t>
            </a:r>
            <a:r>
              <a:rPr lang="ja-JP" altLang="en-US" sz="1400" dirty="0">
                <a:latin typeface="+mn-ea"/>
                <a:cs typeface="Arial" panose="020B0604020202020204" pitchFamily="34" charset="0"/>
              </a:rPr>
              <a:t>）</a:t>
            </a:r>
            <a:endParaRPr lang="en-US" altLang="ja-JP" sz="1400" dirty="0">
              <a:latin typeface="+mn-ea"/>
              <a:cs typeface="Arial" panose="020B0604020202020204" pitchFamily="34" charset="0"/>
            </a:endParaRPr>
          </a:p>
          <a:p>
            <a:pPr marL="0" marR="0" lvl="2" algn="just" fontAlgn="ctr">
              <a:lnSpc>
                <a:spcPct val="110000"/>
              </a:lnSpc>
              <a:spcBef>
                <a:spcPts val="0"/>
              </a:spcBef>
              <a:spcAft>
                <a:spcPts val="200"/>
              </a:spcAft>
              <a:buClr>
                <a:srgbClr val="5F8AC3"/>
              </a:buClr>
              <a:buSzPct val="80000"/>
              <a:tabLst/>
              <a:defRPr/>
            </a:pPr>
            <a:endParaRPr lang="en-US" altLang="ja-JP" sz="1400" b="0" i="0" dirty="0">
              <a:solidFill>
                <a:srgbClr val="1D1C1D"/>
              </a:solidFill>
              <a:effectLst/>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dirty="0">
                <a:solidFill>
                  <a:srgbClr val="1D1C1D"/>
                </a:solidFill>
                <a:latin typeface="+mn-ea"/>
              </a:rPr>
              <a:t>専門医クリニック等は基本的には総合医（</a:t>
            </a:r>
            <a:r>
              <a:rPr lang="en-US" altLang="ja-JP" sz="1400" dirty="0">
                <a:solidFill>
                  <a:srgbClr val="1D1C1D"/>
                </a:solidFill>
                <a:latin typeface="+mn-ea"/>
              </a:rPr>
              <a:t>General Practitioner</a:t>
            </a:r>
            <a:r>
              <a:rPr lang="ja-JP" altLang="en-US" sz="1400" dirty="0">
                <a:solidFill>
                  <a:srgbClr val="1D1C1D"/>
                </a:solidFill>
                <a:latin typeface="+mn-ea"/>
              </a:rPr>
              <a:t>）の診断・治療ではなく</a:t>
            </a:r>
            <a:r>
              <a:rPr lang="ja-JP" altLang="en-US" sz="1400" b="0" i="0" dirty="0">
                <a:solidFill>
                  <a:srgbClr val="333333"/>
                </a:solidFill>
                <a:effectLst/>
                <a:latin typeface="+mn-ea"/>
              </a:rPr>
              <a:t>専門性の高い治療を提供する医療機関を指す。</a:t>
            </a:r>
            <a:endParaRPr lang="en-US" altLang="ja-JP" sz="1400" dirty="0">
              <a:solidFill>
                <a:srgbClr val="1D1C1D"/>
              </a:solidFill>
              <a:latin typeface="+mn-ea"/>
            </a:endParaRPr>
          </a:p>
          <a:p>
            <a:pPr marL="0" lvl="2" algn="just" fontAlgn="ctr">
              <a:lnSpc>
                <a:spcPct val="110000"/>
              </a:lnSpc>
              <a:spcAft>
                <a:spcPts val="200"/>
              </a:spcAft>
              <a:buClr>
                <a:srgbClr val="5F8AC3"/>
              </a:buClr>
              <a:buSzPct val="80000"/>
              <a:defRPr/>
            </a:pPr>
            <a:r>
              <a:rPr lang="en-US" altLang="ja-JP" sz="1400" b="0" i="0" dirty="0">
                <a:solidFill>
                  <a:srgbClr val="1D1C1D"/>
                </a:solidFill>
                <a:effectLst/>
                <a:latin typeface="+mn-ea"/>
              </a:rPr>
              <a:t>※</a:t>
            </a:r>
            <a:r>
              <a:rPr lang="ja-JP" altLang="en-US" sz="1400" b="0" i="0" dirty="0">
                <a:solidFill>
                  <a:srgbClr val="1D1C1D"/>
                </a:solidFill>
                <a:effectLst/>
                <a:latin typeface="+mn-ea"/>
              </a:rPr>
              <a:t>ただし、</a:t>
            </a:r>
            <a:r>
              <a:rPr lang="ja-JP" altLang="en-US" sz="1400" b="1" i="0" dirty="0">
                <a:solidFill>
                  <a:srgbClr val="1D1C1D"/>
                </a:solidFill>
                <a:effectLst/>
                <a:latin typeface="+mn-ea"/>
              </a:rPr>
              <a:t>上記の区分内であっても医療機関の種類によっては詳細な規制が存在する可能性があるため、現地の適当な専門家と確認することを推奨する。</a:t>
            </a:r>
            <a:endParaRPr lang="ja-JP" altLang="en-US" sz="1400" b="1" dirty="0">
              <a:latin typeface="+mn-ea"/>
              <a:cs typeface="Arial" panose="020B0604020202020204" pitchFamily="34" charset="0"/>
            </a:endParaRPr>
          </a:p>
        </p:txBody>
      </p:sp>
    </p:spTree>
    <p:extLst>
      <p:ext uri="{BB962C8B-B14F-4D97-AF65-F5344CB8AC3E}">
        <p14:creationId xmlns:p14="http://schemas.microsoft.com/office/powerpoint/2010/main" val="37848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34" name="テキスト ボックス 33"/>
          <p:cNvSpPr txBox="1"/>
          <p:nvPr/>
        </p:nvSpPr>
        <p:spPr>
          <a:xfrm>
            <a:off x="206113" y="6422414"/>
            <a:ext cx="9403341" cy="43088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ホームページ、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「マレーシアで会社を設立する際の法律面でのよくある質問（</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FAQ</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https://www.ssm.com.my/Pages/Services/Registration-of-Business-(ROB)/table-of-fees/Table-of-Fees.aspx</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外国企業の進出形態は、（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現地法人、（</a:t>
            </a:r>
            <a:r>
              <a:rPr lang="en-US" altLang="ja-JP" sz="1400" dirty="0"/>
              <a:t>2</a:t>
            </a:r>
            <a:r>
              <a:rPr lang="ja-JP" altLang="en-US" sz="1400" dirty="0"/>
              <a:t>）外国で設立された法人のマレーシア支店、（</a:t>
            </a:r>
            <a:r>
              <a:rPr lang="en-US" altLang="ja-JP" sz="1400" dirty="0"/>
              <a:t>3</a:t>
            </a:r>
            <a:r>
              <a:rPr lang="ja-JP" altLang="en-US" sz="1400" dirty="0"/>
              <a:t>）駐在員事務所・地域事務所、の</a:t>
            </a:r>
            <a:br>
              <a:rPr lang="en-US" altLang="ja-JP" sz="1400" dirty="0"/>
            </a:br>
            <a:r>
              <a:rPr lang="en-US" altLang="ja-JP" sz="1400" dirty="0"/>
              <a:t>3</a:t>
            </a:r>
            <a:r>
              <a:rPr lang="ja-JP" altLang="en-US" sz="1400" dirty="0"/>
              <a:t>種類がある。現地法人を設立する場合、「株式有限責任会社」を選択するのが一般的である。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9" name="グループ化 7"/>
          <p:cNvGrpSpPr/>
          <p:nvPr/>
        </p:nvGrpSpPr>
        <p:grpSpPr>
          <a:xfrm>
            <a:off x="200025" y="2015834"/>
            <a:ext cx="4752975" cy="288032"/>
            <a:chOff x="4944173" y="2113806"/>
            <a:chExt cx="5861371" cy="288032"/>
          </a:xfrm>
        </p:grpSpPr>
        <p:cxnSp>
          <p:nvCxnSpPr>
            <p:cNvPr id="50" name="直線コネクタ 4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「株式有限責任会社」設立の流れ</a:t>
              </a:r>
            </a:p>
          </p:txBody>
        </p:sp>
      </p:grpSp>
      <p:sp>
        <p:nvSpPr>
          <p:cNvPr id="54" name="ホームベース 53"/>
          <p:cNvSpPr/>
          <p:nvPr/>
        </p:nvSpPr>
        <p:spPr>
          <a:xfrm rot="5400000">
            <a:off x="-1601264" y="4252992"/>
            <a:ext cx="3888000" cy="129100"/>
          </a:xfrm>
          <a:prstGeom prst="homePlate">
            <a:avLst>
              <a:gd name="adj" fmla="val 64752"/>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272480" y="2402493"/>
            <a:ext cx="4392488" cy="288032"/>
            <a:chOff x="2677399" y="2276872"/>
            <a:chExt cx="4392488" cy="288032"/>
          </a:xfrm>
        </p:grpSpPr>
        <p:sp>
          <p:nvSpPr>
            <p:cNvPr id="56" name="正方形/長方形 55"/>
            <p:cNvSpPr/>
            <p:nvPr/>
          </p:nvSpPr>
          <p:spPr>
            <a:xfrm>
              <a:off x="3440832" y="2276872"/>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会社名の使用許可申請（ネームサーチ）</a:t>
              </a:r>
            </a:p>
          </p:txBody>
        </p:sp>
        <p:cxnSp>
          <p:nvCxnSpPr>
            <p:cNvPr id="57" name="直線コネクタ 56"/>
            <p:cNvCxnSpPr/>
            <p:nvPr/>
          </p:nvCxnSpPr>
          <p:spPr>
            <a:xfrm>
              <a:off x="2828210" y="2422324"/>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2677399" y="235206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7" name="グループ化 66"/>
          <p:cNvGrpSpPr/>
          <p:nvPr/>
        </p:nvGrpSpPr>
        <p:grpSpPr>
          <a:xfrm>
            <a:off x="272480" y="4062656"/>
            <a:ext cx="4392488" cy="288032"/>
            <a:chOff x="2677399" y="3376990"/>
            <a:chExt cx="4392488" cy="288032"/>
          </a:xfrm>
        </p:grpSpPr>
        <p:sp>
          <p:nvSpPr>
            <p:cNvPr id="68" name="正方形/長方形 67"/>
            <p:cNvSpPr/>
            <p:nvPr/>
          </p:nvSpPr>
          <p:spPr>
            <a:xfrm>
              <a:off x="3440832" y="3376990"/>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書類の提出および会社設立</a:t>
              </a:r>
            </a:p>
          </p:txBody>
        </p:sp>
        <p:cxnSp>
          <p:nvCxnSpPr>
            <p:cNvPr id="69" name="直線コネクタ 68"/>
            <p:cNvCxnSpPr/>
            <p:nvPr/>
          </p:nvCxnSpPr>
          <p:spPr>
            <a:xfrm>
              <a:off x="2828210" y="3521006"/>
              <a:ext cx="566738"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70" name="円/楕円 69"/>
            <p:cNvSpPr/>
            <p:nvPr/>
          </p:nvSpPr>
          <p:spPr>
            <a:xfrm>
              <a:off x="2677399" y="345075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9" name="グループ化 78"/>
          <p:cNvGrpSpPr/>
          <p:nvPr/>
        </p:nvGrpSpPr>
        <p:grpSpPr>
          <a:xfrm>
            <a:off x="272480" y="5590833"/>
            <a:ext cx="4392488" cy="288032"/>
            <a:chOff x="2677399" y="5341859"/>
            <a:chExt cx="4392488" cy="288032"/>
          </a:xfrm>
        </p:grpSpPr>
        <p:sp>
          <p:nvSpPr>
            <p:cNvPr id="80" name="正方形/長方形 79"/>
            <p:cNvSpPr/>
            <p:nvPr/>
          </p:nvSpPr>
          <p:spPr>
            <a:xfrm>
              <a:off x="3440832" y="5341859"/>
              <a:ext cx="3629055" cy="288032"/>
            </a:xfrm>
            <a:prstGeom prst="rect">
              <a:avLst/>
            </a:prstGeom>
          </p:spPr>
          <p:txBody>
            <a:bodyPr wrap="none" lIns="0" rIns="0" anchor="ctr" anchorCtr="0">
              <a:noAutofit/>
            </a:bodyPr>
            <a:lstStyle/>
            <a:p>
              <a:pPr>
                <a:buClr>
                  <a:srgbClr val="3D6AA7"/>
                </a:buClr>
              </a:pP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「会社秘書役」の任命</a:t>
              </a:r>
            </a:p>
          </p:txBody>
        </p:sp>
        <p:cxnSp>
          <p:nvCxnSpPr>
            <p:cNvPr id="81" name="直線コネクタ 80"/>
            <p:cNvCxnSpPr/>
            <p:nvPr/>
          </p:nvCxnSpPr>
          <p:spPr>
            <a:xfrm>
              <a:off x="2828210" y="5491949"/>
              <a:ext cx="565200" cy="0"/>
            </a:xfrm>
            <a:prstGeom prst="line">
              <a:avLst/>
            </a:pr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2" name="円/楕円 81"/>
            <p:cNvSpPr/>
            <p:nvPr/>
          </p:nvSpPr>
          <p:spPr>
            <a:xfrm>
              <a:off x="2677399" y="541386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 name="正方形/長方形 5"/>
          <p:cNvSpPr/>
          <p:nvPr/>
        </p:nvSpPr>
        <p:spPr>
          <a:xfrm>
            <a:off x="1095854" y="2690525"/>
            <a:ext cx="3857146" cy="1328569"/>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ネームサーチ申請書（フォーム </a:t>
            </a:r>
            <a:r>
              <a:rPr lang="en-US" altLang="ja-JP" sz="1100" dirty="0"/>
              <a:t>Section 27(1)(4)</a:t>
            </a:r>
            <a:r>
              <a:rPr lang="ja-JP" altLang="en-US" sz="1100" dirty="0"/>
              <a:t>）を使用し、</a:t>
            </a:r>
            <a:endParaRPr lang="en-US" altLang="ja-JP" sz="1100" dirty="0"/>
          </a:p>
          <a:p>
            <a:pPr marL="171450" indent="-171450">
              <a:spcBef>
                <a:spcPts val="100"/>
              </a:spcBef>
              <a:buFont typeface="Arial" panose="020B0604020202020204" pitchFamily="34" charset="0"/>
              <a:buChar char="•"/>
            </a:pPr>
            <a:r>
              <a:rPr lang="ja-JP" altLang="en-US" sz="1100" dirty="0"/>
              <a:t>希望する会社名のネームサーチを行い、許可を得る。</a:t>
            </a:r>
            <a:endParaRPr lang="en-US" altLang="ja-JP" sz="1100" dirty="0"/>
          </a:p>
          <a:p>
            <a:pPr marL="171450" indent="-171450">
              <a:spcBef>
                <a:spcPts val="100"/>
              </a:spcBef>
              <a:buFont typeface="Arial" panose="020B0604020202020204" pitchFamily="34" charset="0"/>
              <a:buChar char="•"/>
            </a:pPr>
            <a:r>
              <a:rPr lang="ja-JP" altLang="en-US" sz="1100" dirty="0"/>
              <a:t>オンライン申請の場合、半日～</a:t>
            </a:r>
            <a:r>
              <a:rPr lang="en-US" altLang="ja-JP" sz="1100" dirty="0"/>
              <a:t>1</a:t>
            </a:r>
            <a:r>
              <a:rPr lang="ja-JP" altLang="en-US" sz="1100" dirty="0"/>
              <a:t>日で結果が得られる。</a:t>
            </a:r>
            <a:endParaRPr lang="en-US" altLang="ja-JP" sz="1100" dirty="0"/>
          </a:p>
          <a:p>
            <a:pPr marL="171450" indent="-171450">
              <a:spcBef>
                <a:spcPts val="100"/>
              </a:spcBef>
              <a:buFont typeface="Arial" panose="020B0604020202020204" pitchFamily="34" charset="0"/>
              <a:buChar char="•"/>
            </a:pPr>
            <a:r>
              <a:rPr lang="ja-JP" altLang="en-US" sz="1100" dirty="0"/>
              <a:t>社名使用の許可は</a:t>
            </a:r>
            <a:r>
              <a:rPr lang="en-US" altLang="ja-JP" sz="1100" dirty="0"/>
              <a:t>30</a:t>
            </a:r>
            <a:r>
              <a:rPr lang="ja-JP" altLang="en-US" sz="1100" dirty="0"/>
              <a:t>日間有効（社名の留保費：</a:t>
            </a:r>
            <a:r>
              <a:rPr lang="en-US" altLang="ja-JP" sz="1100" dirty="0"/>
              <a:t>50</a:t>
            </a:r>
            <a:r>
              <a:rPr lang="ja-JP" altLang="en-US" sz="1100" dirty="0"/>
              <a:t>リンギット）。以降、</a:t>
            </a:r>
            <a:r>
              <a:rPr lang="en-US" altLang="ja-JP" sz="1100" dirty="0"/>
              <a:t>30</a:t>
            </a:r>
            <a:r>
              <a:rPr lang="ja-JP" altLang="en-US" sz="1100" dirty="0"/>
              <a:t>日ごとに費用がかかり、最大</a:t>
            </a:r>
            <a:r>
              <a:rPr lang="en-US" altLang="ja-JP" sz="1100" dirty="0"/>
              <a:t>180</a:t>
            </a:r>
            <a:r>
              <a:rPr lang="ja-JP" altLang="en-US" sz="1100" dirty="0"/>
              <a:t>日まで留保することができる</a:t>
            </a:r>
            <a:endParaRPr lang="en-US" altLang="ja-JP" sz="1100" dirty="0"/>
          </a:p>
        </p:txBody>
      </p:sp>
      <p:sp>
        <p:nvSpPr>
          <p:cNvPr id="83" name="正方形/長方形 82"/>
          <p:cNvSpPr/>
          <p:nvPr/>
        </p:nvSpPr>
        <p:spPr>
          <a:xfrm>
            <a:off x="1095854" y="4357940"/>
            <a:ext cx="3857146" cy="1159292"/>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マレーシア会社登記所（</a:t>
            </a:r>
            <a:r>
              <a:rPr lang="en-US" altLang="ja-JP" sz="1100" dirty="0"/>
              <a:t>CCM</a:t>
            </a:r>
            <a:r>
              <a:rPr lang="ja-JP" altLang="en-US" sz="1100" dirty="0"/>
              <a:t>）に対して、</a:t>
            </a:r>
            <a:endParaRPr lang="en-US" altLang="ja-JP" sz="1100" dirty="0"/>
          </a:p>
          <a:p>
            <a:pPr marL="171450" indent="-171450">
              <a:spcBef>
                <a:spcPts val="100"/>
              </a:spcBef>
              <a:buFont typeface="Arial" panose="020B0604020202020204" pitchFamily="34" charset="0"/>
              <a:buChar char="•"/>
            </a:pPr>
            <a:r>
              <a:rPr lang="ja-JP" altLang="en-US" sz="1100" dirty="0"/>
              <a:t>スーパー・フォームと称される登記申請書を作成し、</a:t>
            </a:r>
            <a:endParaRPr lang="en-US" altLang="ja-JP" sz="1100" dirty="0"/>
          </a:p>
          <a:p>
            <a:pPr marL="171450" indent="-171450">
              <a:spcBef>
                <a:spcPts val="100"/>
              </a:spcBef>
              <a:buFont typeface="Arial" panose="020B0604020202020204" pitchFamily="34" charset="0"/>
              <a:buChar char="•"/>
            </a:pPr>
            <a:r>
              <a:rPr lang="ja-JP" altLang="en-US" sz="1100" dirty="0"/>
              <a:t>取締役による宣誓書等を添付し、</a:t>
            </a:r>
            <a:endParaRPr lang="en-US" altLang="ja-JP" sz="1100" dirty="0"/>
          </a:p>
          <a:p>
            <a:pPr marL="171450" indent="-171450">
              <a:spcBef>
                <a:spcPts val="100"/>
              </a:spcBef>
              <a:buFont typeface="Arial" panose="020B0604020202020204" pitchFamily="34" charset="0"/>
              <a:buChar char="•"/>
            </a:pPr>
            <a:r>
              <a:rPr lang="ja-JP" altLang="en-US" sz="1100" dirty="0"/>
              <a:t>登記料</a:t>
            </a:r>
            <a:r>
              <a:rPr lang="en-US" altLang="ja-JP" sz="1100" dirty="0"/>
              <a:t>1,000</a:t>
            </a:r>
            <a:r>
              <a:rPr lang="ja-JP" altLang="en-US" sz="1100" dirty="0"/>
              <a:t>リンギットを支払った上で、オンライン申請する。</a:t>
            </a:r>
            <a:endParaRPr lang="en-US" altLang="ja-JP" sz="1100" dirty="0"/>
          </a:p>
          <a:p>
            <a:pPr marL="171450" indent="-171450">
              <a:spcBef>
                <a:spcPts val="100"/>
              </a:spcBef>
              <a:buFont typeface="Arial" panose="020B0604020202020204" pitchFamily="34" charset="0"/>
              <a:buChar char="•"/>
            </a:pPr>
            <a:r>
              <a:rPr lang="en-US" altLang="ja-JP" sz="1100" dirty="0"/>
              <a:t>CCM</a:t>
            </a:r>
            <a:r>
              <a:rPr lang="ja-JP" altLang="en-US" sz="1100" dirty="0"/>
              <a:t>から設立登記完了の通知（</a:t>
            </a:r>
            <a:r>
              <a:rPr lang="en-US" altLang="ja-JP" sz="1100" dirty="0"/>
              <a:t>Notice of Registration</a:t>
            </a:r>
            <a:r>
              <a:rPr lang="ja-JP" altLang="en-US" sz="1100" dirty="0"/>
              <a:t>）を受領すれば、登記手続きは完了。</a:t>
            </a:r>
            <a:endParaRPr lang="en-US" altLang="ja-JP" sz="1100" dirty="0"/>
          </a:p>
        </p:txBody>
      </p:sp>
      <p:sp>
        <p:nvSpPr>
          <p:cNvPr id="84" name="正方形/長方形 83"/>
          <p:cNvSpPr/>
          <p:nvPr/>
        </p:nvSpPr>
        <p:spPr>
          <a:xfrm>
            <a:off x="1095854" y="5878433"/>
            <a:ext cx="3857146" cy="430887"/>
          </a:xfrm>
          <a:prstGeom prst="rect">
            <a:avLst/>
          </a:prstGeom>
        </p:spPr>
        <p:txBody>
          <a:bodyPr wrap="square">
            <a:spAutoFit/>
          </a:bodyPr>
          <a:lstStyle/>
          <a:p>
            <a:pPr marL="171450" indent="-171450">
              <a:spcBef>
                <a:spcPts val="100"/>
              </a:spcBef>
              <a:buFont typeface="Arial" panose="020B0604020202020204" pitchFamily="34" charset="0"/>
              <a:buChar char="•"/>
            </a:pPr>
            <a:r>
              <a:rPr lang="ja-JP" altLang="en-US" sz="1100" dirty="0"/>
              <a:t>会社設立後、</a:t>
            </a:r>
            <a:r>
              <a:rPr lang="en-US" altLang="ja-JP" sz="1100" dirty="0"/>
              <a:t>30</a:t>
            </a:r>
            <a:r>
              <a:rPr lang="ja-JP" altLang="en-US" sz="1100" dirty="0"/>
              <a:t>日以内に会社秘書役を任命しなければならない。</a:t>
            </a:r>
            <a:endParaRPr lang="en-US" altLang="ja-JP" sz="1100" dirty="0"/>
          </a:p>
        </p:txBody>
      </p:sp>
      <p:grpSp>
        <p:nvGrpSpPr>
          <p:cNvPr id="85" name="グループ化 7"/>
          <p:cNvGrpSpPr/>
          <p:nvPr/>
        </p:nvGrpSpPr>
        <p:grpSpPr>
          <a:xfrm>
            <a:off x="5241032" y="2015834"/>
            <a:ext cx="4464943"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「株式有限責任会社」の設立・運営に関する主な留意点</a:t>
              </a:r>
            </a:p>
          </p:txBody>
        </p:sp>
      </p:grpSp>
      <p:graphicFrame>
        <p:nvGraphicFramePr>
          <p:cNvPr id="88" name="表 87"/>
          <p:cNvGraphicFramePr>
            <a:graphicFrameLocks noGrp="1"/>
          </p:cNvGraphicFramePr>
          <p:nvPr/>
        </p:nvGraphicFramePr>
        <p:xfrm>
          <a:off x="5313520" y="3146183"/>
          <a:ext cx="4320000" cy="312384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0000"/>
                    </a:ext>
                  </a:extLst>
                </a:gridCol>
                <a:gridCol w="3384000">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ctr" fontAlgn="ctr"/>
                      <a:r>
                        <a:rPr kumimoji="1" lang="ja-JP" altLang="en-US" sz="1000" b="1" dirty="0"/>
                        <a:t>定款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策定するか否かは会社判断。</a:t>
                      </a:r>
                      <a:endParaRPr kumimoji="1" lang="en-US" altLang="ja-JP" sz="1000" kern="1200" dirty="0">
                        <a:solidFill>
                          <a:schemeClr val="dk1"/>
                        </a:solidFill>
                        <a:latin typeface="+mn-lt"/>
                        <a:ea typeface="+mn-ea"/>
                        <a:cs typeface="+mn-cs"/>
                      </a:endParaRPr>
                    </a:p>
                    <a:p>
                      <a:pPr marL="114300" marR="0" lvl="2" indent="-114300" algn="l" defTabSz="914400" rtl="0" eaLnBrk="1" fontAlgn="ctr" latinLnBrk="0" hangingPunct="1">
                        <a:lnSpc>
                          <a:spcPct val="100000"/>
                        </a:lnSpc>
                        <a:spcBef>
                          <a:spcPts val="0"/>
                        </a:spcBef>
                        <a:spcAft>
                          <a:spcPts val="400"/>
                        </a:spcAft>
                        <a:buClr>
                          <a:srgbClr val="868686"/>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ただし、ライセンスや許認可などの取得の際に、会社法以外の法律が定款を要求している場合がある。</a:t>
                      </a:r>
                      <a:endParaRPr kumimoji="1" lang="en-US" altLang="ja-JP" sz="1000" kern="1200" dirty="0">
                        <a:solidFill>
                          <a:schemeClr val="dk1"/>
                        </a:solidFill>
                        <a:latin typeface="+mn-lt"/>
                        <a:ea typeface="+mn-ea"/>
                        <a:cs typeface="+mn-cs"/>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12000">
                <a:tc>
                  <a:txBody>
                    <a:bodyPr/>
                    <a:lstStyle/>
                    <a:p>
                      <a:pPr algn="ctr" fontAlgn="ctr"/>
                      <a:r>
                        <a:rPr kumimoji="1" lang="ja-JP" altLang="en-US" sz="1000" b="1" dirty="0"/>
                        <a:t>居住取締役</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名で可。</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外国人で雇用パスなどの長期滞在ビザを所持して居住している場合も認められる。</a:t>
                      </a:r>
                      <a:endParaRPr kumimoji="1" lang="en-US" altLang="ja-JP" sz="1000" kern="1200" dirty="0">
                        <a:solidFill>
                          <a:schemeClr val="dk1"/>
                        </a:solidFill>
                        <a:latin typeface="+mn-lt"/>
                        <a:ea typeface="+mn-ea"/>
                        <a:cs typeface="+mn-cs"/>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12000">
                <a:tc>
                  <a:txBody>
                    <a:bodyPr/>
                    <a:lstStyle/>
                    <a:p>
                      <a:pPr algn="ctr" fontAlgn="ctr"/>
                      <a:r>
                        <a:rPr kumimoji="1" lang="zh-CN" altLang="en-US" sz="1000" b="1" dirty="0"/>
                        <a:t>年次株主</a:t>
                      </a:r>
                      <a:endParaRPr kumimoji="1" lang="en-US" altLang="zh-CN" sz="1000" b="1" dirty="0"/>
                    </a:p>
                    <a:p>
                      <a:pPr algn="ctr" fontAlgn="ctr"/>
                      <a:r>
                        <a:rPr kumimoji="1" lang="zh-CN" altLang="en-US" sz="1000" b="1" dirty="0"/>
                        <a:t>総会</a:t>
                      </a:r>
                      <a:endParaRPr kumimoji="1" lang="ja-JP" altLang="en-US" sz="1000" b="1"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開催するか否かは会社判断。</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ただし、公開会社は開催が必要。</a:t>
                      </a:r>
                      <a:endParaRPr lang="en-US" altLang="ja-JP"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44000">
                <a:tc>
                  <a:txBody>
                    <a:bodyPr/>
                    <a:lstStyle/>
                    <a:p>
                      <a:pPr algn="ctr" fontAlgn="ctr"/>
                      <a:r>
                        <a:rPr kumimoji="1" lang="ja-JP" altLang="en-US" sz="1000" b="1" dirty="0"/>
                        <a:t>監査報告書</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総会開催の有無にかかわらず、監査報告書は会計年度末から</a:t>
                      </a:r>
                      <a:r>
                        <a:rPr kumimoji="1" lang="en-US" altLang="ja-JP" sz="1000" kern="1200" dirty="0">
                          <a:solidFill>
                            <a:schemeClr val="dk1"/>
                          </a:solidFill>
                          <a:latin typeface="+mn-lt"/>
                          <a:ea typeface="+mn-ea"/>
                          <a:cs typeface="+mn-cs"/>
                        </a:rPr>
                        <a:t>6</a:t>
                      </a:r>
                      <a:r>
                        <a:rPr kumimoji="1" lang="ja-JP" altLang="en-US" sz="1000" kern="1200" dirty="0">
                          <a:solidFill>
                            <a:schemeClr val="dk1"/>
                          </a:solidFill>
                          <a:latin typeface="+mn-lt"/>
                          <a:ea typeface="+mn-ea"/>
                          <a:cs typeface="+mn-cs"/>
                        </a:rPr>
                        <a:t>か月以内に株主に送付する必要がある。</a:t>
                      </a:r>
                      <a:endParaRPr kumimoji="1" lang="en-US" altLang="ja-JP" sz="1000" kern="1200" dirty="0">
                        <a:solidFill>
                          <a:schemeClr val="dk1"/>
                        </a:solidFill>
                        <a:latin typeface="+mn-lt"/>
                        <a:ea typeface="+mn-ea"/>
                        <a:cs typeface="+mn-cs"/>
                      </a:endParaRPr>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lang="ja-JP" altLang="en-US" sz="1000" dirty="0"/>
                        <a:t>ただし設立時は、設立日から</a:t>
                      </a:r>
                      <a:r>
                        <a:rPr lang="en-US" altLang="ja-JP" sz="1000" dirty="0"/>
                        <a:t>18</a:t>
                      </a:r>
                      <a:r>
                        <a:rPr lang="ja-JP" altLang="en-US" sz="1000" dirty="0"/>
                        <a:t>か月以内に必要となる。</a:t>
                      </a:r>
                      <a:endParaRPr lang="en-US" altLang="ja-JP" sz="1000" dirty="0"/>
                    </a:p>
                    <a:p>
                      <a:pPr marL="114300" lvl="2" indent="-114300" algn="l" defTabSz="914400" rtl="0" eaLnBrk="1" fontAlgn="ctr" latinLnBrk="0" hangingPunct="1">
                        <a:spcAft>
                          <a:spcPts val="400"/>
                        </a:spcAft>
                        <a:buClr>
                          <a:srgbClr val="868686"/>
                        </a:buClr>
                        <a:buSzPct val="80000"/>
                        <a:buFont typeface="Wingdings" panose="05000000000000000000" pitchFamily="2" charset="2"/>
                        <a:buChar char="l"/>
                      </a:pPr>
                      <a:r>
                        <a:rPr kumimoji="1" lang="ja-JP" altLang="en-US" sz="1000" kern="1200" dirty="0">
                          <a:solidFill>
                            <a:schemeClr val="dk1"/>
                          </a:solidFill>
                          <a:latin typeface="+mn-lt"/>
                          <a:ea typeface="+mn-ea"/>
                          <a:cs typeface="+mn-cs"/>
                        </a:rPr>
                        <a:t>株主への送付日から</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日以内にマレーシア会社登記所（</a:t>
                      </a:r>
                      <a:r>
                        <a:rPr kumimoji="1" lang="en-US" altLang="ja-JP" sz="1000" kern="1200" dirty="0">
                          <a:solidFill>
                            <a:schemeClr val="dk1"/>
                          </a:solidFill>
                          <a:latin typeface="+mn-lt"/>
                          <a:ea typeface="+mn-ea"/>
                          <a:cs typeface="+mn-cs"/>
                        </a:rPr>
                        <a:t>CCM</a:t>
                      </a:r>
                      <a:r>
                        <a:rPr kumimoji="1" lang="ja-JP" altLang="en-US" sz="1000" kern="1200" dirty="0">
                          <a:solidFill>
                            <a:schemeClr val="dk1"/>
                          </a:solidFill>
                          <a:latin typeface="+mn-lt"/>
                          <a:ea typeface="+mn-ea"/>
                          <a:cs typeface="+mn-cs"/>
                        </a:rPr>
                        <a:t>）への届出が必要。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89" name="正方形/長方形 88"/>
          <p:cNvSpPr/>
          <p:nvPr/>
        </p:nvSpPr>
        <p:spPr>
          <a:xfrm>
            <a:off x="5241032" y="2350473"/>
            <a:ext cx="4464493" cy="723853"/>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日に施行された「</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年会社法」は、従前と比較して、</a:t>
            </a:r>
            <a:r>
              <a:rPr lang="ja-JP" altLang="en-US" sz="1200" dirty="0"/>
              <a:t>設立・運営、株式・資本の手続きの簡素化と、取締役・株主の自主的統制の強化・促進が要点となっている。</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9057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マレーシア／一般概況／規制</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21" name="テキスト ボックス 2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ホームページ、在マレーシア日本国大使館ホームページ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外国通貨の持ち込みや持ち出しには制限がないが、</a:t>
            </a:r>
            <a:r>
              <a:rPr lang="en-US" altLang="ja-JP" sz="1400" dirty="0"/>
              <a:t>1</a:t>
            </a:r>
            <a:r>
              <a:rPr lang="ja-JP" altLang="en-US" sz="1400" dirty="0"/>
              <a:t>万</a:t>
            </a:r>
            <a:r>
              <a:rPr lang="en-US" altLang="ja-JP" sz="1400" dirty="0"/>
              <a:t>US$</a:t>
            </a:r>
            <a:r>
              <a:rPr lang="ja-JP" altLang="en-US" sz="1400" dirty="0"/>
              <a:t>相当以上の場合は申告が必要となる。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リンギット通貨の持ち込み・持ち出しは、</a:t>
            </a:r>
            <a:r>
              <a:rPr lang="en-US" altLang="ja-JP" sz="1400" dirty="0"/>
              <a:t>1</a:t>
            </a:r>
            <a:r>
              <a:rPr lang="ja-JP" altLang="en-US" sz="1400" dirty="0"/>
              <a:t>万</a:t>
            </a:r>
            <a:r>
              <a:rPr lang="en-US" altLang="ja-JP" sz="1400" dirty="0"/>
              <a:t>US$</a:t>
            </a:r>
            <a:r>
              <a:rPr lang="ja-JP" altLang="en-US" sz="1400" dirty="0"/>
              <a:t>相当額までは認められる。ただし、</a:t>
            </a:r>
            <a:r>
              <a:rPr lang="en-US" altLang="ja-JP" sz="1400" dirty="0"/>
              <a:t>1,000</a:t>
            </a:r>
            <a:r>
              <a:rPr lang="ja-JP" altLang="en-US" sz="1400" dirty="0"/>
              <a:t>リンギット以上は申告が必要となる。</a:t>
            </a:r>
            <a:endParaRPr lang="en-US" altLang="ja-JP" sz="1400" dirty="0"/>
          </a:p>
        </p:txBody>
      </p:sp>
      <p:sp>
        <p:nvSpPr>
          <p:cNvPr id="640" name="角丸四角形 639"/>
          <p:cNvSpPr/>
          <p:nvPr/>
        </p:nvSpPr>
        <p:spPr>
          <a:xfrm>
            <a:off x="1168235"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41" name="角丸四角形 640"/>
          <p:cNvSpPr/>
          <p:nvPr/>
        </p:nvSpPr>
        <p:spPr>
          <a:xfrm>
            <a:off x="1168235"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642" name="Freeform 7"/>
          <p:cNvSpPr>
            <a:spLocks/>
          </p:cNvSpPr>
          <p:nvPr/>
        </p:nvSpPr>
        <p:spPr bwMode="auto">
          <a:xfrm>
            <a:off x="2464379"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Freeform 6"/>
          <p:cNvSpPr>
            <a:spLocks/>
          </p:cNvSpPr>
          <p:nvPr/>
        </p:nvSpPr>
        <p:spPr bwMode="auto">
          <a:xfrm>
            <a:off x="2176347"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44" name="グループ化 643"/>
          <p:cNvGrpSpPr/>
          <p:nvPr/>
        </p:nvGrpSpPr>
        <p:grpSpPr>
          <a:xfrm>
            <a:off x="2917143" y="2420888"/>
            <a:ext cx="2377574" cy="1821260"/>
            <a:chOff x="2179004" y="2575129"/>
            <a:chExt cx="2377574" cy="1821260"/>
          </a:xfrm>
        </p:grpSpPr>
        <p:sp>
          <p:nvSpPr>
            <p:cNvPr id="64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テキスト ボックス 645"/>
            <p:cNvSpPr txBox="1"/>
            <p:nvPr/>
          </p:nvSpPr>
          <p:spPr>
            <a:xfrm>
              <a:off x="2179004" y="3367217"/>
              <a:ext cx="2377574" cy="913070"/>
            </a:xfrm>
            <a:prstGeom prst="rect">
              <a:avLst/>
            </a:prstGeom>
            <a:noFill/>
          </p:spPr>
          <p:txBody>
            <a:bodyPr wrap="none" rtlCol="0">
              <a:spAutoFit/>
            </a:bodyPr>
            <a:lstStyle/>
            <a:p>
              <a:pPr algn="ctr">
                <a:spcBef>
                  <a:spcPts val="200"/>
                </a:spcBef>
              </a:pPr>
              <a:r>
                <a:rPr kumimoji="1"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外貨</a:t>
              </a:r>
              <a:r>
                <a:rPr kumimoji="1"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050" b="1" dirty="0">
                  <a:latin typeface="Arial Black" panose="020B0A04020102020204" pitchFamily="34" charset="0"/>
                  <a:ea typeface="ＭＳ Ｐゴシック" panose="020B0600070205080204" pitchFamily="50" charset="-128"/>
                  <a:cs typeface="Arial" panose="020B0604020202020204" pitchFamily="34" charset="0"/>
                </a:rPr>
                <a:t>US$</a:t>
              </a:r>
              <a:r>
                <a:rPr kumimoji="1" lang="ja-JP" altLang="en-US" sz="1050" b="1" dirty="0">
                  <a:latin typeface="Arial Black" panose="020B0A04020102020204" pitchFamily="34" charset="0"/>
                  <a:ea typeface="ＭＳ Ｐゴシック" panose="020B0600070205080204" pitchFamily="50" charset="-128"/>
                  <a:cs typeface="Arial" panose="020B0604020202020204" pitchFamily="34" charset="0"/>
                </a:rPr>
                <a:t>相当以上</a:t>
              </a:r>
              <a:endParaRPr kumimoji="1" lang="en-US" altLang="ja-JP" sz="11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00" b="1" dirty="0">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latin typeface="Arial Black" panose="020B0A04020102020204" pitchFamily="34" charset="0"/>
                <a:ea typeface="ＭＳ Ｐゴシック" panose="020B0600070205080204" pitchFamily="50" charset="-128"/>
                <a:cs typeface="Arial" panose="020B0604020202020204" pitchFamily="34" charset="0"/>
              </a:endParaRPr>
            </a:p>
            <a:p>
              <a:pPr algn="ctr">
                <a:spcBef>
                  <a:spcPts val="200"/>
                </a:spcBef>
              </a:pPr>
              <a:r>
                <a:rPr lang="ja-JP" altLang="en-US" sz="1050" b="1" spc="-100" dirty="0">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47" name="正方形/長方形 646"/>
            <p:cNvSpPr/>
            <p:nvPr/>
          </p:nvSpPr>
          <p:spPr>
            <a:xfrm>
              <a:off x="2640665"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649" name="グループ化 648"/>
          <p:cNvGrpSpPr/>
          <p:nvPr/>
        </p:nvGrpSpPr>
        <p:grpSpPr>
          <a:xfrm>
            <a:off x="4530590" y="4077072"/>
            <a:ext cx="2377574" cy="1821260"/>
            <a:chOff x="2179001" y="2575129"/>
            <a:chExt cx="2377574" cy="1821260"/>
          </a:xfrm>
        </p:grpSpPr>
        <p:sp>
          <p:nvSpPr>
            <p:cNvPr id="65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テキスト ボックス 650"/>
            <p:cNvSpPr txBox="1"/>
            <p:nvPr/>
          </p:nvSpPr>
          <p:spPr>
            <a:xfrm>
              <a:off x="2179001" y="3367217"/>
              <a:ext cx="2377574" cy="913070"/>
            </a:xfrm>
            <a:prstGeom prst="rect">
              <a:avLst/>
            </a:prstGeom>
            <a:noFill/>
          </p:spPr>
          <p:txBody>
            <a:bodyPr wrap="none" rtlCol="0">
              <a:spAutoFit/>
            </a:bodyPr>
            <a:lstStyle/>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外貨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相当以上</a:t>
              </a:r>
              <a:endParaRPr lang="en-US" altLang="ja-JP" sz="11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または</a:t>
              </a:r>
              <a:endParaRPr lang="en-US" altLang="ja-JP" sz="1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a:spcBef>
                  <a:spcPts val="200"/>
                </a:spcBef>
              </a:pPr>
              <a:r>
                <a:rPr lang="ja-JP" altLang="en-US" sz="105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マレーシア貨</a:t>
              </a:r>
              <a:r>
                <a:rPr lang="en-US" altLang="ja-JP" sz="20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a:t>
              </a:r>
              <a:r>
                <a:rPr lang="en-US" altLang="ja-JP" sz="20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リンギット以上</a:t>
              </a:r>
              <a:endParaRPr lang="en-US" altLang="ja-JP" sz="105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652" name="正方形/長方形 651"/>
            <p:cNvSpPr/>
            <p:nvPr/>
          </p:nvSpPr>
          <p:spPr>
            <a:xfrm>
              <a:off x="2429872" y="3079185"/>
              <a:ext cx="187583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予め中央銀行の許可が必要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pic>
        <p:nvPicPr>
          <p:cNvPr id="6" name="図 5"/>
          <p:cNvPicPr>
            <a:picLocks noChangeAspect="1"/>
          </p:cNvPicPr>
          <p:nvPr/>
        </p:nvPicPr>
        <p:blipFill>
          <a:blip r:embed="rId6"/>
          <a:stretch>
            <a:fillRect/>
          </a:stretch>
        </p:blipFill>
        <p:spPr>
          <a:xfrm>
            <a:off x="6641099" y="3789040"/>
            <a:ext cx="3201972" cy="1800200"/>
          </a:xfrm>
          <a:prstGeom prst="rect">
            <a:avLst/>
          </a:prstGeom>
        </p:spPr>
      </p:pic>
    </p:spTree>
    <p:extLst>
      <p:ext uri="{BB962C8B-B14F-4D97-AF65-F5344CB8AC3E}">
        <p14:creationId xmlns:p14="http://schemas.microsoft.com/office/powerpoint/2010/main" val="25431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73775D-AB8E-4A55-BF70-62C7D65FB497}"/>
              </a:ext>
            </a:extLst>
          </p:cNvPr>
          <p:cNvGraphicFramePr>
            <a:graphicFrameLocks noChangeAspect="1"/>
          </p:cNvGraphicFramePr>
          <p:nvPr>
            <p:custDataLst>
              <p:tags r:id="rId1"/>
            </p:custDataLst>
            <p:extLst>
              <p:ext uri="{D42A27DB-BD31-4B8C-83A1-F6EECF244321}">
                <p14:modId xmlns:p14="http://schemas.microsoft.com/office/powerpoint/2010/main" val="387839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673775D-AB8E-4A55-BF70-62C7D65FB4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22848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72.8</a:t>
            </a:r>
            <a:r>
              <a:rPr lang="ja-JP" altLang="en-US" dirty="0"/>
              <a:t>歳、健康寿命は</a:t>
            </a:r>
            <a:r>
              <a:rPr lang="en-US" altLang="ja-JP" dirty="0"/>
              <a:t>63.9</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99710" y="620537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52622459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歳以下の乳幼児死亡率</a:t>
                      </a:r>
                      <a:b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40.5%</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の人の割合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a:t>
                      </a:r>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歳以上の人口に占める</a:t>
                      </a:r>
                      <a:endParaRPr kumimoji="1" lang="en-US" altLang="ja-JP"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kumimoji="1" lang="ja-JP" altLang="en-US" sz="1400" b="1" kern="120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02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0800337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0" imgW="270" imgH="270" progId="TCLayout.ActiveDocument.1">
                  <p:embed/>
                </p:oleObj>
              </mc:Choice>
              <mc:Fallback>
                <p:oleObj name="think-cellスライド" r:id="rId210" imgW="270" imgH="270" progId="TCLayout.ActiveDocument.1">
                  <p:embed/>
                  <p:pic>
                    <p:nvPicPr>
                      <p:cNvPr id="8" name="オブジェクト 7" hidden="1"/>
                      <p:cNvPicPr>
                        <a:picLocks noChangeAspect="1" noChangeArrowheads="1"/>
                      </p:cNvPicPr>
                      <p:nvPr/>
                    </p:nvPicPr>
                    <p:blipFill>
                      <a:blip r:embed="rId21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6"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億米ドルに達した。このうち、約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％が政府による資金提供であった。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一人当たりの医療費は増加傾向にあり、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米ドルに達した。</a:t>
            </a:r>
          </a:p>
        </p:txBody>
      </p:sp>
      <p:sp>
        <p:nvSpPr>
          <p:cNvPr id="185" name="テキスト ボックス 184"/>
          <p:cNvSpPr txBox="1"/>
          <p:nvPr/>
        </p:nvSpPr>
        <p:spPr>
          <a:xfrm>
            <a:off x="631825" y="2011212"/>
            <a:ext cx="828675"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7" name="テキスト ボックス 186"/>
          <p:cNvSpPr txBox="1"/>
          <p:nvPr/>
        </p:nvSpPr>
        <p:spPr>
          <a:xfrm>
            <a:off x="674688" y="4579962"/>
            <a:ext cx="503238"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88" name="グループ化 7"/>
          <p:cNvGrpSpPr/>
          <p:nvPr/>
        </p:nvGrpSpPr>
        <p:grpSpPr>
          <a:xfrm>
            <a:off x="632520" y="1700808"/>
            <a:ext cx="8797230" cy="288032"/>
            <a:chOff x="4803500" y="2113806"/>
            <a:chExt cx="5626916" cy="288032"/>
          </a:xfrm>
        </p:grpSpPr>
        <p:cxnSp>
          <p:nvCxnSpPr>
            <p:cNvPr id="189" name="直線コネクタ 18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191" name="グループ化 7"/>
          <p:cNvGrpSpPr/>
          <p:nvPr/>
        </p:nvGrpSpPr>
        <p:grpSpPr>
          <a:xfrm>
            <a:off x="632520" y="4077866"/>
            <a:ext cx="8797230" cy="288032"/>
            <a:chOff x="4803500" y="1993813"/>
            <a:chExt cx="5626916" cy="288032"/>
          </a:xfrm>
        </p:grpSpPr>
        <p:cxnSp>
          <p:nvCxnSpPr>
            <p:cNvPr id="192" name="直線コネクタ 191"/>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6"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07" name="テキスト ボックス 206"/>
          <p:cNvSpPr txBox="1"/>
          <p:nvPr/>
        </p:nvSpPr>
        <p:spPr>
          <a:xfrm>
            <a:off x="7738279" y="203155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ボックス 207"/>
          <p:cNvSpPr txBox="1"/>
          <p:nvPr/>
        </p:nvSpPr>
        <p:spPr>
          <a:xfrm>
            <a:off x="200025" y="652555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255" name="テキスト ボックス 6"/>
          <p:cNvSpPr txBox="1"/>
          <p:nvPr/>
        </p:nvSpPr>
        <p:spPr>
          <a:xfrm>
            <a:off x="5775325" y="6237312"/>
            <a:ext cx="4064833"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の現在価値で計算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プレースホルダ 9">
            <a:extLst>
              <a:ext uri="{FF2B5EF4-FFF2-40B4-BE49-F238E27FC236}">
                <a16:creationId xmlns:a16="http://schemas.microsoft.com/office/drawing/2014/main" id="{C38256C6-B358-969E-1F1D-4F97D6274AD8}"/>
              </a:ext>
            </a:extLst>
          </p:cNvPr>
          <p:cNvSpPr>
            <a:spLocks noGrp="1"/>
          </p:cNvSpPr>
          <p:nvPr/>
        </p:nvSpPr>
        <p:spPr bwMode="auto">
          <a:xfrm>
            <a:off x="7267595" y="400007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latin typeface="+mj-lt"/>
              <a:sym typeface="+mn-lt"/>
            </a:endParaRPr>
          </a:p>
        </p:txBody>
      </p:sp>
      <p:sp>
        <p:nvSpPr>
          <p:cNvPr id="2" name="Rectangle 1">
            <a:extLst>
              <a:ext uri="{FF2B5EF4-FFF2-40B4-BE49-F238E27FC236}">
                <a16:creationId xmlns:a16="http://schemas.microsoft.com/office/drawing/2014/main" id="{C182F976-F2D5-499C-5554-D0D7760D4129}"/>
              </a:ext>
            </a:extLst>
          </p:cNvPr>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4">
            <a:extLst>
              <a:ext uri="{FF2B5EF4-FFF2-40B4-BE49-F238E27FC236}">
                <a16:creationId xmlns:a16="http://schemas.microsoft.com/office/drawing/2014/main" id="{69610B85-2C6C-861A-8346-5CDB5008A1FC}"/>
              </a:ext>
            </a:extLst>
          </p:cNvPr>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プレースホルダ 9">
            <a:extLst>
              <a:ext uri="{FF2B5EF4-FFF2-40B4-BE49-F238E27FC236}">
                <a16:creationId xmlns:a16="http://schemas.microsoft.com/office/drawing/2014/main" id="{A1ED0B7B-B85C-8E16-0758-118B34CC36C1}"/>
              </a:ext>
            </a:extLst>
          </p:cNvPr>
          <p:cNvSpPr>
            <a:spLocks noGrp="1"/>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3700F3-D44E-48AA-A497-65265CF9FE33}" type="datetime'''政''''''''''府''''''''''''''''''以''''''''''外'''''''''''">
              <a:rPr lang="ja-JP" altLang="en-US" sz="1000" smtClean="0"/>
              <a:pPr/>
              <a:t>政府以外</a:t>
            </a:fld>
            <a:endParaRPr kumimoji="0" lang="ja-JP" altLang="en-US" sz="1000" dirty="0">
              <a:sym typeface="+mn-lt"/>
            </a:endParaRPr>
          </a:p>
        </p:txBody>
      </p:sp>
      <p:sp>
        <p:nvSpPr>
          <p:cNvPr id="128" name="テキスト プレースホルダ 9">
            <a:extLst>
              <a:ext uri="{FF2B5EF4-FFF2-40B4-BE49-F238E27FC236}">
                <a16:creationId xmlns:a16="http://schemas.microsoft.com/office/drawing/2014/main" id="{118D8423-2044-3863-FE4B-D776A9F12B52}"/>
              </a:ext>
            </a:extLst>
          </p:cNvPr>
          <p:cNvSpPr>
            <a:spLocks noGrp="1"/>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727FA2-7659-42DF-B370-C8926DC27FED}" type="datetime'政''''''''''''''''''''''''''''''''府'''">
              <a:rPr lang="ja-JP" altLang="en-US" sz="1000" smtClean="0"/>
              <a:pPr/>
              <a:t>政府</a:t>
            </a:fld>
            <a:endParaRPr kumimoji="0" lang="ja-JP" altLang="en-US" sz="1000" dirty="0">
              <a:sym typeface="+mn-lt"/>
            </a:endParaRPr>
          </a:p>
        </p:txBody>
      </p:sp>
      <p:graphicFrame>
        <p:nvGraphicFramePr>
          <p:cNvPr id="382" name="Chart 381">
            <a:extLst>
              <a:ext uri="{FF2B5EF4-FFF2-40B4-BE49-F238E27FC236}">
                <a16:creationId xmlns:a16="http://schemas.microsoft.com/office/drawing/2014/main" id="{9E3DD43B-11CA-15C4-6438-9508A6D24BF4}"/>
              </a:ext>
            </a:extLst>
          </p:cNvPr>
          <p:cNvGraphicFramePr/>
          <p:nvPr>
            <p:custDataLst>
              <p:tags r:id="rId7"/>
            </p:custDataLst>
            <p:extLst>
              <p:ext uri="{D42A27DB-BD31-4B8C-83A1-F6EECF244321}">
                <p14:modId xmlns:p14="http://schemas.microsoft.com/office/powerpoint/2010/main" val="2095151261"/>
              </p:ext>
            </p:extLst>
          </p:nvPr>
        </p:nvGraphicFramePr>
        <p:xfrm>
          <a:off x="1165225" y="1992313"/>
          <a:ext cx="7148513" cy="1446212"/>
        </p:xfrm>
        <a:graphic>
          <a:graphicData uri="http://schemas.openxmlformats.org/drawingml/2006/chart">
            <c:chart xmlns:c="http://schemas.openxmlformats.org/drawingml/2006/chart" xmlns:r="http://schemas.openxmlformats.org/officeDocument/2006/relationships" r:id="rId212"/>
          </a:graphicData>
        </a:graphic>
      </p:graphicFrame>
      <p:graphicFrame>
        <p:nvGraphicFramePr>
          <p:cNvPr id="459" name="Chart 458">
            <a:extLst>
              <a:ext uri="{FF2B5EF4-FFF2-40B4-BE49-F238E27FC236}">
                <a16:creationId xmlns:a16="http://schemas.microsoft.com/office/drawing/2014/main" id="{FD6F08A5-218C-1D23-8241-D582CCC6C74E}"/>
              </a:ext>
            </a:extLst>
          </p:cNvPr>
          <p:cNvGraphicFramePr/>
          <p:nvPr>
            <p:custDataLst>
              <p:tags r:id="rId8"/>
            </p:custDataLst>
            <p:extLst>
              <p:ext uri="{D42A27DB-BD31-4B8C-83A1-F6EECF244321}">
                <p14:modId xmlns:p14="http://schemas.microsoft.com/office/powerpoint/2010/main" val="1715221798"/>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213"/>
          </a:graphicData>
        </a:graphic>
      </p:graphicFrame>
      <p:sp>
        <p:nvSpPr>
          <p:cNvPr id="172" name="テキスト プレースホルダ 9">
            <a:extLst>
              <a:ext uri="{FF2B5EF4-FFF2-40B4-BE49-F238E27FC236}">
                <a16:creationId xmlns:a16="http://schemas.microsoft.com/office/drawing/2014/main" id="{C82510FF-6135-07F1-0CB8-79A5A5F85D97}"/>
              </a:ext>
            </a:extLst>
          </p:cNvPr>
          <p:cNvSpPr>
            <a:spLocks noGrp="1"/>
          </p:cNvSpPr>
          <p:nvPr>
            <p:custDataLst>
              <p:tags r:id="rId9"/>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6FDC8C5-A69E-443E-868F-9D746B13B21A}" type="datetime'''''''''''''''''''''''''''''''''''''''''''''''''''''''0'''''">
              <a:rPr lang="ja-JP" altLang="en-US" sz="1000" smtClean="0">
                <a:sym typeface="+mn-lt"/>
              </a:rPr>
              <a:pPr/>
              <a:t>0</a:t>
            </a:fld>
            <a:endParaRPr lang="ja-JP" altLang="en-US" sz="1000" dirty="0">
              <a:sym typeface="+mn-lt"/>
            </a:endParaRPr>
          </a:p>
        </p:txBody>
      </p:sp>
      <p:sp>
        <p:nvSpPr>
          <p:cNvPr id="175" name="テキスト プレースホルダ 9">
            <a:extLst>
              <a:ext uri="{FF2B5EF4-FFF2-40B4-BE49-F238E27FC236}">
                <a16:creationId xmlns:a16="http://schemas.microsoft.com/office/drawing/2014/main" id="{B9DFE2BA-9A01-F305-36A5-EFBEB76FED22}"/>
              </a:ext>
            </a:extLst>
          </p:cNvPr>
          <p:cNvSpPr>
            <a:spLocks noGrp="1"/>
          </p:cNvSpPr>
          <p:nvPr>
            <p:custDataLst>
              <p:tags r:id="rId10"/>
            </p:custDataLst>
          </p:nvPr>
        </p:nvSpPr>
        <p:spPr bwMode="gray">
          <a:xfrm>
            <a:off x="955675" y="3360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940EE64-A254-4C07-BC6A-B0AF9868C6B8}" type="datetime'''''''''''''''''''''''''''5'''''''''''">
              <a:rPr lang="ja-JP" altLang="en-US" sz="1000" smtClean="0">
                <a:sym typeface="+mn-lt"/>
              </a:rPr>
              <a:pPr/>
              <a:t>5</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4A99DF45-5E7D-8430-DE80-DDCA3292356E}"/>
              </a:ext>
            </a:extLst>
          </p:cNvPr>
          <p:cNvSpPr>
            <a:spLocks noGrp="1"/>
          </p:cNvSpPr>
          <p:nvPr>
            <p:custDataLst>
              <p:tags r:id="rId11"/>
            </p:custDataLst>
          </p:nvPr>
        </p:nvSpPr>
        <p:spPr bwMode="gray">
          <a:xfrm>
            <a:off x="885825" y="30797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4250B6-AF2F-45E3-9213-B8AC60F97D0C}" type="datetime'''''''''''''''''''''''''''''''''1''''''''''0'''">
              <a:rPr lang="ja-JP" altLang="en-US" sz="1000" smtClean="0">
                <a:sym typeface="+mn-lt"/>
              </a:rPr>
              <a:pPr/>
              <a:t>10</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4B86C94B-114E-F809-B43F-A19F51B1A034}"/>
              </a:ext>
            </a:extLst>
          </p:cNvPr>
          <p:cNvSpPr>
            <a:spLocks noGrp="1"/>
          </p:cNvSpPr>
          <p:nvPr>
            <p:custDataLst>
              <p:tags r:id="rId12"/>
            </p:custDataLst>
          </p:nvPr>
        </p:nvSpPr>
        <p:spPr bwMode="gray">
          <a:xfrm>
            <a:off x="885825" y="280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BE30DB-7478-4152-9A53-044B6751327B}" type="datetime'1''''''''''''''''''''''5'''''''''''''''''''''''''''''''''''''">
              <a:rPr lang="ja-JP" altLang="en-US" sz="1000" smtClean="0">
                <a:sym typeface="+mn-lt"/>
              </a:rPr>
              <a:pPr/>
              <a:t>15</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495FA492-C461-69F0-023F-38E521341228}"/>
              </a:ext>
            </a:extLst>
          </p:cNvPr>
          <p:cNvSpPr>
            <a:spLocks noGrp="1"/>
          </p:cNvSpPr>
          <p:nvPr>
            <p:custDataLst>
              <p:tags r:id="rId13"/>
            </p:custDataLst>
          </p:nvPr>
        </p:nvSpPr>
        <p:spPr bwMode="gray">
          <a:xfrm>
            <a:off x="885825" y="2519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F3A5CFC-83E9-47B4-A7F9-0A3FC1A1110E}" type="datetime'2''''''''''0'''''''''''''">
              <a:rPr lang="ja-JP" altLang="en-US" sz="1000" smtClean="0">
                <a:sym typeface="+mn-lt"/>
              </a:rPr>
              <a:pPr/>
              <a:t>20</a:t>
            </a:fld>
            <a:endParaRPr kumimoji="1" lang="ja-JP" altLang="en-US" sz="1000" dirty="0">
              <a:sym typeface="+mn-lt"/>
            </a:endParaRPr>
          </a:p>
        </p:txBody>
      </p:sp>
      <p:cxnSp>
        <p:nvCxnSpPr>
          <p:cNvPr id="438" name="Straight Connector 437">
            <a:extLst>
              <a:ext uri="{FF2B5EF4-FFF2-40B4-BE49-F238E27FC236}">
                <a16:creationId xmlns:a16="http://schemas.microsoft.com/office/drawing/2014/main" id="{ECDDC1FA-AABF-84FA-8410-5643DFEA0420}"/>
              </a:ext>
            </a:extLst>
          </p:cNvPr>
          <p:cNvCxnSpPr/>
          <p:nvPr>
            <p:custDataLst>
              <p:tags r:id="rId14"/>
            </p:custDataLst>
          </p:nvPr>
        </p:nvCxnSpPr>
        <p:spPr bwMode="auto">
          <a:xfrm>
            <a:off x="1298575" y="3482975"/>
            <a:ext cx="0" cy="809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35586CB5-4BC0-AB70-EDDA-227FAEF9A31B}"/>
              </a:ext>
            </a:extLst>
          </p:cNvPr>
          <p:cNvCxnSpPr/>
          <p:nvPr>
            <p:custDataLst>
              <p:tags r:id="rId15"/>
            </p:custDataLst>
          </p:nvPr>
        </p:nvCxnSpPr>
        <p:spPr bwMode="auto">
          <a:xfrm>
            <a:off x="1587500" y="3468688"/>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09709D7B-1E3A-5004-6759-1B1A3911C74A}"/>
              </a:ext>
            </a:extLst>
          </p:cNvPr>
          <p:cNvCxnSpPr/>
          <p:nvPr>
            <p:custDataLst>
              <p:tags r:id="rId16"/>
            </p:custDataLst>
          </p:nvPr>
        </p:nvCxnSpPr>
        <p:spPr bwMode="auto">
          <a:xfrm>
            <a:off x="1874838" y="345757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E18F5E53-632A-F1DC-C783-C0D89B884BE1}"/>
              </a:ext>
            </a:extLst>
          </p:cNvPr>
          <p:cNvCxnSpPr/>
          <p:nvPr>
            <p:custDataLst>
              <p:tags r:id="rId17"/>
            </p:custDataLst>
          </p:nvPr>
        </p:nvCxnSpPr>
        <p:spPr bwMode="auto">
          <a:xfrm>
            <a:off x="2163763" y="3419475"/>
            <a:ext cx="0" cy="904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F6EBDC62-6C25-50D2-17E0-F2DEA162A9C7}"/>
              </a:ext>
            </a:extLst>
          </p:cNvPr>
          <p:cNvCxnSpPr/>
          <p:nvPr>
            <p:custDataLst>
              <p:tags r:id="rId18"/>
            </p:custDataLst>
          </p:nvPr>
        </p:nvCxnSpPr>
        <p:spPr bwMode="auto">
          <a:xfrm>
            <a:off x="2452688" y="3406775"/>
            <a:ext cx="0" cy="95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452">
            <a:extLst>
              <a:ext uri="{FF2B5EF4-FFF2-40B4-BE49-F238E27FC236}">
                <a16:creationId xmlns:a16="http://schemas.microsoft.com/office/drawing/2014/main" id="{C1857D6C-7BF2-29EB-91BD-7F93CA7CA096}"/>
              </a:ext>
            </a:extLst>
          </p:cNvPr>
          <p:cNvCxnSpPr/>
          <p:nvPr>
            <p:custDataLst>
              <p:tags r:id="rId19"/>
            </p:custDataLst>
          </p:nvPr>
        </p:nvCxnSpPr>
        <p:spPr bwMode="auto">
          <a:xfrm>
            <a:off x="2741613" y="3400425"/>
            <a:ext cx="0" cy="1000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A85412C6-C40C-A3D4-50EE-630DAD2BCFD1}"/>
              </a:ext>
            </a:extLst>
          </p:cNvPr>
          <p:cNvCxnSpPr/>
          <p:nvPr>
            <p:custDataLst>
              <p:tags r:id="rId20"/>
            </p:custDataLst>
          </p:nvPr>
        </p:nvCxnSpPr>
        <p:spPr bwMode="auto">
          <a:xfrm>
            <a:off x="3028950" y="3349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0" name="テキスト プレースホルダ 9">
            <a:extLst>
              <a:ext uri="{FF2B5EF4-FFF2-40B4-BE49-F238E27FC236}">
                <a16:creationId xmlns:a16="http://schemas.microsoft.com/office/drawing/2014/main" id="{B209F5EA-D7A5-4FA2-ABDB-726DB0FAAB3C}"/>
              </a:ext>
            </a:extLst>
          </p:cNvPr>
          <p:cNvSpPr>
            <a:spLocks noGrp="1"/>
          </p:cNvSpPr>
          <p:nvPr>
            <p:custDataLst>
              <p:tags r:id="rId21"/>
            </p:custDataLst>
          </p:nvPr>
        </p:nvSpPr>
        <p:spPr bwMode="auto">
          <a:xfrm>
            <a:off x="35306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1C264-369E-48B0-8CE3-BDC759804801}" type="datetime'''''''''''''''''''''0''''''''''''''''''8'''''''''''''''''''''">
              <a:rPr lang="ja-JP" altLang="en-US" sz="1000" smtClean="0"/>
              <a:pPr/>
              <a:t>08</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28AB97FB-1D0E-5BBA-C1E9-2727642E53E9}"/>
              </a:ext>
            </a:extLst>
          </p:cNvPr>
          <p:cNvSpPr>
            <a:spLocks noGrp="1"/>
          </p:cNvSpPr>
          <p:nvPr>
            <p:custDataLst>
              <p:tags r:id="rId22"/>
            </p:custDataLst>
          </p:nvPr>
        </p:nvSpPr>
        <p:spPr bwMode="auto">
          <a:xfrm>
            <a:off x="38195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836F07-745D-49AC-8277-F440ADF3010A}" type="datetime'''''0''''''''''9'''''''''''''''''''''''''''''''''''''''''''''">
              <a:rPr lang="ja-JP" altLang="en-US" sz="1000" smtClean="0"/>
              <a:pPr/>
              <a:t>09</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F3868B92-E020-B7E8-ECE5-37EE88669509}"/>
              </a:ext>
            </a:extLst>
          </p:cNvPr>
          <p:cNvSpPr>
            <a:spLocks noGrp="1"/>
          </p:cNvSpPr>
          <p:nvPr>
            <p:custDataLst>
              <p:tags r:id="rId23"/>
            </p:custDataLst>
          </p:nvPr>
        </p:nvSpPr>
        <p:spPr bwMode="auto">
          <a:xfrm>
            <a:off x="41068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8CBAB-0E90-4D00-8BDF-48BE110EAD94}" type="datetime'''''''''''''''''''''''''''''''''''''''''1''''''0'''">
              <a:rPr lang="ja-JP" altLang="en-US" sz="1000" smtClean="0"/>
              <a:pPr/>
              <a:t>10</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3D82A887-974B-D277-29CE-BC0C63AE096B}"/>
              </a:ext>
            </a:extLst>
          </p:cNvPr>
          <p:cNvSpPr>
            <a:spLocks noGrp="1"/>
          </p:cNvSpPr>
          <p:nvPr>
            <p:custDataLst>
              <p:tags r:id="rId24"/>
            </p:custDataLst>
          </p:nvPr>
        </p:nvSpPr>
        <p:spPr bwMode="auto">
          <a:xfrm>
            <a:off x="43957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9409E-81B3-4415-A238-86595811A723}" type="datetime'''''''''''''''''''''''''11'''''''''''''''''''''''''''''''''''">
              <a:rPr lang="ja-JP" altLang="en-US" sz="1000" smtClean="0"/>
              <a:pPr/>
              <a:t>11</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E0400187-E5E6-2FA5-A36A-276DE75FE550}"/>
              </a:ext>
            </a:extLst>
          </p:cNvPr>
          <p:cNvSpPr>
            <a:spLocks noGrp="1"/>
          </p:cNvSpPr>
          <p:nvPr>
            <p:custDataLst>
              <p:tags r:id="rId25"/>
            </p:custDataLst>
          </p:nvPr>
        </p:nvSpPr>
        <p:spPr bwMode="auto">
          <a:xfrm>
            <a:off x="46847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1CCF94-B6EE-488E-ABCC-DA4CC2CEE503}" type="datetime'''''''''''''''''1''''''''''''''2'">
              <a:rPr lang="ja-JP" altLang="en-US" sz="1000" smtClean="0"/>
              <a:pPr/>
              <a:t>12</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5D05198F-E954-EC52-3026-BCC35E5B1805}"/>
              </a:ext>
            </a:extLst>
          </p:cNvPr>
          <p:cNvSpPr>
            <a:spLocks noGrp="1"/>
          </p:cNvSpPr>
          <p:nvPr>
            <p:custDataLst>
              <p:tags r:id="rId26"/>
            </p:custDataLst>
          </p:nvPr>
        </p:nvSpPr>
        <p:spPr bwMode="auto">
          <a:xfrm>
            <a:off x="49736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A0ADBD-C6C6-40B8-8648-A8A95ECC0AF9}" type="datetime'''''''''1''''''''''''''''''''''''3'''''''''''">
              <a:rPr lang="ja-JP" altLang="en-US" sz="1000" smtClean="0"/>
              <a:pPr/>
              <a:t>13</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3BA84B08-98AC-5E97-6F45-FECCE3B3003F}"/>
              </a:ext>
            </a:extLst>
          </p:cNvPr>
          <p:cNvSpPr>
            <a:spLocks noGrp="1"/>
          </p:cNvSpPr>
          <p:nvPr>
            <p:custDataLst>
              <p:tags r:id="rId27"/>
            </p:custDataLst>
          </p:nvPr>
        </p:nvSpPr>
        <p:spPr bwMode="auto">
          <a:xfrm>
            <a:off x="526097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7C9D96-B40E-49CF-9658-A6C3154FAAAE}" type="datetime'''''''''''''''''''14'">
              <a:rPr lang="ja-JP" altLang="en-US" sz="1000" smtClean="0"/>
              <a:pPr/>
              <a:t>14</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45347D0A-7BB2-2199-E2AC-16EB2348660D}"/>
              </a:ext>
            </a:extLst>
          </p:cNvPr>
          <p:cNvSpPr>
            <a:spLocks noGrp="1"/>
          </p:cNvSpPr>
          <p:nvPr>
            <p:custDataLst>
              <p:tags r:id="rId28"/>
            </p:custDataLst>
          </p:nvPr>
        </p:nvSpPr>
        <p:spPr bwMode="auto">
          <a:xfrm>
            <a:off x="55499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E87ACB-912B-4E96-91E3-571AB745072F}" type="datetime'1''''''''5'''''''''''''''''''''">
              <a:rPr lang="ja-JP" altLang="en-US" sz="1000" smtClean="0"/>
              <a:pPr/>
              <a:t>15</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C36393C0-B3F1-83B6-14E6-A23143706762}"/>
              </a:ext>
            </a:extLst>
          </p:cNvPr>
          <p:cNvSpPr>
            <a:spLocks noGrp="1"/>
          </p:cNvSpPr>
          <p:nvPr>
            <p:custDataLst>
              <p:tags r:id="rId29"/>
            </p:custDataLst>
          </p:nvPr>
        </p:nvSpPr>
        <p:spPr bwMode="auto">
          <a:xfrm>
            <a:off x="58388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B9C58-BB5A-4FEB-BC5E-C11FDDE44C09}" type="datetime'''''''''''''''''''''''''''''1''''''''''''''''''''''''''6'''">
              <a:rPr lang="ja-JP" altLang="en-US" sz="1000" smtClean="0"/>
              <a:pPr/>
              <a:t>16</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E2D8A5F7-8D68-7CA6-A748-201C68E75820}"/>
              </a:ext>
            </a:extLst>
          </p:cNvPr>
          <p:cNvSpPr>
            <a:spLocks noGrp="1"/>
          </p:cNvSpPr>
          <p:nvPr>
            <p:custDataLst>
              <p:tags r:id="rId30"/>
            </p:custDataLst>
          </p:nvPr>
        </p:nvSpPr>
        <p:spPr bwMode="auto">
          <a:xfrm>
            <a:off x="612775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213483-7325-4005-B21E-197E96282645}" type="datetime'''''''''''''''''''''''''''''''''1''''''''''''7'''''''''''">
              <a:rPr lang="ja-JP" altLang="en-US" sz="1000" smtClean="0"/>
              <a:pPr/>
              <a:t>17</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494077E2-EF54-8072-A350-B5F792445DC3}"/>
              </a:ext>
            </a:extLst>
          </p:cNvPr>
          <p:cNvSpPr>
            <a:spLocks noGrp="1"/>
          </p:cNvSpPr>
          <p:nvPr>
            <p:custDataLst>
              <p:tags r:id="rId31"/>
            </p:custDataLst>
          </p:nvPr>
        </p:nvSpPr>
        <p:spPr bwMode="auto">
          <a:xfrm>
            <a:off x="64150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2A6E48-539F-4D67-8DB9-D8606FADA193}" type="datetime'''''1''''''''''8'''''''''''''''''''''''">
              <a:rPr lang="ja-JP" altLang="en-US" sz="1000" smtClean="0"/>
              <a:pPr/>
              <a:t>18</a:t>
            </a:fld>
            <a:endParaRPr kumimoji="1" lang="ja-JP" altLang="en-US" sz="1000" dirty="0">
              <a:sym typeface="+mn-lt"/>
            </a:endParaRPr>
          </a:p>
        </p:txBody>
      </p:sp>
      <p:sp>
        <p:nvSpPr>
          <p:cNvPr id="253" name="テキスト プレースホルダ 9">
            <a:extLst>
              <a:ext uri="{FF2B5EF4-FFF2-40B4-BE49-F238E27FC236}">
                <a16:creationId xmlns:a16="http://schemas.microsoft.com/office/drawing/2014/main" id="{3D880138-335A-E608-48B7-2A44E7E11691}"/>
              </a:ext>
            </a:extLst>
          </p:cNvPr>
          <p:cNvSpPr>
            <a:spLocks noGrp="1"/>
          </p:cNvSpPr>
          <p:nvPr>
            <p:custDataLst>
              <p:tags r:id="rId32"/>
            </p:custDataLst>
          </p:nvPr>
        </p:nvSpPr>
        <p:spPr bwMode="auto">
          <a:xfrm>
            <a:off x="67040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1B4A71-0479-4131-A675-805A6523A025}" type="datetime'''''''''1''''9'''''''''''''''''''''''">
              <a:rPr lang="ja-JP" altLang="en-US" sz="1000" smtClean="0"/>
              <a:pPr/>
              <a:t>19</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6A0ABD3F-D37C-35B3-2A6C-432457E616F4}"/>
              </a:ext>
            </a:extLst>
          </p:cNvPr>
          <p:cNvSpPr>
            <a:spLocks noGrp="1"/>
          </p:cNvSpPr>
          <p:nvPr>
            <p:custDataLst>
              <p:tags r:id="rId33"/>
            </p:custDataLst>
          </p:nvPr>
        </p:nvSpPr>
        <p:spPr bwMode="auto">
          <a:xfrm>
            <a:off x="69929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221AC-4FE1-41AB-AA81-CA51D1377C37}" type="datetime'''''''''''''''''''''''''''''''''''''''''''2''''''''0'''''''">
              <a:rPr lang="ja-JP" altLang="en-US" sz="1000" smtClean="0"/>
              <a:pPr/>
              <a:t>20</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015DD1A9-C92C-E054-B06C-84F726390B0F}"/>
              </a:ext>
            </a:extLst>
          </p:cNvPr>
          <p:cNvSpPr>
            <a:spLocks noGrp="1"/>
          </p:cNvSpPr>
          <p:nvPr>
            <p:custDataLst>
              <p:tags r:id="rId34"/>
            </p:custDataLst>
          </p:nvPr>
        </p:nvSpPr>
        <p:spPr bwMode="auto">
          <a:xfrm>
            <a:off x="72818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848A5A-514C-4656-89DA-F46E69EEE71F}" type="datetime'''''''''''2''''''''''''''''''''''''''''''''1'''''''">
              <a:rPr lang="ja-JP" altLang="en-US" sz="1000" smtClean="0"/>
              <a:pPr/>
              <a:t>21</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F0B2D1AB-91F9-9015-F3F9-9521018C1F6B}"/>
              </a:ext>
            </a:extLst>
          </p:cNvPr>
          <p:cNvSpPr>
            <a:spLocks noGrp="1"/>
          </p:cNvSpPr>
          <p:nvPr>
            <p:custDataLst>
              <p:tags r:id="rId35"/>
            </p:custDataLst>
          </p:nvPr>
        </p:nvSpPr>
        <p:spPr bwMode="auto">
          <a:xfrm>
            <a:off x="75692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032E5B-8003-41EE-98CD-BD4CD89D19A2}" type="datetime'''''''''''''''''''''''''''''''''''''''2''2'''''''''''''">
              <a:rPr lang="ja-JP" altLang="en-US" sz="1000" smtClean="0"/>
              <a:pPr/>
              <a:t>22</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E65819C1-5FA9-99E0-1255-44A3AD8A99CE}"/>
              </a:ext>
            </a:extLst>
          </p:cNvPr>
          <p:cNvSpPr>
            <a:spLocks noGrp="1"/>
          </p:cNvSpPr>
          <p:nvPr>
            <p:custDataLst>
              <p:tags r:id="rId36"/>
            </p:custDataLst>
          </p:nvPr>
        </p:nvSpPr>
        <p:spPr bwMode="auto">
          <a:xfrm>
            <a:off x="785812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40129-3459-48A2-96C2-7DDE7D00BAF6}" type="datetime'''''2''''''''''''''''''''''''''''''''''''''''3'''''">
              <a:rPr lang="ja-JP" altLang="en-US" sz="1000" smtClean="0"/>
              <a:pPr/>
              <a:t>23</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8A55030F-14A9-25D7-BCC7-758DAF81C26E}"/>
              </a:ext>
            </a:extLst>
          </p:cNvPr>
          <p:cNvSpPr>
            <a:spLocks noGrp="1"/>
          </p:cNvSpPr>
          <p:nvPr>
            <p:custDataLst>
              <p:tags r:id="rId37"/>
            </p:custDataLst>
          </p:nvPr>
        </p:nvSpPr>
        <p:spPr bwMode="gray">
          <a:xfrm>
            <a:off x="1193800"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07E21-B613-46E7-86E4-7885A5B4D358}" type="datetime'''''''3''.''''''''''''''''''7'''">
              <a:rPr lang="ja-JP" altLang="en-US" sz="1000" smtClean="0"/>
              <a:pPr/>
              <a:t>3.7</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6E447F70-CDB9-9A56-5A25-C48FA655F312}"/>
              </a:ext>
            </a:extLst>
          </p:cNvPr>
          <p:cNvSpPr>
            <a:spLocks noGrp="1"/>
          </p:cNvSpPr>
          <p:nvPr>
            <p:custDataLst>
              <p:tags r:id="rId38"/>
            </p:custDataLst>
          </p:nvPr>
        </p:nvSpPr>
        <p:spPr bwMode="gray">
          <a:xfrm>
            <a:off x="1482725" y="3163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C70FDE-AF8A-42B4-B6A7-BEF53D2F866F}" type="datetime'''''''''''''''''''''''''''4''''''''''''.''''''''0'''''''">
              <a:rPr lang="ja-JP" altLang="en-US" sz="1000" smtClean="0"/>
              <a:pPr/>
              <a:t>4.0</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3080DB23-53AE-2042-3F3E-FBEBE034910A}"/>
              </a:ext>
            </a:extLst>
          </p:cNvPr>
          <p:cNvSpPr>
            <a:spLocks noGrp="1"/>
          </p:cNvSpPr>
          <p:nvPr>
            <p:custDataLst>
              <p:tags r:id="rId39"/>
            </p:custDataLst>
          </p:nvPr>
        </p:nvSpPr>
        <p:spPr bwMode="gray">
          <a:xfrm>
            <a:off x="1770063" y="3152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5E2CB-85B1-4D48-9AAF-32C6E6420F09}" type="datetime'4''''''''''''''''''''''''''.''''''''''''''''''''''''2'''''">
              <a:rPr lang="ja-JP" altLang="en-US" sz="1000" smtClean="0"/>
              <a:pPr/>
              <a:t>4.2</a:t>
            </a:fld>
            <a:endParaRPr kumimoji="1" lang="ja-JP" altLang="en-US" sz="1000" dirty="0">
              <a:sym typeface="+mn-lt"/>
            </a:endParaRPr>
          </a:p>
        </p:txBody>
      </p:sp>
      <p:sp>
        <p:nvSpPr>
          <p:cNvPr id="270" name="テキスト プレースホルダ 9">
            <a:extLst>
              <a:ext uri="{FF2B5EF4-FFF2-40B4-BE49-F238E27FC236}">
                <a16:creationId xmlns:a16="http://schemas.microsoft.com/office/drawing/2014/main" id="{14CFA955-98AB-6333-C35F-86F8904D683F}"/>
              </a:ext>
            </a:extLst>
          </p:cNvPr>
          <p:cNvSpPr>
            <a:spLocks noGrp="1"/>
          </p:cNvSpPr>
          <p:nvPr>
            <p:custDataLst>
              <p:tags r:id="rId40"/>
            </p:custDataLst>
          </p:nvPr>
        </p:nvSpPr>
        <p:spPr bwMode="gray">
          <a:xfrm>
            <a:off x="2058988" y="3114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271700-96C2-4400-AF50-130EFF571C49}" type="datetime'4''''''''''''''''''''''''''''''''''''''''.9'''">
              <a:rPr lang="ja-JP" altLang="en-US" sz="1000" smtClean="0"/>
              <a:pPr/>
              <a:t>4.9</a:t>
            </a:fld>
            <a:endParaRPr kumimoji="1" lang="ja-JP" altLang="en-US" sz="1000" dirty="0">
              <a:sym typeface="+mn-lt"/>
            </a:endParaRPr>
          </a:p>
        </p:txBody>
      </p:sp>
      <p:sp>
        <p:nvSpPr>
          <p:cNvPr id="271" name="テキスト プレースホルダ 9">
            <a:extLst>
              <a:ext uri="{FF2B5EF4-FFF2-40B4-BE49-F238E27FC236}">
                <a16:creationId xmlns:a16="http://schemas.microsoft.com/office/drawing/2014/main" id="{C8145927-87B4-149B-19A1-909C062EA81F}"/>
              </a:ext>
            </a:extLst>
          </p:cNvPr>
          <p:cNvSpPr>
            <a:spLocks noGrp="1"/>
          </p:cNvSpPr>
          <p:nvPr>
            <p:custDataLst>
              <p:tags r:id="rId41"/>
            </p:custDataLst>
          </p:nvPr>
        </p:nvSpPr>
        <p:spPr bwMode="gray">
          <a:xfrm>
            <a:off x="2347913" y="3101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D8938-7563-4700-945C-3255B97326EE}" type="datetime'''''''''''''5''''''''''''''''.''1'''''''''''''''''''''''''''''">
              <a:rPr lang="ja-JP" altLang="en-US" sz="1000" smtClean="0"/>
              <a:pPr/>
              <a:t>5.1</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A93AB08F-3AD4-AA1E-A924-86AD291E05A8}"/>
              </a:ext>
            </a:extLst>
          </p:cNvPr>
          <p:cNvSpPr>
            <a:spLocks noGrp="1"/>
          </p:cNvSpPr>
          <p:nvPr>
            <p:custDataLst>
              <p:tags r:id="rId42"/>
            </p:custDataLst>
          </p:nvPr>
        </p:nvSpPr>
        <p:spPr bwMode="gray">
          <a:xfrm>
            <a:off x="2636838" y="3095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3A70E-9DF2-4D88-BCE5-52992B34795F}" type="datetime'''''''''''''5''''''''''''''''''''''''.''''''''''''2'''">
              <a:rPr lang="ja-JP" altLang="en-US" sz="1000" smtClean="0"/>
              <a:pPr/>
              <a:t>5.2</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590BABBD-011A-B014-901A-1CAE708CB047}"/>
              </a:ext>
            </a:extLst>
          </p:cNvPr>
          <p:cNvSpPr>
            <a:spLocks noGrp="1"/>
          </p:cNvSpPr>
          <p:nvPr>
            <p:custDataLst>
              <p:tags r:id="rId43"/>
            </p:custDataLst>
          </p:nvPr>
        </p:nvSpPr>
        <p:spPr bwMode="gray">
          <a:xfrm>
            <a:off x="2924175" y="3044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604C8-6C1C-4A25-B819-606541B8C2BA}" type="datetime'''''6''''''''.''''''''''''''''''''''''''1'''''''''''''''''''''">
              <a:rPr lang="ja-JP" altLang="en-US" sz="1000" smtClean="0"/>
              <a:pPr/>
              <a:t>6.1</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B3D6BDC7-70BA-0314-CD16-C88CA8DAFFAB}"/>
              </a:ext>
            </a:extLst>
          </p:cNvPr>
          <p:cNvSpPr>
            <a:spLocks noGrp="1"/>
          </p:cNvSpPr>
          <p:nvPr>
            <p:custDataLst>
              <p:tags r:id="rId44"/>
            </p:custDataLst>
          </p:nvPr>
        </p:nvSpPr>
        <p:spPr bwMode="gray">
          <a:xfrm>
            <a:off x="3213100" y="31797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3C977F-5C0F-4CA9-9114-31E3394AC349}" type="datetime'6''''''''.''''''''''''''''''''4'''''''''''''''''">
              <a:rPr lang="ja-JP" altLang="en-US" sz="1000" smtClean="0"/>
              <a:pPr/>
              <a:t>6.4</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075D291D-0097-38D4-7A0F-F297697BB2EC}"/>
              </a:ext>
            </a:extLst>
          </p:cNvPr>
          <p:cNvSpPr>
            <a:spLocks noGrp="1"/>
          </p:cNvSpPr>
          <p:nvPr>
            <p:custDataLst>
              <p:tags r:id="rId45"/>
            </p:custDataLst>
          </p:nvPr>
        </p:nvSpPr>
        <p:spPr bwMode="gray">
          <a:xfrm>
            <a:off x="3502025" y="317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54352-CE7B-443E-BC5C-794254FDEF53}" type="datetime'''''''''''''''6''''''''''''.''''''''6'''''''''''''''''''''''''">
              <a:rPr lang="ja-JP" altLang="en-US" sz="1000" smtClean="0"/>
              <a:pPr/>
              <a:t>6.6</a:t>
            </a:fld>
            <a:endParaRPr kumimoji="1" lang="ja-JP" altLang="en-US" sz="1000" dirty="0">
              <a:sym typeface="+mn-lt"/>
            </a:endParaRPr>
          </a:p>
        </p:txBody>
      </p:sp>
      <p:sp>
        <p:nvSpPr>
          <p:cNvPr id="276" name="テキスト プレースホルダ 9">
            <a:extLst>
              <a:ext uri="{FF2B5EF4-FFF2-40B4-BE49-F238E27FC236}">
                <a16:creationId xmlns:a16="http://schemas.microsoft.com/office/drawing/2014/main" id="{646B504B-5070-6E1E-6CCF-DAD3A8659719}"/>
              </a:ext>
            </a:extLst>
          </p:cNvPr>
          <p:cNvSpPr>
            <a:spLocks noGrp="1"/>
          </p:cNvSpPr>
          <p:nvPr>
            <p:custDataLst>
              <p:tags r:id="rId46"/>
            </p:custDataLst>
          </p:nvPr>
        </p:nvSpPr>
        <p:spPr bwMode="gray">
          <a:xfrm>
            <a:off x="3790950" y="3144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76319-5EDF-4C93-A3EF-A35CA7B8A054}" type="datetime'''''''''''7''''''''''''''''''''''''''''''.''''0'''''''''">
              <a:rPr lang="ja-JP" altLang="en-US" sz="1000" smtClean="0"/>
              <a:pPr/>
              <a:t>7.0</a:t>
            </a:fld>
            <a:endParaRPr kumimoji="1" lang="ja-JP" altLang="en-US" sz="1000" dirty="0">
              <a:sym typeface="+mn-lt"/>
            </a:endParaRPr>
          </a:p>
        </p:txBody>
      </p:sp>
      <p:sp>
        <p:nvSpPr>
          <p:cNvPr id="277" name="テキスト プレースホルダ 9">
            <a:extLst>
              <a:ext uri="{FF2B5EF4-FFF2-40B4-BE49-F238E27FC236}">
                <a16:creationId xmlns:a16="http://schemas.microsoft.com/office/drawing/2014/main" id="{78A38F19-AA9C-D508-F959-734A5A901273}"/>
              </a:ext>
            </a:extLst>
          </p:cNvPr>
          <p:cNvSpPr>
            <a:spLocks noGrp="1"/>
          </p:cNvSpPr>
          <p:nvPr>
            <p:custDataLst>
              <p:tags r:id="rId47"/>
            </p:custDataLst>
          </p:nvPr>
        </p:nvSpPr>
        <p:spPr bwMode="gray">
          <a:xfrm>
            <a:off x="4078288" y="312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31C5A7-C39D-4012-B0BC-E8FFB830FFA3}" type="datetime'''''''''''''''7.''''''''''''''''''''''''''''''''''3'''">
              <a:rPr lang="ja-JP" altLang="en-US" sz="1000" smtClean="0"/>
              <a:pPr/>
              <a:t>7.3</a:t>
            </a:fld>
            <a:endParaRPr kumimoji="1" lang="ja-JP" altLang="en-US" sz="1000" dirty="0">
              <a:sym typeface="+mn-lt"/>
            </a:endParaRPr>
          </a:p>
        </p:txBody>
      </p:sp>
      <p:sp>
        <p:nvSpPr>
          <p:cNvPr id="278" name="テキスト プレースホルダ 9">
            <a:extLst>
              <a:ext uri="{FF2B5EF4-FFF2-40B4-BE49-F238E27FC236}">
                <a16:creationId xmlns:a16="http://schemas.microsoft.com/office/drawing/2014/main" id="{4C8BE0C9-A81F-3A93-6036-D3C596073168}"/>
              </a:ext>
            </a:extLst>
          </p:cNvPr>
          <p:cNvSpPr>
            <a:spLocks noGrp="1"/>
          </p:cNvSpPr>
          <p:nvPr>
            <p:custDataLst>
              <p:tags r:id="rId48"/>
            </p:custDataLst>
          </p:nvPr>
        </p:nvSpPr>
        <p:spPr bwMode="gray">
          <a:xfrm>
            <a:off x="4367213" y="3086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949F20-1473-4D87-BD4B-68399CE0A533}" type="datetime'''8''''.''''''''''''''''''''''''''1'''''''''''''''''''''">
              <a:rPr lang="ja-JP" altLang="en-US" sz="1000" smtClean="0"/>
              <a:pPr/>
              <a:t>8.1</a:t>
            </a:fld>
            <a:endParaRPr kumimoji="1" lang="ja-JP" altLang="en-US" sz="1000" dirty="0">
              <a:sym typeface="+mn-lt"/>
            </a:endParaRPr>
          </a:p>
        </p:txBody>
      </p:sp>
      <p:sp>
        <p:nvSpPr>
          <p:cNvPr id="279" name="テキスト プレースホルダ 9">
            <a:extLst>
              <a:ext uri="{FF2B5EF4-FFF2-40B4-BE49-F238E27FC236}">
                <a16:creationId xmlns:a16="http://schemas.microsoft.com/office/drawing/2014/main" id="{307886D7-B98D-C0FD-C70B-6D47979776C9}"/>
              </a:ext>
            </a:extLst>
          </p:cNvPr>
          <p:cNvSpPr>
            <a:spLocks noGrp="1"/>
          </p:cNvSpPr>
          <p:nvPr>
            <p:custDataLst>
              <p:tags r:id="rId49"/>
            </p:custDataLst>
          </p:nvPr>
        </p:nvSpPr>
        <p:spPr bwMode="gray">
          <a:xfrm>
            <a:off x="4656138" y="30400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341D5-D2F3-465A-B6CC-760F02DF486F}" type="datetime'''''''''''''''8''''''.''''''''''''''''9'''''''''''''">
              <a:rPr lang="ja-JP" altLang="en-US" sz="1000" smtClean="0"/>
              <a:pPr/>
              <a:t>8.9</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5E1A0B47-F971-1670-55B1-2038D5E3AB34}"/>
              </a:ext>
            </a:extLst>
          </p:cNvPr>
          <p:cNvSpPr>
            <a:spLocks noGrp="1"/>
          </p:cNvSpPr>
          <p:nvPr>
            <p:custDataLst>
              <p:tags r:id="rId50"/>
            </p:custDataLst>
          </p:nvPr>
        </p:nvSpPr>
        <p:spPr bwMode="gray">
          <a:xfrm>
            <a:off x="4945063" y="3008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63900-7E52-4887-9ECB-D93B88E018DC}" type="datetime'''''''''''''''''''''9.''''''''''''''''''''5'''''">
              <a:rPr lang="ja-JP" altLang="en-US" sz="1000" smtClean="0"/>
              <a:pPr/>
              <a:t>9.5</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1D837ACB-07EE-2EDE-4423-9C46D5ACDDA0}"/>
              </a:ext>
            </a:extLst>
          </p:cNvPr>
          <p:cNvSpPr>
            <a:spLocks noGrp="1"/>
          </p:cNvSpPr>
          <p:nvPr>
            <p:custDataLst>
              <p:tags r:id="rId51"/>
            </p:custDataLst>
          </p:nvPr>
        </p:nvSpPr>
        <p:spPr bwMode="gray">
          <a:xfrm>
            <a:off x="5197475" y="29448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D3AF3F-C25F-47BD-BA7E-925E26BE754A}" type="datetime'''1''''0''''''''''.''''''''''''''''''''''''''''''''''''''''6'">
              <a:rPr lang="ja-JP" altLang="en-US" sz="1000" smtClean="0"/>
              <a:pPr/>
              <a:t>10.6</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07AACDFA-63FA-625B-43AF-7D49568D2CE1}"/>
              </a:ext>
            </a:extLst>
          </p:cNvPr>
          <p:cNvSpPr>
            <a:spLocks noGrp="1"/>
          </p:cNvSpPr>
          <p:nvPr>
            <p:custDataLst>
              <p:tags r:id="rId52"/>
            </p:custDataLst>
          </p:nvPr>
        </p:nvSpPr>
        <p:spPr bwMode="gray">
          <a:xfrm>
            <a:off x="5486400" y="28956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07382E-318D-4701-93E3-DD4F497FBEED}" type="datetime'''''''''''''''1''1''''.''''''''''''''''''''''''''''''5'''">
              <a:rPr lang="ja-JP" altLang="en-US" sz="1000" smtClean="0"/>
              <a:pPr/>
              <a:t>11.5</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CAF4CB91-BB54-12C7-F217-CE3349E292F9}"/>
              </a:ext>
            </a:extLst>
          </p:cNvPr>
          <p:cNvSpPr>
            <a:spLocks noGrp="1"/>
          </p:cNvSpPr>
          <p:nvPr>
            <p:custDataLst>
              <p:tags r:id="rId53"/>
            </p:custDataLst>
          </p:nvPr>
        </p:nvSpPr>
        <p:spPr bwMode="gray">
          <a:xfrm>
            <a:off x="5775325" y="2889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D6E72F-195B-4F40-8DDF-6C975F023160}" type="datetime'''''''''1''''''''1.''''''''''''''''''''''6'''">
              <a:rPr lang="ja-JP" altLang="en-US" sz="1000" smtClean="0"/>
              <a:pPr/>
              <a:t>11.6</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46521973-5F24-4A1F-1391-DA07B9877592}"/>
              </a:ext>
            </a:extLst>
          </p:cNvPr>
          <p:cNvSpPr>
            <a:spLocks noGrp="1"/>
          </p:cNvSpPr>
          <p:nvPr>
            <p:custDataLst>
              <p:tags r:id="rId54"/>
            </p:custDataLst>
          </p:nvPr>
        </p:nvSpPr>
        <p:spPr bwMode="gray">
          <a:xfrm>
            <a:off x="6064250" y="2847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1686FF-29D8-4856-AC23-56FD8352121B}" type="datetime'''''''''''''''12''''''''''.''''3'''''''''''''''''''''">
              <a:rPr lang="ja-JP" altLang="en-US" sz="1000" smtClean="0"/>
              <a:pPr/>
              <a:t>12.3</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331BBFD9-69B6-9547-B85D-2A833A7E0E43}"/>
              </a:ext>
            </a:extLst>
          </p:cNvPr>
          <p:cNvSpPr>
            <a:spLocks noGrp="1"/>
          </p:cNvSpPr>
          <p:nvPr>
            <p:custDataLst>
              <p:tags r:id="rId55"/>
            </p:custDataLst>
          </p:nvPr>
        </p:nvSpPr>
        <p:spPr bwMode="gray">
          <a:xfrm>
            <a:off x="6351588" y="2806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C985C3-70F2-497F-B88B-BE8148B04EF7}" type="datetime'13''''''.''''''''''''1'''">
              <a:rPr lang="ja-JP" altLang="en-US" sz="1000" smtClean="0"/>
              <a:pPr/>
              <a:t>13.1</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FFEA0407-4DAC-6AF6-0545-4A9E83244E57}"/>
              </a:ext>
            </a:extLst>
          </p:cNvPr>
          <p:cNvSpPr>
            <a:spLocks noGrp="1"/>
          </p:cNvSpPr>
          <p:nvPr>
            <p:custDataLst>
              <p:tags r:id="rId56"/>
            </p:custDataLst>
          </p:nvPr>
        </p:nvSpPr>
        <p:spPr bwMode="gray">
          <a:xfrm>
            <a:off x="6640513" y="27574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FA350B-FA46-4636-9E7E-AE7C40BDB313}" type="datetime'''1''3''''''''''.''9'''''''''''''''''''''''''''''">
              <a:rPr lang="ja-JP" altLang="en-US" sz="1000" smtClean="0"/>
              <a:pPr/>
              <a:t>13.9</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BFF5E6A0-7EF2-43D6-71DB-4E564FB1E956}"/>
              </a:ext>
            </a:extLst>
          </p:cNvPr>
          <p:cNvSpPr>
            <a:spLocks noGrp="1"/>
          </p:cNvSpPr>
          <p:nvPr>
            <p:custDataLst>
              <p:tags r:id="rId57"/>
            </p:custDataLst>
          </p:nvPr>
        </p:nvSpPr>
        <p:spPr bwMode="gray">
          <a:xfrm>
            <a:off x="6929438" y="27543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1B681-F091-45B3-B86B-6FC2B3229F36}" type="datetime'''''''''''''''''1''''''4.''''0'''''''">
              <a:rPr lang="ja-JP" altLang="en-US" sz="1000" smtClean="0"/>
              <a:pPr/>
              <a:t>14.0</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2143512-B625-4BC0-CAA6-5F7997AFA69F}"/>
              </a:ext>
            </a:extLst>
          </p:cNvPr>
          <p:cNvSpPr>
            <a:spLocks noGrp="1"/>
          </p:cNvSpPr>
          <p:nvPr>
            <p:custDataLst>
              <p:tags r:id="rId58"/>
            </p:custDataLst>
          </p:nvPr>
        </p:nvSpPr>
        <p:spPr bwMode="gray">
          <a:xfrm>
            <a:off x="7218363" y="26701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8ABDD1-9CAF-4645-8B59-574A1F67529E}" type="datetime'''''1''''''5''.''''5'">
              <a:rPr lang="ja-JP" altLang="en-US" sz="1000" smtClean="0"/>
              <a:pPr/>
              <a:t>15.5</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2920C0A0-F363-8C23-78B8-A55B58F94BF4}"/>
              </a:ext>
            </a:extLst>
          </p:cNvPr>
          <p:cNvSpPr>
            <a:spLocks noGrp="1"/>
          </p:cNvSpPr>
          <p:nvPr>
            <p:custDataLst>
              <p:tags r:id="rId59"/>
            </p:custDataLst>
          </p:nvPr>
        </p:nvSpPr>
        <p:spPr bwMode="gray">
          <a:xfrm>
            <a:off x="7505700" y="26955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0FE61-9D7D-4BFC-A119-77C0F57DA1C5}" type="datetime'1''''5''''''''''''''''.''''''''''''''''''''''''1'''''''">
              <a:rPr lang="ja-JP" altLang="en-US" sz="1000" smtClean="0"/>
              <a:pPr/>
              <a:t>15.1</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66BF8C72-CB9E-D62A-ADEE-9F01D81F00CA}"/>
              </a:ext>
            </a:extLst>
          </p:cNvPr>
          <p:cNvSpPr>
            <a:spLocks noGrp="1"/>
          </p:cNvSpPr>
          <p:nvPr>
            <p:custDataLst>
              <p:tags r:id="rId60"/>
            </p:custDataLst>
          </p:nvPr>
        </p:nvSpPr>
        <p:spPr bwMode="gray">
          <a:xfrm>
            <a:off x="7794625" y="2652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6E03BE-C94E-4967-9962-70A29CE555BB}" type="datetime'''1''''''''''5''''''''''''.8'''''''''''''''''''''''''''''''">
              <a:rPr lang="ja-JP" altLang="en-US" sz="1000" smtClean="0"/>
              <a:pPr/>
              <a:t>15.8</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3995D0D6-A2E4-5608-81C3-D30671F57286}"/>
              </a:ext>
            </a:extLst>
          </p:cNvPr>
          <p:cNvSpPr>
            <a:spLocks noGrp="1"/>
          </p:cNvSpPr>
          <p:nvPr>
            <p:custDataLst>
              <p:tags r:id="rId61"/>
            </p:custDataLst>
          </p:nvPr>
        </p:nvSpPr>
        <p:spPr bwMode="gray">
          <a:xfrm>
            <a:off x="1193800" y="3330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862D10-244C-4AC6-A36D-D477183AE82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BDB0F253-0429-4E08-1060-A9E913EC07BF}"/>
              </a:ext>
            </a:extLst>
          </p:cNvPr>
          <p:cNvSpPr>
            <a:spLocks noGrp="1"/>
          </p:cNvSpPr>
          <p:nvPr>
            <p:custDataLst>
              <p:tags r:id="rId62"/>
            </p:custDataLst>
          </p:nvPr>
        </p:nvSpPr>
        <p:spPr bwMode="gray">
          <a:xfrm>
            <a:off x="1193800"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5AADB-F216-4938-A223-4CFEA0A2C7D8}"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2330CAE8-44D2-2EE2-D71E-814E586189AF}"/>
              </a:ext>
            </a:extLst>
          </p:cNvPr>
          <p:cNvSpPr>
            <a:spLocks noGrp="1"/>
          </p:cNvSpPr>
          <p:nvPr>
            <p:custDataLst>
              <p:tags r:id="rId63"/>
            </p:custDataLst>
          </p:nvPr>
        </p:nvSpPr>
        <p:spPr bwMode="gray">
          <a:xfrm>
            <a:off x="1482725" y="3316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072B83-7762-4347-ACE9-2FDAB0FBAF4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EE307D7C-59E0-6837-0DC7-C4E69298B205}"/>
              </a:ext>
            </a:extLst>
          </p:cNvPr>
          <p:cNvSpPr>
            <a:spLocks noGrp="1"/>
          </p:cNvSpPr>
          <p:nvPr>
            <p:custDataLst>
              <p:tags r:id="rId64"/>
            </p:custDataLst>
          </p:nvPr>
        </p:nvSpPr>
        <p:spPr bwMode="gray">
          <a:xfrm>
            <a:off x="1482725" y="35829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42CA1A-8C0D-4812-852A-65C9323EF55A}"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23C898A9-C4EE-81B5-E1B8-01DF4F575599}"/>
              </a:ext>
            </a:extLst>
          </p:cNvPr>
          <p:cNvSpPr>
            <a:spLocks noGrp="1"/>
          </p:cNvSpPr>
          <p:nvPr>
            <p:custDataLst>
              <p:tags r:id="rId65"/>
            </p:custDataLst>
          </p:nvPr>
        </p:nvSpPr>
        <p:spPr bwMode="gray">
          <a:xfrm>
            <a:off x="1770063" y="3305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93F02F-ACEB-4995-B5BA-B5AD591FC0CC}"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D1B30279-3C2F-4049-377E-2B5DF432DAAD}"/>
              </a:ext>
            </a:extLst>
          </p:cNvPr>
          <p:cNvSpPr>
            <a:spLocks noGrp="1"/>
          </p:cNvSpPr>
          <p:nvPr>
            <p:custDataLst>
              <p:tags r:id="rId66"/>
            </p:custDataLst>
          </p:nvPr>
        </p:nvSpPr>
        <p:spPr bwMode="gray">
          <a:xfrm>
            <a:off x="1770063" y="35798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EF5FE-8CE0-47A2-BE0F-664EA577F9A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200B9D64-DCFE-A335-FE81-6FA9DAF7D266}"/>
              </a:ext>
            </a:extLst>
          </p:cNvPr>
          <p:cNvSpPr>
            <a:spLocks noGrp="1"/>
          </p:cNvSpPr>
          <p:nvPr>
            <p:custDataLst>
              <p:tags r:id="rId67"/>
            </p:custDataLst>
          </p:nvPr>
        </p:nvSpPr>
        <p:spPr bwMode="gray">
          <a:xfrm>
            <a:off x="2058988"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9C22CA-2D86-4A22-8C79-10831C07EA7F}"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6C4C266B-897C-0A9C-45F3-8ED7CECE7B14}"/>
              </a:ext>
            </a:extLst>
          </p:cNvPr>
          <p:cNvSpPr>
            <a:spLocks noGrp="1"/>
          </p:cNvSpPr>
          <p:nvPr>
            <p:custDataLst>
              <p:tags r:id="rId68"/>
            </p:custDataLst>
          </p:nvPr>
        </p:nvSpPr>
        <p:spPr bwMode="gray">
          <a:xfrm>
            <a:off x="2058988" y="35687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FC729A-9A08-4A1A-A77E-1031DA8612DC}"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09668992-0246-E0C6-3064-4F770F0700EA}"/>
              </a:ext>
            </a:extLst>
          </p:cNvPr>
          <p:cNvSpPr>
            <a:spLocks noGrp="1"/>
          </p:cNvSpPr>
          <p:nvPr>
            <p:custDataLst>
              <p:tags r:id="rId69"/>
            </p:custDataLst>
          </p:nvPr>
        </p:nvSpPr>
        <p:spPr bwMode="gray">
          <a:xfrm>
            <a:off x="2347913" y="3254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223AB2-5462-4214-9587-D18DAD7F4C35}"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D5AB909D-8F78-E469-0B95-F95E07B5C2FE}"/>
              </a:ext>
            </a:extLst>
          </p:cNvPr>
          <p:cNvSpPr>
            <a:spLocks noGrp="1"/>
          </p:cNvSpPr>
          <p:nvPr>
            <p:custDataLst>
              <p:tags r:id="rId70"/>
            </p:custDataLst>
          </p:nvPr>
        </p:nvSpPr>
        <p:spPr bwMode="gray">
          <a:xfrm>
            <a:off x="2347913" y="35671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104790-63C4-4756-98A1-23BF7D72D0B3}"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D7AD2C8E-E666-C102-D809-E32A0E3E9224}"/>
              </a:ext>
            </a:extLst>
          </p:cNvPr>
          <p:cNvSpPr>
            <a:spLocks noGrp="1"/>
          </p:cNvSpPr>
          <p:nvPr>
            <p:custDataLst>
              <p:tags r:id="rId71"/>
            </p:custDataLst>
          </p:nvPr>
        </p:nvSpPr>
        <p:spPr bwMode="gray">
          <a:xfrm>
            <a:off x="2636838" y="32480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25CE50-51D9-490D-8207-4D2997A76569}"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65E3C5D2-26EF-C8FD-3CA1-241F94392418}"/>
              </a:ext>
            </a:extLst>
          </p:cNvPr>
          <p:cNvSpPr>
            <a:spLocks noGrp="1"/>
          </p:cNvSpPr>
          <p:nvPr>
            <p:custDataLst>
              <p:tags r:id="rId72"/>
            </p:custDataLst>
          </p:nvPr>
        </p:nvSpPr>
        <p:spPr bwMode="gray">
          <a:xfrm>
            <a:off x="2636838" y="35687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E16F3F-157D-43E2-A564-2D51EA04EF9F}"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3C2807B9-D862-0D36-14F3-809C15064083}"/>
              </a:ext>
            </a:extLst>
          </p:cNvPr>
          <p:cNvSpPr>
            <a:spLocks noGrp="1"/>
          </p:cNvSpPr>
          <p:nvPr>
            <p:custDataLst>
              <p:tags r:id="rId73"/>
            </p:custDataLst>
          </p:nvPr>
        </p:nvSpPr>
        <p:spPr bwMode="gray">
          <a:xfrm>
            <a:off x="2924175" y="3197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E25FF2-FDF6-4230-9528-E2F4B665D5ED}"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372D1B3B-A471-12D9-6766-E35C01029EC9}"/>
              </a:ext>
            </a:extLst>
          </p:cNvPr>
          <p:cNvSpPr>
            <a:spLocks noGrp="1"/>
          </p:cNvSpPr>
          <p:nvPr>
            <p:custDataLst>
              <p:tags r:id="rId74"/>
            </p:custDataLst>
          </p:nvPr>
        </p:nvSpPr>
        <p:spPr bwMode="gray">
          <a:xfrm>
            <a:off x="2924175" y="35480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366ED-4A40-428B-BE2D-A0E3115B5BC2}" type="datetime'''''''3''''''''''''''''''''''.''''3'''''''">
              <a:rPr lang="ja-JP" altLang="en-US" sz="1000" smtClean="0">
                <a:effectLst/>
                <a:sym typeface="+mn-lt"/>
              </a:rPr>
              <a:pPr marL="0" lvl="0" indent="0" algn="ctr">
                <a:spcBef>
                  <a:spcPct val="0"/>
                </a:spcBef>
                <a:buNone/>
              </a:pPr>
              <a:t>3.3</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55B9651F-ADB4-EE5C-8516-F9FD5FDE6948}"/>
              </a:ext>
            </a:extLst>
          </p:cNvPr>
          <p:cNvSpPr>
            <a:spLocks noGrp="1"/>
          </p:cNvSpPr>
          <p:nvPr>
            <p:custDataLst>
              <p:tags r:id="rId75"/>
            </p:custDataLst>
          </p:nvPr>
        </p:nvSpPr>
        <p:spPr bwMode="gray">
          <a:xfrm>
            <a:off x="3213100" y="33655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F9B49-E143-4607-903F-C177730517E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B95C6633-F15D-DD72-8ED0-35E010753056}"/>
              </a:ext>
            </a:extLst>
          </p:cNvPr>
          <p:cNvSpPr>
            <a:spLocks noGrp="1"/>
          </p:cNvSpPr>
          <p:nvPr>
            <p:custDataLst>
              <p:tags r:id="rId76"/>
            </p:custDataLst>
          </p:nvPr>
        </p:nvSpPr>
        <p:spPr bwMode="gray">
          <a:xfrm>
            <a:off x="3213100" y="35448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1BF8DD-ADA7-4BB2-9BF5-E7CCD4C0E360}"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F4525F16-9B64-DB36-8D55-09BE2191D919}"/>
              </a:ext>
            </a:extLst>
          </p:cNvPr>
          <p:cNvSpPr>
            <a:spLocks noGrp="1"/>
          </p:cNvSpPr>
          <p:nvPr>
            <p:custDataLst>
              <p:tags r:id="rId77"/>
            </p:custDataLst>
          </p:nvPr>
        </p:nvSpPr>
        <p:spPr bwMode="gray">
          <a:xfrm>
            <a:off x="3502025" y="33575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1C2F07-8A92-4861-923D-99CA9B763912}"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4A334110-C916-621D-A45A-4FDB9B12749A}"/>
              </a:ext>
            </a:extLst>
          </p:cNvPr>
          <p:cNvSpPr>
            <a:spLocks noGrp="1"/>
          </p:cNvSpPr>
          <p:nvPr>
            <p:custDataLst>
              <p:tags r:id="rId78"/>
            </p:custDataLst>
          </p:nvPr>
        </p:nvSpPr>
        <p:spPr bwMode="gray">
          <a:xfrm>
            <a:off x="3502025" y="35417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7C8356-7DE4-406C-A6B6-4DE71276A546}" type="datetime'''''''''''''''''''3''''''''''''''''''''.''5'''''''">
              <a:rPr lang="ja-JP" altLang="en-US" sz="1000" smtClean="0">
                <a:effectLst/>
                <a:sym typeface="+mn-lt"/>
              </a:rPr>
              <a:pPr marL="0" lvl="0" indent="0" algn="ctr">
                <a:spcBef>
                  <a:spcPct val="0"/>
                </a:spcBef>
                <a:buNone/>
              </a:pPr>
              <a:t>3.5</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5B0BC18C-3C22-6E82-07C2-1FD57A9D3974}"/>
              </a:ext>
            </a:extLst>
          </p:cNvPr>
          <p:cNvSpPr>
            <a:spLocks noGrp="1"/>
          </p:cNvSpPr>
          <p:nvPr>
            <p:custDataLst>
              <p:tags r:id="rId79"/>
            </p:custDataLst>
          </p:nvPr>
        </p:nvSpPr>
        <p:spPr bwMode="gray">
          <a:xfrm>
            <a:off x="3790950" y="3333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119F3-8067-467B-8794-13357360195D}"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99ED8F21-3AF7-FF27-DD10-9CC64E5CE99C}"/>
              </a:ext>
            </a:extLst>
          </p:cNvPr>
          <p:cNvSpPr>
            <a:spLocks noGrp="1"/>
          </p:cNvSpPr>
          <p:nvPr>
            <p:custDataLst>
              <p:tags r:id="rId80"/>
            </p:custDataLst>
          </p:nvPr>
        </p:nvSpPr>
        <p:spPr bwMode="gray">
          <a:xfrm>
            <a:off x="3790950"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F23B8-4C9C-452F-ACCB-6077C5666E7F}"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2D3A4DED-1DB4-B178-0E9B-B2AC483CFAA6}"/>
              </a:ext>
            </a:extLst>
          </p:cNvPr>
          <p:cNvSpPr>
            <a:spLocks noGrp="1"/>
          </p:cNvSpPr>
          <p:nvPr>
            <p:custDataLst>
              <p:tags r:id="rId81"/>
            </p:custDataLst>
          </p:nvPr>
        </p:nvSpPr>
        <p:spPr bwMode="gray">
          <a:xfrm>
            <a:off x="4078288" y="3325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CB104A-C12E-4D06-B7AE-75A01CD3C662}"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939FE752-6B7F-0234-D889-4AD602344C46}"/>
              </a:ext>
            </a:extLst>
          </p:cNvPr>
          <p:cNvSpPr>
            <a:spLocks noGrp="1"/>
          </p:cNvSpPr>
          <p:nvPr>
            <p:custDataLst>
              <p:tags r:id="rId82"/>
            </p:custDataLst>
          </p:nvPr>
        </p:nvSpPr>
        <p:spPr bwMode="gray">
          <a:xfrm>
            <a:off x="4078288"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DF86D1-BCEC-4FF0-8125-B804EAEC8A6B}" type="datetime'''''3''''''''.''''''''''''''''''''''9'''''''''">
              <a:rPr lang="ja-JP" altLang="en-US" sz="1000" smtClean="0">
                <a:effectLst/>
                <a:sym typeface="+mn-lt"/>
              </a:rPr>
              <a:pPr marL="0" lvl="0" indent="0" algn="ctr">
                <a:spcBef>
                  <a:spcPct val="0"/>
                </a:spcBef>
                <a:buNone/>
              </a:pPr>
              <a:t>3.9</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07FE9D0B-865F-C5FA-E371-0C9F313E02B5}"/>
              </a:ext>
            </a:extLst>
          </p:cNvPr>
          <p:cNvSpPr>
            <a:spLocks noGrp="1"/>
          </p:cNvSpPr>
          <p:nvPr>
            <p:custDataLst>
              <p:tags r:id="rId83"/>
            </p:custDataLst>
          </p:nvPr>
        </p:nvSpPr>
        <p:spPr bwMode="gray">
          <a:xfrm>
            <a:off x="4367213" y="3292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2DA39B-53E9-4DA1-A6F5-6615ACD71F73}"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40FFF0D0-F1E7-B8FA-88D5-C4EA97C31BF3}"/>
              </a:ext>
            </a:extLst>
          </p:cNvPr>
          <p:cNvSpPr>
            <a:spLocks noGrp="1"/>
          </p:cNvSpPr>
          <p:nvPr>
            <p:custDataLst>
              <p:tags r:id="rId84"/>
            </p:custDataLst>
          </p:nvPr>
        </p:nvSpPr>
        <p:spPr bwMode="gray">
          <a:xfrm>
            <a:off x="4367213" y="3519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1CF0FE-D0E6-4AD7-8377-584507670C0F}"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D591DE39-677C-3099-CF39-ABD8A6B2FBFD}"/>
              </a:ext>
            </a:extLst>
          </p:cNvPr>
          <p:cNvSpPr>
            <a:spLocks noGrp="1"/>
          </p:cNvSpPr>
          <p:nvPr>
            <p:custDataLst>
              <p:tags r:id="rId85"/>
            </p:custDataLst>
          </p:nvPr>
        </p:nvSpPr>
        <p:spPr bwMode="gray">
          <a:xfrm>
            <a:off x="4656138" y="32559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0535B9-5EF4-44CE-9097-A2C3B24A4BD8}"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A4CFB907-F866-30C6-8858-4D666C51995C}"/>
              </a:ext>
            </a:extLst>
          </p:cNvPr>
          <p:cNvSpPr>
            <a:spLocks noGrp="1"/>
          </p:cNvSpPr>
          <p:nvPr>
            <p:custDataLst>
              <p:tags r:id="rId86"/>
            </p:custDataLst>
          </p:nvPr>
        </p:nvSpPr>
        <p:spPr bwMode="gray">
          <a:xfrm>
            <a:off x="4656138" y="35052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56EBA9-CDEB-49A2-93F4-E0F24289584C}"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BCE4CB48-9DB8-3F59-E121-7738502F74E0}"/>
              </a:ext>
            </a:extLst>
          </p:cNvPr>
          <p:cNvSpPr>
            <a:spLocks noGrp="1"/>
          </p:cNvSpPr>
          <p:nvPr>
            <p:custDataLst>
              <p:tags r:id="rId87"/>
            </p:custDataLst>
          </p:nvPr>
        </p:nvSpPr>
        <p:spPr bwMode="gray">
          <a:xfrm>
            <a:off x="4945063" y="323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8C0BA-01F9-4ACC-AA5A-B9434A386CB5}" type="datetime'''''''''''''''''''''''4''''''''.4'''''''">
              <a:rPr lang="ja-JP" altLang="en-US" sz="1000" smtClean="0">
                <a:effectLst/>
                <a:sym typeface="+mn-lt"/>
              </a:rPr>
              <a:pPr marL="0" lvl="0" indent="0" algn="ctr">
                <a:spcBef>
                  <a:spcPct val="0"/>
                </a:spcBef>
                <a:buNone/>
              </a:pPr>
              <a:t>4.4</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C5BBC7E5-E51C-3278-E8B6-DEC6766F5BB8}"/>
              </a:ext>
            </a:extLst>
          </p:cNvPr>
          <p:cNvSpPr>
            <a:spLocks noGrp="1"/>
          </p:cNvSpPr>
          <p:nvPr>
            <p:custDataLst>
              <p:tags r:id="rId88"/>
            </p:custDataLst>
          </p:nvPr>
        </p:nvSpPr>
        <p:spPr bwMode="gray">
          <a:xfrm>
            <a:off x="4945063" y="349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A38998-18E1-4623-988D-D1CE7A62ACA6}"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21CBB8F8-62CB-9D5D-4FF6-EE49A4C65F83}"/>
              </a:ext>
            </a:extLst>
          </p:cNvPr>
          <p:cNvSpPr>
            <a:spLocks noGrp="1"/>
          </p:cNvSpPr>
          <p:nvPr>
            <p:custDataLst>
              <p:tags r:id="rId89"/>
            </p:custDataLst>
          </p:nvPr>
        </p:nvSpPr>
        <p:spPr bwMode="gray">
          <a:xfrm>
            <a:off x="5232400" y="31797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660F2-DB79-4853-AA24-BA776B844978}"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1DAA7734-CDA2-EA47-EFCE-344705E32E52}"/>
              </a:ext>
            </a:extLst>
          </p:cNvPr>
          <p:cNvSpPr>
            <a:spLocks noGrp="1"/>
          </p:cNvSpPr>
          <p:nvPr>
            <p:custDataLst>
              <p:tags r:id="rId90"/>
            </p:custDataLst>
          </p:nvPr>
        </p:nvSpPr>
        <p:spPr bwMode="auto">
          <a:xfrm>
            <a:off x="1152525" y="37861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1D0719-6D6F-46AE-905C-76796D337538}" type="datetime'2''''''''''''''''''''''''''''''''0''0''''''0'''''''">
              <a:rPr lang="ja-JP" altLang="en-US" sz="1000" smtClean="0"/>
              <a:pPr/>
              <a:t>2000</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A6A4BEDD-C12B-5B6E-379E-B8E6C6E2D0F0}"/>
              </a:ext>
            </a:extLst>
          </p:cNvPr>
          <p:cNvSpPr>
            <a:spLocks noGrp="1"/>
          </p:cNvSpPr>
          <p:nvPr>
            <p:custDataLst>
              <p:tags r:id="rId91"/>
            </p:custDataLst>
          </p:nvPr>
        </p:nvSpPr>
        <p:spPr bwMode="gray">
          <a:xfrm>
            <a:off x="5521325" y="31480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B71EB-5C63-4A34-B0A4-AD9B9AFF8A24}"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FBCB4B20-E6BF-9662-D844-D325E9DF701A}"/>
              </a:ext>
            </a:extLst>
          </p:cNvPr>
          <p:cNvSpPr>
            <a:spLocks noGrp="1"/>
          </p:cNvSpPr>
          <p:nvPr>
            <p:custDataLst>
              <p:tags r:id="rId92"/>
            </p:custDataLst>
          </p:nvPr>
        </p:nvSpPr>
        <p:spPr bwMode="gray">
          <a:xfrm>
            <a:off x="5521325" y="34686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EEF3B9-1AF4-488B-BC41-7BA1D331F3F4}"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32C0985E-264C-D0E4-7390-3BC4D5B663A3}"/>
              </a:ext>
            </a:extLst>
          </p:cNvPr>
          <p:cNvSpPr>
            <a:spLocks noGrp="1"/>
          </p:cNvSpPr>
          <p:nvPr>
            <p:custDataLst>
              <p:tags r:id="rId93"/>
            </p:custDataLst>
          </p:nvPr>
        </p:nvSpPr>
        <p:spPr bwMode="gray">
          <a:xfrm>
            <a:off x="5810250" y="31496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13324-C599-4309-908C-70EAA83A52C9}"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EF1BC45-F33C-9B94-F4CB-8114C3DBC6F3}"/>
              </a:ext>
            </a:extLst>
          </p:cNvPr>
          <p:cNvSpPr>
            <a:spLocks noGrp="1"/>
          </p:cNvSpPr>
          <p:nvPr>
            <p:custDataLst>
              <p:tags r:id="rId94"/>
            </p:custDataLst>
          </p:nvPr>
        </p:nvSpPr>
        <p:spPr bwMode="gray">
          <a:xfrm>
            <a:off x="5810250" y="34734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FFE28-8B83-417E-AC86-590B502D1936}"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7DF30A84-7F7A-AE79-83A9-447DEBD563E9}"/>
              </a:ext>
            </a:extLst>
          </p:cNvPr>
          <p:cNvSpPr>
            <a:spLocks noGrp="1"/>
          </p:cNvSpPr>
          <p:nvPr>
            <p:custDataLst>
              <p:tags r:id="rId95"/>
            </p:custDataLst>
          </p:nvPr>
        </p:nvSpPr>
        <p:spPr bwMode="gray">
          <a:xfrm>
            <a:off x="6099175" y="31162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027382-E033-4437-87AD-01314B0DEE9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F99FFD67-99F2-CB54-3AFA-614E674448C6}"/>
              </a:ext>
            </a:extLst>
          </p:cNvPr>
          <p:cNvSpPr>
            <a:spLocks noGrp="1"/>
          </p:cNvSpPr>
          <p:nvPr>
            <p:custDataLst>
              <p:tags r:id="rId96"/>
            </p:custDataLst>
          </p:nvPr>
        </p:nvSpPr>
        <p:spPr bwMode="gray">
          <a:xfrm>
            <a:off x="6099175" y="34607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F8EFC-09B0-4DAE-849C-65D6B62F4837}"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D2034EB7-F617-D223-B5BD-88EC579F73A4}"/>
              </a:ext>
            </a:extLst>
          </p:cNvPr>
          <p:cNvSpPr>
            <a:spLocks noGrp="1"/>
          </p:cNvSpPr>
          <p:nvPr>
            <p:custDataLst>
              <p:tags r:id="rId97"/>
            </p:custDataLst>
          </p:nvPr>
        </p:nvSpPr>
        <p:spPr bwMode="gray">
          <a:xfrm>
            <a:off x="6386513" y="30861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020EFA-228D-427C-B3AB-F6444F592A91}"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16E9224B-AD7D-EBB8-4647-3D45716A539D}"/>
              </a:ext>
            </a:extLst>
          </p:cNvPr>
          <p:cNvSpPr>
            <a:spLocks noGrp="1"/>
          </p:cNvSpPr>
          <p:nvPr>
            <p:custDataLst>
              <p:tags r:id="rId98"/>
            </p:custDataLst>
          </p:nvPr>
        </p:nvSpPr>
        <p:spPr bwMode="gray">
          <a:xfrm>
            <a:off x="6386513" y="34528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106067-D4A0-4DF4-BB84-4E04729858DE}" type="datetime'''''''''''''6''.''''''''''''''''''''''''''''''7'''''''''''''''">
              <a:rPr lang="ja-JP" altLang="en-US" sz="1000" smtClean="0">
                <a:effectLst/>
                <a:sym typeface="+mn-lt"/>
              </a:rPr>
              <a:pPr marL="0" lvl="0" indent="0" algn="ctr">
                <a:spcBef>
                  <a:spcPct val="0"/>
                </a:spcBef>
                <a:buNone/>
              </a:pPr>
              <a:t>6.7</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C0D6DD0B-74CD-B82F-5F81-A5BCE24B4FE2}"/>
              </a:ext>
            </a:extLst>
          </p:cNvPr>
          <p:cNvSpPr>
            <a:spLocks noGrp="1"/>
          </p:cNvSpPr>
          <p:nvPr>
            <p:custDataLst>
              <p:tags r:id="rId99"/>
            </p:custDataLst>
          </p:nvPr>
        </p:nvSpPr>
        <p:spPr bwMode="gray">
          <a:xfrm>
            <a:off x="6675438" y="30448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D972E-FFEE-4423-A0F2-434667A598FC}" type="datetime'''''6''''''''''''''''''''''''''''''.''''''''''''''''6'''''''''">
              <a:rPr lang="ja-JP" altLang="en-US" sz="1000" smtClean="0">
                <a:effectLst/>
                <a:sym typeface="+mn-lt"/>
              </a:rPr>
              <a:pPr marL="0" lvl="0" indent="0" algn="ctr">
                <a:spcBef>
                  <a:spcPct val="0"/>
                </a:spcBef>
                <a:buNone/>
              </a:pPr>
              <a:t>6.6</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9F06FDCA-8990-47E3-9575-BFCAA96E1A9A}"/>
              </a:ext>
            </a:extLst>
          </p:cNvPr>
          <p:cNvSpPr>
            <a:spLocks noGrp="1"/>
          </p:cNvSpPr>
          <p:nvPr>
            <p:custDataLst>
              <p:tags r:id="rId100"/>
            </p:custDataLst>
          </p:nvPr>
        </p:nvSpPr>
        <p:spPr bwMode="gray">
          <a:xfrm>
            <a:off x="6675438" y="34353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0357D-7883-4E9B-A0E8-ACC9A4112AA8}" type="datetime'7''''''''''''''''.''''''''''''''''''''''''3'''''''''''''''''''">
              <a:rPr lang="ja-JP" altLang="en-US" sz="1000" smtClean="0">
                <a:effectLst/>
                <a:sym typeface="+mn-lt"/>
              </a:rPr>
              <a:pPr marL="0" lvl="0" indent="0" algn="ctr">
                <a:spcBef>
                  <a:spcPct val="0"/>
                </a:spcBef>
                <a:buNone/>
              </a:pPr>
              <a:t>7.3</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85AB37C6-7266-E341-57A6-06E3598E0F39}"/>
              </a:ext>
            </a:extLst>
          </p:cNvPr>
          <p:cNvSpPr>
            <a:spLocks noGrp="1"/>
          </p:cNvSpPr>
          <p:nvPr>
            <p:custDataLst>
              <p:tags r:id="rId101"/>
            </p:custDataLst>
          </p:nvPr>
        </p:nvSpPr>
        <p:spPr bwMode="gray">
          <a:xfrm>
            <a:off x="6964363" y="3038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67DBFD-C15A-4DC4-8107-29BAC8B57B7D}"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4828D11B-BB14-589C-9C04-FB3C4402545A}"/>
              </a:ext>
            </a:extLst>
          </p:cNvPr>
          <p:cNvSpPr>
            <a:spLocks noGrp="1"/>
          </p:cNvSpPr>
          <p:nvPr>
            <p:custDataLst>
              <p:tags r:id="rId102"/>
            </p:custDataLst>
          </p:nvPr>
        </p:nvSpPr>
        <p:spPr bwMode="gray">
          <a:xfrm>
            <a:off x="6964363" y="3430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B44DB7-D28A-42B9-AE09-4AF277E0682A}"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29A5850D-C37B-AA11-0A62-710F7CB289B7}"/>
              </a:ext>
            </a:extLst>
          </p:cNvPr>
          <p:cNvSpPr>
            <a:spLocks noGrp="1"/>
          </p:cNvSpPr>
          <p:nvPr>
            <p:custDataLst>
              <p:tags r:id="rId103"/>
            </p:custDataLst>
          </p:nvPr>
        </p:nvSpPr>
        <p:spPr bwMode="gray">
          <a:xfrm>
            <a:off x="5232400" y="34766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DE3C46-75E3-4332-9CB8-F4EAE4FC2DEA}"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431" name="テキスト プレースホルダ 9">
            <a:extLst>
              <a:ext uri="{FF2B5EF4-FFF2-40B4-BE49-F238E27FC236}">
                <a16:creationId xmlns:a16="http://schemas.microsoft.com/office/drawing/2014/main" id="{CC8A7B32-1E47-4762-5492-DEC6DB169E71}"/>
              </a:ext>
            </a:extLst>
          </p:cNvPr>
          <p:cNvSpPr>
            <a:spLocks noGrp="1"/>
          </p:cNvSpPr>
          <p:nvPr>
            <p:custDataLst>
              <p:tags r:id="rId104"/>
            </p:custDataLst>
          </p:nvPr>
        </p:nvSpPr>
        <p:spPr bwMode="gray">
          <a:xfrm>
            <a:off x="7253288" y="33956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A7D1C-0063-4944-92A5-5E5F5D8A6675}" type="datetime'''''''8''''''''''''''.''''''7'''''''''''''''''''''''''">
              <a:rPr lang="ja-JP" altLang="en-US" sz="1000" smtClean="0">
                <a:effectLst/>
                <a:sym typeface="+mn-lt"/>
              </a:rPr>
              <a:pPr marL="0" lvl="0" indent="0" algn="ctr">
                <a:spcBef>
                  <a:spcPct val="0"/>
                </a:spcBef>
                <a:buNone/>
              </a:pPr>
              <a:t>8.7</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A8A6BFA0-4DFF-7C36-318E-D9AA86D982D2}"/>
              </a:ext>
            </a:extLst>
          </p:cNvPr>
          <p:cNvSpPr>
            <a:spLocks noGrp="1"/>
          </p:cNvSpPr>
          <p:nvPr>
            <p:custDataLst>
              <p:tags r:id="rId105"/>
            </p:custDataLst>
          </p:nvPr>
        </p:nvSpPr>
        <p:spPr bwMode="gray">
          <a:xfrm>
            <a:off x="7540625" y="30051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E254D9-212D-4D36-99BA-2B1AB5498CE2}"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83463704-C99B-30BC-2CE0-03D298D3C83B}"/>
              </a:ext>
            </a:extLst>
          </p:cNvPr>
          <p:cNvSpPr>
            <a:spLocks noGrp="1"/>
          </p:cNvSpPr>
          <p:nvPr>
            <p:custDataLst>
              <p:tags r:id="rId106"/>
            </p:custDataLst>
          </p:nvPr>
        </p:nvSpPr>
        <p:spPr bwMode="gray">
          <a:xfrm>
            <a:off x="7540625" y="34258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BEEE2-110B-4165-9822-AD72FA224C35}"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EEAA21DF-CB73-0D6C-7C28-770E2F665F51}"/>
              </a:ext>
            </a:extLst>
          </p:cNvPr>
          <p:cNvSpPr>
            <a:spLocks noGrp="1"/>
          </p:cNvSpPr>
          <p:nvPr>
            <p:custDataLst>
              <p:tags r:id="rId107"/>
            </p:custDataLst>
          </p:nvPr>
        </p:nvSpPr>
        <p:spPr bwMode="gray">
          <a:xfrm>
            <a:off x="7829550" y="2974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1124B-2AEE-4147-AEB8-4730BA7E7300}"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F904D06F-E9F7-F642-7ED3-37DA22D0D34B}"/>
              </a:ext>
            </a:extLst>
          </p:cNvPr>
          <p:cNvSpPr>
            <a:spLocks noGrp="1"/>
          </p:cNvSpPr>
          <p:nvPr>
            <p:custDataLst>
              <p:tags r:id="rId108"/>
            </p:custDataLst>
          </p:nvPr>
        </p:nvSpPr>
        <p:spPr bwMode="gray">
          <a:xfrm>
            <a:off x="7829550" y="34178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B9EF2-36DF-43EE-9FF9-763EA972E636}"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01ACD015-8B93-F85F-B47E-223714E0E717}"/>
              </a:ext>
            </a:extLst>
          </p:cNvPr>
          <p:cNvSpPr>
            <a:spLocks noGrp="1"/>
          </p:cNvSpPr>
          <p:nvPr>
            <p:custDataLst>
              <p:tags r:id="rId109"/>
            </p:custDataLst>
          </p:nvPr>
        </p:nvSpPr>
        <p:spPr bwMode="auto">
          <a:xfrm>
            <a:off x="151130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98E6DA-5C78-4D62-8C46-6A3E59A12ABE}" type="datetime'''''''''''''''''0''''''''''''''''''''''''''''''1'''''''">
              <a:rPr lang="ja-JP" altLang="en-US" sz="1000" smtClean="0"/>
              <a:pPr/>
              <a:t>01</a:t>
            </a:fld>
            <a:endParaRPr kumimoji="1" lang="ja-JP" altLang="en-US" sz="1000" dirty="0">
              <a:sym typeface="+mn-lt"/>
            </a:endParaRPr>
          </a:p>
        </p:txBody>
      </p:sp>
      <p:sp>
        <p:nvSpPr>
          <p:cNvPr id="298" name="テキスト プレースホルダ 9">
            <a:extLst>
              <a:ext uri="{FF2B5EF4-FFF2-40B4-BE49-F238E27FC236}">
                <a16:creationId xmlns:a16="http://schemas.microsoft.com/office/drawing/2014/main" id="{C9FFBAE5-7F82-20D3-0FB6-59677B157C3A}"/>
              </a:ext>
            </a:extLst>
          </p:cNvPr>
          <p:cNvSpPr>
            <a:spLocks noGrp="1"/>
          </p:cNvSpPr>
          <p:nvPr>
            <p:custDataLst>
              <p:tags r:id="rId110"/>
            </p:custDataLst>
          </p:nvPr>
        </p:nvSpPr>
        <p:spPr bwMode="auto">
          <a:xfrm>
            <a:off x="179863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1AF42D-52E5-4DEF-B45F-23354EB94E26}" type="datetime'''''''''''''''''''''''''''''''''''0''''''''''''''''''''2'''''">
              <a:rPr lang="ja-JP" altLang="en-US" sz="1000" smtClean="0"/>
              <a:pPr/>
              <a:t>02</a:t>
            </a:fld>
            <a:endParaRPr kumimoji="1" lang="ja-JP" altLang="en-US" sz="1000" dirty="0">
              <a:sym typeface="+mn-lt"/>
            </a:endParaRPr>
          </a:p>
        </p:txBody>
      </p:sp>
      <p:sp>
        <p:nvSpPr>
          <p:cNvPr id="186" name="テキスト プレースホルダ 9">
            <a:extLst>
              <a:ext uri="{FF2B5EF4-FFF2-40B4-BE49-F238E27FC236}">
                <a16:creationId xmlns:a16="http://schemas.microsoft.com/office/drawing/2014/main" id="{33ED1A8C-C789-F1C5-B949-73B51121C22C}"/>
              </a:ext>
            </a:extLst>
          </p:cNvPr>
          <p:cNvSpPr>
            <a:spLocks noGrp="1"/>
          </p:cNvSpPr>
          <p:nvPr>
            <p:custDataLst>
              <p:tags r:id="rId111"/>
            </p:custDataLst>
          </p:nvPr>
        </p:nvSpPr>
        <p:spPr bwMode="auto">
          <a:xfrm>
            <a:off x="208756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6E6296-E951-4CA3-8266-26D4C964D43D}" type="datetime'''''''''''''''0''''''''''3'''">
              <a:rPr lang="ja-JP" altLang="en-US" sz="1000" smtClean="0"/>
              <a:pPr/>
              <a:t>03</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4AC0E243-06A6-ECFA-DEDE-4E2BF5CB52A7}"/>
              </a:ext>
            </a:extLst>
          </p:cNvPr>
          <p:cNvSpPr>
            <a:spLocks noGrp="1"/>
          </p:cNvSpPr>
          <p:nvPr>
            <p:custDataLst>
              <p:tags r:id="rId112"/>
            </p:custDataLst>
          </p:nvPr>
        </p:nvSpPr>
        <p:spPr bwMode="auto">
          <a:xfrm>
            <a:off x="2376488"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47278-8A3A-4460-ACA2-20E58F1B7B1B}" type="datetime'''''''''''''0''''''''''''''''''''''''4'''''''''''''''''''''''">
              <a:rPr lang="ja-JP" altLang="en-US" sz="1000" smtClean="0"/>
              <a:pPr/>
              <a:t>04</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18DA3502-359B-DC40-47A1-15260A204990}"/>
              </a:ext>
            </a:extLst>
          </p:cNvPr>
          <p:cNvSpPr>
            <a:spLocks noGrp="1"/>
          </p:cNvSpPr>
          <p:nvPr>
            <p:custDataLst>
              <p:tags r:id="rId113"/>
            </p:custDataLst>
          </p:nvPr>
        </p:nvSpPr>
        <p:spPr bwMode="auto">
          <a:xfrm>
            <a:off x="2665413"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022C13-3E7D-4B24-B703-6D89A8798435}" type="datetime'0''''''''''''''''''''''''''''''''''''5'''''''''''''''''''''''">
              <a:rPr lang="ja-JP" altLang="en-US" sz="1000" smtClean="0"/>
              <a:pPr/>
              <a:t>05</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C4DDC79-D8D4-9D40-94E3-ED31997237BB}"/>
              </a:ext>
            </a:extLst>
          </p:cNvPr>
          <p:cNvSpPr>
            <a:spLocks noGrp="1"/>
          </p:cNvSpPr>
          <p:nvPr>
            <p:custDataLst>
              <p:tags r:id="rId114"/>
            </p:custDataLst>
          </p:nvPr>
        </p:nvSpPr>
        <p:spPr bwMode="auto">
          <a:xfrm>
            <a:off x="2952750"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52CC2-2FC2-479C-A155-8CDFDC4DE8E7}" type="datetime'''''''''''''0''''''''6'''''''''''''''''''''''''''''''''''">
              <a:rPr lang="ja-JP" altLang="en-US" sz="1000" smtClean="0"/>
              <a:pPr/>
              <a:t>06</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39CA9705-1D63-734D-E291-D5001A02BEF0}"/>
              </a:ext>
            </a:extLst>
          </p:cNvPr>
          <p:cNvSpPr>
            <a:spLocks noGrp="1"/>
          </p:cNvSpPr>
          <p:nvPr>
            <p:custDataLst>
              <p:tags r:id="rId115"/>
            </p:custDataLst>
          </p:nvPr>
        </p:nvSpPr>
        <p:spPr bwMode="auto">
          <a:xfrm>
            <a:off x="3241675" y="37861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2E0AF-B65C-4F30-A2F9-759CE03BC630}" type="datetime'''0''''''''''''''''''''''''''''''7'''''''''''''''">
              <a:rPr lang="ja-JP" altLang="en-US" sz="1000" smtClean="0"/>
              <a:pPr/>
              <a:t>07</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7E04EE56-3752-D095-D7D6-813F1CD086FB}"/>
              </a:ext>
            </a:extLst>
          </p:cNvPr>
          <p:cNvSpPr>
            <a:spLocks noGrp="1"/>
          </p:cNvSpPr>
          <p:nvPr>
            <p:custDataLst>
              <p:tags r:id="rId116"/>
            </p:custDataLst>
          </p:nvPr>
        </p:nvSpPr>
        <p:spPr bwMode="gray">
          <a:xfrm>
            <a:off x="7253288" y="29606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0F8439-2B21-4ADF-AA74-5CBFF7D77F0D}"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graphicFrame>
        <p:nvGraphicFramePr>
          <p:cNvPr id="530" name="Chart 529">
            <a:extLst>
              <a:ext uri="{FF2B5EF4-FFF2-40B4-BE49-F238E27FC236}">
                <a16:creationId xmlns:a16="http://schemas.microsoft.com/office/drawing/2014/main" id="{C90DA592-F35A-B726-F6CF-40977383C50A}"/>
              </a:ext>
            </a:extLst>
          </p:cNvPr>
          <p:cNvGraphicFramePr/>
          <p:nvPr>
            <p:custDataLst>
              <p:tags r:id="rId117"/>
            </p:custDataLst>
            <p:extLst>
              <p:ext uri="{D42A27DB-BD31-4B8C-83A1-F6EECF244321}">
                <p14:modId xmlns:p14="http://schemas.microsoft.com/office/powerpoint/2010/main" val="2009891082"/>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214"/>
          </a:graphicData>
        </a:graphic>
      </p:graphicFrame>
      <p:sp>
        <p:nvSpPr>
          <p:cNvPr id="360" name="テキスト プレースホルダ 9">
            <a:extLst>
              <a:ext uri="{FF2B5EF4-FFF2-40B4-BE49-F238E27FC236}">
                <a16:creationId xmlns:a16="http://schemas.microsoft.com/office/drawing/2014/main" id="{F5E7A018-B3CC-2F93-D7E2-7DFBCD237615}"/>
              </a:ext>
            </a:extLst>
          </p:cNvPr>
          <p:cNvSpPr>
            <a:spLocks noGrp="1"/>
          </p:cNvSpPr>
          <p:nvPr>
            <p:custDataLst>
              <p:tags r:id="rId118"/>
            </p:custDataLst>
          </p:nvPr>
        </p:nvSpPr>
        <p:spPr bwMode="auto">
          <a:xfrm>
            <a:off x="1584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7D177-ED3C-456B-B401-08060B9D1F96}" type="datetime'''0''''1'''''''''''''''''''''''''''">
              <a:rPr lang="ja-JP" altLang="en-US" sz="1000" smtClean="0"/>
              <a:pPr/>
              <a:t>01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5C97BE10-B9F1-12E0-E584-9D2C9504D181}"/>
              </a:ext>
            </a:extLst>
          </p:cNvPr>
          <p:cNvSpPr>
            <a:spLocks noGrp="1"/>
          </p:cNvSpPr>
          <p:nvPr>
            <p:custDataLst>
              <p:tags r:id="rId119"/>
            </p:custDataLst>
          </p:nvPr>
        </p:nvSpPr>
        <p:spPr bwMode="auto">
          <a:xfrm>
            <a:off x="1922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D00DF7-8C04-4A2E-8335-9FF629F459FB}" type="datetime'''''''''''''''0''''''''''''''''''2'''''''">
              <a:rPr lang="ja-JP" altLang="en-US" sz="1000" smtClean="0"/>
              <a:pPr/>
              <a:t>02</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E5656746-6A8F-D19E-1FF4-B122D4B7B478}"/>
              </a:ext>
            </a:extLst>
          </p:cNvPr>
          <p:cNvSpPr>
            <a:spLocks noGrp="1"/>
          </p:cNvSpPr>
          <p:nvPr>
            <p:custDataLst>
              <p:tags r:id="rId120"/>
            </p:custDataLst>
          </p:nvPr>
        </p:nvSpPr>
        <p:spPr bwMode="auto">
          <a:xfrm>
            <a:off x="22621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C5708E-2A42-4BAF-A48E-EDD4AD4C1C5D}" type="datetime'''''0''''''''''''3'''''''''''''">
              <a:rPr lang="ja-JP" altLang="en-US" sz="1000" smtClean="0"/>
              <a:pPr/>
              <a:t>03</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D8B0AB8F-D9D2-97D2-45C0-B507F7198501}"/>
              </a:ext>
            </a:extLst>
          </p:cNvPr>
          <p:cNvSpPr>
            <a:spLocks noGrp="1"/>
          </p:cNvSpPr>
          <p:nvPr>
            <p:custDataLst>
              <p:tags r:id="rId121"/>
            </p:custDataLst>
          </p:nvPr>
        </p:nvSpPr>
        <p:spPr bwMode="auto">
          <a:xfrm>
            <a:off x="2600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3017BD-BC44-42B9-95CB-11CF270EA9A8}" type="datetime'''''''''''''''''''04'">
              <a:rPr lang="ja-JP" altLang="en-US" sz="1000" smtClean="0"/>
              <a:pPr/>
              <a:t>04</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5F3FD7CB-97E3-B321-1F75-C583F1BBF391}"/>
              </a:ext>
            </a:extLst>
          </p:cNvPr>
          <p:cNvSpPr>
            <a:spLocks noGrp="1"/>
          </p:cNvSpPr>
          <p:nvPr>
            <p:custDataLst>
              <p:tags r:id="rId122"/>
            </p:custDataLst>
          </p:nvPr>
        </p:nvSpPr>
        <p:spPr bwMode="auto">
          <a:xfrm>
            <a:off x="2938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8E5FF9-37CA-46FB-9242-E7D1CC6872DA}" type="datetime'''''''''''''''''''0''''''''''''''''5'">
              <a:rPr lang="ja-JP" altLang="en-US" sz="1000" smtClean="0"/>
              <a:pPr/>
              <a:t>05</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16550D32-4797-BAFF-B93C-EBA02E4DF8D3}"/>
              </a:ext>
            </a:extLst>
          </p:cNvPr>
          <p:cNvSpPr>
            <a:spLocks noGrp="1"/>
          </p:cNvSpPr>
          <p:nvPr>
            <p:custDataLst>
              <p:tags r:id="rId123"/>
            </p:custDataLst>
          </p:nvPr>
        </p:nvSpPr>
        <p:spPr bwMode="gray">
          <a:xfrm>
            <a:off x="3230563" y="57023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1DC90-7DA5-4A8A-BD97-34F87FF913A6}" type="datetime'''''''''''''''''''''1''''''''''''''08'">
              <a:rPr lang="ja-JP" altLang="en-US" sz="1000" smtClean="0">
                <a:effectLst/>
              </a:rPr>
              <a:pPr/>
              <a:t>108</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AF6C84A1-36AA-724A-825F-CB97853D801E}"/>
              </a:ext>
            </a:extLst>
          </p:cNvPr>
          <p:cNvSpPr>
            <a:spLocks noGrp="1"/>
          </p:cNvSpPr>
          <p:nvPr>
            <p:custDataLst>
              <p:tags r:id="rId124"/>
            </p:custDataLst>
          </p:nvPr>
        </p:nvSpPr>
        <p:spPr bwMode="auto">
          <a:xfrm>
            <a:off x="32766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F8C08-277D-400C-A0D3-303970F15E00}" type="datetime'''''''''''''''0''''''''''6'''''''''''''''''''''''''''''''">
              <a:rPr lang="ja-JP" altLang="en-US" sz="1000" smtClean="0"/>
              <a:pPr/>
              <a:t>06</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DC0CED2-1C26-EEBA-7BB8-52AA47A56CE6}"/>
              </a:ext>
            </a:extLst>
          </p:cNvPr>
          <p:cNvSpPr>
            <a:spLocks noGrp="1"/>
          </p:cNvSpPr>
          <p:nvPr>
            <p:custDataLst>
              <p:tags r:id="rId125"/>
            </p:custDataLst>
          </p:nvPr>
        </p:nvSpPr>
        <p:spPr bwMode="auto">
          <a:xfrm>
            <a:off x="36147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DF0778-B813-4519-AC5F-9CF52F80443F}" type="datetime'''''''''''''''''''''''''''''''''''''0''''7'">
              <a:rPr lang="ja-JP" altLang="en-US" sz="1000" smtClean="0"/>
              <a:pPr/>
              <a:t>07</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0424E23F-F8D0-EEE9-8FEC-804CFB9D51C6}"/>
              </a:ext>
            </a:extLst>
          </p:cNvPr>
          <p:cNvSpPr>
            <a:spLocks noGrp="1"/>
          </p:cNvSpPr>
          <p:nvPr>
            <p:custDataLst>
              <p:tags r:id="rId126"/>
            </p:custDataLst>
          </p:nvPr>
        </p:nvSpPr>
        <p:spPr bwMode="auto">
          <a:xfrm>
            <a:off x="3952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4D4A79-F9A4-47E2-BD71-461C89BAB9B5}" type="datetime'0''''''''''8'''''''''''''''''''''''''">
              <a:rPr lang="ja-JP" altLang="en-US" sz="1000" smtClean="0"/>
              <a:pPr/>
              <a:t>08</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6B4FBE38-06E3-F90D-EC2A-8FE77AFD8C6B}"/>
              </a:ext>
            </a:extLst>
          </p:cNvPr>
          <p:cNvSpPr>
            <a:spLocks noGrp="1"/>
          </p:cNvSpPr>
          <p:nvPr>
            <p:custDataLst>
              <p:tags r:id="rId127"/>
            </p:custDataLst>
          </p:nvPr>
        </p:nvSpPr>
        <p:spPr bwMode="auto">
          <a:xfrm>
            <a:off x="4291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6C30B1-6061-405D-83C0-6E53539E4B76}" type="datetime'''''''''0''''''9'''''''''''''''''''">
              <a:rPr lang="ja-JP" altLang="en-US" sz="1000" smtClean="0"/>
              <a:pPr/>
              <a:t>09</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09BA6CAC-DC00-E50B-841A-0CC6DA98ECBC}"/>
              </a:ext>
            </a:extLst>
          </p:cNvPr>
          <p:cNvSpPr>
            <a:spLocks noGrp="1"/>
          </p:cNvSpPr>
          <p:nvPr>
            <p:custDataLst>
              <p:tags r:id="rId128"/>
            </p:custDataLst>
          </p:nvPr>
        </p:nvSpPr>
        <p:spPr bwMode="auto">
          <a:xfrm>
            <a:off x="4629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1A62B5-470D-4FED-AD9C-D3C467E40F1F}" type="datetime'''''1''''''''''''''''0'''''''''''">
              <a:rPr lang="ja-JP" altLang="en-US" sz="1000" smtClean="0"/>
              <a:pPr/>
              <a:t>10</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843C6AAA-8159-D7D8-9B30-89FC8ECA5FAF}"/>
              </a:ext>
            </a:extLst>
          </p:cNvPr>
          <p:cNvSpPr>
            <a:spLocks noGrp="1"/>
          </p:cNvSpPr>
          <p:nvPr>
            <p:custDataLst>
              <p:tags r:id="rId129"/>
            </p:custDataLst>
          </p:nvPr>
        </p:nvSpPr>
        <p:spPr bwMode="auto">
          <a:xfrm>
            <a:off x="4968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4EAFA-5064-471A-B218-04B48C393D75}" type="datetime'''''''''''''''''''''''''''''''''1''''''''''''''1'''''''">
              <a:rPr lang="ja-JP" altLang="en-US" sz="1000" smtClean="0"/>
              <a:pPr/>
              <a:t>11</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B5F2F076-C3D8-A6B3-AE68-FD7041A2F088}"/>
              </a:ext>
            </a:extLst>
          </p:cNvPr>
          <p:cNvSpPr>
            <a:spLocks noGrp="1"/>
          </p:cNvSpPr>
          <p:nvPr>
            <p:custDataLst>
              <p:tags r:id="rId130"/>
            </p:custDataLst>
          </p:nvPr>
        </p:nvSpPr>
        <p:spPr bwMode="auto">
          <a:xfrm>
            <a:off x="5307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88798-D21B-477C-A30F-9A91B4E2FA7C}" type="datetime'''''''''''''''''''''''''''''1''''''''''''2'''''''''''''''''">
              <a:rPr lang="ja-JP" altLang="en-US" sz="1000" smtClean="0"/>
              <a:pPr/>
              <a:t>12</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820FA430-FD49-335C-9BB8-3EC554E59E8C}"/>
              </a:ext>
            </a:extLst>
          </p:cNvPr>
          <p:cNvSpPr>
            <a:spLocks noGrp="1"/>
          </p:cNvSpPr>
          <p:nvPr>
            <p:custDataLst>
              <p:tags r:id="rId131"/>
            </p:custDataLst>
          </p:nvPr>
        </p:nvSpPr>
        <p:spPr bwMode="auto">
          <a:xfrm>
            <a:off x="5645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54FCD3-78FE-4D22-8A48-B2B0BBC91B13}" type="datetime'''''''''1''''''''''''''''3'''''''''''''">
              <a:rPr lang="ja-JP" altLang="en-US" sz="1000" smtClean="0"/>
              <a:pPr/>
              <a:t>13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0DCA96F4-AEE4-658D-A554-47572878C349}"/>
              </a:ext>
            </a:extLst>
          </p:cNvPr>
          <p:cNvSpPr>
            <a:spLocks noGrp="1"/>
          </p:cNvSpPr>
          <p:nvPr>
            <p:custDataLst>
              <p:tags r:id="rId132"/>
            </p:custDataLst>
          </p:nvPr>
        </p:nvSpPr>
        <p:spPr bwMode="auto">
          <a:xfrm>
            <a:off x="59832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A64B75-F9E8-4BCB-BB73-FE0B600177C0}" type="datetime'''''''''''''''''''''1''4'''">
              <a:rPr lang="ja-JP" altLang="en-US" sz="1000" smtClean="0"/>
              <a:pPr/>
              <a:t>14</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C84CBC80-8921-09BF-B892-B6F213402DF1}"/>
              </a:ext>
            </a:extLst>
          </p:cNvPr>
          <p:cNvSpPr>
            <a:spLocks noGrp="1"/>
          </p:cNvSpPr>
          <p:nvPr>
            <p:custDataLst>
              <p:tags r:id="rId133"/>
            </p:custDataLst>
          </p:nvPr>
        </p:nvSpPr>
        <p:spPr bwMode="auto">
          <a:xfrm>
            <a:off x="63214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D96C1F-4CD6-45D8-AF5E-4D6E36781B08}" type="datetime'''''''''''''''''''''''''1''''''''''''''''''''''''''5'">
              <a:rPr lang="ja-JP" altLang="en-US" sz="1000" smtClean="0"/>
              <a:pPr/>
              <a:t>15</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47A5B1D8-0E97-3077-4664-8A50129A64FF}"/>
              </a:ext>
            </a:extLst>
          </p:cNvPr>
          <p:cNvSpPr>
            <a:spLocks noGrp="1"/>
          </p:cNvSpPr>
          <p:nvPr>
            <p:custDataLst>
              <p:tags r:id="rId134"/>
            </p:custDataLst>
          </p:nvPr>
        </p:nvSpPr>
        <p:spPr bwMode="auto">
          <a:xfrm>
            <a:off x="6659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61B19D-2617-4C01-8102-3BBF689436BD}" type="datetime'''''''''''''''''''''''''''''''''1''''''6'''">
              <a:rPr lang="ja-JP" altLang="en-US" sz="1000" smtClean="0"/>
              <a:pPr/>
              <a:t>16</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025DC3AE-D9DB-B409-9241-A4383FE9ABD0}"/>
              </a:ext>
            </a:extLst>
          </p:cNvPr>
          <p:cNvSpPr>
            <a:spLocks noGrp="1"/>
          </p:cNvSpPr>
          <p:nvPr>
            <p:custDataLst>
              <p:tags r:id="rId135"/>
            </p:custDataLst>
          </p:nvPr>
        </p:nvSpPr>
        <p:spPr bwMode="auto">
          <a:xfrm>
            <a:off x="6997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940FFB-E6D5-4FE6-BB04-84AE24E4F177}" type="datetime'''''''1''''''''''''''''''''''''''''7'''''''''''''''''''''">
              <a:rPr lang="ja-JP" altLang="en-US" sz="1000" smtClean="0"/>
              <a:pPr/>
              <a:t>17</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29316EEC-A240-B6EB-FF36-79732825EB3F}"/>
              </a:ext>
            </a:extLst>
          </p:cNvPr>
          <p:cNvSpPr>
            <a:spLocks noGrp="1"/>
          </p:cNvSpPr>
          <p:nvPr>
            <p:custDataLst>
              <p:tags r:id="rId136"/>
            </p:custDataLst>
          </p:nvPr>
        </p:nvSpPr>
        <p:spPr bwMode="auto">
          <a:xfrm>
            <a:off x="7335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103F5-712A-4645-BD70-4B6F276C29A3}" type="datetime'''''''''''''''''''1''''''''''''8'''''''''''''''''''''''''''''">
              <a:rPr lang="ja-JP" altLang="en-US" sz="1000" smtClean="0"/>
              <a:pPr/>
              <a:t>18</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CAE4D807-4007-46F4-6A03-C74806B7A252}"/>
              </a:ext>
            </a:extLst>
          </p:cNvPr>
          <p:cNvSpPr>
            <a:spLocks noGrp="1"/>
          </p:cNvSpPr>
          <p:nvPr>
            <p:custDataLst>
              <p:tags r:id="rId137"/>
            </p:custDataLst>
          </p:nvPr>
        </p:nvSpPr>
        <p:spPr bwMode="auto">
          <a:xfrm>
            <a:off x="7675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2C585-844C-4068-AB90-033B6908254F}" type="datetime'''''''''''''''''''''''''''''''''''''1''''''''''''''''''''9'''">
              <a:rPr lang="ja-JP" altLang="en-US" sz="1000" smtClean="0"/>
              <a:pPr/>
              <a:t>19</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EBF80A53-8D3C-1A64-F925-5A32CB3DEA09}"/>
              </a:ext>
            </a:extLst>
          </p:cNvPr>
          <p:cNvSpPr>
            <a:spLocks noGrp="1"/>
          </p:cNvSpPr>
          <p:nvPr>
            <p:custDataLst>
              <p:tags r:id="rId138"/>
            </p:custDataLst>
          </p:nvPr>
        </p:nvSpPr>
        <p:spPr bwMode="auto">
          <a:xfrm>
            <a:off x="8013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5D47C-6570-4CF1-8234-EA226FC49226}" type="datetime'''''''''''''''''''''2''''''''''''''''''0'''''''''''''''">
              <a:rPr lang="ja-JP" altLang="en-US" sz="1000" smtClean="0"/>
              <a:pPr/>
              <a:t>20</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B65987C5-639F-5B34-56B2-3FA93EC282BF}"/>
              </a:ext>
            </a:extLst>
          </p:cNvPr>
          <p:cNvSpPr>
            <a:spLocks noGrp="1"/>
          </p:cNvSpPr>
          <p:nvPr>
            <p:custDataLst>
              <p:tags r:id="rId139"/>
            </p:custDataLst>
          </p:nvPr>
        </p:nvSpPr>
        <p:spPr bwMode="gray">
          <a:xfrm>
            <a:off x="8305800" y="4876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716B8D-740A-40C6-B6B9-0E81DA6A5118}" type="datetime'''''''2''''''''0''''''''''''''''''''''''''''''''''''9'''">
              <a:rPr lang="ja-JP" altLang="en-US" sz="1000" smtClean="0">
                <a:effectLst/>
              </a:rPr>
              <a:pPr marL="0" lvl="0" indent="0" algn="ctr">
                <a:spcBef>
                  <a:spcPct val="0"/>
                </a:spcBef>
                <a:buNone/>
              </a:pPr>
              <a:t>209</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185D0627-BFBC-6E30-B5A9-AD8B247DEA38}"/>
              </a:ext>
            </a:extLst>
          </p:cNvPr>
          <p:cNvSpPr>
            <a:spLocks noGrp="1"/>
          </p:cNvSpPr>
          <p:nvPr>
            <p:custDataLst>
              <p:tags r:id="rId140"/>
            </p:custDataLst>
          </p:nvPr>
        </p:nvSpPr>
        <p:spPr bwMode="auto">
          <a:xfrm>
            <a:off x="8351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594816-2567-41A7-8802-FE4164F2476F}" type="datetime'''''''''''''''''''''''2''''''''''''''''1'''''''''''''">
              <a:rPr lang="ja-JP" altLang="en-US" sz="1000" smtClean="0"/>
              <a:pPr/>
              <a:t>21</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8D5C70DC-F26C-AEC9-8C61-3FF0757BE7F2}"/>
              </a:ext>
            </a:extLst>
          </p:cNvPr>
          <p:cNvSpPr>
            <a:spLocks noGrp="1"/>
          </p:cNvSpPr>
          <p:nvPr>
            <p:custDataLst>
              <p:tags r:id="rId141"/>
            </p:custDataLst>
          </p:nvPr>
        </p:nvSpPr>
        <p:spPr bwMode="gray">
          <a:xfrm>
            <a:off x="8643938" y="494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C264E1-6EA2-4DDE-94C6-9DC715B1B6EB}" type="datetime'''''''''''''''''''''''''''''''''''22''6'''''''''''''''">
              <a:rPr lang="ja-JP" altLang="en-US" sz="1000" smtClean="0">
                <a:effectLst/>
              </a:rPr>
              <a:pPr marL="0" lvl="0" indent="0" algn="ctr">
                <a:spcBef>
                  <a:spcPct val="0"/>
                </a:spcBef>
                <a:buNone/>
              </a:pPr>
              <a:t>226</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46786E2E-A3AB-CA05-8487-318013C36550}"/>
              </a:ext>
            </a:extLst>
          </p:cNvPr>
          <p:cNvSpPr>
            <a:spLocks noGrp="1"/>
          </p:cNvSpPr>
          <p:nvPr>
            <p:custDataLst>
              <p:tags r:id="rId142"/>
            </p:custDataLst>
          </p:nvPr>
        </p:nvSpPr>
        <p:spPr bwMode="auto">
          <a:xfrm>
            <a:off x="86899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2F0D42-8045-4131-80C0-1451C53BDD5C}" type="datetime'''''''''''''''''''''''''''''''''''2''''2'''''''''''''">
              <a:rPr lang="ja-JP" altLang="en-US" sz="1000" smtClean="0"/>
              <a:pPr/>
              <a:t>22</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BB0F734B-3996-E90B-3EDF-611636A8C066}"/>
              </a:ext>
            </a:extLst>
          </p:cNvPr>
          <p:cNvSpPr>
            <a:spLocks noGrp="1"/>
          </p:cNvSpPr>
          <p:nvPr>
            <p:custDataLst>
              <p:tags r:id="rId143"/>
            </p:custDataLst>
          </p:nvPr>
        </p:nvSpPr>
        <p:spPr bwMode="auto">
          <a:xfrm>
            <a:off x="90281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E3FB64-94B7-418C-9966-0821CBD95922}" type="datetime'2''''''''''''''''''''''''''''''3'">
              <a:rPr lang="ja-JP" altLang="en-US" sz="1000" smtClean="0"/>
              <a:pPr/>
              <a:t>23</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DC68F3E7-A149-2CF0-F0F5-756682CEE917}"/>
              </a:ext>
            </a:extLst>
          </p:cNvPr>
          <p:cNvSpPr>
            <a:spLocks noGrp="1"/>
          </p:cNvSpPr>
          <p:nvPr>
            <p:custDataLst>
              <p:tags r:id="rId144"/>
            </p:custDataLst>
          </p:nvPr>
        </p:nvSpPr>
        <p:spPr bwMode="gray">
          <a:xfrm>
            <a:off x="1200150" y="5451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968E5F-633E-42AF-9263-785E5BD2185C}" type="datetime'''''''''''''''''1''''''''''''''''''''''''''''1''2'''">
              <a:rPr lang="ja-JP" altLang="en-US" sz="1000" smtClean="0"/>
              <a:pPr/>
              <a:t>112</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A1C6B849-9686-3B37-B7F3-F430013D6E31}"/>
              </a:ext>
            </a:extLst>
          </p:cNvPr>
          <p:cNvSpPr>
            <a:spLocks noGrp="1"/>
          </p:cNvSpPr>
          <p:nvPr>
            <p:custDataLst>
              <p:tags r:id="rId145"/>
            </p:custDataLst>
          </p:nvPr>
        </p:nvSpPr>
        <p:spPr bwMode="gray">
          <a:xfrm>
            <a:off x="1538288" y="5443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61C73B-917E-43C7-AE22-283C0DABE377}" type="datetime'''''''''''''''''''''''''''''''''''''''''1''1''''5'''''''''">
              <a:rPr lang="ja-JP" altLang="en-US" sz="1000" smtClean="0"/>
              <a:pPr/>
              <a:t>115</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DDEE5CAF-8981-5FE1-0426-C01B23F35DB2}"/>
              </a:ext>
            </a:extLst>
          </p:cNvPr>
          <p:cNvSpPr>
            <a:spLocks noGrp="1"/>
          </p:cNvSpPr>
          <p:nvPr>
            <p:custDataLst>
              <p:tags r:id="rId146"/>
            </p:custDataLst>
          </p:nvPr>
        </p:nvSpPr>
        <p:spPr bwMode="gray">
          <a:xfrm>
            <a:off x="1876425" y="5426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B9D621-373D-4510-8E8F-B9EA034E179E}" type="datetime'''1''''''''''2''''''''''''''''''''''''2'''''''''''''''''''''">
              <a:rPr lang="ja-JP" altLang="en-US" sz="1000" smtClean="0"/>
              <a:pPr/>
              <a:t>122</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FFD66E50-C542-100E-D360-BB02E29FFFED}"/>
              </a:ext>
            </a:extLst>
          </p:cNvPr>
          <p:cNvSpPr>
            <a:spLocks noGrp="1"/>
          </p:cNvSpPr>
          <p:nvPr>
            <p:custDataLst>
              <p:tags r:id="rId147"/>
            </p:custDataLst>
          </p:nvPr>
        </p:nvSpPr>
        <p:spPr bwMode="gray">
          <a:xfrm>
            <a:off x="2216150" y="537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E4C9B5-1DB7-4231-8A12-5999DB94709A}" type="datetime'''''''''''''''''''''''14''''''''''''''''''''2'''''''''''''''">
              <a:rPr lang="ja-JP" altLang="en-US" sz="1000" smtClean="0"/>
              <a:pPr/>
              <a:t>142</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6048324C-2889-2203-C3FF-9F2AF0884255}"/>
              </a:ext>
            </a:extLst>
          </p:cNvPr>
          <p:cNvSpPr>
            <a:spLocks noGrp="1"/>
          </p:cNvSpPr>
          <p:nvPr>
            <p:custDataLst>
              <p:tags r:id="rId148"/>
            </p:custDataLst>
          </p:nvPr>
        </p:nvSpPr>
        <p:spPr bwMode="gray">
          <a:xfrm>
            <a:off x="2554288" y="53419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8D0975-5BC9-411B-9FFE-368BCFEEBB48}" type="datetime'''1''''''''5''''''''''''''4'''''''''''">
              <a:rPr lang="ja-JP" altLang="en-US" sz="1000" smtClean="0"/>
              <a:pPr/>
              <a:t>154</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E84EB973-B9F3-4986-50E0-A43FDC0FE120}"/>
              </a:ext>
            </a:extLst>
          </p:cNvPr>
          <p:cNvSpPr>
            <a:spLocks noGrp="1"/>
          </p:cNvSpPr>
          <p:nvPr>
            <p:custDataLst>
              <p:tags r:id="rId149"/>
            </p:custDataLst>
          </p:nvPr>
        </p:nvSpPr>
        <p:spPr bwMode="gray">
          <a:xfrm>
            <a:off x="2892425" y="5321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C3F196-F067-4824-B978-F0595960C964}" type="datetime'''''''''''16''''''''''''''''''''''''''2'''''''">
              <a:rPr lang="ja-JP" altLang="en-US" sz="1000" smtClean="0"/>
              <a:pPr/>
              <a:t>162</a:t>
            </a:fld>
            <a:endParaRPr kumimoji="1" lang="ja-JP" altLang="en-US" sz="1000" dirty="0">
              <a:sym typeface="+mn-lt"/>
            </a:endParaRPr>
          </a:p>
        </p:txBody>
      </p:sp>
      <p:sp>
        <p:nvSpPr>
          <p:cNvPr id="337" name="テキスト プレースホルダ 9">
            <a:extLst>
              <a:ext uri="{FF2B5EF4-FFF2-40B4-BE49-F238E27FC236}">
                <a16:creationId xmlns:a16="http://schemas.microsoft.com/office/drawing/2014/main" id="{E5DD8DF4-87F3-55F4-D6AB-7358BFF68293}"/>
              </a:ext>
            </a:extLst>
          </p:cNvPr>
          <p:cNvSpPr>
            <a:spLocks noGrp="1"/>
          </p:cNvSpPr>
          <p:nvPr>
            <p:custDataLst>
              <p:tags r:id="rId150"/>
            </p:custDataLst>
          </p:nvPr>
        </p:nvSpPr>
        <p:spPr bwMode="gray">
          <a:xfrm>
            <a:off x="3230563" y="52212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DA542-0B26-414A-A07B-CAD51CD17CD6}" type="datetime'20''''''''1'''''''">
              <a:rPr lang="ja-JP" altLang="en-US" sz="1000" smtClean="0"/>
              <a:pPr/>
              <a:t>201</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D97787CB-7DF7-BE98-C9F7-D3B0EABD194E}"/>
              </a:ext>
            </a:extLst>
          </p:cNvPr>
          <p:cNvSpPr>
            <a:spLocks noGrp="1"/>
          </p:cNvSpPr>
          <p:nvPr>
            <p:custDataLst>
              <p:tags r:id="rId151"/>
            </p:custDataLst>
          </p:nvPr>
        </p:nvSpPr>
        <p:spPr bwMode="gray">
          <a:xfrm>
            <a:off x="3568700" y="5143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31504-8E32-43C0-ABDF-6D87BCC3AADA}" type="datetime'''2''''''31'''''''''''''''''">
              <a:rPr lang="ja-JP" altLang="en-US" sz="1000" smtClean="0"/>
              <a:pPr/>
              <a:t>231</a:t>
            </a:fld>
            <a:endParaRPr kumimoji="1" lang="ja-JP" altLang="en-US" sz="1000" dirty="0">
              <a:sym typeface="+mn-lt"/>
            </a:endParaRPr>
          </a:p>
        </p:txBody>
      </p:sp>
      <p:sp>
        <p:nvSpPr>
          <p:cNvPr id="339" name="テキスト プレースホルダ 9">
            <a:extLst>
              <a:ext uri="{FF2B5EF4-FFF2-40B4-BE49-F238E27FC236}">
                <a16:creationId xmlns:a16="http://schemas.microsoft.com/office/drawing/2014/main" id="{8FE04FB1-76FE-7A6D-92AE-390FE1E2FD8E}"/>
              </a:ext>
            </a:extLst>
          </p:cNvPr>
          <p:cNvSpPr>
            <a:spLocks noGrp="1"/>
          </p:cNvSpPr>
          <p:nvPr>
            <p:custDataLst>
              <p:tags r:id="rId152"/>
            </p:custDataLst>
          </p:nvPr>
        </p:nvSpPr>
        <p:spPr bwMode="gray">
          <a:xfrm>
            <a:off x="3906838" y="50577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7611C4-4C9B-43FE-BE5B-446F698A7277}" type="datetime'2''''''''''''''''''''''''''''''''''6''''''''''''''4'''''">
              <a:rPr lang="ja-JP" altLang="en-US" sz="1000" smtClean="0"/>
              <a:pPr/>
              <a:t>264</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785F5E5B-3DB4-ACDA-B89F-9CED212562C5}"/>
              </a:ext>
            </a:extLst>
          </p:cNvPr>
          <p:cNvSpPr>
            <a:spLocks noGrp="1"/>
          </p:cNvSpPr>
          <p:nvPr>
            <p:custDataLst>
              <p:tags r:id="rId153"/>
            </p:custDataLst>
          </p:nvPr>
        </p:nvSpPr>
        <p:spPr bwMode="gray">
          <a:xfrm>
            <a:off x="4244975" y="5105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83CC77-4A54-4F9D-9A78-FBE96182EC14}" type="datetime'''''''''''''2''''''''''''''''''''''46'''''''''''''''''''''''''">
              <a:rPr lang="ja-JP" altLang="en-US" sz="1000" smtClean="0"/>
              <a:pPr/>
              <a:t>246</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CD887A7F-6729-7190-3890-A23B654AE361}"/>
              </a:ext>
            </a:extLst>
          </p:cNvPr>
          <p:cNvSpPr>
            <a:spLocks noGrp="1"/>
          </p:cNvSpPr>
          <p:nvPr>
            <p:custDataLst>
              <p:tags r:id="rId154"/>
            </p:custDataLst>
          </p:nvPr>
        </p:nvSpPr>
        <p:spPr bwMode="gray">
          <a:xfrm>
            <a:off x="4583113" y="50006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B527B7-5214-4717-9E2C-7BB17C49E6ED}" type="datetime'''''''''''''''''''''''''''''''''''''''''''''2''''8''''''6'''">
              <a:rPr lang="ja-JP" altLang="en-US" sz="1000" smtClean="0"/>
              <a:pPr/>
              <a:t>286</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DC0CFCCF-0889-186A-AA1C-54F32FAFA6A4}"/>
              </a:ext>
            </a:extLst>
          </p:cNvPr>
          <p:cNvSpPr>
            <a:spLocks noGrp="1"/>
          </p:cNvSpPr>
          <p:nvPr>
            <p:custDataLst>
              <p:tags r:id="rId155"/>
            </p:custDataLst>
          </p:nvPr>
        </p:nvSpPr>
        <p:spPr bwMode="gray">
          <a:xfrm>
            <a:off x="4922838" y="4851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6F480D-1CE3-4108-8EBB-A0EFC65AEBAC}" type="datetime'''''''''''''''''''''''''''''''''''''''3''''4''''''3'''''">
              <a:rPr lang="ja-JP" altLang="en-US" sz="1000" smtClean="0"/>
              <a:pPr/>
              <a:t>343</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7CF1A5C2-C2F2-BFDF-4B2A-12AAFCEBA2E7}"/>
              </a:ext>
            </a:extLst>
          </p:cNvPr>
          <p:cNvSpPr>
            <a:spLocks noGrp="1"/>
          </p:cNvSpPr>
          <p:nvPr>
            <p:custDataLst>
              <p:tags r:id="rId156"/>
            </p:custDataLst>
          </p:nvPr>
        </p:nvSpPr>
        <p:spPr bwMode="gray">
          <a:xfrm>
            <a:off x="5260975" y="47783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01731C-AE87-411F-8FE4-EF8E525A7FDF}" type="datetime'3''''7''''''''''2'''''''''''''''''''''''''''''''''''''''''">
              <a:rPr lang="ja-JP" altLang="en-US" sz="1000" smtClean="0"/>
              <a:pPr/>
              <a:t>372</a:t>
            </a:fld>
            <a:endParaRPr kumimoji="1" lang="ja-JP" altLang="en-US" sz="1000" dirty="0">
              <a:sym typeface="+mn-lt"/>
            </a:endParaRPr>
          </a:p>
        </p:txBody>
      </p:sp>
      <p:sp>
        <p:nvSpPr>
          <p:cNvPr id="344" name="テキスト プレースホルダ 9">
            <a:extLst>
              <a:ext uri="{FF2B5EF4-FFF2-40B4-BE49-F238E27FC236}">
                <a16:creationId xmlns:a16="http://schemas.microsoft.com/office/drawing/2014/main" id="{E72A7C29-848F-8D87-5AE1-E0449D53BE1E}"/>
              </a:ext>
            </a:extLst>
          </p:cNvPr>
          <p:cNvSpPr>
            <a:spLocks noGrp="1"/>
          </p:cNvSpPr>
          <p:nvPr>
            <p:custDataLst>
              <p:tags r:id="rId157"/>
            </p:custDataLst>
          </p:nvPr>
        </p:nvSpPr>
        <p:spPr bwMode="gray">
          <a:xfrm>
            <a:off x="5599113" y="4751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277349-3ECA-43CE-8546-A06B85E81DCC}" type="datetime'''''''''3''''''''''''''''''''''8''''2'''''">
              <a:rPr lang="ja-JP" altLang="en-US" sz="1000" smtClean="0"/>
              <a:pPr/>
              <a:t>382</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5000C4E9-B0A1-85E1-46FE-274D7B6806ED}"/>
              </a:ext>
            </a:extLst>
          </p:cNvPr>
          <p:cNvSpPr>
            <a:spLocks noGrp="1"/>
          </p:cNvSpPr>
          <p:nvPr>
            <p:custDataLst>
              <p:tags r:id="rId158"/>
            </p:custDataLst>
          </p:nvPr>
        </p:nvSpPr>
        <p:spPr bwMode="gray">
          <a:xfrm>
            <a:off x="5937250" y="46672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07F418-664D-473C-873A-FCF08C28EFE3}" type="datetime'''''''''''''''''''''''4''''''''''''1''''''''''4'''''''">
              <a:rPr lang="ja-JP" altLang="en-US" sz="1000" smtClean="0"/>
              <a:pPr/>
              <a:t>414</a:t>
            </a:fld>
            <a:endParaRPr kumimoji="1" lang="ja-JP" altLang="en-US" sz="1000" dirty="0">
              <a:sym typeface="+mn-lt"/>
            </a:endParaRPr>
          </a:p>
        </p:txBody>
      </p:sp>
      <p:sp>
        <p:nvSpPr>
          <p:cNvPr id="346" name="テキスト プレースホルダ 9">
            <a:extLst>
              <a:ext uri="{FF2B5EF4-FFF2-40B4-BE49-F238E27FC236}">
                <a16:creationId xmlns:a16="http://schemas.microsoft.com/office/drawing/2014/main" id="{8DF2385C-4BB7-7EDE-E1A8-463D057B46AE}"/>
              </a:ext>
            </a:extLst>
          </p:cNvPr>
          <p:cNvSpPr>
            <a:spLocks noGrp="1"/>
          </p:cNvSpPr>
          <p:nvPr>
            <p:custDataLst>
              <p:tags r:id="rId159"/>
            </p:custDataLst>
          </p:nvPr>
        </p:nvSpPr>
        <p:spPr bwMode="gray">
          <a:xfrm>
            <a:off x="6275388" y="4786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23E652-01B7-4EA2-AC19-B4D14BE3DC1D}" type="datetime'''''''''3''''''''''''6''''''''''''9'''''''">
              <a:rPr lang="ja-JP" altLang="en-US" sz="1000" smtClean="0"/>
              <a:pPr/>
              <a:t>369</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BCBEBC4F-AF36-03BD-7FFA-1FA1805CFC0F}"/>
              </a:ext>
            </a:extLst>
          </p:cNvPr>
          <p:cNvSpPr>
            <a:spLocks noGrp="1"/>
          </p:cNvSpPr>
          <p:nvPr>
            <p:custDataLst>
              <p:tags r:id="rId160"/>
            </p:custDataLst>
          </p:nvPr>
        </p:nvSpPr>
        <p:spPr bwMode="gray">
          <a:xfrm>
            <a:off x="6613525" y="4832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1B4199-8473-4544-BFEA-41AD5B9DE1CB}" type="datetime'''''''''''''''3''''''''''''''''''5''''''1'''''''''''">
              <a:rPr lang="ja-JP" altLang="en-US" sz="1000" smtClean="0"/>
              <a:pPr/>
              <a:t>351</a:t>
            </a:fld>
            <a:endParaRPr kumimoji="1" lang="ja-JP" altLang="en-US" sz="1000" dirty="0">
              <a:sym typeface="+mn-lt"/>
            </a:endParaRPr>
          </a:p>
        </p:txBody>
      </p:sp>
      <p:sp>
        <p:nvSpPr>
          <p:cNvPr id="348" name="テキスト プレースホルダ 9">
            <a:extLst>
              <a:ext uri="{FF2B5EF4-FFF2-40B4-BE49-F238E27FC236}">
                <a16:creationId xmlns:a16="http://schemas.microsoft.com/office/drawing/2014/main" id="{0F2F90E2-1A73-BF08-8B76-1F6ED8CF29A9}"/>
              </a:ext>
            </a:extLst>
          </p:cNvPr>
          <p:cNvSpPr>
            <a:spLocks noGrp="1"/>
          </p:cNvSpPr>
          <p:nvPr>
            <p:custDataLst>
              <p:tags r:id="rId161"/>
            </p:custDataLst>
          </p:nvPr>
        </p:nvSpPr>
        <p:spPr bwMode="gray">
          <a:xfrm>
            <a:off x="6951663" y="4791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9596A-09F5-402D-B76B-6024E05F65EB}" type="datetime'''''''''''''''''''''''3''''6''''''''''''''''''''''6'">
              <a:rPr lang="ja-JP" altLang="en-US" sz="1000" smtClean="0"/>
              <a:pPr/>
              <a:t>366</a:t>
            </a:fld>
            <a:endParaRPr kumimoji="1" lang="ja-JP" altLang="en-US" sz="1000" dirty="0">
              <a:sym typeface="+mn-lt"/>
            </a:endParaRPr>
          </a:p>
        </p:txBody>
      </p:sp>
      <p:sp>
        <p:nvSpPr>
          <p:cNvPr id="349" name="テキスト プレースホルダ 9">
            <a:extLst>
              <a:ext uri="{FF2B5EF4-FFF2-40B4-BE49-F238E27FC236}">
                <a16:creationId xmlns:a16="http://schemas.microsoft.com/office/drawing/2014/main" id="{C3732786-1263-4EE6-C0E0-0AF33964BCFE}"/>
              </a:ext>
            </a:extLst>
          </p:cNvPr>
          <p:cNvSpPr>
            <a:spLocks noGrp="1"/>
          </p:cNvSpPr>
          <p:nvPr>
            <p:custDataLst>
              <p:tags r:id="rId162"/>
            </p:custDataLst>
          </p:nvPr>
        </p:nvSpPr>
        <p:spPr bwMode="gray">
          <a:xfrm>
            <a:off x="7289800" y="4678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83B30-8646-477B-834F-A24ED9B5B7F3}" type="datetime'''''''''4''''10'''''''''''''''''''''''''''''''''''''''''''''''">
              <a:rPr lang="ja-JP" altLang="en-US" sz="1000" smtClean="0"/>
              <a:pPr/>
              <a:t>410</a:t>
            </a:fld>
            <a:endParaRPr kumimoji="1" lang="ja-JP" altLang="en-US" sz="1000" dirty="0">
              <a:sym typeface="+mn-lt"/>
            </a:endParaRPr>
          </a:p>
        </p:txBody>
      </p:sp>
      <p:sp>
        <p:nvSpPr>
          <p:cNvPr id="350" name="テキスト プレースホルダ 9">
            <a:extLst>
              <a:ext uri="{FF2B5EF4-FFF2-40B4-BE49-F238E27FC236}">
                <a16:creationId xmlns:a16="http://schemas.microsoft.com/office/drawing/2014/main" id="{CC218814-31AA-39AD-1013-E48A63310D94}"/>
              </a:ext>
            </a:extLst>
          </p:cNvPr>
          <p:cNvSpPr>
            <a:spLocks noGrp="1"/>
          </p:cNvSpPr>
          <p:nvPr>
            <p:custDataLst>
              <p:tags r:id="rId163"/>
            </p:custDataLst>
          </p:nvPr>
        </p:nvSpPr>
        <p:spPr bwMode="gray">
          <a:xfrm>
            <a:off x="7629525" y="4654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7888F4-00BD-4360-B442-A000EE100BB0}" type="datetime'''''''''''''''''''''''''''4''''''''1''''''''''''9'''''''">
              <a:rPr lang="ja-JP" altLang="en-US" sz="1000" smtClean="0"/>
              <a:pPr/>
              <a:t>419</a:t>
            </a:fld>
            <a:endParaRPr kumimoji="1" lang="ja-JP" altLang="en-US" sz="1000" dirty="0">
              <a:sym typeface="+mn-lt"/>
            </a:endParaRPr>
          </a:p>
        </p:txBody>
      </p:sp>
      <p:sp>
        <p:nvSpPr>
          <p:cNvPr id="351" name="テキスト プレースホルダ 9">
            <a:extLst>
              <a:ext uri="{FF2B5EF4-FFF2-40B4-BE49-F238E27FC236}">
                <a16:creationId xmlns:a16="http://schemas.microsoft.com/office/drawing/2014/main" id="{326789CF-7597-6640-9619-5EBAB1BD826A}"/>
              </a:ext>
            </a:extLst>
          </p:cNvPr>
          <p:cNvSpPr>
            <a:spLocks noGrp="1"/>
          </p:cNvSpPr>
          <p:nvPr>
            <p:custDataLst>
              <p:tags r:id="rId164"/>
            </p:custDataLst>
          </p:nvPr>
        </p:nvSpPr>
        <p:spPr bwMode="gray">
          <a:xfrm>
            <a:off x="7967663" y="4687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F4375B-518F-4250-92B2-06259026824F}" type="datetime'''''''''4''''''''''0''''''6'''''''">
              <a:rPr lang="ja-JP" altLang="en-US" sz="1000" smtClean="0"/>
              <a:pPr/>
              <a:t>406</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E70910CB-759E-E33D-0245-D7BDB28D0124}"/>
              </a:ext>
            </a:extLst>
          </p:cNvPr>
          <p:cNvSpPr>
            <a:spLocks noGrp="1"/>
          </p:cNvSpPr>
          <p:nvPr>
            <p:custDataLst>
              <p:tags r:id="rId165"/>
            </p:custDataLst>
          </p:nvPr>
        </p:nvSpPr>
        <p:spPr bwMode="gray">
          <a:xfrm>
            <a:off x="8305800" y="4505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ED093C-B495-486A-9003-7149D40A5F69}" type="datetime'''''4''7''''''''''''''7'''">
              <a:rPr lang="ja-JP" altLang="en-US" sz="1000" smtClean="0"/>
              <a:pPr/>
              <a:t>477</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2A0710E5-3FD2-9221-6392-D8AF7EDA5988}"/>
              </a:ext>
            </a:extLst>
          </p:cNvPr>
          <p:cNvSpPr>
            <a:spLocks noGrp="1"/>
          </p:cNvSpPr>
          <p:nvPr>
            <p:custDataLst>
              <p:tags r:id="rId166"/>
            </p:custDataLst>
          </p:nvPr>
        </p:nvSpPr>
        <p:spPr bwMode="gray">
          <a:xfrm>
            <a:off x="8643938" y="45529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11768-180D-44B1-A834-2A1FD78D3B37}" type="datetime'''''''''''''''''''45''8'">
              <a:rPr lang="ja-JP" altLang="en-US" sz="1000" smtClean="0"/>
              <a:pPr/>
              <a:t>458</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CB65A680-C9D8-D91C-65C1-2BCE88D5EFE9}"/>
              </a:ext>
            </a:extLst>
          </p:cNvPr>
          <p:cNvSpPr>
            <a:spLocks noGrp="1"/>
          </p:cNvSpPr>
          <p:nvPr>
            <p:custDataLst>
              <p:tags r:id="rId167"/>
            </p:custDataLst>
          </p:nvPr>
        </p:nvSpPr>
        <p:spPr bwMode="gray">
          <a:xfrm>
            <a:off x="8982075" y="4573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C77A4-8AA7-4836-80A7-375E01AD4571}" type="datetime'''''''''''''''4''''''5''''''''''''''''''''''''''''0'''''''''">
              <a:rPr lang="ja-JP" altLang="en-US" sz="1000" smtClean="0"/>
              <a:pPr/>
              <a:t>450</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288B79B-8D4D-C3BC-0CFF-FD99D207E392}"/>
              </a:ext>
            </a:extLst>
          </p:cNvPr>
          <p:cNvSpPr>
            <a:spLocks noGrp="1"/>
          </p:cNvSpPr>
          <p:nvPr>
            <p:custDataLst>
              <p:tags r:id="rId168"/>
            </p:custDataLst>
          </p:nvPr>
        </p:nvSpPr>
        <p:spPr bwMode="gray">
          <a:xfrm>
            <a:off x="3568700" y="53848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F468F-66F2-4D94-ADDF-064A572F1347}"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30DFBF89-2C65-F351-9798-7F0897E31212}"/>
              </a:ext>
            </a:extLst>
          </p:cNvPr>
          <p:cNvSpPr>
            <a:spLocks noGrp="1"/>
          </p:cNvSpPr>
          <p:nvPr>
            <p:custDataLst>
              <p:tags r:id="rId169"/>
            </p:custDataLst>
          </p:nvPr>
        </p:nvSpPr>
        <p:spPr bwMode="gray">
          <a:xfrm>
            <a:off x="3568700" y="56848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77921C-B7E4-4FEF-AE40-627DDF68924E}" type="datetime'1''''''''''''''''''2''''''''''''''''''''''''''2'''''''">
              <a:rPr lang="ja-JP" altLang="en-US" sz="1000" smtClean="0">
                <a:effectLst/>
              </a:rPr>
              <a:pPr/>
              <a:t>122</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5ACE14C6-05B4-98B6-24E7-D9CC9DA07DB1}"/>
              </a:ext>
            </a:extLst>
          </p:cNvPr>
          <p:cNvSpPr>
            <a:spLocks noGrp="1"/>
          </p:cNvSpPr>
          <p:nvPr>
            <p:custDataLst>
              <p:tags r:id="rId170"/>
            </p:custDataLst>
          </p:nvPr>
        </p:nvSpPr>
        <p:spPr bwMode="gray">
          <a:xfrm>
            <a:off x="3906838" y="5319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5F194E-1C59-499A-A53A-E35744905383}" type="datetime'''''''''''''''''1''''''''''''''2''''''''''''4'''''''''">
              <a:rPr lang="ja-JP" altLang="en-US" sz="1000" smtClean="0">
                <a:effectLst/>
                <a:sym typeface="+mn-lt"/>
              </a:rPr>
              <a:pPr marL="0" lvl="0" indent="0" algn="ctr">
                <a:spcBef>
                  <a:spcPct val="0"/>
                </a:spcBef>
                <a:buNone/>
              </a:pPr>
              <a:t>124</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AC506B77-F8A3-776B-E154-04B0CAEE9AD9}"/>
              </a:ext>
            </a:extLst>
          </p:cNvPr>
          <p:cNvSpPr>
            <a:spLocks noGrp="1"/>
          </p:cNvSpPr>
          <p:nvPr>
            <p:custDataLst>
              <p:tags r:id="rId171"/>
            </p:custDataLst>
          </p:nvPr>
        </p:nvSpPr>
        <p:spPr bwMode="gray">
          <a:xfrm>
            <a:off x="3906838" y="56610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ABDB0E-5D9A-4D48-A4CA-D17375BA3630}" type="datetime'''''''1''''''''''''''''''''''4''''''''''''''0'''''''''">
              <a:rPr lang="ja-JP" altLang="en-US" sz="1000" smtClean="0">
                <a:effectLst/>
              </a:rPr>
              <a:pPr/>
              <a:t>140</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0D4C3506-56F6-1ADC-0753-38967EC7FA6B}"/>
              </a:ext>
            </a:extLst>
          </p:cNvPr>
          <p:cNvSpPr>
            <a:spLocks noGrp="1"/>
          </p:cNvSpPr>
          <p:nvPr>
            <p:custDataLst>
              <p:tags r:id="rId172"/>
            </p:custDataLst>
          </p:nvPr>
        </p:nvSpPr>
        <p:spPr bwMode="gray">
          <a:xfrm>
            <a:off x="4244975" y="5348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F774B4-3BEC-4703-939B-E1CC8C8066C4}" type="datetime'''''''''''''''''1''''''''0''''''''''''''''''''9'''''''">
              <a:rPr lang="ja-JP" altLang="en-US" sz="1000" smtClean="0">
                <a:effectLst/>
                <a:sym typeface="+mn-lt"/>
              </a:rPr>
              <a:pPr marL="0" lvl="0" indent="0" algn="ctr">
                <a:spcBef>
                  <a:spcPct val="0"/>
                </a:spcBef>
                <a:buNone/>
              </a:pPr>
              <a:t>109</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E04C1FE3-37D8-24F3-6BE4-708ABFB8D207}"/>
              </a:ext>
            </a:extLst>
          </p:cNvPr>
          <p:cNvSpPr>
            <a:spLocks noGrp="1"/>
          </p:cNvSpPr>
          <p:nvPr>
            <p:custDataLst>
              <p:tags r:id="rId173"/>
            </p:custDataLst>
          </p:nvPr>
        </p:nvSpPr>
        <p:spPr bwMode="gray">
          <a:xfrm>
            <a:off x="4244975" y="56657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06347-06C1-44FF-9615-E141A05F714E}" type="datetime'''''''1''''''3''''''''''''''6'''''''''''''''''''''''''''">
              <a:rPr lang="ja-JP" altLang="en-US" sz="1000" smtClean="0">
                <a:effectLst/>
              </a:rPr>
              <a:pPr/>
              <a:t>136</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AE10E5B6-87CA-6F0E-172D-BD8C46F05CA3}"/>
              </a:ext>
            </a:extLst>
          </p:cNvPr>
          <p:cNvSpPr>
            <a:spLocks noGrp="1"/>
          </p:cNvSpPr>
          <p:nvPr>
            <p:custDataLst>
              <p:tags r:id="rId174"/>
            </p:custDataLst>
          </p:nvPr>
        </p:nvSpPr>
        <p:spPr bwMode="gray">
          <a:xfrm>
            <a:off x="4583113" y="5275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CF6E51-8933-43F3-97BD-BBD629E35FA9}"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FB85F564-E804-FBB7-2DDE-07A68C900A26}"/>
              </a:ext>
            </a:extLst>
          </p:cNvPr>
          <p:cNvSpPr>
            <a:spLocks noGrp="1"/>
          </p:cNvSpPr>
          <p:nvPr>
            <p:custDataLst>
              <p:tags r:id="rId175"/>
            </p:custDataLst>
          </p:nvPr>
        </p:nvSpPr>
        <p:spPr bwMode="gray">
          <a:xfrm>
            <a:off x="4583113" y="56467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5E3900-0CE9-4710-B27D-1DE938C6A1B0}" type="datetime'''''''''''''1''''''''''''''''''''''5''2'''''''">
              <a:rPr lang="ja-JP" altLang="en-US" sz="1000" smtClean="0">
                <a:effectLst/>
              </a:rPr>
              <a:pPr/>
              <a:t>152</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FD5434BA-ED04-3262-B4D6-C89964A6F511}"/>
              </a:ext>
            </a:extLst>
          </p:cNvPr>
          <p:cNvSpPr>
            <a:spLocks noGrp="1"/>
          </p:cNvSpPr>
          <p:nvPr>
            <p:custDataLst>
              <p:tags r:id="rId176"/>
            </p:custDataLst>
          </p:nvPr>
        </p:nvSpPr>
        <p:spPr bwMode="gray">
          <a:xfrm>
            <a:off x="4922838" y="51609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C4F966-DDC9-41E0-A8B7-E0500A2C8CB0}"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55D554FE-CF1A-62CA-B8B9-EDBF8D407CA6}"/>
              </a:ext>
            </a:extLst>
          </p:cNvPr>
          <p:cNvSpPr>
            <a:spLocks noGrp="1"/>
          </p:cNvSpPr>
          <p:nvPr>
            <p:custDataLst>
              <p:tags r:id="rId177"/>
            </p:custDataLst>
          </p:nvPr>
        </p:nvSpPr>
        <p:spPr bwMode="gray">
          <a:xfrm>
            <a:off x="4922838" y="56054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8F527-19F7-491C-BB3C-45F8523461D3}" type="datetime'''''''1''''''''''''''''''''''''8''''''''''3'''''''''''''''''">
              <a:rPr lang="ja-JP" altLang="en-US" sz="1000" smtClean="0">
                <a:effectLst/>
              </a:rPr>
              <a:pPr/>
              <a:t>183</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BB97B189-37BB-4E9C-34E2-43B2B1640E3A}"/>
              </a:ext>
            </a:extLst>
          </p:cNvPr>
          <p:cNvSpPr>
            <a:spLocks noGrp="1"/>
          </p:cNvSpPr>
          <p:nvPr>
            <p:custDataLst>
              <p:tags r:id="rId178"/>
            </p:custDataLst>
          </p:nvPr>
        </p:nvSpPr>
        <p:spPr bwMode="gray">
          <a:xfrm>
            <a:off x="5260975" y="5100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96FCB6-54CB-4EB5-9EAC-624DECADA7B6}" type="datetime'''1''''''7''''''''''''''''''''''''''''''1'''''''''''''">
              <a:rPr lang="ja-JP" altLang="en-US" sz="1000" smtClean="0">
                <a:effectLst/>
                <a:sym typeface="+mn-lt"/>
              </a:rPr>
              <a:pPr marL="0" lvl="0" indent="0" algn="ctr">
                <a:spcBef>
                  <a:spcPct val="0"/>
                </a:spcBef>
                <a:buNone/>
              </a:pPr>
              <a:t>171</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B6FBA7F5-3C7D-3CFE-D82F-A1BD991B8FF7}"/>
              </a:ext>
            </a:extLst>
          </p:cNvPr>
          <p:cNvSpPr>
            <a:spLocks noGrp="1"/>
          </p:cNvSpPr>
          <p:nvPr>
            <p:custDataLst>
              <p:tags r:id="rId179"/>
            </p:custDataLst>
          </p:nvPr>
        </p:nvSpPr>
        <p:spPr bwMode="gray">
          <a:xfrm>
            <a:off x="5260975" y="5583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14A1AD-7086-4277-8AFD-310170ABDCC6}" type="datetime'''''''''''''''''''''''''''2''''''''''0''''''''0'''">
              <a:rPr lang="ja-JP" altLang="en-US" sz="1000" smtClean="0">
                <a:effectLst/>
              </a:rPr>
              <a:pPr/>
              <a:t>200</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C3663EC8-4756-E233-5B74-2F96807B433B}"/>
              </a:ext>
            </a:extLst>
          </p:cNvPr>
          <p:cNvSpPr>
            <a:spLocks noGrp="1"/>
          </p:cNvSpPr>
          <p:nvPr>
            <p:custDataLst>
              <p:tags r:id="rId180"/>
            </p:custDataLst>
          </p:nvPr>
        </p:nvSpPr>
        <p:spPr bwMode="auto">
          <a:xfrm>
            <a:off x="1176338"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C7BAB8-A334-4433-B644-BFF36840BCB7}" type="datetime'''''2''''''0''''''''''''''''''''''''''00'''''''">
              <a:rPr lang="ja-JP" altLang="en-US" sz="1000" smtClean="0"/>
              <a:pPr/>
              <a:t>2000</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23EDFAF2-6425-B726-E849-305BE5456DDD}"/>
              </a:ext>
            </a:extLst>
          </p:cNvPr>
          <p:cNvSpPr>
            <a:spLocks noGrp="1"/>
          </p:cNvSpPr>
          <p:nvPr>
            <p:custDataLst>
              <p:tags r:id="rId181"/>
            </p:custDataLst>
          </p:nvPr>
        </p:nvSpPr>
        <p:spPr bwMode="gray">
          <a:xfrm>
            <a:off x="5599113" y="55768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6C01D2-3CD0-4D3E-BFFE-01888C649245}" type="datetime'''''''2''''''''0''6'''''''''''''''''''''''''''''''">
              <a:rPr lang="ja-JP" altLang="en-US" sz="1000" smtClean="0">
                <a:effectLst/>
              </a:rPr>
              <a:pPr/>
              <a:t>206</a:t>
            </a:fld>
            <a:endParaRPr kumimoji="1" lang="ja-JP" altLang="en-US" sz="1000" dirty="0">
              <a:sym typeface="+mn-lt"/>
            </a:endParaRPr>
          </a:p>
        </p:txBody>
      </p:sp>
      <p:sp>
        <p:nvSpPr>
          <p:cNvPr id="475" name="テキスト プレースホルダ 9">
            <a:extLst>
              <a:ext uri="{FF2B5EF4-FFF2-40B4-BE49-F238E27FC236}">
                <a16:creationId xmlns:a16="http://schemas.microsoft.com/office/drawing/2014/main" id="{EB94D686-57A5-25B4-F938-AF5A6A592F73}"/>
              </a:ext>
            </a:extLst>
          </p:cNvPr>
          <p:cNvSpPr>
            <a:spLocks noGrp="1"/>
          </p:cNvSpPr>
          <p:nvPr>
            <p:custDataLst>
              <p:tags r:id="rId182"/>
            </p:custDataLst>
          </p:nvPr>
        </p:nvSpPr>
        <p:spPr bwMode="gray">
          <a:xfrm>
            <a:off x="5937250" y="50117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99DB6-C3DD-4A5B-BCA1-09A18158AB54}" type="datetime'''''''1''''''''''88'''''''">
              <a:rPr lang="ja-JP" altLang="en-US" sz="1000" smtClean="0">
                <a:effectLst/>
                <a:sym typeface="+mn-lt"/>
              </a:rPr>
              <a:pPr marL="0" lvl="0" indent="0" algn="ctr">
                <a:spcBef>
                  <a:spcPct val="0"/>
                </a:spcBef>
                <a:buNone/>
              </a:pPr>
              <a:t>188</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D537D5E3-3731-037E-3F6A-C76215AB8291}"/>
              </a:ext>
            </a:extLst>
          </p:cNvPr>
          <p:cNvSpPr>
            <a:spLocks noGrp="1"/>
          </p:cNvSpPr>
          <p:nvPr>
            <p:custDataLst>
              <p:tags r:id="rId183"/>
            </p:custDataLst>
          </p:nvPr>
        </p:nvSpPr>
        <p:spPr bwMode="gray">
          <a:xfrm>
            <a:off x="6275388" y="5110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8DE06D-48D6-40E2-A418-D7940E3A78DE}" type="datetime'''''1''''''''7''''''''''''''''''''3'''">
              <a:rPr lang="ja-JP" altLang="en-US" sz="1000" smtClean="0">
                <a:effectLst/>
                <a:sym typeface="+mn-lt"/>
              </a:rPr>
              <a:pPr marL="0" lvl="0" indent="0" algn="ctr">
                <a:spcBef>
                  <a:spcPct val="0"/>
                </a:spcBef>
                <a:buNone/>
              </a:pPr>
              <a:t>173</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501BA60F-DD3E-4FEA-1443-E2CA22B90380}"/>
              </a:ext>
            </a:extLst>
          </p:cNvPr>
          <p:cNvSpPr>
            <a:spLocks noGrp="1"/>
          </p:cNvSpPr>
          <p:nvPr>
            <p:custDataLst>
              <p:tags r:id="rId184"/>
            </p:custDataLst>
          </p:nvPr>
        </p:nvSpPr>
        <p:spPr bwMode="gray">
          <a:xfrm>
            <a:off x="6613525" y="51562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53BF01-7356-455B-BFDF-0A0A2D60E8E5}" type="datetime'''''''1''''7''''''''''''''''''''''''''''''''2'''''''">
              <a:rPr lang="ja-JP" altLang="en-US" sz="1000" smtClean="0">
                <a:effectLst/>
                <a:sym typeface="+mn-lt"/>
              </a:rPr>
              <a:pPr marL="0" lvl="0" indent="0" algn="ctr">
                <a:spcBef>
                  <a:spcPct val="0"/>
                </a:spcBef>
                <a:buNone/>
              </a:pPr>
              <a:t>172</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60C76327-F0C2-A7D2-49C0-A5C2EE665BFE}"/>
              </a:ext>
            </a:extLst>
          </p:cNvPr>
          <p:cNvSpPr>
            <a:spLocks noGrp="1"/>
          </p:cNvSpPr>
          <p:nvPr>
            <p:custDataLst>
              <p:tags r:id="rId185"/>
            </p:custDataLst>
          </p:nvPr>
        </p:nvSpPr>
        <p:spPr bwMode="gray">
          <a:xfrm>
            <a:off x="6951663" y="5121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E2E99F-17A1-48FF-8501-000BCD9F586C}" type="datetime'''''''''''''''''''''''''''''1''''''''7''''''''''''7'''''">
              <a:rPr lang="ja-JP" altLang="en-US" sz="1000" smtClean="0">
                <a:effectLst/>
                <a:sym typeface="+mn-lt"/>
              </a:rPr>
              <a:pPr marL="0" lvl="0" indent="0" algn="ctr">
                <a:spcBef>
                  <a:spcPct val="0"/>
                </a:spcBef>
                <a:buNone/>
              </a:pPr>
              <a:t>177</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C6A5CD05-64AB-2D4E-EC97-18788C0A5685}"/>
              </a:ext>
            </a:extLst>
          </p:cNvPr>
          <p:cNvSpPr>
            <a:spLocks noGrp="1"/>
          </p:cNvSpPr>
          <p:nvPr>
            <p:custDataLst>
              <p:tags r:id="rId186"/>
            </p:custDataLst>
          </p:nvPr>
        </p:nvSpPr>
        <p:spPr bwMode="gray">
          <a:xfrm>
            <a:off x="7289800" y="50387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5BA52E-0E96-44C8-B9D9-A8EA8F6888D6}"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94426010-D9F7-239C-C7C0-CF84673AB1B7}"/>
              </a:ext>
            </a:extLst>
          </p:cNvPr>
          <p:cNvSpPr>
            <a:spLocks noGrp="1"/>
          </p:cNvSpPr>
          <p:nvPr>
            <p:custDataLst>
              <p:tags r:id="rId187"/>
            </p:custDataLst>
          </p:nvPr>
        </p:nvSpPr>
        <p:spPr bwMode="gray">
          <a:xfrm>
            <a:off x="7629525" y="50149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E65980-5D7F-4F8F-99A9-1116D08ED2CE}"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p:nvSpPr>
          <p:cNvPr id="481" name="テキスト プレースホルダ 9">
            <a:extLst>
              <a:ext uri="{FF2B5EF4-FFF2-40B4-BE49-F238E27FC236}">
                <a16:creationId xmlns:a16="http://schemas.microsoft.com/office/drawing/2014/main" id="{EC43273C-E47D-D8FD-AC29-5461BB6A8877}"/>
              </a:ext>
            </a:extLst>
          </p:cNvPr>
          <p:cNvSpPr>
            <a:spLocks noGrp="1"/>
          </p:cNvSpPr>
          <p:nvPr>
            <p:custDataLst>
              <p:tags r:id="rId188"/>
            </p:custDataLst>
          </p:nvPr>
        </p:nvSpPr>
        <p:spPr bwMode="gray">
          <a:xfrm>
            <a:off x="7967663" y="50355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DBA34-EC5F-47E9-A6A8-D9EBF7DB167D}" type="datetime'''''''''''''''''1''9''''''''''''''''''''0'''''">
              <a:rPr lang="ja-JP" altLang="en-US" sz="1000" smtClean="0">
                <a:effectLst/>
                <a:sym typeface="+mn-lt"/>
              </a:rPr>
              <a:pPr marL="0" lvl="0" indent="0" algn="ctr">
                <a:spcBef>
                  <a:spcPct val="0"/>
                </a:spcBef>
                <a:buNone/>
              </a:pPr>
              <a:t>190</a:t>
            </a:fld>
            <a:endParaRPr kumimoji="1" lang="ja-JP" altLang="en-US" sz="1000" dirty="0">
              <a:sym typeface="+mn-lt"/>
            </a:endParaRPr>
          </a:p>
        </p:txBody>
      </p:sp>
      <p:sp>
        <p:nvSpPr>
          <p:cNvPr id="484" name="テキスト プレースホルダ 9">
            <a:extLst>
              <a:ext uri="{FF2B5EF4-FFF2-40B4-BE49-F238E27FC236}">
                <a16:creationId xmlns:a16="http://schemas.microsoft.com/office/drawing/2014/main" id="{FEF46D65-4D2D-F0D3-AF0E-7AE1D892B299}"/>
              </a:ext>
            </a:extLst>
          </p:cNvPr>
          <p:cNvSpPr>
            <a:spLocks noGrp="1"/>
          </p:cNvSpPr>
          <p:nvPr>
            <p:custDataLst>
              <p:tags r:id="rId189"/>
            </p:custDataLst>
          </p:nvPr>
        </p:nvSpPr>
        <p:spPr bwMode="gray">
          <a:xfrm>
            <a:off x="5937250" y="55483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4DE176-8076-4BC2-A170-B8DFAF1C2DB0}" type="datetime'''''''''''''''''''''''''2''''''''''''''2''''''7'">
              <a:rPr lang="ja-JP" altLang="en-US" sz="1000" smtClean="0">
                <a:effectLst/>
                <a:sym typeface="+mn-lt"/>
              </a:rPr>
              <a:pPr marL="0" lvl="0" indent="0" algn="ctr">
                <a:spcBef>
                  <a:spcPct val="0"/>
                </a:spcBef>
                <a:buNone/>
              </a:pPr>
              <a:t>227</a:t>
            </a:fld>
            <a:endParaRPr kumimoji="1" lang="ja-JP" altLang="en-US" sz="1000" dirty="0">
              <a:sym typeface="+mn-lt"/>
            </a:endParaRPr>
          </a:p>
        </p:txBody>
      </p:sp>
      <p:sp>
        <p:nvSpPr>
          <p:cNvPr id="473" name="テキスト プレースホルダ 9">
            <a:extLst>
              <a:ext uri="{FF2B5EF4-FFF2-40B4-BE49-F238E27FC236}">
                <a16:creationId xmlns:a16="http://schemas.microsoft.com/office/drawing/2014/main" id="{3FE7463C-505B-AA9A-DFB0-8BDD5710F2D8}"/>
              </a:ext>
            </a:extLst>
          </p:cNvPr>
          <p:cNvSpPr>
            <a:spLocks noGrp="1"/>
          </p:cNvSpPr>
          <p:nvPr>
            <p:custDataLst>
              <p:tags r:id="rId190"/>
            </p:custDataLst>
          </p:nvPr>
        </p:nvSpPr>
        <p:spPr bwMode="gray">
          <a:xfrm>
            <a:off x="5599113" y="5081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03DBA4-C85F-42AF-BDF7-979F74AE0F56}"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486" name="テキスト プレースホルダ 9">
            <a:extLst>
              <a:ext uri="{FF2B5EF4-FFF2-40B4-BE49-F238E27FC236}">
                <a16:creationId xmlns:a16="http://schemas.microsoft.com/office/drawing/2014/main" id="{0242B74E-73B1-C693-3FAC-B578BE7B99D4}"/>
              </a:ext>
            </a:extLst>
          </p:cNvPr>
          <p:cNvSpPr>
            <a:spLocks noGrp="1"/>
          </p:cNvSpPr>
          <p:nvPr>
            <p:custDataLst>
              <p:tags r:id="rId191"/>
            </p:custDataLst>
          </p:nvPr>
        </p:nvSpPr>
        <p:spPr bwMode="gray">
          <a:xfrm>
            <a:off x="6613525" y="56102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6F45-3945-4071-A233-F87FB4031F7F}" type="datetime'''''1''''''''''''''''''''''''''''''''7''''''''''9'">
              <a:rPr lang="ja-JP" altLang="en-US" sz="1000" smtClean="0">
                <a:effectLst/>
                <a:sym typeface="+mn-lt"/>
              </a:rPr>
              <a:pPr marL="0" lvl="0" indent="0" algn="ctr">
                <a:spcBef>
                  <a:spcPct val="0"/>
                </a:spcBef>
                <a:buNone/>
              </a:pPr>
              <a:t>179</a:t>
            </a:fld>
            <a:endParaRPr kumimoji="1" lang="ja-JP" altLang="en-US" sz="1000" dirty="0">
              <a:sym typeface="+mn-lt"/>
            </a:endParaRPr>
          </a:p>
        </p:txBody>
      </p:sp>
      <p:sp>
        <p:nvSpPr>
          <p:cNvPr id="487" name="テキスト プレースホルダ 9">
            <a:extLst>
              <a:ext uri="{FF2B5EF4-FFF2-40B4-BE49-F238E27FC236}">
                <a16:creationId xmlns:a16="http://schemas.microsoft.com/office/drawing/2014/main" id="{70C52D62-7BC3-1776-B924-225D5189E7B0}"/>
              </a:ext>
            </a:extLst>
          </p:cNvPr>
          <p:cNvSpPr>
            <a:spLocks noGrp="1"/>
          </p:cNvSpPr>
          <p:nvPr>
            <p:custDataLst>
              <p:tags r:id="rId192"/>
            </p:custDataLst>
          </p:nvPr>
        </p:nvSpPr>
        <p:spPr bwMode="gray">
          <a:xfrm>
            <a:off x="6951663" y="55975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DDA74F-8F1D-4B27-B093-A4329D89C59A}" type="datetime'1''9''''0'''''''''''''''''''''''''''''''''''''''''''">
              <a:rPr lang="ja-JP" altLang="en-US" sz="1000" smtClean="0">
                <a:effectLst/>
                <a:sym typeface="+mn-lt"/>
              </a:rPr>
              <a:pPr marL="0" lvl="0" indent="0" algn="ctr">
                <a:spcBef>
                  <a:spcPct val="0"/>
                </a:spcBef>
                <a:buNone/>
              </a:pPr>
              <a:t>190</a:t>
            </a:fld>
            <a:endParaRPr kumimoji="1" lang="ja-JP" altLang="en-US" sz="1000" dirty="0">
              <a:sym typeface="+mn-lt"/>
            </a:endParaRPr>
          </a:p>
        </p:txBody>
      </p:sp>
      <p:sp>
        <p:nvSpPr>
          <p:cNvPr id="488" name="テキスト プレースホルダ 9">
            <a:extLst>
              <a:ext uri="{FF2B5EF4-FFF2-40B4-BE49-F238E27FC236}">
                <a16:creationId xmlns:a16="http://schemas.microsoft.com/office/drawing/2014/main" id="{A9C6AD7C-A9D6-A951-FCEC-97AC80D263C2}"/>
              </a:ext>
            </a:extLst>
          </p:cNvPr>
          <p:cNvSpPr>
            <a:spLocks noGrp="1"/>
          </p:cNvSpPr>
          <p:nvPr>
            <p:custDataLst>
              <p:tags r:id="rId193"/>
            </p:custDataLst>
          </p:nvPr>
        </p:nvSpPr>
        <p:spPr bwMode="gray">
          <a:xfrm>
            <a:off x="7289800" y="55705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E8681B-4819-49BF-9D4C-FF770B6E7E3E}"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489" name="テキスト プレースホルダ 9">
            <a:extLst>
              <a:ext uri="{FF2B5EF4-FFF2-40B4-BE49-F238E27FC236}">
                <a16:creationId xmlns:a16="http://schemas.microsoft.com/office/drawing/2014/main" id="{23781792-D633-3415-0A3B-53B848C9E32E}"/>
              </a:ext>
            </a:extLst>
          </p:cNvPr>
          <p:cNvSpPr>
            <a:spLocks noGrp="1"/>
          </p:cNvSpPr>
          <p:nvPr>
            <p:custDataLst>
              <p:tags r:id="rId194"/>
            </p:custDataLst>
          </p:nvPr>
        </p:nvSpPr>
        <p:spPr bwMode="gray">
          <a:xfrm>
            <a:off x="7629525" y="55578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F99048-2251-448D-B95C-8D2E6727265B}" type="datetime'''2''''''''''''1''''''''''''''''9'''''''''''''">
              <a:rPr lang="ja-JP" altLang="en-US" sz="1000" smtClean="0">
                <a:effectLst/>
                <a:sym typeface="+mn-lt"/>
              </a:rPr>
              <a:pPr marL="0" lvl="0" indent="0" algn="ctr">
                <a:spcBef>
                  <a:spcPct val="0"/>
                </a:spcBef>
                <a:buNone/>
              </a:pPr>
              <a:t>219</a:t>
            </a:fld>
            <a:endParaRPr kumimoji="1" lang="ja-JP" altLang="en-US" sz="1000" dirty="0">
              <a:sym typeface="+mn-lt"/>
            </a:endParaRPr>
          </a:p>
        </p:txBody>
      </p:sp>
      <p:sp>
        <p:nvSpPr>
          <p:cNvPr id="490" name="テキスト プレースホルダ 9">
            <a:extLst>
              <a:ext uri="{FF2B5EF4-FFF2-40B4-BE49-F238E27FC236}">
                <a16:creationId xmlns:a16="http://schemas.microsoft.com/office/drawing/2014/main" id="{59195988-60BF-0463-F837-756541A3D1CB}"/>
              </a:ext>
            </a:extLst>
          </p:cNvPr>
          <p:cNvSpPr>
            <a:spLocks noGrp="1"/>
          </p:cNvSpPr>
          <p:nvPr>
            <p:custDataLst>
              <p:tags r:id="rId195"/>
            </p:custDataLst>
          </p:nvPr>
        </p:nvSpPr>
        <p:spPr bwMode="gray">
          <a:xfrm>
            <a:off x="7967663" y="55626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2B4BD-DC16-4952-8864-0B1ED7EFC7B5}" type="datetime'2''''''''''''1''''''''''''''''7'''''''''''''">
              <a:rPr lang="ja-JP" altLang="en-US" sz="1000" smtClean="0">
                <a:effectLst/>
                <a:sym typeface="+mn-lt"/>
              </a:rPr>
              <a:pPr marL="0" lvl="0" indent="0" algn="ctr">
                <a:spcBef>
                  <a:spcPct val="0"/>
                </a:spcBef>
                <a:buNone/>
              </a:pPr>
              <a:t>217</a:t>
            </a:fld>
            <a:endParaRPr kumimoji="1" lang="ja-JP" altLang="en-US" sz="1000" dirty="0">
              <a:sym typeface="+mn-lt"/>
            </a:endParaRPr>
          </a:p>
        </p:txBody>
      </p:sp>
      <p:sp>
        <p:nvSpPr>
          <p:cNvPr id="491" name="テキスト プレースホルダ 9">
            <a:extLst>
              <a:ext uri="{FF2B5EF4-FFF2-40B4-BE49-F238E27FC236}">
                <a16:creationId xmlns:a16="http://schemas.microsoft.com/office/drawing/2014/main" id="{FB948C9D-AAFA-4621-B03B-FF0FB5C2B9C3}"/>
              </a:ext>
            </a:extLst>
          </p:cNvPr>
          <p:cNvSpPr>
            <a:spLocks noGrp="1"/>
          </p:cNvSpPr>
          <p:nvPr>
            <p:custDataLst>
              <p:tags r:id="rId196"/>
            </p:custDataLst>
          </p:nvPr>
        </p:nvSpPr>
        <p:spPr bwMode="gray">
          <a:xfrm>
            <a:off x="8305800" y="549592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0FC8E8-B920-45F4-B8F8-CEFAA6945ABF}" type="datetime'''''''''''2''''''''''''''''''''''''''''''6''''''8'''''">
              <a:rPr lang="ja-JP" altLang="en-US" sz="1000" smtClean="0">
                <a:effectLst/>
                <a:sym typeface="+mn-lt"/>
              </a:rPr>
              <a:pPr marL="0" lvl="0" indent="0" algn="ctr">
                <a:spcBef>
                  <a:spcPct val="0"/>
                </a:spcBef>
                <a:buNone/>
              </a:pPr>
              <a:t>268</a:t>
            </a:fld>
            <a:endParaRPr kumimoji="1" lang="ja-JP" altLang="en-US" sz="1000" dirty="0">
              <a:sym typeface="+mn-lt"/>
            </a:endParaRPr>
          </a:p>
        </p:txBody>
      </p:sp>
      <p:sp>
        <p:nvSpPr>
          <p:cNvPr id="492" name="テキスト プレースホルダ 9">
            <a:extLst>
              <a:ext uri="{FF2B5EF4-FFF2-40B4-BE49-F238E27FC236}">
                <a16:creationId xmlns:a16="http://schemas.microsoft.com/office/drawing/2014/main" id="{78284F20-7BA5-178E-9B44-8DB3D262839D}"/>
              </a:ext>
            </a:extLst>
          </p:cNvPr>
          <p:cNvSpPr>
            <a:spLocks noGrp="1"/>
          </p:cNvSpPr>
          <p:nvPr>
            <p:custDataLst>
              <p:tags r:id="rId197"/>
            </p:custDataLst>
          </p:nvPr>
        </p:nvSpPr>
        <p:spPr bwMode="gray">
          <a:xfrm>
            <a:off x="8643938" y="55419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D8B0D7-61B2-4A20-ACB6-FD5F70EF13DE}" type="datetime'''''''''2''''''''''''''''''''''''''3''''''''2'">
              <a:rPr lang="ja-JP" altLang="en-US" sz="1000" smtClean="0">
                <a:effectLst/>
                <a:sym typeface="+mn-lt"/>
              </a:rPr>
              <a:pPr marL="0" lvl="0" indent="0" algn="ctr">
                <a:spcBef>
                  <a:spcPct val="0"/>
                </a:spcBef>
                <a:buNone/>
              </a:pPr>
              <a:t>232</a:t>
            </a:fld>
            <a:endParaRPr kumimoji="1" lang="ja-JP" altLang="en-US" sz="1000" dirty="0">
              <a:sym typeface="+mn-lt"/>
            </a:endParaRPr>
          </a:p>
        </p:txBody>
      </p:sp>
      <p:sp>
        <p:nvSpPr>
          <p:cNvPr id="493" name="テキスト プレースホルダ 9">
            <a:extLst>
              <a:ext uri="{FF2B5EF4-FFF2-40B4-BE49-F238E27FC236}">
                <a16:creationId xmlns:a16="http://schemas.microsoft.com/office/drawing/2014/main" id="{93EA8FB7-9D30-5C21-0CF1-B79212F4A6FA}"/>
              </a:ext>
            </a:extLst>
          </p:cNvPr>
          <p:cNvSpPr>
            <a:spLocks noGrp="1"/>
          </p:cNvSpPr>
          <p:nvPr>
            <p:custDataLst>
              <p:tags r:id="rId198"/>
            </p:custDataLst>
          </p:nvPr>
        </p:nvSpPr>
        <p:spPr bwMode="gray">
          <a:xfrm>
            <a:off x="8982075" y="55514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0A7A92-E10A-4F3F-ACB9-A99075A16234}" type="datetime'2''''''''''''''''''2''''''''''''''5'''''''">
              <a:rPr lang="ja-JP" altLang="en-US" sz="1000" smtClean="0">
                <a:effectLst/>
                <a:sym typeface="+mn-lt"/>
              </a:rPr>
              <a:pPr marL="0" lvl="0" indent="0" algn="ctr">
                <a:spcBef>
                  <a:spcPct val="0"/>
                </a:spcBef>
                <a:buNone/>
              </a:pPr>
              <a:t>225</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75A567BE-119F-42C4-5B58-2F6FB7EDBB12}"/>
              </a:ext>
            </a:extLst>
          </p:cNvPr>
          <p:cNvSpPr>
            <a:spLocks noGrp="1"/>
          </p:cNvSpPr>
          <p:nvPr>
            <p:custDataLst>
              <p:tags r:id="rId199"/>
            </p:custDataLst>
          </p:nvPr>
        </p:nvSpPr>
        <p:spPr bwMode="gray">
          <a:xfrm>
            <a:off x="8982075" y="4967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0DC23-2028-4B9D-9873-ABE0CBBB79A8}" type="datetime'''''''''2''''''''''''2''''''''''''''''''''''''''''''''''5'">
              <a:rPr lang="ja-JP" altLang="en-US" sz="1000" smtClean="0">
                <a:effectLst/>
                <a:sym typeface="+mn-lt"/>
              </a:rPr>
              <a:pPr marL="0" lvl="0" indent="0" algn="ctr">
                <a:spcBef>
                  <a:spcPct val="0"/>
                </a:spcBef>
                <a:buNone/>
              </a:pPr>
              <a:t>225</a:t>
            </a:fld>
            <a:endParaRPr kumimoji="1" lang="ja-JP" altLang="en-US" sz="1000" dirty="0">
              <a:sym typeface="+mn-lt"/>
            </a:endParaRPr>
          </a:p>
        </p:txBody>
      </p:sp>
      <p:sp>
        <p:nvSpPr>
          <p:cNvPr id="485" name="テキスト プレースホルダ 9">
            <a:extLst>
              <a:ext uri="{FF2B5EF4-FFF2-40B4-BE49-F238E27FC236}">
                <a16:creationId xmlns:a16="http://schemas.microsoft.com/office/drawing/2014/main" id="{7B3D8818-C5BE-0940-2A21-265C88C30EB8}"/>
              </a:ext>
            </a:extLst>
          </p:cNvPr>
          <p:cNvSpPr>
            <a:spLocks noGrp="1"/>
          </p:cNvSpPr>
          <p:nvPr>
            <p:custDataLst>
              <p:tags r:id="rId200"/>
            </p:custDataLst>
          </p:nvPr>
        </p:nvSpPr>
        <p:spPr bwMode="gray">
          <a:xfrm>
            <a:off x="6275388" y="5588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426C1D-222C-43AB-9A7D-B02E84E8B031}" type="datetime'''''''1''''''''''9''''''''''''''''''''''6'''">
              <a:rPr lang="ja-JP" altLang="en-US" sz="1000" smtClean="0">
                <a:effectLst/>
                <a:sym typeface="+mn-lt"/>
              </a:rPr>
              <a:pPr marL="0" lvl="0" indent="0" algn="ctr">
                <a:spcBef>
                  <a:spcPct val="0"/>
                </a:spcBef>
                <a:buNone/>
              </a:pPr>
              <a:t>196</a:t>
            </a:fld>
            <a:endParaRPr kumimoji="1" lang="ja-JP" altLang="en-US" sz="1000" dirty="0">
              <a:sym typeface="+mn-lt"/>
            </a:endParaRPr>
          </a:p>
        </p:txBody>
      </p:sp>
      <p:sp>
        <p:nvSpPr>
          <p:cNvPr id="378" name="Rectangle 377">
            <a:extLst>
              <a:ext uri="{FF2B5EF4-FFF2-40B4-BE49-F238E27FC236}">
                <a16:creationId xmlns:a16="http://schemas.microsoft.com/office/drawing/2014/main" id="{C351B348-9CFB-327F-6CA4-F9CFC270F6D5}"/>
              </a:ext>
            </a:extLst>
          </p:cNvPr>
          <p:cNvSpPr/>
          <p:nvPr>
            <p:custDataLst>
              <p:tags r:id="rId201"/>
            </p:custDataLst>
          </p:nvPr>
        </p:nvSpPr>
        <p:spPr bwMode="auto">
          <a:xfrm>
            <a:off x="8172449" y="2438400"/>
            <a:ext cx="179388" cy="133350"/>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9" name="Rectangle 378">
            <a:extLst>
              <a:ext uri="{FF2B5EF4-FFF2-40B4-BE49-F238E27FC236}">
                <a16:creationId xmlns:a16="http://schemas.microsoft.com/office/drawing/2014/main" id="{05E201EB-41DB-3196-85C2-1ED1EEB1B337}"/>
              </a:ext>
            </a:extLst>
          </p:cNvPr>
          <p:cNvSpPr/>
          <p:nvPr>
            <p:custDataLst>
              <p:tags r:id="rId202"/>
            </p:custDataLst>
          </p:nvPr>
        </p:nvSpPr>
        <p:spPr bwMode="auto">
          <a:xfrm>
            <a:off x="8172449" y="2641600"/>
            <a:ext cx="179388" cy="133350"/>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4" name="テキスト プレースホルダ 9">
            <a:extLst>
              <a:ext uri="{FF2B5EF4-FFF2-40B4-BE49-F238E27FC236}">
                <a16:creationId xmlns:a16="http://schemas.microsoft.com/office/drawing/2014/main" id="{5D0DECC1-62E4-3AA1-6499-3B464B6A9D6A}"/>
              </a:ext>
            </a:extLst>
          </p:cNvPr>
          <p:cNvSpPr>
            <a:spLocks noGrp="1"/>
          </p:cNvSpPr>
          <p:nvPr>
            <p:custDataLst>
              <p:tags r:id="rId203"/>
            </p:custDataLst>
          </p:nvPr>
        </p:nvSpPr>
        <p:spPr bwMode="auto">
          <a:xfrm>
            <a:off x="8402638" y="2433638"/>
            <a:ext cx="1270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0271D0-4DEF-4050-AC86-36CADA56C3BA}" type="datetime'''''''''''''''''''''''政''府以''''''''''外の''''医療''費''支''出'''">
              <a:rPr lang="ja-JP" altLang="en-US" sz="1000" smtClean="0">
                <a:effectLst/>
                <a:sym typeface="+mn-lt"/>
              </a:rPr>
              <a:pPr marL="0" lvl="0" indent="0">
                <a:spcBef>
                  <a:spcPct val="0"/>
                </a:spcBef>
                <a:buNone/>
              </a:pPr>
              <a:t>政府以外の医療費支出</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796FA370-2F73-421D-82E3-95A74E0DB9DF}"/>
              </a:ext>
            </a:extLst>
          </p:cNvPr>
          <p:cNvSpPr>
            <a:spLocks noGrp="1"/>
          </p:cNvSpPr>
          <p:nvPr>
            <p:custDataLst>
              <p:tags r:id="rId204"/>
            </p:custDataLst>
          </p:nvPr>
        </p:nvSpPr>
        <p:spPr bwMode="auto">
          <a:xfrm>
            <a:off x="8402638" y="2636838"/>
            <a:ext cx="1016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828FD9C-424C-4482-8A7A-8898EB660C45}" type="datetime'''政府''''''''''の''''''医''療''費''''支出'''''''">
              <a:rPr lang="ja-JP" altLang="en-US" sz="1000" smtClean="0">
                <a:effectLst/>
                <a:sym typeface="+mn-lt"/>
              </a:rPr>
              <a:pPr marL="0" lvl="0" indent="0">
                <a:spcBef>
                  <a:spcPct val="0"/>
                </a:spcBef>
                <a:buNone/>
              </a:pPr>
              <a:t>政府の医療費支出</a:t>
            </a:fld>
            <a:endParaRPr kumimoji="1" lang="ja-JP" altLang="en-US" sz="1000" dirty="0">
              <a:sym typeface="+mn-lt"/>
            </a:endParaRPr>
          </a:p>
        </p:txBody>
      </p:sp>
      <p:cxnSp>
        <p:nvCxnSpPr>
          <p:cNvPr id="383" name="Straight Connector 382">
            <a:extLst>
              <a:ext uri="{FF2B5EF4-FFF2-40B4-BE49-F238E27FC236}">
                <a16:creationId xmlns:a16="http://schemas.microsoft.com/office/drawing/2014/main" id="{4B9235ED-8266-2473-BB94-C0F408641646}"/>
              </a:ext>
            </a:extLst>
          </p:cNvPr>
          <p:cNvCxnSpPr/>
          <p:nvPr>
            <p:custDataLst>
              <p:tags r:id="rId205"/>
            </p:custDataLst>
          </p:nvPr>
        </p:nvCxnSpPr>
        <p:spPr bwMode="gray">
          <a:xfrm>
            <a:off x="8177213" y="2962275"/>
            <a:ext cx="2428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4" name="Oval 383">
            <a:extLst>
              <a:ext uri="{FF2B5EF4-FFF2-40B4-BE49-F238E27FC236}">
                <a16:creationId xmlns:a16="http://schemas.microsoft.com/office/drawing/2014/main" id="{BB2A0780-D07B-EBDB-C0F7-C136125EA1A6}"/>
              </a:ext>
            </a:extLst>
          </p:cNvPr>
          <p:cNvSpPr/>
          <p:nvPr>
            <p:custDataLst>
              <p:tags r:id="rId206"/>
            </p:custDataLst>
          </p:nvPr>
        </p:nvSpPr>
        <p:spPr bwMode="auto">
          <a:xfrm>
            <a:off x="8266113" y="2930525"/>
            <a:ext cx="63500" cy="63500"/>
          </a:xfrm>
          <a:prstGeom prst="ellipse">
            <a:avLst/>
          </a:prstGeom>
          <a:solidFill>
            <a:srgbClr val="1F497D"/>
          </a:solidFill>
          <a:ln w="9525" cmpd="sng" algn="ctr">
            <a:solidFill>
              <a:srgbClr val="1F497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0" name="テキスト プレースホルダ 9">
            <a:extLst>
              <a:ext uri="{FF2B5EF4-FFF2-40B4-BE49-F238E27FC236}">
                <a16:creationId xmlns:a16="http://schemas.microsoft.com/office/drawing/2014/main" id="{FEFFC07C-831E-4ABD-0449-D065EED21716}"/>
              </a:ext>
            </a:extLst>
          </p:cNvPr>
          <p:cNvSpPr>
            <a:spLocks noGrp="1"/>
          </p:cNvSpPr>
          <p:nvPr>
            <p:custDataLst>
              <p:tags r:id="rId207"/>
            </p:custDataLst>
          </p:nvPr>
        </p:nvSpPr>
        <p:spPr bwMode="auto">
          <a:xfrm>
            <a:off x="8475663" y="2890838"/>
            <a:ext cx="13589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58C5F4B-A09F-463E-96C5-1FECC275FB62}" type="datetime'''''医療''費''''''''支出総額におけ''る&#10;''''''政''''''府の負''担割''合'''''''''''">
              <a:rPr lang="ja-JP" altLang="en-US" sz="1000" smtClean="0">
                <a:effectLst/>
                <a:sym typeface="+mn-lt"/>
              </a:rPr>
              <a:pPr marL="0" lvl="0" indent="0">
                <a:spcBef>
                  <a:spcPct val="0"/>
                </a:spcBef>
                <a:buNone/>
              </a:pPr>
              <a:t>医療費支出総額における
政府の負担割合</a:t>
            </a:fld>
            <a:endParaRPr kumimoji="1" lang="ja-JP" altLang="en-US" sz="1000" dirty="0">
              <a:sym typeface="+mn-lt"/>
            </a:endParaRPr>
          </a:p>
        </p:txBody>
      </p:sp>
    </p:spTree>
    <p:extLst>
      <p:ext uri="{BB962C8B-B14F-4D97-AF65-F5344CB8AC3E}">
        <p14:creationId xmlns:p14="http://schemas.microsoft.com/office/powerpoint/2010/main" val="246100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956537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2" imgW="360" imgH="360" progId="TCLayout.ActiveDocument.1">
                  <p:embed/>
                </p:oleObj>
              </mc:Choice>
              <mc:Fallback>
                <p:oleObj name="think-cellスライド" r:id="rId22" imgW="360" imgH="360" progId="TCLayout.ActiveDocument.1">
                  <p:embed/>
                  <p:pic>
                    <p:nvPicPr>
                      <p:cNvPr id="9" name="Object 8"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865313" y="2483604"/>
            <a:ext cx="846138"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1990</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sp>
        <p:nvSpPr>
          <p:cNvPr id="35" name="テキスト ボックス 34"/>
          <p:cNvSpPr txBox="1"/>
          <p:nvPr/>
        </p:nvSpPr>
        <p:spPr>
          <a:xfrm>
            <a:off x="6787865" y="2471478"/>
            <a:ext cx="846707" cy="338554"/>
          </a:xfrm>
          <a:prstGeom prst="rect">
            <a:avLst/>
          </a:prstGeom>
          <a:noFill/>
        </p:spPr>
        <p:txBody>
          <a:bodyPr wrap="none" rtlCol="0">
            <a:spAutoFit/>
          </a:bodyPr>
          <a:lstStyle/>
          <a:p>
            <a:pPr algn="ctr"/>
            <a:r>
              <a:rPr kumimoji="1" lang="en-US" altLang="ja-JP" sz="1600" b="1" dirty="0">
                <a:latin typeface="Arial" panose="020B0604020202020204" pitchFamily="34" charset="0"/>
                <a:ea typeface="HGP創英角ｺﾞｼｯｸUB" panose="020B0900000000000000" pitchFamily="50" charset="-128"/>
                <a:cs typeface="Arial" panose="020B0604020202020204" pitchFamily="34" charset="0"/>
              </a:rPr>
              <a:t>2021</a:t>
            </a:r>
            <a:r>
              <a:rPr kumimoji="1" lang="ja-JP" altLang="en-US" sz="1600" b="1" dirty="0">
                <a:latin typeface="Arial" panose="020B0604020202020204" pitchFamily="34" charset="0"/>
                <a:ea typeface="HGP創英角ｺﾞｼｯｸUB" panose="020B0900000000000000" pitchFamily="50" charset="-128"/>
                <a:cs typeface="Arial" panose="020B0604020202020204" pitchFamily="34" charset="0"/>
              </a:rPr>
              <a:t>年</a:t>
            </a:r>
          </a:p>
        </p:txBody>
      </p:sp>
      <p:graphicFrame>
        <p:nvGraphicFramePr>
          <p:cNvPr id="24" name="Chart 23">
            <a:extLst>
              <a:ext uri="{FF2B5EF4-FFF2-40B4-BE49-F238E27FC236}">
                <a16:creationId xmlns:a16="http://schemas.microsoft.com/office/drawing/2014/main" id="{7DF86A97-5CBA-DEA3-DAA5-12059DAAB538}"/>
              </a:ext>
            </a:extLst>
          </p:cNvPr>
          <p:cNvGraphicFramePr/>
          <p:nvPr>
            <p:custDataLst>
              <p:tags r:id="rId3"/>
            </p:custDataLst>
            <p:extLst>
              <p:ext uri="{D42A27DB-BD31-4B8C-83A1-F6EECF244321}">
                <p14:modId xmlns:p14="http://schemas.microsoft.com/office/powerpoint/2010/main" val="1611258582"/>
              </p:ext>
            </p:ext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39" name="Chart 38">
            <a:extLst>
              <a:ext uri="{FF2B5EF4-FFF2-40B4-BE49-F238E27FC236}">
                <a16:creationId xmlns:a16="http://schemas.microsoft.com/office/drawing/2014/main" id="{B34BB936-BEE8-0350-86B8-A0CD1CE9CA4A}"/>
              </a:ext>
            </a:extLst>
          </p:cNvPr>
          <p:cNvGraphicFramePr/>
          <p:nvPr>
            <p:custDataLst>
              <p:tags r:id="rId4"/>
            </p:custDataLst>
            <p:extLst>
              <p:ext uri="{D42A27DB-BD31-4B8C-83A1-F6EECF244321}">
                <p14:modId xmlns:p14="http://schemas.microsoft.com/office/powerpoint/2010/main" val="2630178993"/>
              </p:ext>
            </p:extLst>
          </p:nvPr>
        </p:nvGraphicFramePr>
        <p:xfrm>
          <a:off x="5318125" y="2733675"/>
          <a:ext cx="3784600" cy="3021013"/>
        </p:xfrm>
        <a:graphic>
          <a:graphicData uri="http://schemas.openxmlformats.org/drawingml/2006/chart">
            <c:chart xmlns:c="http://schemas.openxmlformats.org/drawingml/2006/chart" xmlns:r="http://schemas.openxmlformats.org/officeDocument/2006/relationships" r:id="rId25"/>
          </a:graphicData>
        </a:graphic>
      </p:graphicFrame>
      <p:sp>
        <p:nvSpPr>
          <p:cNvPr id="38" name="テキスト プレースホルダ 9">
            <a:extLst>
              <a:ext uri="{FF2B5EF4-FFF2-40B4-BE49-F238E27FC236}">
                <a16:creationId xmlns:a16="http://schemas.microsoft.com/office/drawing/2014/main" id="{06BA4B2E-026B-428A-B4A2-466956C292A4}"/>
              </a:ext>
            </a:extLst>
          </p:cNvPr>
          <p:cNvSpPr>
            <a:spLocks noGrp="1"/>
          </p:cNvSpPr>
          <p:nvPr>
            <p:custDataLst>
              <p:tags r:id="rId5"/>
            </p:custDataLst>
          </p:nvPr>
        </p:nvSpPr>
        <p:spPr bwMode="gray">
          <a:xfrm>
            <a:off x="6888163" y="3589338"/>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AD7D88-C496-4E2D-86E9-BA90A1CDAEF7}" type="datetime'''''''3''''''''''''''''''''.''''7''''''''''''''''%'''''''''">
              <a:rPr lang="en-US" altLang="en-US" smtClean="0">
                <a:effectLst/>
              </a:rPr>
              <a:pPr/>
              <a:t>3.7%</a:t>
            </a:fld>
            <a:endParaRPr lang="ja-JP" altLang="en-US" dirty="0">
              <a:sym typeface="+mn-lt"/>
            </a:endParaRPr>
          </a:p>
        </p:txBody>
      </p:sp>
      <p:sp>
        <p:nvSpPr>
          <p:cNvPr id="16" name="テキスト プレースホルダ 9">
            <a:extLst>
              <a:ext uri="{FF2B5EF4-FFF2-40B4-BE49-F238E27FC236}">
                <a16:creationId xmlns:a16="http://schemas.microsoft.com/office/drawing/2014/main" id="{4FEB4423-00D7-8A5C-566C-5954462F9FF0}"/>
              </a:ext>
            </a:extLst>
          </p:cNvPr>
          <p:cNvSpPr>
            <a:spLocks noGrp="1"/>
          </p:cNvSpPr>
          <p:nvPr>
            <p:custDataLst>
              <p:tags r:id="rId6"/>
            </p:custDataLst>
          </p:nvPr>
        </p:nvSpPr>
        <p:spPr bwMode="gray">
          <a:xfrm>
            <a:off x="6613525" y="3344864"/>
            <a:ext cx="520700" cy="244475"/>
          </a:xfrm>
          <a:prstGeom prst="rect">
            <a:avLst/>
          </a:prstGeom>
          <a:solidFill>
            <a:schemeClr val="accent2"/>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103D0E-67A8-43E4-8F18-2FD25687C96F}" type="datetime'''5.6''''''''''''''''''''%'''''''">
              <a:rPr lang="en-US" altLang="en-US" smtClean="0">
                <a:effectLst/>
                <a:sym typeface="+mn-lt"/>
              </a:rPr>
              <a:pPr marL="0" lvl="0" indent="0" algn="ctr">
                <a:spcBef>
                  <a:spcPct val="0"/>
                </a:spcBef>
                <a:buNone/>
              </a:pPr>
              <a:t>5.6%</a:t>
            </a:fld>
            <a:endParaRPr kumimoji="1" lang="ja-JP" altLang="en-US" dirty="0">
              <a:sym typeface="+mn-lt"/>
            </a:endParaRPr>
          </a:p>
        </p:txBody>
      </p:sp>
      <p:sp>
        <p:nvSpPr>
          <p:cNvPr id="51" name="Rectangle 50"/>
          <p:cNvSpPr/>
          <p:nvPr>
            <p:custDataLst>
              <p:tags r:id="rId7"/>
            </p:custDataLst>
          </p:nvPr>
        </p:nvSpPr>
        <p:spPr bwMode="gray">
          <a:xfrm>
            <a:off x="5634038" y="5449888"/>
            <a:ext cx="214313" cy="160338"/>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8"/>
            </p:custDataLst>
          </p:nvPr>
        </p:nvSpPr>
        <p:spPr bwMode="gray">
          <a:xfrm>
            <a:off x="5634038" y="5683250"/>
            <a:ext cx="214313" cy="160338"/>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9"/>
            </p:custDataLst>
          </p:nvPr>
        </p:nvSpPr>
        <p:spPr bwMode="gray">
          <a:xfrm>
            <a:off x="5634038" y="6149975"/>
            <a:ext cx="214313" cy="160338"/>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8" name="Rectangle 17">
            <a:extLst>
              <a:ext uri="{FF2B5EF4-FFF2-40B4-BE49-F238E27FC236}">
                <a16:creationId xmlns:a16="http://schemas.microsoft.com/office/drawing/2014/main" id="{BC7F18EC-788C-7BA2-9DD9-B2A71F29B002}"/>
              </a:ext>
            </a:extLst>
          </p:cNvPr>
          <p:cNvSpPr/>
          <p:nvPr>
            <p:custDataLst>
              <p:tags r:id="rId10"/>
            </p:custDataLst>
          </p:nvPr>
        </p:nvSpPr>
        <p:spPr bwMode="auto">
          <a:xfrm>
            <a:off x="5634038" y="5916613"/>
            <a:ext cx="214313" cy="160338"/>
          </a:xfrm>
          <a:prstGeom prst="rect">
            <a:avLst/>
          </a:prstGeom>
          <a:solidFill>
            <a:schemeClr val="accent2"/>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プレースホルダ 9"/>
          <p:cNvSpPr>
            <a:spLocks noGrp="1"/>
          </p:cNvSpPr>
          <p:nvPr>
            <p:custDataLst>
              <p:tags r:id="rId11"/>
            </p:custDataLst>
          </p:nvPr>
        </p:nvSpPr>
        <p:spPr bwMode="auto">
          <a:xfrm>
            <a:off x="5899150" y="5445125"/>
            <a:ext cx="9144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200" dirty="0">
                <a:sym typeface="+mn-lt"/>
              </a:rPr>
              <a:t>非感染性疾患</a:t>
            </a:r>
          </a:p>
        </p:txBody>
      </p:sp>
      <p:sp>
        <p:nvSpPr>
          <p:cNvPr id="55" name="テキスト プレースホルダ 9"/>
          <p:cNvSpPr>
            <a:spLocks noGrp="1"/>
          </p:cNvSpPr>
          <p:nvPr>
            <p:custDataLst>
              <p:tags r:id="rId12"/>
            </p:custDataLst>
          </p:nvPr>
        </p:nvSpPr>
        <p:spPr bwMode="auto">
          <a:xfrm>
            <a:off x="5899150" y="5678488"/>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26D470D-C0AC-48DA-80A1-8F2B85C6FE26}" type="datetime'''''''''''''''''''''''''''感''''''染''症'''''''">
              <a:rPr lang="ja-JP" altLang="en-US" sz="1200" smtClean="0"/>
              <a:pPr/>
              <a:t>感染症</a:t>
            </a:fld>
            <a:endParaRPr kumimoji="0" lang="ja-JP" altLang="en-US" sz="1200" dirty="0">
              <a:sym typeface="+mn-lt"/>
            </a:endParaRPr>
          </a:p>
        </p:txBody>
      </p:sp>
      <p:sp>
        <p:nvSpPr>
          <p:cNvPr id="53" name="テキスト プレースホルダ 9"/>
          <p:cNvSpPr>
            <a:spLocks noGrp="1"/>
          </p:cNvSpPr>
          <p:nvPr>
            <p:custDataLst>
              <p:tags r:id="rId13"/>
            </p:custDataLst>
          </p:nvPr>
        </p:nvSpPr>
        <p:spPr bwMode="auto">
          <a:xfrm>
            <a:off x="5899150" y="6145213"/>
            <a:ext cx="30972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731EEE7-A271-4D60-AF50-230F6E304BCC}" type="datetime'COVI''D-''''1''9''''''パンデ''ミッ''クに''''関連す''る''その他''''の''''結果'''">
              <a:rPr lang="en-US" altLang="en-US" sz="1200" smtClean="0"/>
              <a:pPr/>
              <a:t>COVID-19パンデミックに関連するその他の結果</a:t>
            </a:fld>
            <a:endParaRPr kumimoji="0" lang="ja-JP" altLang="en-US" sz="1200" dirty="0">
              <a:sym typeface="+mn-lt"/>
            </a:endParaRPr>
          </a:p>
        </p:txBody>
      </p:sp>
      <p:sp>
        <p:nvSpPr>
          <p:cNvPr id="14" name="テキスト プレースホルダ 9">
            <a:extLst>
              <a:ext uri="{FF2B5EF4-FFF2-40B4-BE49-F238E27FC236}">
                <a16:creationId xmlns:a16="http://schemas.microsoft.com/office/drawing/2014/main" id="{DFEBF414-46C5-4FB5-BC87-59360472ABCB}"/>
              </a:ext>
            </a:extLst>
          </p:cNvPr>
          <p:cNvSpPr>
            <a:spLocks noGrp="1"/>
          </p:cNvSpPr>
          <p:nvPr>
            <p:custDataLst>
              <p:tags r:id="rId14"/>
            </p:custDataLst>
          </p:nvPr>
        </p:nvSpPr>
        <p:spPr bwMode="auto">
          <a:xfrm>
            <a:off x="5899150" y="5911850"/>
            <a:ext cx="45720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8C0C4F-BCE1-4049-BC80-8C6EAD648F00}" type="datetime'''''''''''''''''''''''''''''''''''''''''''事''''''''''''''故等'">
              <a:rPr kumimoji="0" lang="ja-JP" altLang="en-US" sz="1200" smtClean="0"/>
              <a:pPr/>
              <a:t>事故等</a:t>
            </a:fld>
            <a:endParaRPr kumimoji="0" lang="ja-JP" altLang="en-US" sz="1200" dirty="0">
              <a:sym typeface="+mn-lt"/>
            </a:endParaRPr>
          </a:p>
        </p:txBody>
      </p:sp>
      <p:sp>
        <p:nvSpPr>
          <p:cNvPr id="37" name="テキスト ボックス 2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年のマレーシアでの死亡要因は、「非感染性疾患」の割合が最も高く、約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22864"/>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sp>
        <p:nvSpPr>
          <p:cNvPr id="33" name="右矢印 35">
            <a:extLst>
              <a:ext uri="{FF2B5EF4-FFF2-40B4-BE49-F238E27FC236}">
                <a16:creationId xmlns:a16="http://schemas.microsoft.com/office/drawing/2014/main" id="{4ADF12DD-CD2C-4F27-81A6-163548A508B6}"/>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a:extLst>
              <a:ext uri="{FF2B5EF4-FFF2-40B4-BE49-F238E27FC236}">
                <a16:creationId xmlns:a16="http://schemas.microsoft.com/office/drawing/2014/main" id="{3BA8E922-FA4A-495B-52C2-37B397A998F8}"/>
              </a:ext>
            </a:extLst>
          </p:cNvPr>
          <p:cNvSpPr/>
          <p:nvPr>
            <p:custDataLst>
              <p:tags r:id="rId15"/>
            </p:custDataLst>
          </p:nvPr>
        </p:nvSpPr>
        <p:spPr bwMode="auto">
          <a:xfrm>
            <a:off x="1466850" y="5583238"/>
            <a:ext cx="214313" cy="160338"/>
          </a:xfrm>
          <a:prstGeom prst="rect">
            <a:avLst/>
          </a:prstGeom>
          <a:solidFill>
            <a:srgbClr val="1F497D"/>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5">
            <a:extLst>
              <a:ext uri="{FF2B5EF4-FFF2-40B4-BE49-F238E27FC236}">
                <a16:creationId xmlns:a16="http://schemas.microsoft.com/office/drawing/2014/main" id="{875DA299-EB23-61F5-D406-92AE0C639A78}"/>
              </a:ext>
            </a:extLst>
          </p:cNvPr>
          <p:cNvSpPr/>
          <p:nvPr>
            <p:custDataLst>
              <p:tags r:id="rId16"/>
            </p:custDataLst>
          </p:nvPr>
        </p:nvSpPr>
        <p:spPr bwMode="auto">
          <a:xfrm>
            <a:off x="1466850" y="5816600"/>
            <a:ext cx="214313" cy="160338"/>
          </a:xfrm>
          <a:prstGeom prst="rect">
            <a:avLst/>
          </a:prstGeom>
          <a:solidFill>
            <a:srgbClr val="80CCE8"/>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Rectangle 26">
            <a:extLst>
              <a:ext uri="{FF2B5EF4-FFF2-40B4-BE49-F238E27FC236}">
                <a16:creationId xmlns:a16="http://schemas.microsoft.com/office/drawing/2014/main" id="{E792ECF3-F171-413E-F10C-25F3710EC484}"/>
              </a:ext>
            </a:extLst>
          </p:cNvPr>
          <p:cNvSpPr/>
          <p:nvPr>
            <p:custDataLst>
              <p:tags r:id="rId17"/>
            </p:custDataLst>
          </p:nvPr>
        </p:nvSpPr>
        <p:spPr bwMode="auto">
          <a:xfrm>
            <a:off x="2443163" y="5583238"/>
            <a:ext cx="214313" cy="160338"/>
          </a:xfrm>
          <a:prstGeom prst="rect">
            <a:avLst/>
          </a:prstGeom>
          <a:solidFill>
            <a:srgbClr val="C0E6F4"/>
          </a:solidFill>
          <a:ln w="9525" cmpd="sng" algn="ctr">
            <a:solidFill>
              <a:srgbClr val="808080"/>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プレースホルダ 9">
            <a:extLst>
              <a:ext uri="{FF2B5EF4-FFF2-40B4-BE49-F238E27FC236}">
                <a16:creationId xmlns:a16="http://schemas.microsoft.com/office/drawing/2014/main" id="{C36B812F-A855-0EE9-F0A8-0F6D9F1A5090}"/>
              </a:ext>
            </a:extLst>
          </p:cNvPr>
          <p:cNvSpPr>
            <a:spLocks noGrp="1"/>
          </p:cNvSpPr>
          <p:nvPr>
            <p:custDataLst>
              <p:tags r:id="rId18"/>
            </p:custDataLst>
          </p:nvPr>
        </p:nvSpPr>
        <p:spPr bwMode="auto">
          <a:xfrm>
            <a:off x="2708275" y="5578475"/>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8C6A9D7-3952-48F3-B422-81B859C9CFCA}" type="datetime'''''事''''''''''''故''''''''等'''''''''''''''''''''''''">
              <a:rPr lang="ja-JP" altLang="en-US" sz="1200" smtClean="0">
                <a:effectLst/>
                <a:sym typeface="+mn-lt"/>
              </a:rPr>
              <a:pPr marL="0" lvl="0" indent="0">
                <a:spcBef>
                  <a:spcPct val="0"/>
                </a:spcBef>
                <a:buNone/>
              </a:pPr>
              <a:t>事故等</a:t>
            </a:fld>
            <a:endParaRPr kumimoji="1" lang="ja-JP" altLang="en-US" sz="1200" dirty="0">
              <a:sym typeface="+mn-lt"/>
            </a:endParaRPr>
          </a:p>
        </p:txBody>
      </p:sp>
      <p:sp>
        <p:nvSpPr>
          <p:cNvPr id="22" name="テキスト プレースホルダ 9">
            <a:extLst>
              <a:ext uri="{FF2B5EF4-FFF2-40B4-BE49-F238E27FC236}">
                <a16:creationId xmlns:a16="http://schemas.microsoft.com/office/drawing/2014/main" id="{8960CB69-2993-141E-EBE1-1694AF1F795C}"/>
              </a:ext>
            </a:extLst>
          </p:cNvPr>
          <p:cNvSpPr>
            <a:spLocks noGrp="1"/>
          </p:cNvSpPr>
          <p:nvPr>
            <p:custDataLst>
              <p:tags r:id="rId19"/>
            </p:custDataLst>
          </p:nvPr>
        </p:nvSpPr>
        <p:spPr bwMode="auto">
          <a:xfrm>
            <a:off x="1731963" y="5811838"/>
            <a:ext cx="457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9475251-F945-4379-B35A-DAA714FE6760}" type="datetime'感''''''''''染''''''''''症'''''''''''''''''''''''''''''''''''''''">
              <a:rPr lang="ja-JP" altLang="en-US" sz="1200" smtClean="0">
                <a:effectLst/>
                <a:sym typeface="+mn-lt"/>
              </a:rPr>
              <a:pPr marL="0" lvl="0" indent="0">
                <a:spcBef>
                  <a:spcPct val="0"/>
                </a:spcBef>
                <a:buNone/>
              </a:pPr>
              <a:t>感染症</a:t>
            </a:fld>
            <a:endParaRPr kumimoji="1" lang="ja-JP" altLang="en-US" sz="1200" dirty="0">
              <a:sym typeface="+mn-lt"/>
            </a:endParaRPr>
          </a:p>
        </p:txBody>
      </p:sp>
      <p:sp>
        <p:nvSpPr>
          <p:cNvPr id="23" name="テキスト プレースホルダ 9">
            <a:extLst>
              <a:ext uri="{FF2B5EF4-FFF2-40B4-BE49-F238E27FC236}">
                <a16:creationId xmlns:a16="http://schemas.microsoft.com/office/drawing/2014/main" id="{AA49CECA-C592-E2CC-6B07-26E17BF9266E}"/>
              </a:ext>
            </a:extLst>
          </p:cNvPr>
          <p:cNvSpPr>
            <a:spLocks noGrp="1"/>
          </p:cNvSpPr>
          <p:nvPr>
            <p:custDataLst>
              <p:tags r:id="rId20"/>
            </p:custDataLst>
          </p:nvPr>
        </p:nvSpPr>
        <p:spPr bwMode="auto">
          <a:xfrm>
            <a:off x="1731963" y="5578475"/>
            <a:ext cx="6096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3B952A5-498B-4ED8-85FC-F82C2A94778E}" type="datetime'''''非''''感''''''''''染''''''''''''''''''''''''症'''''">
              <a:rPr lang="ja-JP" altLang="en-US" sz="1200" smtClean="0">
                <a:effectLst/>
                <a:sym typeface="+mn-lt"/>
              </a:rPr>
              <a:pPr marL="0" lvl="0" indent="0">
                <a:spcBef>
                  <a:spcPct val="0"/>
                </a:spcBef>
                <a:buNone/>
              </a:pPr>
              <a:t>非感染症</a:t>
            </a:fld>
            <a:endParaRPr kumimoji="1" lang="ja-JP" altLang="en-US" sz="1200" dirty="0">
              <a:sym typeface="+mn-lt"/>
            </a:endParaRPr>
          </a:p>
        </p:txBody>
      </p:sp>
    </p:spTree>
    <p:extLst>
      <p:ext uri="{BB962C8B-B14F-4D97-AF65-F5344CB8AC3E}">
        <p14:creationId xmlns:p14="http://schemas.microsoft.com/office/powerpoint/2010/main" val="568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18763229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latin typeface="HGP創英角ｺﾞｼｯｸUB" panose="020B0A00000000000000" pitchFamily="34" charset="-128"/>
              </a:rPr>
              <a:t>マレーシア</a:t>
            </a:r>
            <a:r>
              <a:rPr lang="ja-JP" altLang="en-US" dirty="0"/>
              <a:t>／医療関連／医療・公衆衛生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2000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年まで、循環器系疾患は死亡原因の第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位であり続け、呼吸器系疾患と腫瘍はそれぞれ第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位と第</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位に変化し</a:t>
            </a:r>
            <a:r>
              <a:rPr lang="ja-JP" altLang="en-US" sz="1400" noProof="1">
                <a:solidFill>
                  <a:srgbClr val="000000"/>
                </a:solidFill>
                <a:latin typeface="Arial"/>
                <a:ea typeface="ＭＳ Ｐゴシック"/>
              </a:rPr>
              <a:t>た</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a:t>
            </a: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（出所）マレーシア統計局、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年死亡原因統計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3134096453"/>
              </p:ext>
            </p:extLst>
          </p:nvPr>
        </p:nvGraphicFramePr>
        <p:xfrm>
          <a:off x="200025" y="2207490"/>
          <a:ext cx="4072396" cy="3861236"/>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81491">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lang="ja-JP" altLang="en-US" sz="800" b="1" i="0" u="none" strike="noStrike" noProof="1">
                          <a:solidFill>
                            <a:srgbClr val="000000"/>
                          </a:solidFill>
                          <a:effectLst/>
                          <a:latin typeface="+mj-lt"/>
                        </a:rPr>
                        <a:t>死亡者数：</a:t>
                      </a:r>
                      <a:r>
                        <a:rPr kumimoji="1" lang="en-IN" sz="800" b="1" i="0" u="none" strike="noStrike" kern="1200" dirty="0">
                          <a:solidFill>
                            <a:srgbClr val="000000"/>
                          </a:solidFill>
                          <a:effectLst/>
                          <a:latin typeface="+mn-lt"/>
                          <a:ea typeface="+mn-ea"/>
                          <a:cs typeface="+mn-cs"/>
                        </a:rPr>
                        <a:t>1,33,844 </a:t>
                      </a:r>
                      <a:r>
                        <a:rPr kumimoji="1" lang="ja-JP" altLang="en-US" sz="800" b="1" i="0" u="none" strike="noStrike" kern="1200" dirty="0">
                          <a:solidFill>
                            <a:srgbClr val="000000"/>
                          </a:solidFill>
                          <a:effectLst/>
                          <a:latin typeface="+mn-lt"/>
                          <a:ea typeface="+mn-ea"/>
                          <a:cs typeface="+mn-cs"/>
                        </a:rPr>
                        <a:t>人</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ja-JP" altLang="en-US" sz="800" b="1" i="0" u="none" strike="noStrike" kern="1200" noProof="1">
                          <a:solidFill>
                            <a:srgbClr val="000000"/>
                          </a:solidFill>
                          <a:effectLst/>
                          <a:latin typeface="+mn-lt"/>
                          <a:ea typeface="+mn-ea"/>
                          <a:cs typeface="+mn-cs"/>
                        </a:rPr>
                        <a:t>死亡者数：</a:t>
                      </a:r>
                      <a:r>
                        <a:rPr kumimoji="1" lang="en-US" altLang="ja" sz="800" b="1" i="0" u="none" strike="noStrike" kern="1200" dirty="0">
                          <a:solidFill>
                            <a:srgbClr val="000000"/>
                          </a:solidFill>
                          <a:effectLst/>
                          <a:latin typeface="+mn-lt"/>
                          <a:ea typeface="+mn-ea"/>
                          <a:cs typeface="+mn-cs"/>
                        </a:rPr>
                        <a:t>79,075</a:t>
                      </a:r>
                      <a:r>
                        <a:rPr kumimoji="1" lang="ja-JP" altLang="en-US" sz="800" b="1" i="0" u="none" strike="noStrike" kern="1200" noProof="1">
                          <a:solidFill>
                            <a:srgbClr val="000000"/>
                          </a:solidFill>
                          <a:effectLst/>
                          <a:latin typeface="+mj-lt"/>
                          <a:ea typeface="+mn-ea"/>
                          <a:cs typeface="+mn-cs"/>
                        </a:rPr>
                        <a:t>人</a:t>
                      </a:r>
                      <a:r>
                        <a:rPr kumimoji="1" lang="en-IN" altLang="ja" sz="800" b="1" i="0" u="none" strike="noStrike" kern="1200" noProof="1">
                          <a:solidFill>
                            <a:srgbClr val="000000"/>
                          </a:solidFill>
                          <a:effectLst/>
                          <a:latin typeface="+mj-lt"/>
                          <a:ea typeface="+mn-ea"/>
                          <a:cs typeface="+mn-cs"/>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ja-JP" altLang="en-US" sz="800" b="1" i="0" u="none" strike="noStrike" kern="1200" noProof="1">
                          <a:solidFill>
                            <a:srgbClr val="000000"/>
                          </a:solidFill>
                          <a:effectLst/>
                          <a:latin typeface="+mn-lt"/>
                          <a:ea typeface="+mn-ea"/>
                          <a:cs typeface="+mn-cs"/>
                        </a:rPr>
                        <a:t>死亡者数：</a:t>
                      </a:r>
                      <a:r>
                        <a:rPr kumimoji="1" lang="en-US" altLang="ja" sz="800" b="1" i="0" u="none" strike="noStrike" kern="1200" dirty="0">
                          <a:solidFill>
                            <a:srgbClr val="000000"/>
                          </a:solidFill>
                          <a:effectLst/>
                          <a:latin typeface="+mn-lt"/>
                          <a:ea typeface="+mn-ea"/>
                          <a:cs typeface="+mn-cs"/>
                        </a:rPr>
                        <a:t>54,769</a:t>
                      </a:r>
                      <a:r>
                        <a:rPr kumimoji="1" lang="ja-JP" altLang="en-US" sz="800" b="1" i="0" u="none" strike="noStrike" kern="1200" dirty="0">
                          <a:solidFill>
                            <a:srgbClr val="000000"/>
                          </a:solidFill>
                          <a:effectLst/>
                          <a:latin typeface="+mn-lt"/>
                          <a:ea typeface="+mn-ea"/>
                          <a:cs typeface="+mn-cs"/>
                        </a:rPr>
                        <a:t>人</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a:txBody>
                    <a:bodyPr/>
                    <a:lstStyle/>
                    <a:p>
                      <a:pPr algn="l" fontAlgn="b"/>
                      <a:r>
                        <a:rPr lang="ja" sz="1000" b="0" i="0" u="none" strike="noStrike" dirty="0">
                          <a:solidFill>
                            <a:srgbClr val="000000"/>
                          </a:solidFill>
                          <a:effectLst/>
                          <a:latin typeface="+mj-lt"/>
                        </a:rPr>
                        <a:t>①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15.3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51016">
                <a:tc>
                  <a:txBody>
                    <a:bodyPr/>
                    <a:lstStyle/>
                    <a:p>
                      <a:pPr algn="l" fontAlgn="b"/>
                      <a:r>
                        <a:rPr lang="ja" sz="1000" b="0" i="0" u="none" strike="noStrike" dirty="0">
                          <a:solidFill>
                            <a:srgbClr val="000000"/>
                          </a:solidFill>
                          <a:effectLst/>
                          <a:latin typeface="+mj-lt"/>
                        </a:rPr>
                        <a:t>②肺炎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51016">
                <a:tc>
                  <a:txBody>
                    <a:bodyPr/>
                    <a:lstStyle/>
                    <a:p>
                      <a:pPr algn="l" fontAlgn="b"/>
                      <a:r>
                        <a:rPr lang="ja" sz="1000" dirty="0"/>
                        <a:t>③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51016">
                <a:tc>
                  <a:txBody>
                    <a:bodyPr/>
                    <a:lstStyle/>
                    <a:p>
                      <a:pPr algn="l" fontAlgn="b"/>
                      <a:r>
                        <a:rPr lang="ja" sz="1000" b="0" i="0" u="none" strike="noStrike" dirty="0">
                          <a:solidFill>
                            <a:srgbClr val="000000"/>
                          </a:solidFill>
                          <a:effectLst/>
                          <a:latin typeface="+mj-lt"/>
                        </a:rPr>
                        <a:t>④ 交通事故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1797">
                <a:tc>
                  <a:txBody>
                    <a:bodyPr/>
                    <a:lstStyle/>
                    <a:p>
                      <a:pPr algn="l" fontAlgn="t"/>
                      <a:r>
                        <a:rPr lang="ja" sz="1000" dirty="0"/>
                        <a:t>⑤ 腎不全</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1797">
                <a:tc>
                  <a:txBody>
                    <a:bodyPr/>
                    <a:lstStyle/>
                    <a:p>
                      <a:pPr algn="l" fontAlgn="t"/>
                      <a:r>
                        <a:rPr lang="ja" sz="1000" dirty="0"/>
                        <a:t>⑥虚血性か出血性か不明な脳卒中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4644">
                <a:tc>
                  <a:txBody>
                    <a:bodyPr/>
                    <a:lstStyle/>
                    <a:p>
                      <a:pPr algn="l" fontAlgn="b"/>
                      <a:r>
                        <a:rPr lang="ja" sz="1000" b="0" i="0" u="none" strike="noStrike" dirty="0">
                          <a:solidFill>
                            <a:srgbClr val="000000"/>
                          </a:solidFill>
                          <a:effectLst/>
                          <a:latin typeface="+mj-lt"/>
                        </a:rPr>
                        <a:t>⑦ 頭蓋内出血</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1848">
                <a:tc>
                  <a:txBody>
                    <a:bodyPr/>
                    <a:lstStyle/>
                    <a:p>
                      <a:pPr algn="l" fontAlgn="t"/>
                      <a:r>
                        <a:rPr lang="ja" sz="1000" dirty="0"/>
                        <a:t>8 気管支または肺の悪性腫瘍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10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lt"/>
                          <a:ea typeface="+mn-ea"/>
                          <a:cs typeface="+mn-cs"/>
                        </a:rPr>
                        <a:t>⑨大腸、肛門、肛門管の悪性腫瘍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1848">
                <a:tc>
                  <a:txBody>
                    <a:bodyPr/>
                    <a:lstStyle/>
                    <a:p>
                      <a:pPr algn="l" fontAlgn="t"/>
                      <a:r>
                        <a:rPr lang="ja" sz="1000" b="0" i="0" u="none" strike="noStrike" dirty="0">
                          <a:solidFill>
                            <a:srgbClr val="000000"/>
                          </a:solidFill>
                          <a:effectLst/>
                          <a:latin typeface="+mj-lt"/>
                        </a:rPr>
                        <a:t>⑩ 乳腺の悪性腫瘍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11848">
                <a:tc>
                  <a:txBody>
                    <a:bodyPr/>
                    <a:lstStyle/>
                    <a:p>
                      <a:pPr algn="l" fontAlgn="t"/>
                      <a:r>
                        <a:rPr lang="ja" sz="1000" b="0" i="0" u="none" strike="noStrike" dirty="0">
                          <a:solidFill>
                            <a:srgbClr val="000000"/>
                          </a:solidFill>
                          <a:effectLst/>
                          <a:latin typeface="+mj-lt"/>
                        </a:rPr>
                        <a:t>その他（未指定）</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lt"/>
                          <a:ea typeface="+mn-ea"/>
                          <a:cs typeface="+mn-cs"/>
                        </a:rPr>
                        <a:t>57.5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2023</a:t>
            </a:r>
            <a:r>
              <a:rPr kumimoji="1" lang="ja-JP" altLang="en-US" sz="1000" b="1" i="0" u="none" strike="noStrike" kern="1200" cap="none" spc="0" normalizeH="0" baseline="0" noProof="1">
                <a:ln>
                  <a:noFill/>
                </a:ln>
                <a:solidFill>
                  <a:srgbClr val="000000"/>
                </a:solidFill>
                <a:effectLst/>
                <a:uLnTx/>
                <a:uFillTx/>
                <a:latin typeface="Arial"/>
                <a:ea typeface="ＭＳ Ｐゴシック"/>
                <a:cs typeface="+mn-cs"/>
              </a:rPr>
              <a:t>年</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2000</a:t>
            </a:r>
            <a:r>
              <a:rPr kumimoji="1" lang="ja-JP" altLang="en-US" sz="1000" b="1" i="0" u="none" strike="noStrike" kern="1200" cap="none" spc="0" normalizeH="0" baseline="0" noProof="1">
                <a:ln>
                  <a:noFill/>
                </a:ln>
                <a:solidFill>
                  <a:srgbClr val="000000"/>
                </a:solidFill>
                <a:effectLst/>
                <a:uLnTx/>
                <a:uFillTx/>
                <a:latin typeface="Arial"/>
                <a:ea typeface="ＭＳ Ｐゴシック"/>
                <a:cs typeface="+mn-cs"/>
              </a:rPr>
              <a:t>年</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704162092"/>
              </p:ext>
            </p:extLst>
          </p:nvPr>
        </p:nvGraphicFramePr>
        <p:xfrm>
          <a:off x="7725528" y="2225432"/>
          <a:ext cx="1980000" cy="38582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循環器系の疾患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29.4</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呼吸器系の疾患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20.6</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腫瘍</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13.8</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特定の感染症および寄生虫病</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7.7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罹患率と死亡率の外的原因</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7.4</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他に分類されない症状、徴候および異常な臨床所見および検査所見</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4.7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泌尿生殖器系の疾患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消化器系の病気</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3.5</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内分泌疾患、栄養疾患、代謝疾患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2.7</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神経系の疾患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1.3</a:t>
                      </a:r>
                    </a:p>
                  </a:txBody>
                  <a:tcPr marL="7200" marR="7200" marT="720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226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2804981286"/>
              </p:ext>
            </p:extLst>
          </p:nvPr>
        </p:nvGraphicFramePr>
        <p:xfrm>
          <a:off x="4661736" y="2207489"/>
          <a:ext cx="1980000" cy="38762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循環器系の疾患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28.9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罹患率と死亡率の外的原因</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15.3</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腫瘍</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11.9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呼吸器系の疾患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11.8</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特定の感染症および寄生虫病</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10.7</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消化器系の病気</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4.5</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他に分類されない症状、徴候および異常な臨床所見および検査所見</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3.9</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泌尿生殖器系の疾患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3.2</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周産期に発生する特定の病状</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2.6</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j-lt"/>
                          <a:ea typeface="+mn-ea"/>
                          <a:cs typeface="+mn-cs"/>
                        </a:rPr>
                        <a:t>内分泌疾患、栄養疾患、代謝疾患</a:t>
                      </a:r>
                    </a:p>
                  </a:txBody>
                  <a:tcPr marL="90000" marR="90000" marT="36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j-lt"/>
                          <a:ea typeface="+mn-ea"/>
                          <a:cs typeface="+mn-cs"/>
                        </a:rPr>
                        <a:t>2.1</a:t>
                      </a:r>
                    </a:p>
                  </a:txBody>
                  <a:tcPr marL="6350" marR="720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84025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44946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509637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68453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984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8364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49708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5148767"/>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78455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357228"/>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984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262591"/>
            <a:ext cx="9505055" cy="144012"/>
          </a:xfrm>
          <a:prstGeom prst="rect">
            <a:avLst/>
          </a:prstGeom>
          <a:noFill/>
        </p:spPr>
        <p:txBody>
          <a:bodyPr wrap="square" lIns="0" tIns="0" rIns="0" bIns="0" rtlCol="0">
            <a:noAutofit/>
          </a:bodyPr>
          <a:lstStyle/>
          <a:p>
            <a:pPr>
              <a:lnSpc>
                <a:spcPct val="120000"/>
              </a:lnSpc>
            </a:pPr>
            <a:r>
              <a:rPr lang="ja" altLang="en-US" sz="800" dirty="0"/>
              <a:t>注</a:t>
            </a:r>
            <a:r>
              <a:rPr lang="en-US" altLang="ja" sz="800" dirty="0"/>
              <a:t>: </a:t>
            </a:r>
            <a:r>
              <a:rPr lang="ja" altLang="en-US" sz="800" dirty="0"/>
              <a:t>死亡原因の傾向は</a:t>
            </a:r>
            <a:r>
              <a:rPr lang="en-US" altLang="ja" sz="800" dirty="0"/>
              <a:t>ICD 10</a:t>
            </a:r>
            <a:r>
              <a:rPr lang="ja" altLang="en-US" sz="800" dirty="0"/>
              <a:t>章に基づいています</a:t>
            </a:r>
          </a:p>
        </p:txBody>
      </p:sp>
      <p:cxnSp>
        <p:nvCxnSpPr>
          <p:cNvPr id="16" name="Connector: Curved 15">
            <a:extLst>
              <a:ext uri="{FF2B5EF4-FFF2-40B4-BE49-F238E27FC236}">
                <a16:creationId xmlns:a16="http://schemas.microsoft.com/office/drawing/2014/main" id="{C416B2D2-4745-AA2C-6852-D0CB5FC78FF5}"/>
              </a:ext>
            </a:extLst>
          </p:cNvPr>
          <p:cNvCxnSpPr>
            <a:cxnSpLocks/>
            <a:stCxn id="48" idx="6"/>
            <a:endCxn id="67" idx="2"/>
          </p:cNvCxnSpPr>
          <p:nvPr/>
        </p:nvCxnSpPr>
        <p:spPr>
          <a:xfrm>
            <a:off x="7050413" y="2976018"/>
            <a:ext cx="231015" cy="102485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897599-2018-2842-D645-DEF9D240EE56}"/>
              </a:ext>
            </a:extLst>
          </p:cNvPr>
          <p:cNvCxnSpPr>
            <a:cxnSpLocks/>
          </p:cNvCxnSpPr>
          <p:nvPr/>
        </p:nvCxnSpPr>
        <p:spPr>
          <a:xfrm>
            <a:off x="7050413" y="3315975"/>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286990D3-D1AC-E9E5-5DC1-FD36D287120D}"/>
              </a:ext>
            </a:extLst>
          </p:cNvPr>
          <p:cNvCxnSpPr>
            <a:cxnSpLocks/>
            <a:stCxn id="43" idx="6"/>
            <a:endCxn id="70" idx="2"/>
          </p:cNvCxnSpPr>
          <p:nvPr/>
        </p:nvCxnSpPr>
        <p:spPr>
          <a:xfrm flipV="1">
            <a:off x="7042359" y="2976018"/>
            <a:ext cx="247123" cy="66661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7D92A709-5652-2B02-4C83-13D9DE797A4F}"/>
              </a:ext>
            </a:extLst>
          </p:cNvPr>
          <p:cNvCxnSpPr>
            <a:cxnSpLocks/>
            <a:stCxn id="42" idx="6"/>
            <a:endCxn id="68" idx="2"/>
          </p:cNvCxnSpPr>
          <p:nvPr/>
        </p:nvCxnSpPr>
        <p:spPr>
          <a:xfrm flipV="1">
            <a:off x="7042359" y="3642633"/>
            <a:ext cx="239069" cy="35823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3C41249A-400B-01D3-2E46-BCFC1D09FDA1}"/>
              </a:ext>
            </a:extLst>
          </p:cNvPr>
          <p:cNvCxnSpPr>
            <a:cxnSpLocks/>
            <a:stCxn id="41" idx="6"/>
            <a:endCxn id="62" idx="2"/>
          </p:cNvCxnSpPr>
          <p:nvPr/>
        </p:nvCxnSpPr>
        <p:spPr>
          <a:xfrm>
            <a:off x="7042359" y="4348137"/>
            <a:ext cx="239069" cy="903054"/>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DB8835D-4880-B3FC-8CB5-F77E45928F38}"/>
              </a:ext>
            </a:extLst>
          </p:cNvPr>
          <p:cNvCxnSpPr>
            <a:cxnSpLocks/>
            <a:stCxn id="40" idx="6"/>
            <a:endCxn id="66" idx="2"/>
          </p:cNvCxnSpPr>
          <p:nvPr/>
        </p:nvCxnSpPr>
        <p:spPr>
          <a:xfrm flipV="1">
            <a:off x="7042359" y="4459652"/>
            <a:ext cx="239069" cy="32730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F59BEB91-43CD-AF20-3A70-22603F2EFA07}"/>
              </a:ext>
            </a:extLst>
          </p:cNvPr>
          <p:cNvCxnSpPr>
            <a:cxnSpLocks/>
            <a:stCxn id="39" idx="6"/>
            <a:endCxn id="65" idx="2"/>
          </p:cNvCxnSpPr>
          <p:nvPr/>
        </p:nvCxnSpPr>
        <p:spPr>
          <a:xfrm flipV="1">
            <a:off x="7042359" y="4886976"/>
            <a:ext cx="239069" cy="31182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00C5B194-ABF2-B26B-723C-1AEE64750C45}"/>
              </a:ext>
            </a:extLst>
          </p:cNvPr>
          <p:cNvCxnSpPr>
            <a:cxnSpLocks/>
            <a:stCxn id="32" idx="6"/>
            <a:endCxn id="60" idx="2"/>
          </p:cNvCxnSpPr>
          <p:nvPr/>
        </p:nvCxnSpPr>
        <p:spPr>
          <a:xfrm flipV="1">
            <a:off x="7059378" y="5599513"/>
            <a:ext cx="222050" cy="34316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08A9E-5331-3890-A5FB-65240139FF83}"/>
            </a:ext>
          </a:extLst>
        </p:cNvPr>
        <p:cNvGrpSpPr/>
        <p:nvPr/>
      </p:nvGrpSpPr>
      <p:grpSpPr>
        <a:xfrm>
          <a:off x="0" y="0"/>
          <a:ext cx="0" cy="0"/>
          <a:chOff x="0" y="0"/>
          <a:chExt cx="0" cy="0"/>
        </a:xfrm>
      </p:grpSpPr>
      <p:graphicFrame>
        <p:nvGraphicFramePr>
          <p:cNvPr id="14" name="オブジェクト 13" hidden="1">
            <a:extLst>
              <a:ext uri="{FF2B5EF4-FFF2-40B4-BE49-F238E27FC236}">
                <a16:creationId xmlns:a16="http://schemas.microsoft.com/office/drawing/2014/main" id="{03370529-AFCB-73C8-B804-3229D869EFE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14" name="オブジェクト 1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708C493-901E-A373-01FF-B91019F1596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a:extLst>
              <a:ext uri="{FF2B5EF4-FFF2-40B4-BE49-F238E27FC236}">
                <a16:creationId xmlns:a16="http://schemas.microsoft.com/office/drawing/2014/main" id="{654F0DDF-FD8E-FC67-7A69-F4204B922F0D}"/>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小分類</a:t>
            </a:r>
            <a:r>
              <a:rPr lang="en-US" altLang="ja-JP" dirty="0"/>
              <a:t>】</a:t>
            </a:r>
          </a:p>
        </p:txBody>
      </p:sp>
      <p:sp>
        <p:nvSpPr>
          <p:cNvPr id="15" name="テキスト ボックス 14">
            <a:extLst>
              <a:ext uri="{FF2B5EF4-FFF2-40B4-BE49-F238E27FC236}">
                <a16:creationId xmlns:a16="http://schemas.microsoft.com/office/drawing/2014/main" id="{AA9D1712-1C32-1488-63C3-38D353217917}"/>
              </a:ext>
            </a:extLst>
          </p:cNvPr>
          <p:cNvSpPr txBox="1"/>
          <p:nvPr/>
        </p:nvSpPr>
        <p:spPr>
          <a:xfrm>
            <a:off x="192289" y="1102040"/>
            <a:ext cx="965793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年に医学的に認定された死亡の主な原因は、循環器系疾患（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％）、次いで呼吸器系疾患（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％）、腫瘍（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pSp>
        <p:nvGrpSpPr>
          <p:cNvPr id="18" name="Group 17">
            <a:extLst>
              <a:ext uri="{FF2B5EF4-FFF2-40B4-BE49-F238E27FC236}">
                <a16:creationId xmlns:a16="http://schemas.microsoft.com/office/drawing/2014/main" id="{808B4576-7E65-9CAC-D121-4DCF1A36518D}"/>
              </a:ext>
            </a:extLst>
          </p:cNvPr>
          <p:cNvGrpSpPr/>
          <p:nvPr/>
        </p:nvGrpSpPr>
        <p:grpSpPr>
          <a:xfrm>
            <a:off x="200024" y="1703433"/>
            <a:ext cx="9505501" cy="288032"/>
            <a:chOff x="215409" y="2301386"/>
            <a:chExt cx="9418108" cy="288032"/>
          </a:xfrm>
        </p:grpSpPr>
        <p:cxnSp>
          <p:nvCxnSpPr>
            <p:cNvPr id="19" name="直線コネクタ 75">
              <a:extLst>
                <a:ext uri="{FF2B5EF4-FFF2-40B4-BE49-F238E27FC236}">
                  <a16:creationId xmlns:a16="http://schemas.microsoft.com/office/drawing/2014/main" id="{516BFD52-403E-FF8C-E363-D95A66950C8D}"/>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7B196E18-72D7-070B-F09E-D5AC4B4F13ED}"/>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医学的に認定された死亡者数とその割合（</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p>
          </p:txBody>
        </p:sp>
      </p:grpSp>
      <p:graphicFrame>
        <p:nvGraphicFramePr>
          <p:cNvPr id="21" name="Content Placeholder 4">
            <a:extLst>
              <a:ext uri="{FF2B5EF4-FFF2-40B4-BE49-F238E27FC236}">
                <a16:creationId xmlns:a16="http://schemas.microsoft.com/office/drawing/2014/main" id="{9D03E290-E038-8A07-D064-807872D2B6A4}"/>
              </a:ext>
            </a:extLst>
          </p:cNvPr>
          <p:cNvGraphicFramePr>
            <a:graphicFrameLocks/>
          </p:cNvGraphicFramePr>
          <p:nvPr>
            <p:extLst>
              <p:ext uri="{D42A27DB-BD31-4B8C-83A1-F6EECF244321}">
                <p14:modId xmlns:p14="http://schemas.microsoft.com/office/powerpoint/2010/main" val="729747826"/>
              </p:ext>
            </p:extLst>
          </p:nvPr>
        </p:nvGraphicFramePr>
        <p:xfrm>
          <a:off x="200023" y="2207490"/>
          <a:ext cx="4521403" cy="3739281"/>
        </p:xfrm>
        <a:graphic>
          <a:graphicData uri="http://schemas.openxmlformats.org/drawingml/2006/table">
            <a:tbl>
              <a:tblPr firstRow="1" bandRow="1">
                <a:tableStyleId>{5C22544A-7EE6-4342-B048-85BDC9FD1C3A}</a:tableStyleId>
              </a:tblPr>
              <a:tblGrid>
                <a:gridCol w="2541385">
                  <a:extLst>
                    <a:ext uri="{9D8B030D-6E8A-4147-A177-3AD203B41FA5}">
                      <a16:colId xmlns:a16="http://schemas.microsoft.com/office/drawing/2014/main" val="3621547017"/>
                    </a:ext>
                  </a:extLst>
                </a:gridCol>
                <a:gridCol w="990009">
                  <a:extLst>
                    <a:ext uri="{9D8B030D-6E8A-4147-A177-3AD203B41FA5}">
                      <a16:colId xmlns:a16="http://schemas.microsoft.com/office/drawing/2014/main" val="4055172956"/>
                    </a:ext>
                  </a:extLst>
                </a:gridCol>
                <a:gridCol w="990009">
                  <a:extLst>
                    <a:ext uri="{9D8B030D-6E8A-4147-A177-3AD203B41FA5}">
                      <a16:colId xmlns:a16="http://schemas.microsoft.com/office/drawing/2014/main" val="3218001614"/>
                    </a:ext>
                  </a:extLst>
                </a:gridCol>
              </a:tblGrid>
              <a:tr h="281491">
                <a:tc rowSpan="2">
                  <a:txBody>
                    <a:bodyPr/>
                    <a:lstStyle/>
                    <a:p>
                      <a:pPr algn="l"/>
                      <a:r>
                        <a:rPr kumimoji="1" lang="ja" altLang="ja-JP" sz="1100" dirty="0">
                          <a:solidFill>
                            <a:schemeClr val="tx1"/>
                          </a:solidFill>
                          <a:latin typeface="+mn-ea"/>
                          <a:ea typeface="+mn-ea"/>
                        </a:rPr>
                        <a:t>死因</a:t>
                      </a:r>
                      <a:endParaRPr kumimoji="1" lang="ja-JP" altLang="en-US" sz="1100" dirty="0">
                        <a:solidFill>
                          <a:schemeClr val="tx1"/>
                        </a:solidFill>
                        <a:latin typeface="+mn-ea"/>
                        <a:ea typeface="+mn-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 sz="1100" b="1" i="0" u="none" strike="noStrike" dirty="0">
                          <a:solidFill>
                            <a:schemeClr val="tx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vMerge="1">
                  <a:txBody>
                    <a:bodyPr/>
                    <a:lstStyle/>
                    <a:p>
                      <a:endParaRPr kumimoji="1" lang="ja-JP" altLang="en-US"/>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死亡者数：</a:t>
                      </a:r>
                      <a:r>
                        <a:rPr kumimoji="1" lang="en-IN" sz="1000" b="1" i="0" u="none" strike="noStrike" kern="1200" dirty="0">
                          <a:solidFill>
                            <a:schemeClr val="tx1"/>
                          </a:solidFill>
                          <a:effectLst/>
                          <a:latin typeface="+mn-ea"/>
                          <a:ea typeface="+mn-ea"/>
                          <a:cs typeface="+mn-cs"/>
                        </a:rPr>
                        <a:t>1,33,844 </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a. 循環器系の疾患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27,848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20.8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b. 呼吸器系の疾患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21,477</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8003761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c. 腫瘍</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19,180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14.3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d. 特定の感染症または寄生虫病</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12,420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e. 神経系の疾患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10,895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8.1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f. 罹患率または死亡率の外的原因</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9,665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7.2</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g. 内分泌疾患、栄養疾患、代謝疾患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9,360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h. 他に分類されない症状、徴候または臨床所見</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8,133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i. 泌尿生殖器系の疾患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5,411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4.0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j. 消化器系の疾患</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3,348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k. 発達異常</a:t>
                      </a:r>
                    </a:p>
                  </a:txBody>
                  <a:tcPr marL="72000" marR="720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2,160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graphicFrame>
        <p:nvGraphicFramePr>
          <p:cNvPr id="22" name="Content Placeholder 4">
            <a:extLst>
              <a:ext uri="{FF2B5EF4-FFF2-40B4-BE49-F238E27FC236}">
                <a16:creationId xmlns:a16="http://schemas.microsoft.com/office/drawing/2014/main" id="{2824AB37-64A8-8B45-531D-51F25A5B07F9}"/>
              </a:ext>
            </a:extLst>
          </p:cNvPr>
          <p:cNvGraphicFramePr>
            <a:graphicFrameLocks/>
          </p:cNvGraphicFramePr>
          <p:nvPr>
            <p:extLst>
              <p:ext uri="{D42A27DB-BD31-4B8C-83A1-F6EECF244321}">
                <p14:modId xmlns:p14="http://schemas.microsoft.com/office/powerpoint/2010/main" val="618524091"/>
              </p:ext>
            </p:extLst>
          </p:nvPr>
        </p:nvGraphicFramePr>
        <p:xfrm>
          <a:off x="5206597" y="2207490"/>
          <a:ext cx="4521403" cy="3695251"/>
        </p:xfrm>
        <a:graphic>
          <a:graphicData uri="http://schemas.openxmlformats.org/drawingml/2006/table">
            <a:tbl>
              <a:tblPr firstRow="1" bandRow="1">
                <a:tableStyleId>{5C22544A-7EE6-4342-B048-85BDC9FD1C3A}</a:tableStyleId>
              </a:tblPr>
              <a:tblGrid>
                <a:gridCol w="2541385">
                  <a:extLst>
                    <a:ext uri="{9D8B030D-6E8A-4147-A177-3AD203B41FA5}">
                      <a16:colId xmlns:a16="http://schemas.microsoft.com/office/drawing/2014/main" val="3621547017"/>
                    </a:ext>
                  </a:extLst>
                </a:gridCol>
                <a:gridCol w="990009">
                  <a:extLst>
                    <a:ext uri="{9D8B030D-6E8A-4147-A177-3AD203B41FA5}">
                      <a16:colId xmlns:a16="http://schemas.microsoft.com/office/drawing/2014/main" val="4055172956"/>
                    </a:ext>
                  </a:extLst>
                </a:gridCol>
                <a:gridCol w="990009">
                  <a:extLst>
                    <a:ext uri="{9D8B030D-6E8A-4147-A177-3AD203B41FA5}">
                      <a16:colId xmlns:a16="http://schemas.microsoft.com/office/drawing/2014/main" val="3218001614"/>
                    </a:ext>
                  </a:extLst>
                </a:gridCol>
              </a:tblGrid>
              <a:tr h="281491">
                <a:tc rowSpan="2">
                  <a:txBody>
                    <a:bodyPr/>
                    <a:lstStyle/>
                    <a:p>
                      <a:pPr algn="l"/>
                      <a:r>
                        <a:rPr kumimoji="1" lang="ja" altLang="ja-JP" sz="1100" dirty="0">
                          <a:solidFill>
                            <a:schemeClr val="tx1"/>
                          </a:solidFill>
                          <a:latin typeface="+mn-ea"/>
                          <a:ea typeface="+mn-ea"/>
                        </a:rPr>
                        <a:t>死因</a:t>
                      </a:r>
                      <a:endParaRPr kumimoji="1" lang="ja-JP" altLang="en-US" sz="1100" dirty="0">
                        <a:solidFill>
                          <a:schemeClr val="tx1"/>
                        </a:solidFill>
                        <a:latin typeface="+mn-ea"/>
                        <a:ea typeface="+mn-ea"/>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gridSpan="2">
                  <a:txBody>
                    <a:bodyPr/>
                    <a:lstStyle/>
                    <a:p>
                      <a:pPr algn="ctr" fontAlgn="b"/>
                      <a:r>
                        <a:rPr lang="ja" sz="1100" b="1" i="0" u="none" strike="noStrike" dirty="0">
                          <a:solidFill>
                            <a:schemeClr val="tx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vMerge="1">
                  <a:txBody>
                    <a:bodyPr/>
                    <a:lstStyle/>
                    <a:p>
                      <a:endParaRPr kumimoji="1" lang="ja-JP" altLang="en-US"/>
                    </a:p>
                  </a:txBody>
                  <a:tcP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死亡者数：</a:t>
                      </a:r>
                      <a:r>
                        <a:rPr kumimoji="1" lang="en-IN" sz="1000" b="1" i="0" u="none" strike="noStrike" kern="1200" dirty="0">
                          <a:solidFill>
                            <a:schemeClr val="tx1"/>
                          </a:solidFill>
                          <a:effectLst/>
                          <a:latin typeface="+mn-ea"/>
                          <a:ea typeface="+mn-ea"/>
                          <a:cs typeface="+mn-cs"/>
                        </a:rPr>
                        <a:t>1,33,844 </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l. 周産期に発生する特定の病態</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1,245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0.9</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m. 皮膚疾患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746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0.6</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80037617"/>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n. 血液または造血器官の病気</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662</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o. 免疫系の疾患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354</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p. 筋骨格系または結合組織の疾患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351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q. 精神障害、行動障害、神経発達障害</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345</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r. 妊娠、出産、産褥</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98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s. 特別な目的のためのコード</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64</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t. 耳または乳様突起の疾患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33</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u. 睡眠覚醒障害</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31</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27432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v. 視覚系の疾患</a:t>
                      </a:r>
                    </a:p>
                  </a:txBody>
                  <a:tcPr marL="72000" marR="72000" marT="720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18</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1" i="0" u="none" strike="noStrike" kern="1200" dirty="0">
                          <a:solidFill>
                            <a:srgbClr val="000000"/>
                          </a:solidFill>
                          <a:effectLst/>
                          <a:latin typeface="+mn-ea"/>
                          <a:ea typeface="+mn-ea"/>
                          <a:cs typeface="+mn-cs"/>
                        </a:rPr>
                        <a:t>0.0</a:t>
                      </a:r>
                    </a:p>
                  </a:txBody>
                  <a:tcPr marL="6350" marR="7200" marT="6350" marB="7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23" name="テキスト ボックス 74">
            <a:extLst>
              <a:ext uri="{FF2B5EF4-FFF2-40B4-BE49-F238E27FC236}">
                <a16:creationId xmlns:a16="http://schemas.microsoft.com/office/drawing/2014/main" id="{FDE16DFB-DE7E-A4E8-1176-316B4B120D5C}"/>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82104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3773966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2" imgW="270" imgH="270" progId="TCLayout.ActiveDocument.1">
                  <p:embed/>
                </p:oleObj>
              </mc:Choice>
              <mc:Fallback>
                <p:oleObj name="think-cellスライド" r:id="rId42" imgW="270" imgH="270" progId="TCLayout.ActiveDocument.1">
                  <p:embed/>
                  <p:pic>
                    <p:nvPicPr>
                      <p:cNvPr id="6" name="オブジェクト 5"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病院数・病床数の推移</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466725" y="2373640"/>
            <a:ext cx="504825"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82009" y="2322868"/>
            <a:ext cx="360040" cy="107894"/>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186996" y="2322868"/>
            <a:ext cx="504056" cy="144016"/>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10858" y="6393807"/>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4"/>
            <a:ext cx="8068816" cy="91834"/>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2015,16, 17, 18, 19, 20, 21, 22, 23, 24, 25</a:t>
            </a:r>
            <a:r>
              <a:rPr kumimoji="0" lang="ja-JP" altLang="en-US" sz="800" dirty="0" bmk=""/>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Rectangle 43"/>
          <p:cNvSpPr/>
          <p:nvPr>
            <p:custDataLst>
              <p:tags r:id="rId3"/>
            </p:custDataLst>
          </p:nvPr>
        </p:nvSpPr>
        <p:spPr bwMode="gray">
          <a:xfrm>
            <a:off x="2795588" y="2163763"/>
            <a:ext cx="160338" cy="1206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Rectangle 44"/>
          <p:cNvSpPr/>
          <p:nvPr>
            <p:custDataLst>
              <p:tags r:id="rId4"/>
            </p:custDataLst>
          </p:nvPr>
        </p:nvSpPr>
        <p:spPr bwMode="gray">
          <a:xfrm>
            <a:off x="3794125" y="2163763"/>
            <a:ext cx="160338" cy="1206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6" name="テキスト プレースホルダ 9"/>
          <p:cNvSpPr>
            <a:spLocks noGrp="1"/>
          </p:cNvSpPr>
          <p:nvPr>
            <p:custDataLst>
              <p:tags r:id="rId5"/>
            </p:custDataLst>
          </p:nvPr>
        </p:nvSpPr>
        <p:spPr bwMode="auto">
          <a:xfrm>
            <a:off x="3006725"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E9EE00-DCB0-4CE9-B226-E878661866BD}" type="datetime'公''''''''''的''''医''''療機''''''関'''''''''''''''''''''''''">
              <a:rPr lang="ja-JP" altLang="en-US" sz="900"/>
              <a:pPr marL="0" indent="0">
                <a:spcBef>
                  <a:spcPct val="0"/>
                </a:spcBef>
                <a:buNone/>
              </a:pPr>
              <a:t>公的医療機関</a:t>
            </a:fld>
            <a:endParaRPr kumimoji="0" lang="ja-JP" altLang="en-US" sz="900" dirty="0">
              <a:sym typeface="+mn-lt"/>
            </a:endParaRPr>
          </a:p>
        </p:txBody>
      </p:sp>
      <p:sp>
        <p:nvSpPr>
          <p:cNvPr id="47" name="テキスト プレースホルダ 9"/>
          <p:cNvSpPr>
            <a:spLocks noGrp="1"/>
          </p:cNvSpPr>
          <p:nvPr>
            <p:custDataLst>
              <p:tags r:id="rId6"/>
            </p:custDataLst>
          </p:nvPr>
        </p:nvSpPr>
        <p:spPr bwMode="auto">
          <a:xfrm>
            <a:off x="4005263" y="2160589"/>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755B14-F96B-409D-BBE5-B21709E0CB67}" type="datetime'''''''民間''医''''''''''療''''''''''''''''''機''''''関'''''''''">
              <a:rPr lang="ja-JP" altLang="en-US" sz="900"/>
              <a:pPr marL="0" indent="0">
                <a:spcBef>
                  <a:spcPct val="0"/>
                </a:spcBef>
                <a:buNone/>
              </a:pPr>
              <a:t>民間医療機関</a:t>
            </a:fld>
            <a:endParaRPr kumimoji="0" lang="ja-JP" altLang="en-US" sz="900" dirty="0">
              <a:sym typeface="+mn-lt"/>
            </a:endParaRPr>
          </a:p>
        </p:txBody>
      </p:sp>
      <p:sp>
        <p:nvSpPr>
          <p:cNvPr id="56" name="Rectangle 55"/>
          <p:cNvSpPr/>
          <p:nvPr>
            <p:custDataLst>
              <p:tags r:id="rId7"/>
            </p:custDataLst>
          </p:nvPr>
        </p:nvSpPr>
        <p:spPr bwMode="gray">
          <a:xfrm>
            <a:off x="8385175" y="2163763"/>
            <a:ext cx="160338" cy="1206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プレースホルダ 9"/>
          <p:cNvSpPr>
            <a:spLocks noGrp="1"/>
          </p:cNvSpPr>
          <p:nvPr>
            <p:custDataLst>
              <p:tags r:id="rId8"/>
            </p:custDataLst>
          </p:nvPr>
        </p:nvSpPr>
        <p:spPr bwMode="auto">
          <a:xfrm>
            <a:off x="8596313" y="2160588"/>
            <a:ext cx="342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900" dirty="0">
                <a:sym typeface="+mn-lt"/>
              </a:rPr>
              <a:t>病床数</a:t>
            </a:r>
          </a:p>
        </p:txBody>
      </p:sp>
      <p:sp>
        <p:nvSpPr>
          <p:cNvPr id="61" name="テキスト ボックス 60"/>
          <p:cNvSpPr txBox="1"/>
          <p:nvPr/>
        </p:nvSpPr>
        <p:spPr>
          <a:xfrm>
            <a:off x="200470" y="106202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cs typeface="Arial" panose="020B0604020202020204" pitchFamily="34" charset="0"/>
              </a:rPr>
              <a:t>2024</a:t>
            </a:r>
            <a:r>
              <a:rPr lang="ja-JP" altLang="en-US" sz="1400" dirty="0">
                <a:solidFill>
                  <a:srgbClr val="000000"/>
                </a:solidFill>
                <a:cs typeface="Arial" panose="020B0604020202020204" pitchFamily="34" charset="0"/>
              </a:rPr>
              <a:t>年時点で、マレーシアには</a:t>
            </a:r>
            <a:r>
              <a:rPr lang="en-US" altLang="ja-JP" sz="1400" dirty="0">
                <a:solidFill>
                  <a:srgbClr val="000000"/>
                </a:solidFill>
                <a:cs typeface="Arial" panose="020B0604020202020204" pitchFamily="34" charset="0"/>
              </a:rPr>
              <a:t>353</a:t>
            </a:r>
            <a:r>
              <a:rPr lang="ja-JP" altLang="en-US" sz="1400" dirty="0">
                <a:solidFill>
                  <a:srgbClr val="000000"/>
                </a:solidFill>
                <a:cs typeface="Arial" panose="020B0604020202020204" pitchFamily="34" charset="0"/>
              </a:rPr>
              <a:t>の医療施設があり、その半数以上が民間施設である。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cs typeface="Arial" panose="020B0604020202020204" pitchFamily="34" charset="0"/>
              </a:rPr>
              <a:t>病床総数はわずかながら増加傾向にあり、</a:t>
            </a:r>
            <a:r>
              <a:rPr lang="en-US" altLang="ja-JP" sz="1400" dirty="0">
                <a:solidFill>
                  <a:srgbClr val="000000"/>
                </a:solidFill>
                <a:cs typeface="Arial" panose="020B0604020202020204" pitchFamily="34" charset="0"/>
              </a:rPr>
              <a:t>2024</a:t>
            </a:r>
            <a:r>
              <a:rPr lang="ja-JP" altLang="en-US" sz="1400" dirty="0">
                <a:solidFill>
                  <a:srgbClr val="000000"/>
                </a:solidFill>
                <a:cs typeface="Arial" panose="020B0604020202020204" pitchFamily="34" charset="0"/>
              </a:rPr>
              <a:t>年の病床数は</a:t>
            </a:r>
            <a:r>
              <a:rPr lang="en-US" altLang="ja-JP" sz="1400" dirty="0">
                <a:solidFill>
                  <a:srgbClr val="000000"/>
                </a:solidFill>
                <a:cs typeface="Arial" panose="020B0604020202020204" pitchFamily="34" charset="0"/>
              </a:rPr>
              <a:t>61,129</a:t>
            </a:r>
            <a:r>
              <a:rPr lang="ja-JP" altLang="en-US" sz="1400" dirty="0">
                <a:solidFill>
                  <a:srgbClr val="000000"/>
                </a:solidFill>
                <a:cs typeface="Arial" panose="020B0604020202020204" pitchFamily="34" charset="0"/>
              </a:rPr>
              <a:t>床である。</a:t>
            </a:r>
          </a:p>
        </p:txBody>
      </p:sp>
      <p:graphicFrame>
        <p:nvGraphicFramePr>
          <p:cNvPr id="39" name="Chart 38">
            <a:extLst>
              <a:ext uri="{FF2B5EF4-FFF2-40B4-BE49-F238E27FC236}">
                <a16:creationId xmlns:a16="http://schemas.microsoft.com/office/drawing/2014/main" id="{9D71D0DE-71C7-6339-EA59-FA63B3A2A90C}"/>
              </a:ext>
            </a:extLst>
          </p:cNvPr>
          <p:cNvGraphicFramePr/>
          <p:nvPr>
            <p:custDataLst>
              <p:tags r:id="rId9"/>
            </p:custDataLst>
            <p:extLst>
              <p:ext uri="{D42A27DB-BD31-4B8C-83A1-F6EECF244321}">
                <p14:modId xmlns:p14="http://schemas.microsoft.com/office/powerpoint/2010/main" val="2085402330"/>
              </p:ext>
            </p:extLst>
          </p:nvPr>
        </p:nvGraphicFramePr>
        <p:xfrm>
          <a:off x="398463" y="2382838"/>
          <a:ext cx="4421187" cy="3879850"/>
        </p:xfrm>
        <a:graphic>
          <a:graphicData uri="http://schemas.openxmlformats.org/drawingml/2006/chart">
            <c:chart xmlns:c="http://schemas.openxmlformats.org/drawingml/2006/chart" xmlns:r="http://schemas.openxmlformats.org/officeDocument/2006/relationships" r:id="rId44"/>
          </a:graphicData>
        </a:graphic>
      </p:graphicFrame>
      <p:sp>
        <p:nvSpPr>
          <p:cNvPr id="12" name="テキスト プレースホルダ 9">
            <a:extLst>
              <a:ext uri="{FF2B5EF4-FFF2-40B4-BE49-F238E27FC236}">
                <a16:creationId xmlns:a16="http://schemas.microsoft.com/office/drawing/2014/main" id="{AD740662-7CA9-2E8E-F494-C14103C1204C}"/>
              </a:ext>
            </a:extLst>
          </p:cNvPr>
          <p:cNvSpPr>
            <a:spLocks noGrp="1"/>
          </p:cNvSpPr>
          <p:nvPr>
            <p:custDataLst>
              <p:tags r:id="rId10"/>
            </p:custDataLst>
          </p:nvPr>
        </p:nvSpPr>
        <p:spPr bwMode="gray">
          <a:xfrm>
            <a:off x="911225" y="31416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351260-57EE-4489-8E09-DB6B978F6ED4}" type="datetime'''''''''''''''''''''''''''3''''''''1''''''''7'''''">
              <a:rPr lang="en-US" altLang="en-US" sz="1000" smtClean="0">
                <a:latin typeface="+mj-lt"/>
              </a:rPr>
              <a:pPr/>
              <a:t>317</a:t>
            </a:fld>
            <a:endParaRPr kumimoji="0" lang="ja-JP" altLang="en-US" sz="800" dirty="0">
              <a:latin typeface="+mj-lt"/>
              <a:sym typeface="+mn-lt"/>
            </a:endParaRPr>
          </a:p>
        </p:txBody>
      </p:sp>
      <p:sp>
        <p:nvSpPr>
          <p:cNvPr id="15" name="テキスト プレースホルダ 9">
            <a:extLst>
              <a:ext uri="{FF2B5EF4-FFF2-40B4-BE49-F238E27FC236}">
                <a16:creationId xmlns:a16="http://schemas.microsoft.com/office/drawing/2014/main" id="{4132648D-B6E8-8E4C-D87B-305FF946C2F0}"/>
              </a:ext>
            </a:extLst>
          </p:cNvPr>
          <p:cNvSpPr>
            <a:spLocks noGrp="1"/>
          </p:cNvSpPr>
          <p:nvPr>
            <p:custDataLst>
              <p:tags r:id="rId11"/>
            </p:custDataLst>
          </p:nvPr>
        </p:nvSpPr>
        <p:spPr bwMode="gray">
          <a:xfrm>
            <a:off x="1301750" y="3098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E9F590-C55B-482D-B74F-C9ED6A4759DC}" type="datetime'''''3''''2''''''2'''''''''''''''">
              <a:rPr lang="en-US" altLang="en-US" sz="1000" smtClean="0">
                <a:latin typeface="+mj-lt"/>
              </a:rPr>
              <a:pPr/>
              <a:t>322</a:t>
            </a:fld>
            <a:endParaRPr kumimoji="0" lang="ja-JP" altLang="en-US" sz="800" dirty="0">
              <a:latin typeface="+mj-lt"/>
              <a:sym typeface="+mn-lt"/>
            </a:endParaRPr>
          </a:p>
        </p:txBody>
      </p:sp>
      <p:sp>
        <p:nvSpPr>
          <p:cNvPr id="17" name="テキスト プレースホルダ 9">
            <a:extLst>
              <a:ext uri="{FF2B5EF4-FFF2-40B4-BE49-F238E27FC236}">
                <a16:creationId xmlns:a16="http://schemas.microsoft.com/office/drawing/2014/main" id="{B2A0D704-EA4F-1BB8-89A8-6E1BE1AFC933}"/>
              </a:ext>
            </a:extLst>
          </p:cNvPr>
          <p:cNvSpPr>
            <a:spLocks noGrp="1"/>
          </p:cNvSpPr>
          <p:nvPr>
            <p:custDataLst>
              <p:tags r:id="rId12"/>
            </p:custDataLst>
          </p:nvPr>
        </p:nvSpPr>
        <p:spPr bwMode="gray">
          <a:xfrm>
            <a:off x="1690688" y="29876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DD1D1D4-0A14-44B3-9B16-A21783D1A7E5}" type="datetime'''''''''''''''''3''''''''''''''''''''3''''''5'''''''">
              <a:rPr lang="en-US" altLang="en-US" sz="1000" smtClean="0">
                <a:latin typeface="+mj-lt"/>
              </a:rPr>
              <a:pPr/>
              <a:t>335</a:t>
            </a:fld>
            <a:endParaRPr kumimoji="0" lang="ja-JP" altLang="en-US" sz="800" dirty="0">
              <a:latin typeface="+mj-lt"/>
              <a:sym typeface="+mn-lt"/>
            </a:endParaRPr>
          </a:p>
        </p:txBody>
      </p:sp>
      <p:sp>
        <p:nvSpPr>
          <p:cNvPr id="24" name="テキスト プレースホルダ 9">
            <a:extLst>
              <a:ext uri="{FF2B5EF4-FFF2-40B4-BE49-F238E27FC236}">
                <a16:creationId xmlns:a16="http://schemas.microsoft.com/office/drawing/2014/main" id="{24EB412F-D70A-91E1-6A09-562C0057DC3A}"/>
              </a:ext>
            </a:extLst>
          </p:cNvPr>
          <p:cNvSpPr>
            <a:spLocks noGrp="1"/>
          </p:cNvSpPr>
          <p:nvPr>
            <p:custDataLst>
              <p:tags r:id="rId13"/>
            </p:custDataLst>
          </p:nvPr>
        </p:nvSpPr>
        <p:spPr bwMode="gray">
          <a:xfrm>
            <a:off x="2081213" y="2901950"/>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4409159-A656-464C-95C7-35EA0CEB5410}" type="datetime'''''34''''5'''''''''''''">
              <a:rPr lang="en-US" altLang="en-US" sz="1000" smtClean="0">
                <a:latin typeface="+mj-lt"/>
              </a:rPr>
              <a:pPr/>
              <a:t>345</a:t>
            </a:fld>
            <a:endParaRPr kumimoji="0" lang="ja-JP" altLang="en-US" sz="800" dirty="0">
              <a:latin typeface="+mj-lt"/>
              <a:sym typeface="+mn-lt"/>
            </a:endParaRPr>
          </a:p>
        </p:txBody>
      </p:sp>
      <p:sp>
        <p:nvSpPr>
          <p:cNvPr id="33" name="テキスト プレースホルダ 9">
            <a:extLst>
              <a:ext uri="{FF2B5EF4-FFF2-40B4-BE49-F238E27FC236}">
                <a16:creationId xmlns:a16="http://schemas.microsoft.com/office/drawing/2014/main" id="{3D05F8D1-AA07-9688-1540-B0DE083E79F3}"/>
              </a:ext>
            </a:extLst>
          </p:cNvPr>
          <p:cNvSpPr>
            <a:spLocks noGrp="1"/>
          </p:cNvSpPr>
          <p:nvPr>
            <p:custDataLst>
              <p:tags r:id="rId14"/>
            </p:custDataLst>
          </p:nvPr>
        </p:nvSpPr>
        <p:spPr bwMode="gray">
          <a:xfrm>
            <a:off x="2470150" y="2917825"/>
            <a:ext cx="2444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latin typeface="+mj-lt"/>
              </a:rPr>
              <a:t>337</a:t>
            </a:r>
            <a:endParaRPr kumimoji="0" lang="ja-JP" altLang="en-US" sz="800" dirty="0">
              <a:latin typeface="+mj-lt"/>
              <a:sym typeface="+mn-lt"/>
            </a:endParaRPr>
          </a:p>
        </p:txBody>
      </p:sp>
      <p:sp>
        <p:nvSpPr>
          <p:cNvPr id="94" name="テキスト プレースホルダ 9">
            <a:extLst>
              <a:ext uri="{FF2B5EF4-FFF2-40B4-BE49-F238E27FC236}">
                <a16:creationId xmlns:a16="http://schemas.microsoft.com/office/drawing/2014/main" id="{E7E7A57B-D445-311C-1E5B-05B62F2107F6}"/>
              </a:ext>
            </a:extLst>
          </p:cNvPr>
          <p:cNvSpPr>
            <a:spLocks/>
          </p:cNvSpPr>
          <p:nvPr>
            <p:custDataLst>
              <p:tags r:id="rId15"/>
            </p:custDataLst>
          </p:nvPr>
        </p:nvSpPr>
        <p:spPr bwMode="gray">
          <a:xfrm>
            <a:off x="2860675" y="29702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19662-72DA-4B50-B71B-A0B256A0B2BC}" type="datetime'''3''''''''''''''''''''''''''''3''''''''''''7'''''''''">
              <a:rPr lang="en-US" altLang="en-US" sz="1000" smtClean="0">
                <a:effectLst/>
                <a:sym typeface="+mn-lt"/>
              </a:rPr>
              <a:pPr marL="0" lvl="0" indent="0" algn="ctr">
                <a:spcBef>
                  <a:spcPct val="0"/>
                </a:spcBef>
                <a:buNone/>
              </a:pPr>
              <a:t>337</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A4BBC7C4-F732-C6D9-9207-108B31807C25}"/>
              </a:ext>
            </a:extLst>
          </p:cNvPr>
          <p:cNvSpPr>
            <a:spLocks/>
          </p:cNvSpPr>
          <p:nvPr>
            <p:custDataLst>
              <p:tags r:id="rId16"/>
            </p:custDataLst>
          </p:nvPr>
        </p:nvSpPr>
        <p:spPr bwMode="gray">
          <a:xfrm>
            <a:off x="3249613"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E5F79-9891-4555-92B2-D9FE6574D0D1}"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93AC7014-9910-DCBA-1950-FB921899F535}"/>
              </a:ext>
            </a:extLst>
          </p:cNvPr>
          <p:cNvSpPr>
            <a:spLocks/>
          </p:cNvSpPr>
          <p:nvPr>
            <p:custDataLst>
              <p:tags r:id="rId17"/>
            </p:custDataLst>
          </p:nvPr>
        </p:nvSpPr>
        <p:spPr bwMode="gray">
          <a:xfrm>
            <a:off x="3640138" y="2909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C195B-E558-4EFF-B5DA-E89558BAF8CF}" type="datetime'''''''3''''''''4''''''''''''''''''''''4'''''''''''''''''''">
              <a:rPr lang="en-US" altLang="en-US" sz="1000" smtClean="0">
                <a:effectLst/>
                <a:sym typeface="+mn-lt"/>
              </a:rPr>
              <a:pPr marL="0" lvl="0" indent="0" algn="ctr">
                <a:spcBef>
                  <a:spcPct val="0"/>
                </a:spcBef>
                <a:buNone/>
              </a:pPr>
              <a:t>344</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7DD8F265-67F7-7B23-6AA8-D6B2E9427943}"/>
              </a:ext>
            </a:extLst>
          </p:cNvPr>
          <p:cNvSpPr>
            <a:spLocks/>
          </p:cNvSpPr>
          <p:nvPr>
            <p:custDataLst>
              <p:tags r:id="rId18"/>
            </p:custDataLst>
          </p:nvPr>
        </p:nvSpPr>
        <p:spPr bwMode="gray">
          <a:xfrm>
            <a:off x="4029075" y="2859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40D060-DDE0-4FF3-9DCA-7F994BF8F6CE}" type="datetime'''''''''3''''''''''''''''''''''''5''''''''''''''0'">
              <a:rPr lang="en-US" altLang="en-US" sz="1000" smtClean="0">
                <a:effectLst/>
                <a:sym typeface="+mn-lt"/>
              </a:rPr>
              <a:pPr marL="0" lvl="0" indent="0" algn="ctr">
                <a:spcBef>
                  <a:spcPct val="0"/>
                </a:spcBef>
                <a:buNone/>
              </a:pPr>
              <a:t>350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1F915193-3EAC-6457-35F2-C1A89A359E29}"/>
              </a:ext>
            </a:extLst>
          </p:cNvPr>
          <p:cNvSpPr>
            <a:spLocks/>
          </p:cNvSpPr>
          <p:nvPr>
            <p:custDataLst>
              <p:tags r:id="rId19"/>
            </p:custDataLst>
          </p:nvPr>
        </p:nvSpPr>
        <p:spPr bwMode="gray">
          <a:xfrm>
            <a:off x="4419600" y="28321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5E435E-381B-4F5C-97DA-A9B0363F0884}" type="datetime'''''''''3''''''''''5''3'">
              <a:rPr lang="en-US" altLang="en-US" sz="1000" smtClean="0">
                <a:effectLst/>
                <a:sym typeface="+mn-lt"/>
              </a:rPr>
              <a:pPr marL="0" lvl="0" indent="0" algn="ctr">
                <a:spcBef>
                  <a:spcPct val="0"/>
                </a:spcBef>
                <a:buNone/>
              </a:pPr>
              <a:t>353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2EA8F5A5-5022-F809-777D-49AB1B20622E}"/>
              </a:ext>
            </a:extLst>
          </p:cNvPr>
          <p:cNvSpPr>
            <a:spLocks/>
          </p:cNvSpPr>
          <p:nvPr>
            <p:custDataLst>
              <p:tags r:id="rId20"/>
            </p:custDataLst>
          </p:nvPr>
        </p:nvSpPr>
        <p:spPr bwMode="auto">
          <a:xfrm>
            <a:off x="887413" y="6122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CEF6A1-8332-49D4-92CC-06218420D7C5}" type="datetime'''2''''''''''''''''''''''''''''''''0''''''''''''15'''''''">
              <a:rPr lang="en-US" altLang="en-US" sz="1000" smtClean="0"/>
              <a:pPr/>
              <a:t>2015</a:t>
            </a:fld>
            <a:endParaRPr kumimoji="1" lang="en-US" altLang="ja-JP" sz="1000" dirty="0">
              <a:sym typeface="+mn-lt"/>
            </a:endParaRPr>
          </a:p>
        </p:txBody>
      </p:sp>
      <p:sp>
        <p:nvSpPr>
          <p:cNvPr id="10" name="テキスト プレースホルダ 9">
            <a:extLst>
              <a:ext uri="{FF2B5EF4-FFF2-40B4-BE49-F238E27FC236}">
                <a16:creationId xmlns:a16="http://schemas.microsoft.com/office/drawing/2014/main" id="{CA1D17C3-CE02-6936-9E32-B8DC360F671E}"/>
              </a:ext>
            </a:extLst>
          </p:cNvPr>
          <p:cNvSpPr>
            <a:spLocks/>
          </p:cNvSpPr>
          <p:nvPr>
            <p:custDataLst>
              <p:tags r:id="rId21"/>
            </p:custDataLst>
          </p:nvPr>
        </p:nvSpPr>
        <p:spPr bwMode="auto">
          <a:xfrm>
            <a:off x="13477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DE5D58-99E3-4E23-B046-E98E9D020C2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9B816658-70F8-AF4D-3C7B-E866DDFF79FC}"/>
              </a:ext>
            </a:extLst>
          </p:cNvPr>
          <p:cNvSpPr>
            <a:spLocks/>
          </p:cNvSpPr>
          <p:nvPr>
            <p:custDataLst>
              <p:tags r:id="rId22"/>
            </p:custDataLst>
          </p:nvPr>
        </p:nvSpPr>
        <p:spPr bwMode="auto">
          <a:xfrm>
            <a:off x="173672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00EC1-2C9E-4970-9678-9406A5B19894}"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3" name="テキスト プレースホルダ 9">
            <a:extLst>
              <a:ext uri="{FF2B5EF4-FFF2-40B4-BE49-F238E27FC236}">
                <a16:creationId xmlns:a16="http://schemas.microsoft.com/office/drawing/2014/main" id="{69F35FAA-A510-B6F6-6205-7BA0B0319013}"/>
              </a:ext>
            </a:extLst>
          </p:cNvPr>
          <p:cNvSpPr>
            <a:spLocks/>
          </p:cNvSpPr>
          <p:nvPr>
            <p:custDataLst>
              <p:tags r:id="rId23"/>
            </p:custDataLst>
          </p:nvPr>
        </p:nvSpPr>
        <p:spPr bwMode="auto">
          <a:xfrm>
            <a:off x="21272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797C7A-0ADC-4B18-A712-2D9B5A02EA4F}"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 name="テキスト プレースホルダ 9">
            <a:extLst>
              <a:ext uri="{FF2B5EF4-FFF2-40B4-BE49-F238E27FC236}">
                <a16:creationId xmlns:a16="http://schemas.microsoft.com/office/drawing/2014/main" id="{8ACC2891-1CB8-BAB1-EE7C-B05988061985}"/>
              </a:ext>
            </a:extLst>
          </p:cNvPr>
          <p:cNvSpPr>
            <a:spLocks/>
          </p:cNvSpPr>
          <p:nvPr>
            <p:custDataLst>
              <p:tags r:id="rId24"/>
            </p:custDataLst>
          </p:nvPr>
        </p:nvSpPr>
        <p:spPr bwMode="auto">
          <a:xfrm>
            <a:off x="25161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C09AD6-FFA8-4EE4-A731-99209EE43CF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10D1F9A0-8AE1-ED54-442F-C579A7CF493E}"/>
              </a:ext>
            </a:extLst>
          </p:cNvPr>
          <p:cNvSpPr>
            <a:spLocks/>
          </p:cNvSpPr>
          <p:nvPr>
            <p:custDataLst>
              <p:tags r:id="rId25"/>
            </p:custDataLst>
          </p:nvPr>
        </p:nvSpPr>
        <p:spPr bwMode="auto">
          <a:xfrm>
            <a:off x="29067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AC2E93-2120-429C-ABDA-C78B870DA085}"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F03CD54D-1CFC-150E-2E1E-DDC284E6D622}"/>
              </a:ext>
            </a:extLst>
          </p:cNvPr>
          <p:cNvSpPr>
            <a:spLocks/>
          </p:cNvSpPr>
          <p:nvPr>
            <p:custDataLst>
              <p:tags r:id="rId26"/>
            </p:custDataLst>
          </p:nvPr>
        </p:nvSpPr>
        <p:spPr bwMode="auto">
          <a:xfrm>
            <a:off x="32956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46CD2-A3CE-488A-97F6-E613713FFD72}"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D444DE10-20E5-C9E2-E852-0DDDB3FC8813}"/>
              </a:ext>
            </a:extLst>
          </p:cNvPr>
          <p:cNvSpPr>
            <a:spLocks/>
          </p:cNvSpPr>
          <p:nvPr>
            <p:custDataLst>
              <p:tags r:id="rId27"/>
            </p:custDataLst>
          </p:nvPr>
        </p:nvSpPr>
        <p:spPr bwMode="auto">
          <a:xfrm>
            <a:off x="368617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C05026-67BC-4E62-AF51-A7B68524AA2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C4D5C5AD-1BCE-4D0F-0CA7-525A7BBFAA09}"/>
              </a:ext>
            </a:extLst>
          </p:cNvPr>
          <p:cNvSpPr>
            <a:spLocks/>
          </p:cNvSpPr>
          <p:nvPr>
            <p:custDataLst>
              <p:tags r:id="rId28"/>
            </p:custDataLst>
          </p:nvPr>
        </p:nvSpPr>
        <p:spPr bwMode="auto">
          <a:xfrm>
            <a:off x="40751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8AAD06-4C78-4187-A1B6-1EC3BA1A42C7}"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4A7F2FD1-DCD4-1B1E-9E15-7926C0D3B534}"/>
              </a:ext>
            </a:extLst>
          </p:cNvPr>
          <p:cNvSpPr>
            <a:spLocks/>
          </p:cNvSpPr>
          <p:nvPr>
            <p:custDataLst>
              <p:tags r:id="rId29"/>
            </p:custDataLst>
          </p:nvPr>
        </p:nvSpPr>
        <p:spPr bwMode="auto">
          <a:xfrm>
            <a:off x="44656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E03A6-6808-49EC-B544-F819F2A7FEDC}"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graphicFrame>
        <p:nvGraphicFramePr>
          <p:cNvPr id="163" name="Chart 162">
            <a:extLst>
              <a:ext uri="{FF2B5EF4-FFF2-40B4-BE49-F238E27FC236}">
                <a16:creationId xmlns:a16="http://schemas.microsoft.com/office/drawing/2014/main" id="{F2B17CEA-C67A-FC64-79C9-1DA4FE3FBEF4}"/>
              </a:ext>
            </a:extLst>
          </p:cNvPr>
          <p:cNvGraphicFramePr/>
          <p:nvPr>
            <p:custDataLst>
              <p:tags r:id="rId30"/>
            </p:custDataLst>
            <p:extLst>
              <p:ext uri="{D42A27DB-BD31-4B8C-83A1-F6EECF244321}">
                <p14:modId xmlns:p14="http://schemas.microsoft.com/office/powerpoint/2010/main" val="2130610389"/>
              </p:ext>
            </p:extLst>
          </p:nvPr>
        </p:nvGraphicFramePr>
        <p:xfrm>
          <a:off x="5087938" y="2378075"/>
          <a:ext cx="4852987" cy="3884613"/>
        </p:xfrm>
        <a:graphic>
          <a:graphicData uri="http://schemas.openxmlformats.org/drawingml/2006/chart">
            <c:chart xmlns:c="http://schemas.openxmlformats.org/drawingml/2006/chart" xmlns:r="http://schemas.openxmlformats.org/officeDocument/2006/relationships" r:id="rId45"/>
          </a:graphicData>
        </a:graphic>
      </p:graphicFrame>
      <p:sp>
        <p:nvSpPr>
          <p:cNvPr id="91" name="テキスト プレースホルダ 9">
            <a:extLst>
              <a:ext uri="{FF2B5EF4-FFF2-40B4-BE49-F238E27FC236}">
                <a16:creationId xmlns:a16="http://schemas.microsoft.com/office/drawing/2014/main" id="{3C111B5C-3D5F-7111-8EC0-9030FA7DF0DB}"/>
              </a:ext>
            </a:extLst>
          </p:cNvPr>
          <p:cNvSpPr>
            <a:spLocks/>
          </p:cNvSpPr>
          <p:nvPr>
            <p:custDataLst>
              <p:tags r:id="rId31"/>
            </p:custDataLst>
          </p:nvPr>
        </p:nvSpPr>
        <p:spPr bwMode="auto">
          <a:xfrm>
            <a:off x="5748338" y="61229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33676F-64C9-4717-8994-10C575300804}" type="datetime'2''''''''''''''''''0''''''''1''''5'''''''">
              <a:rPr lang="en-US" altLang="en-US" sz="1000" smtClean="0">
                <a:effectLst/>
                <a:sym typeface="+mn-lt"/>
              </a:rPr>
              <a:pPr marL="0" lvl="0" indent="0" algn="ctr">
                <a:spcBef>
                  <a:spcPct val="0"/>
                </a:spcBef>
                <a:buNone/>
              </a:pPr>
              <a:t>2015</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9CA3774D-F970-B321-B288-53B51D3A95F1}"/>
              </a:ext>
            </a:extLst>
          </p:cNvPr>
          <p:cNvSpPr>
            <a:spLocks/>
          </p:cNvSpPr>
          <p:nvPr>
            <p:custDataLst>
              <p:tags r:id="rId32"/>
            </p:custDataLst>
          </p:nvPr>
        </p:nvSpPr>
        <p:spPr bwMode="auto">
          <a:xfrm>
            <a:off x="620236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38F75-EF5B-4878-8196-C59C5EB1C3D7}"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637EDDB3-B460-417D-5527-8C31D1A361F8}"/>
              </a:ext>
            </a:extLst>
          </p:cNvPr>
          <p:cNvSpPr>
            <a:spLocks/>
          </p:cNvSpPr>
          <p:nvPr>
            <p:custDataLst>
              <p:tags r:id="rId33"/>
            </p:custDataLst>
          </p:nvPr>
        </p:nvSpPr>
        <p:spPr bwMode="auto">
          <a:xfrm>
            <a:off x="65849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B0207-EA35-4470-9CD6-6ADA1EE66A0F}"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81D86269-4336-37DE-44D6-2D0E11EC78A3}"/>
              </a:ext>
            </a:extLst>
          </p:cNvPr>
          <p:cNvSpPr>
            <a:spLocks/>
          </p:cNvSpPr>
          <p:nvPr>
            <p:custDataLst>
              <p:tags r:id="rId34"/>
            </p:custDataLst>
          </p:nvPr>
        </p:nvSpPr>
        <p:spPr bwMode="auto">
          <a:xfrm>
            <a:off x="69675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E42AD3-EF4A-43A6-85BF-D057B47F4516}"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CEA3B080-97ED-2A20-FBEB-42FE146A55FE}"/>
              </a:ext>
            </a:extLst>
          </p:cNvPr>
          <p:cNvSpPr>
            <a:spLocks/>
          </p:cNvSpPr>
          <p:nvPr>
            <p:custDataLst>
              <p:tags r:id="rId35"/>
            </p:custDataLst>
          </p:nvPr>
        </p:nvSpPr>
        <p:spPr bwMode="auto">
          <a:xfrm>
            <a:off x="7351713"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76915-8552-42AD-92F8-60E0F77E0F6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7A7CC6AE-D16A-ECA8-2E91-46F2F46FD0E8}"/>
              </a:ext>
            </a:extLst>
          </p:cNvPr>
          <p:cNvSpPr>
            <a:spLocks/>
          </p:cNvSpPr>
          <p:nvPr>
            <p:custDataLst>
              <p:tags r:id="rId36"/>
            </p:custDataLst>
          </p:nvPr>
        </p:nvSpPr>
        <p:spPr bwMode="auto">
          <a:xfrm>
            <a:off x="773430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CE73C9-84FB-49A7-BE02-B5308CD4228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136F4BE0-DA47-640D-0A57-D6022564BB17}"/>
              </a:ext>
            </a:extLst>
          </p:cNvPr>
          <p:cNvSpPr>
            <a:spLocks/>
          </p:cNvSpPr>
          <p:nvPr>
            <p:custDataLst>
              <p:tags r:id="rId37"/>
            </p:custDataLst>
          </p:nvPr>
        </p:nvSpPr>
        <p:spPr bwMode="auto">
          <a:xfrm>
            <a:off x="811688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C032F7-DAC6-44CB-A26D-F1C90D7EF86C}"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14071C50-1D25-ED10-9E39-56C4826DA2DB}"/>
              </a:ext>
            </a:extLst>
          </p:cNvPr>
          <p:cNvSpPr>
            <a:spLocks/>
          </p:cNvSpPr>
          <p:nvPr>
            <p:custDataLst>
              <p:tags r:id="rId38"/>
            </p:custDataLst>
          </p:nvPr>
        </p:nvSpPr>
        <p:spPr bwMode="auto">
          <a:xfrm>
            <a:off x="8499475"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8EE3E1-09F1-4E9F-BA71-7BA75A013AEC}"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9A6961F7-C793-D3B8-A941-18C9E9D3A5E6}"/>
              </a:ext>
            </a:extLst>
          </p:cNvPr>
          <p:cNvSpPr>
            <a:spLocks/>
          </p:cNvSpPr>
          <p:nvPr>
            <p:custDataLst>
              <p:tags r:id="rId39"/>
            </p:custDataLst>
          </p:nvPr>
        </p:nvSpPr>
        <p:spPr bwMode="auto">
          <a:xfrm>
            <a:off x="8883650"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E715F-0B0D-45E5-9DEE-6BEAD3BF108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B90DFE92-688A-7108-5114-90953F876A7C}"/>
              </a:ext>
            </a:extLst>
          </p:cNvPr>
          <p:cNvSpPr>
            <a:spLocks/>
          </p:cNvSpPr>
          <p:nvPr>
            <p:custDataLst>
              <p:tags r:id="rId40"/>
            </p:custDataLst>
          </p:nvPr>
        </p:nvSpPr>
        <p:spPr bwMode="auto">
          <a:xfrm>
            <a:off x="9266238" y="61229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EC3FE-1BA6-4ADF-B26B-A21D43F4A5C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Tree>
    <p:extLst>
      <p:ext uri="{BB962C8B-B14F-4D97-AF65-F5344CB8AC3E}">
        <p14:creationId xmlns:p14="http://schemas.microsoft.com/office/powerpoint/2010/main" val="302384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CE7B47-FD48-462B-9261-5AE231A17BC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28CE7B47-FD48-462B-9261-5AE231A17BC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382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endParaRPr lang="ja-JP" altLang="en-US" sz="1050" dirty="0">
                        <a:solidFill>
                          <a:srgbClr val="FF0000"/>
                        </a:solidFill>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a:t>
                      </a:r>
                      <a:r>
                        <a:rPr lang="ja-JP" altLang="en-US" sz="1050" dirty="0"/>
                        <a:t> 病院数・病床数の推移</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zh-TW" altLang="en-US"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医療機関の特徴</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16492">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臨床工学技士や理学療法士などの資格の有無</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6156605"/>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dirty="0"/>
                    </a:p>
                  </a:txBody>
                  <a:tcPr/>
                </a:tc>
                <a:tc>
                  <a:txBody>
                    <a:bodyPr/>
                    <a:lstStyle/>
                    <a:p>
                      <a:pPr>
                        <a:lnSpc>
                          <a:spcPct val="85000"/>
                        </a:lnSpc>
                      </a:pPr>
                      <a:endParaRPr kumimoji="1" lang="en-US" altLang="ja-JP"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dirty="0"/>
                        <a:t>UHC</a:t>
                      </a:r>
                      <a:r>
                        <a:rPr lang="ja-JP" altLang="en-US" sz="1050" dirty="0"/>
                        <a:t>に関する仕組み</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社会保険制度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6492">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16492">
                <a:tc vMerge="1">
                  <a:txBody>
                    <a:bodyPr/>
                    <a:lstStyle/>
                    <a:p>
                      <a:endParaRPr lang="en-US"/>
                    </a:p>
                  </a:txBody>
                  <a:tcPr/>
                </a:tc>
                <a:tc vMerge="1">
                  <a:txBody>
                    <a:bodyPr/>
                    <a:lstStyle/>
                    <a:p>
                      <a:endParaRPr lang="en-US"/>
                    </a:p>
                  </a:txBody>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5522673"/>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728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4976721"/>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2041434"/>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16492">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375689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cxnSp>
        <p:nvCxnSpPr>
          <p:cNvPr id="7" name="Straight Connector 6">
            <a:extLst>
              <a:ext uri="{FF2B5EF4-FFF2-40B4-BE49-F238E27FC236}">
                <a16:creationId xmlns:a16="http://schemas.microsoft.com/office/drawing/2014/main" id="{FE7E0120-621F-42E8-8DE6-70322B47124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65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3413603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マレーシアの公的医療機関は、保健省（</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Ministry of Health, MOH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）下にあり、全国民に平等な医療機会の提供することを目的に、健康促進、公衆衛生サービス、病気の予防・治療等のプライマリヘルスケア（一次医療）を中心に提供している。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分以内にクリニックに到着できるよう整備されている。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407615"/>
            <a:ext cx="9361040" cy="28877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2025</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350508867"/>
              </p:ext>
            </p:extLst>
          </p:nvPr>
        </p:nvGraphicFramePr>
        <p:xfrm>
          <a:off x="200025" y="2996952"/>
          <a:ext cx="4996799" cy="3213637"/>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lnSpc>
                          <a:spcPct val="90000"/>
                        </a:lnSpc>
                      </a:pP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674864">
                <a:tc>
                  <a:txBody>
                    <a:bodyPr/>
                    <a:lstStyle/>
                    <a:p>
                      <a:pPr>
                        <a:lnSpc>
                          <a:spcPct val="90000"/>
                        </a:lnSpc>
                      </a:pPr>
                      <a:r>
                        <a:rPr lang="ja-JP" altLang="en-US" sz="1000" b="0" baseline="0" dirty="0">
                          <a:solidFill>
                            <a:schemeClr val="tx1"/>
                          </a:solidFill>
                          <a:ea typeface="HGP創英角ｺﾞｼｯｸUB" panose="020B0900000000000000" pitchFamily="50" charset="-128"/>
                        </a:rPr>
                        <a:t>ヘルスクリニック</a:t>
                      </a:r>
                      <a:endParaRPr lang="en-SG" altLang="ja-JP" sz="1000" b="0" baseline="0" dirty="0">
                        <a:solidFill>
                          <a:schemeClr val="tx1"/>
                        </a:solidFill>
                        <a:ea typeface="HGP創英角ｺﾞｼｯｸUB" panose="020B0900000000000000" pitchFamily="50" charset="-128"/>
                      </a:endParaRPr>
                    </a:p>
                    <a:p>
                      <a:pPr>
                        <a:lnSpc>
                          <a:spcPct val="90000"/>
                        </a:lnSpc>
                      </a:pPr>
                      <a:r>
                        <a:rPr lang="en-SG" sz="1000" b="0" baseline="0" dirty="0">
                          <a:solidFill>
                            <a:schemeClr val="tx1"/>
                          </a:solidFill>
                          <a:ea typeface="HGP創英角ｺﾞｼｯｸUB" panose="020B0900000000000000" pitchFamily="50" charset="-128"/>
                        </a:rPr>
                        <a:t>Health Clinics (KKs)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基礎医療から包括的な小児医療、予防医療など広範なサービスを提供（母子保健クリニックや歯科が施設内に含まれることがある）。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GP</a:t>
                      </a:r>
                      <a:r>
                        <a:rPr lang="ja-JP" altLang="en-US" sz="1000" dirty="0"/>
                        <a:t>、医療官、医療助手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1,131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30250">
                <a:tc>
                  <a:txBody>
                    <a:bodyPr/>
                    <a:lstStyle/>
                    <a:p>
                      <a:pPr>
                        <a:lnSpc>
                          <a:spcPct val="90000"/>
                        </a:lnSpc>
                      </a:pPr>
                      <a:r>
                        <a:rPr lang="ja-JP" altLang="en-US"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地域診療所</a:t>
                      </a:r>
                      <a:endParaRPr lang="en-SG" altLang="ja-JP"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Community clinics</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主に地方地域の住民に対し母子保健サービスの提供やベーシックな治癒サービスを提供。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看護師、</a:t>
                      </a:r>
                      <a:endParaRPr lang="en-SG" altLang="ja-JP" sz="1000" dirty="0"/>
                    </a:p>
                    <a:p>
                      <a:pPr algn="ctr">
                        <a:lnSpc>
                          <a:spcPct val="90000"/>
                        </a:lnSpc>
                      </a:pPr>
                      <a:r>
                        <a:rPr lang="ja-JP" altLang="en-US" sz="1000" dirty="0"/>
                        <a:t>コミュニティナース</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1,656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417773">
                <a:tc>
                  <a:txBody>
                    <a:bodyPr/>
                    <a:lstStyle/>
                    <a:p>
                      <a:pPr>
                        <a:lnSpc>
                          <a:spcPct val="90000"/>
                        </a:lnSpc>
                      </a:pPr>
                      <a:r>
                        <a:rPr lang="ja-JP" altLang="en-US"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ワンマレーシア診療所</a:t>
                      </a:r>
                      <a:endParaRPr lang="en-SG" altLang="ja-JP"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nSpc>
                          <a:spcPct val="90000"/>
                        </a:lnSpc>
                      </a:pPr>
                      <a:r>
                        <a:rPr lang="en-SG" sz="1000" b="0"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 Malaysia Clinics</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主に都心部にてベーシックな治癒サービスを提供。</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205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385636">
                <a:tc>
                  <a:txBody>
                    <a:bodyPr/>
                    <a:lstStyle/>
                    <a:p>
                      <a:pPr>
                        <a:lnSpc>
                          <a:spcPct val="90000"/>
                        </a:lnSpc>
                      </a:pPr>
                      <a:r>
                        <a:rPr lang="ja-JP" altLang="en-US" sz="1000" b="0" baseline="0" dirty="0">
                          <a:solidFill>
                            <a:schemeClr val="tx1"/>
                          </a:solidFill>
                          <a:ea typeface="HGP創英角ｺﾞｼｯｸUB" panose="020B0900000000000000" pitchFamily="50" charset="-128"/>
                        </a:rPr>
                        <a:t>母子保健クリニック</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母子保健医療。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医師、助産婦、看護師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77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r h="530250">
                <a:tc>
                  <a:txBody>
                    <a:bodyPr/>
                    <a:lstStyle/>
                    <a:p>
                      <a:pPr>
                        <a:lnSpc>
                          <a:spcPct val="90000"/>
                        </a:lnSpc>
                      </a:pPr>
                      <a:r>
                        <a:rPr lang="ja-JP" altLang="en-US" sz="1000" b="0" baseline="0" dirty="0">
                          <a:solidFill>
                            <a:schemeClr val="tx1"/>
                          </a:solidFill>
                          <a:ea typeface="HGP創英角ｺﾞｼｯｸUB" panose="020B0900000000000000" pitchFamily="50" charset="-128"/>
                        </a:rPr>
                        <a:t>歯科診療所</a:t>
                      </a:r>
                      <a:endParaRPr lang="en-SG"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診療所、院内歯科、</a:t>
                      </a:r>
                      <a:r>
                        <a:rPr lang="en-US" altLang="ja-JP" sz="1000" dirty="0"/>
                        <a:t>1</a:t>
                      </a:r>
                      <a:r>
                        <a:rPr lang="ja-JP" altLang="en-US" sz="1000" dirty="0"/>
                        <a:t>マレーシア歯科診療所等を含み、学校・移動歯科除く。</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ja-JP" altLang="en-US" sz="1000" dirty="0"/>
                        <a:t>歯科医</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000" dirty="0"/>
                        <a:t>757</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75956801"/>
                  </a:ext>
                </a:extLst>
              </a:tr>
              <a:tr h="417773">
                <a:tc>
                  <a:txBody>
                    <a:bodyPr/>
                    <a:lstStyle/>
                    <a:p>
                      <a:pPr>
                        <a:lnSpc>
                          <a:spcPct val="90000"/>
                        </a:lnSpc>
                      </a:pPr>
                      <a:r>
                        <a:rPr lang="ja-JP" altLang="en-US" sz="1000" b="0" baseline="0" dirty="0">
                          <a:solidFill>
                            <a:schemeClr val="tx1"/>
                          </a:solidFill>
                          <a:ea typeface="HGP創英角ｺﾞｼｯｸUB" panose="020B0900000000000000" pitchFamily="50" charset="-128"/>
                        </a:rPr>
                        <a:t>移動診療所</a:t>
                      </a:r>
                      <a:endParaRPr lang="en-SG" altLang="ja-JP" sz="1000" b="0" baseline="0" dirty="0">
                        <a:solidFill>
                          <a:schemeClr val="tx1"/>
                        </a:solidFill>
                        <a:ea typeface="HGP創英角ｺﾞｼｯｸUB" panose="020B0900000000000000" pitchFamily="50" charset="-128"/>
                      </a:endParaRPr>
                    </a:p>
                    <a:p>
                      <a:pPr>
                        <a:lnSpc>
                          <a:spcPct val="90000"/>
                        </a:lnSpc>
                      </a:pPr>
                      <a:r>
                        <a:rPr lang="en-SG" sz="1000" b="0" baseline="0" dirty="0">
                          <a:solidFill>
                            <a:schemeClr val="tx1"/>
                          </a:solidFill>
                          <a:ea typeface="HGP創英角ｺﾞｼｯｸUB" panose="020B0900000000000000" pitchFamily="50" charset="-128"/>
                        </a:rPr>
                        <a:t>Mobile Health</a:t>
                      </a:r>
                      <a:r>
                        <a:rPr lang="ja-JP" altLang="en-US" sz="1000" b="0" baseline="0" dirty="0">
                          <a:solidFill>
                            <a:schemeClr val="tx1"/>
                          </a:solidFill>
                          <a:ea typeface="HGP創英角ｺﾞｼｯｸUB" panose="020B0900000000000000" pitchFamily="50" charset="-128"/>
                        </a:rPr>
                        <a:t> </a:t>
                      </a:r>
                      <a:r>
                        <a:rPr lang="en-SG" sz="1000" b="0" baseline="0" dirty="0">
                          <a:solidFill>
                            <a:schemeClr val="tx1"/>
                          </a:solidFill>
                          <a:ea typeface="HGP創英角ｺﾞｼｯｸUB" panose="020B0900000000000000" pitchFamily="50" charset="-128"/>
                        </a:rPr>
                        <a:t>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nSpc>
                          <a:spcPct val="90000"/>
                        </a:lnSpc>
                      </a:pPr>
                      <a:r>
                        <a:rPr lang="ja-JP" altLang="en-US" sz="1000" dirty="0"/>
                        <a:t>バス、ボート、ヘリコプターにてへき地への診療を実施。</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医療助手、医療官</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03694060"/>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9666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96663" y="238711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31%</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35%</a:t>
            </a:r>
          </a:p>
          <a:p>
            <a:pPr marL="177800" indent="-177800">
              <a:buClr>
                <a:srgbClr val="5F8AC3"/>
              </a:buClr>
              <a:buSzPct val="80000"/>
              <a:buFont typeface="Wingdings" panose="05000000000000000000" pitchFamily="2" charset="2"/>
              <a:buChar char="l"/>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公的一次医療</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が占める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外来患者数：</a:t>
            </a:r>
            <a:r>
              <a:rPr kumimoji="1"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8711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圏内）に公立クリニックに到着できるよう整備されている</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78234" y="5382573"/>
            <a:ext cx="1971310"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公的医療機関（一次医療）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6">
            <a:extLst>
              <a:ext uri="{FF2B5EF4-FFF2-40B4-BE49-F238E27FC236}">
                <a16:creationId xmlns:a16="http://schemas.microsoft.com/office/drawing/2014/main" id="{BF5F985A-7E23-4F65-80F4-2E79131BE4CA}"/>
              </a:ext>
            </a:extLst>
          </p:cNvPr>
          <p:cNvPicPr>
            <a:picLocks noChangeAspect="1"/>
          </p:cNvPicPr>
          <p:nvPr/>
        </p:nvPicPr>
        <p:blipFill rotWithShape="1">
          <a:blip r:embed="rId6"/>
          <a:srcRect l="53634" t="21666" r="27073" b="44675"/>
          <a:stretch/>
        </p:blipFill>
        <p:spPr>
          <a:xfrm>
            <a:off x="5357955" y="3021271"/>
            <a:ext cx="4364427" cy="2310381"/>
          </a:xfrm>
          <a:prstGeom prst="rect">
            <a:avLst/>
          </a:prstGeom>
        </p:spPr>
      </p:pic>
      <p:sp>
        <p:nvSpPr>
          <p:cNvPr id="27" name="4. Footnote">
            <a:extLst>
              <a:ext uri="{FF2B5EF4-FFF2-40B4-BE49-F238E27FC236}">
                <a16:creationId xmlns:a16="http://schemas.microsoft.com/office/drawing/2014/main" id="{E545150F-234F-4016-B8A1-B59C5D90CC0F}"/>
              </a:ext>
            </a:extLst>
          </p:cNvPr>
          <p:cNvSpPr txBox="1">
            <a:spLocks/>
          </p:cNvSpPr>
          <p:nvPr>
            <p:custDataLst>
              <p:tags r:id="rId2"/>
            </p:custDataLst>
          </p:nvPr>
        </p:nvSpPr>
        <p:spPr>
          <a:xfrm>
            <a:off x="200472" y="627544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764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2806354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487958"/>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マレーシアの二・三次医療は、人口密度に応じて設置され、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948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の診療科を持つ。主要な診療科は全域でカバーされている。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二・三次医療の医療機関は、マレーシア全域に設置され、全国民の約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分以内に到着できるよう整備されている。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1522800594"/>
              </p:ext>
            </p:extLst>
          </p:nvPr>
        </p:nvGraphicFramePr>
        <p:xfrm>
          <a:off x="200025" y="2651885"/>
          <a:ext cx="5040313" cy="1234440"/>
        </p:xfrm>
        <a:graphic>
          <a:graphicData uri="http://schemas.openxmlformats.org/drawingml/2006/table">
            <a:tbl>
              <a:tblPr firstRow="1" firstCol="1" bandRow="1">
                <a:tableStyleId>{93296810-A885-4BE3-A3E7-6D5BEEA58F35}</a:tableStyleId>
              </a:tblPr>
              <a:tblGrid>
                <a:gridCol w="828179">
                  <a:extLst>
                    <a:ext uri="{9D8B030D-6E8A-4147-A177-3AD203B41FA5}">
                      <a16:colId xmlns:a16="http://schemas.microsoft.com/office/drawing/2014/main" val="2156711320"/>
                    </a:ext>
                  </a:extLst>
                </a:gridCol>
                <a:gridCol w="2614862">
                  <a:extLst>
                    <a:ext uri="{9D8B030D-6E8A-4147-A177-3AD203B41FA5}">
                      <a16:colId xmlns:a16="http://schemas.microsoft.com/office/drawing/2014/main" val="4035986622"/>
                    </a:ext>
                  </a:extLst>
                </a:gridCol>
                <a:gridCol w="871621">
                  <a:extLst>
                    <a:ext uri="{9D8B030D-6E8A-4147-A177-3AD203B41FA5}">
                      <a16:colId xmlns:a16="http://schemas.microsoft.com/office/drawing/2014/main" val="2540334096"/>
                    </a:ext>
                  </a:extLst>
                </a:gridCol>
                <a:gridCol w="725651">
                  <a:extLst>
                    <a:ext uri="{9D8B030D-6E8A-4147-A177-3AD203B41FA5}">
                      <a16:colId xmlns:a16="http://schemas.microsoft.com/office/drawing/2014/main" val="3458605966"/>
                    </a:ext>
                  </a:extLst>
                </a:gridCol>
              </a:tblGrid>
              <a:tr h="180336">
                <a:tc>
                  <a:txBody>
                    <a:bodyPr/>
                    <a:lstStyle/>
                    <a:p>
                      <a:pPr algn="ctr">
                        <a:lnSpc>
                          <a:spcPct val="90000"/>
                        </a:lnSpc>
                      </a:pP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lnSpc>
                          <a:spcPct val="90000"/>
                        </a:lnSpc>
                      </a:pP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464618">
                <a:tc>
                  <a:txBody>
                    <a:bodyPr/>
                    <a:lstStyle/>
                    <a:p>
                      <a:pPr>
                        <a:lnSpc>
                          <a:spcPct val="90000"/>
                        </a:lnSpc>
                      </a:pPr>
                      <a:r>
                        <a:rPr lang="ja-JP" altLang="en-US" sz="1000" b="0" baseline="0" dirty="0">
                          <a:solidFill>
                            <a:schemeClr val="tx1"/>
                          </a:solidFill>
                          <a:ea typeface="HGP創英角ｺﾞｼｯｸUB" panose="020B0900000000000000" pitchFamily="50" charset="-128"/>
                        </a:rPr>
                        <a:t>公立病院</a:t>
                      </a:r>
                      <a:endParaRPr lang="en-SG" altLang="ja-JP"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en-US" altLang="ja-JP" sz="1000" dirty="0"/>
                        <a:t>948</a:t>
                      </a:r>
                      <a:r>
                        <a:rPr lang="ja-JP" altLang="en-US" sz="1000" dirty="0"/>
                        <a:t>もの臨床専門・準専門部門をもつ</a:t>
                      </a:r>
                      <a:endParaRPr lang="en-SG" altLang="ja-JP" sz="1000" dirty="0"/>
                    </a:p>
                    <a:p>
                      <a:pPr marL="171450" indent="-171450">
                        <a:lnSpc>
                          <a:spcPct val="90000"/>
                        </a:lnSpc>
                        <a:buClr>
                          <a:srgbClr val="5F8AC3"/>
                        </a:buClr>
                        <a:buSzPct val="80000"/>
                        <a:buFont typeface="Wingdings" panose="05000000000000000000" pitchFamily="2" charset="2"/>
                        <a:buChar char="l"/>
                      </a:pPr>
                      <a:r>
                        <a:rPr lang="ja-JP" altLang="en-US" sz="1000" dirty="0"/>
                        <a:t>主要な専門分野として、一般医療、救急医療等があり全地域でカバーされている。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US" altLang="ja-JP" sz="1000" dirty="0"/>
                        <a:t>135</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405756">
                <a:tc>
                  <a:txBody>
                    <a:bodyPr/>
                    <a:lstStyle/>
                    <a:p>
                      <a:pPr>
                        <a:lnSpc>
                          <a:spcPct val="90000"/>
                        </a:lnSpc>
                      </a:pPr>
                      <a:r>
                        <a:rPr lang="ja-JP" altLang="en-US" sz="1000" b="0" baseline="0" dirty="0">
                          <a:solidFill>
                            <a:schemeClr val="tx1"/>
                          </a:solidFill>
                          <a:ea typeface="HGP創英角ｺﾞｼｯｸUB" panose="020B0900000000000000" pitchFamily="50" charset="-128"/>
                        </a:rPr>
                        <a:t>特別医療</a:t>
                      </a:r>
                      <a:endParaRPr lang="en-SG" altLang="ja-JP" sz="1000" b="0" baseline="0" dirty="0">
                        <a:solidFill>
                          <a:schemeClr val="tx1"/>
                        </a:solidFill>
                        <a:ea typeface="HGP創英角ｺﾞｼｯｸUB" panose="020B0900000000000000" pitchFamily="50" charset="-128"/>
                      </a:endParaRPr>
                    </a:p>
                    <a:p>
                      <a:pPr>
                        <a:lnSpc>
                          <a:spcPct val="90000"/>
                        </a:lnSpc>
                      </a:pPr>
                      <a:r>
                        <a:rPr lang="ja-JP" altLang="en-US" sz="1000" b="0" baseline="0" dirty="0">
                          <a:solidFill>
                            <a:schemeClr val="tx1"/>
                          </a:solidFill>
                          <a:ea typeface="HGP創英角ｺﾞｼｯｸUB" panose="020B0900000000000000" pitchFamily="50" charset="-128"/>
                        </a:rPr>
                        <a:t>機関</a:t>
                      </a:r>
                      <a:endParaRPr lang="en-SG" altLang="ja-JP" sz="1000" b="0" baseline="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000" dirty="0"/>
                        <a:t>リハビリテーション病院、母子医療センター、全国ハンセン病病院、呼吸器科学研究所、国立がん研究所、生理学的施設など。</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90000"/>
                        </a:lnSpc>
                      </a:pPr>
                      <a:r>
                        <a:rPr lang="en-SG" sz="1000" dirty="0"/>
                        <a:t>11</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08800155"/>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00025" y="1767840"/>
            <a:ext cx="5013195"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00025" y="199332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767840"/>
            <a:ext cx="4364428" cy="190816"/>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1988840"/>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200025" y="2045608"/>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36%</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67%</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母数は二・三次医療</a:t>
            </a:r>
            <a:endParaRPr kumimoji="1" lang="en-SG" sz="12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045608"/>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分以内に公立病院に到着できるよう整備されている。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761311" y="4990378"/>
            <a:ext cx="2048609" cy="230832"/>
          </a:xfrm>
          <a:prstGeom prst="rect">
            <a:avLst/>
          </a:prstGeom>
          <a:noFill/>
        </p:spPr>
        <p:txBody>
          <a:bodyPr wrap="square" rtlCol="0">
            <a:spAutoFit/>
          </a:bodyPr>
          <a:lstStyle/>
          <a:p>
            <a:r>
              <a:rPr lang="ja-JP" altLang="en-US" sz="900" dirty="0">
                <a:solidFill>
                  <a:schemeClr val="accent6"/>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公的医療機関（二・三次医療</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814F9D9D-07F5-405C-BCAF-2C6A4B720E3C}"/>
              </a:ext>
            </a:extLst>
          </p:cNvPr>
          <p:cNvPicPr>
            <a:picLocks noChangeAspect="1"/>
          </p:cNvPicPr>
          <p:nvPr/>
        </p:nvPicPr>
        <p:blipFill rotWithShape="1">
          <a:blip r:embed="rId6"/>
          <a:srcRect l="53345" t="64702" r="27225" b="1639"/>
          <a:stretch/>
        </p:blipFill>
        <p:spPr>
          <a:xfrm>
            <a:off x="5363570" y="2648098"/>
            <a:ext cx="4363826" cy="2293788"/>
          </a:xfrm>
          <a:prstGeom prst="rect">
            <a:avLst/>
          </a:prstGeom>
        </p:spPr>
      </p:pic>
      <p:sp>
        <p:nvSpPr>
          <p:cNvPr id="17" name="TextBox 16">
            <a:extLst>
              <a:ext uri="{FF2B5EF4-FFF2-40B4-BE49-F238E27FC236}">
                <a16:creationId xmlns:a16="http://schemas.microsoft.com/office/drawing/2014/main" id="{627CFC9F-791F-4372-B0E8-FC41628ED9DC}"/>
              </a:ext>
            </a:extLst>
          </p:cNvPr>
          <p:cNvSpPr txBox="1"/>
          <p:nvPr/>
        </p:nvSpPr>
        <p:spPr>
          <a:xfrm>
            <a:off x="200025" y="3964807"/>
            <a:ext cx="3600400" cy="153888"/>
          </a:xfrm>
          <a:prstGeom prst="rect">
            <a:avLst/>
          </a:prstGeom>
          <a:noFill/>
        </p:spPr>
        <p:txBody>
          <a:bodyPr wrap="square" lIns="0" tIns="0" rIns="0" bIns="0"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公立病院における地域別診療科</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数＞</a:t>
            </a:r>
            <a:endParaRPr kumimoji="1" lang="en-SG" sz="10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 name="Table 29">
            <a:extLst>
              <a:ext uri="{FF2B5EF4-FFF2-40B4-BE49-F238E27FC236}">
                <a16:creationId xmlns:a16="http://schemas.microsoft.com/office/drawing/2014/main" id="{83B2419D-FBA1-4462-86BB-922207557A6D}"/>
              </a:ext>
            </a:extLst>
          </p:cNvPr>
          <p:cNvGraphicFramePr>
            <a:graphicFrameLocks noGrp="1"/>
          </p:cNvGraphicFramePr>
          <p:nvPr>
            <p:extLst>
              <p:ext uri="{D42A27DB-BD31-4B8C-83A1-F6EECF244321}">
                <p14:modId xmlns:p14="http://schemas.microsoft.com/office/powerpoint/2010/main" val="7495397"/>
              </p:ext>
            </p:extLst>
          </p:nvPr>
        </p:nvGraphicFramePr>
        <p:xfrm>
          <a:off x="200472" y="4145223"/>
          <a:ext cx="5043390" cy="2019600"/>
        </p:xfrm>
        <a:graphic>
          <a:graphicData uri="http://schemas.openxmlformats.org/drawingml/2006/table">
            <a:tbl>
              <a:tblPr firstRow="1" firstCol="1" bandRow="1">
                <a:tableStyleId>{93296810-A885-4BE3-A3E7-6D5BEEA58F35}</a:tableStyleId>
              </a:tblPr>
              <a:tblGrid>
                <a:gridCol w="900000">
                  <a:extLst>
                    <a:ext uri="{9D8B030D-6E8A-4147-A177-3AD203B41FA5}">
                      <a16:colId xmlns:a16="http://schemas.microsoft.com/office/drawing/2014/main" val="2156711320"/>
                    </a:ext>
                  </a:extLst>
                </a:gridCol>
                <a:gridCol w="583878">
                  <a:extLst>
                    <a:ext uri="{9D8B030D-6E8A-4147-A177-3AD203B41FA5}">
                      <a16:colId xmlns:a16="http://schemas.microsoft.com/office/drawing/2014/main" val="4035986622"/>
                    </a:ext>
                  </a:extLst>
                </a:gridCol>
                <a:gridCol w="583878">
                  <a:extLst>
                    <a:ext uri="{9D8B030D-6E8A-4147-A177-3AD203B41FA5}">
                      <a16:colId xmlns:a16="http://schemas.microsoft.com/office/drawing/2014/main" val="2415880142"/>
                    </a:ext>
                  </a:extLst>
                </a:gridCol>
                <a:gridCol w="583878">
                  <a:extLst>
                    <a:ext uri="{9D8B030D-6E8A-4147-A177-3AD203B41FA5}">
                      <a16:colId xmlns:a16="http://schemas.microsoft.com/office/drawing/2014/main" val="1585585620"/>
                    </a:ext>
                  </a:extLst>
                </a:gridCol>
                <a:gridCol w="583878">
                  <a:extLst>
                    <a:ext uri="{9D8B030D-6E8A-4147-A177-3AD203B41FA5}">
                      <a16:colId xmlns:a16="http://schemas.microsoft.com/office/drawing/2014/main" val="1075666797"/>
                    </a:ext>
                  </a:extLst>
                </a:gridCol>
                <a:gridCol w="583878">
                  <a:extLst>
                    <a:ext uri="{9D8B030D-6E8A-4147-A177-3AD203B41FA5}">
                      <a16:colId xmlns:a16="http://schemas.microsoft.com/office/drawing/2014/main" val="1002469408"/>
                    </a:ext>
                  </a:extLst>
                </a:gridCol>
                <a:gridCol w="648000">
                  <a:extLst>
                    <a:ext uri="{9D8B030D-6E8A-4147-A177-3AD203B41FA5}">
                      <a16:colId xmlns:a16="http://schemas.microsoft.com/office/drawing/2014/main" val="2540334096"/>
                    </a:ext>
                  </a:extLst>
                </a:gridCol>
                <a:gridCol w="576000">
                  <a:extLst>
                    <a:ext uri="{9D8B030D-6E8A-4147-A177-3AD203B41FA5}">
                      <a16:colId xmlns:a16="http://schemas.microsoft.com/office/drawing/2014/main" val="3458605966"/>
                    </a:ext>
                  </a:extLst>
                </a:gridCol>
              </a:tblGrid>
              <a:tr h="204336">
                <a:tc>
                  <a:txBody>
                    <a:bodyPr/>
                    <a:lstStyle/>
                    <a:p>
                      <a:pPr algn="ctr"/>
                      <a:r>
                        <a:rPr lang="ja-JP" altLang="en-US" sz="1000" b="0" baseline="0" dirty="0">
                          <a:ea typeface="HGP創英角ｺﾞｼｯｸUB" panose="020B0900000000000000" pitchFamily="50" charset="-128"/>
                        </a:rPr>
                        <a:t>診療科</a:t>
                      </a:r>
                      <a:endParaRPr lang="en-SG" sz="1000" b="0" baseline="0" dirty="0">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北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中　央</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東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南　部</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サバ</a:t>
                      </a:r>
                      <a:endParaRPr lang="en-SG" sz="1000" b="0" baseline="0" dirty="0">
                        <a:ea typeface="HGP創英角ｺﾞｼｯｸUB" panose="020B0900000000000000" pitchFamily="50" charset="-128"/>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0" kern="1200" baseline="0" dirty="0">
                          <a:solidFill>
                            <a:schemeClr val="lt1"/>
                          </a:solidFill>
                          <a:latin typeface="+mn-lt"/>
                          <a:ea typeface="HGP創英角ｺﾞｼｯｸUB" panose="020B0900000000000000" pitchFamily="50" charset="-128"/>
                          <a:cs typeface="+mn-cs"/>
                        </a:rPr>
                        <a:t>サラワク</a:t>
                      </a:r>
                      <a:endParaRPr kumimoji="1" lang="en-SG" altLang="ja-JP" sz="1000" b="0"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0" kern="1200" baseline="0" dirty="0">
                          <a:solidFill>
                            <a:schemeClr val="lt1"/>
                          </a:solidFill>
                          <a:latin typeface="+mn-lt"/>
                          <a:ea typeface="HGP創英角ｺﾞｼｯｸUB" panose="020B0900000000000000" pitchFamily="50" charset="-128"/>
                          <a:cs typeface="+mn-cs"/>
                        </a:rPr>
                        <a:t>合　計</a:t>
                      </a:r>
                      <a:endParaRPr kumimoji="1" lang="en-SG" altLang="ja-JP" sz="1000" b="0" kern="1200" baseline="0" dirty="0">
                        <a:solidFill>
                          <a:schemeClr val="lt1"/>
                        </a:solidFill>
                        <a:latin typeface="+mn-lt"/>
                        <a:ea typeface="HGP創英角ｺﾞｼｯｸUB" panose="020B0900000000000000" pitchFamily="50" charset="-128"/>
                        <a:cs typeface="+mn-cs"/>
                      </a:endParaRPr>
                    </a:p>
                  </a:txBody>
                  <a:tcPr marT="36000" marB="36000"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193804">
                <a:tc>
                  <a:txBody>
                    <a:bodyPr/>
                    <a:lstStyle/>
                    <a:p>
                      <a:r>
                        <a:rPr lang="ja-JP" altLang="en-US" sz="1000" b="0" baseline="0" dirty="0">
                          <a:solidFill>
                            <a:schemeClr val="tx1"/>
                          </a:solidFill>
                          <a:ea typeface="HGP創英角ｺﾞｼｯｸUB" panose="020B0900000000000000" pitchFamily="50" charset="-128"/>
                        </a:rPr>
                        <a:t>一般医療</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193804">
                <a:tc>
                  <a:txBody>
                    <a:bodyPr/>
                    <a:lstStyle/>
                    <a:p>
                      <a:r>
                        <a:rPr lang="ja-JP" altLang="en-US" sz="1000" b="0" baseline="0" dirty="0">
                          <a:solidFill>
                            <a:schemeClr val="tx1"/>
                          </a:solidFill>
                          <a:ea typeface="HGP創英角ｺﾞｼｯｸUB" panose="020B0900000000000000" pitchFamily="50" charset="-128"/>
                        </a:rPr>
                        <a:t>救急医療</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3172262"/>
                  </a:ext>
                </a:extLst>
              </a:tr>
              <a:tr h="193804">
                <a:tc>
                  <a:txBody>
                    <a:bodyPr/>
                    <a:lstStyle/>
                    <a:p>
                      <a:r>
                        <a:rPr lang="ja-JP" altLang="en-US" sz="1000" b="0" baseline="0" dirty="0">
                          <a:solidFill>
                            <a:schemeClr val="tx1"/>
                          </a:solidFill>
                          <a:ea typeface="HGP創英角ｺﾞｼｯｸUB" panose="020B0900000000000000" pitchFamily="50" charset="-128"/>
                        </a:rPr>
                        <a:t>小児科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63000193"/>
                  </a:ext>
                </a:extLst>
              </a:tr>
              <a:tr h="193804">
                <a:tc>
                  <a:txBody>
                    <a:bodyPr/>
                    <a:lstStyle/>
                    <a:p>
                      <a:r>
                        <a:rPr lang="ja-JP" altLang="en-US" sz="1000" b="0" baseline="0" dirty="0">
                          <a:solidFill>
                            <a:schemeClr val="tx1"/>
                          </a:solidFill>
                          <a:ea typeface="HGP創英角ｺﾞｼｯｸUB" panose="020B0900000000000000" pitchFamily="50" charset="-128"/>
                        </a:rPr>
                        <a:t>麻酔科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95265783"/>
                  </a:ext>
                </a:extLst>
              </a:tr>
              <a:tr h="193804">
                <a:tc>
                  <a:txBody>
                    <a:bodyPr/>
                    <a:lstStyle/>
                    <a:p>
                      <a:r>
                        <a:rPr lang="ja-JP" altLang="en-US" sz="1000" b="0" baseline="0" dirty="0">
                          <a:solidFill>
                            <a:schemeClr val="tx1"/>
                          </a:solidFill>
                          <a:ea typeface="HGP創英角ｺﾞｼｯｸUB" panose="020B0900000000000000" pitchFamily="50" charset="-128"/>
                        </a:rPr>
                        <a:t>一般外科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50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73186079"/>
                  </a:ext>
                </a:extLst>
              </a:tr>
              <a:tr h="193804">
                <a:tc>
                  <a:txBody>
                    <a:bodyPr/>
                    <a:lstStyle/>
                    <a:p>
                      <a:r>
                        <a:rPr lang="ja-JP" altLang="en-US" sz="1000" b="0" baseline="0" dirty="0">
                          <a:solidFill>
                            <a:schemeClr val="tx1"/>
                          </a:solidFill>
                          <a:ea typeface="HGP創英角ｺﾞｼｯｸUB" panose="020B0900000000000000" pitchFamily="50" charset="-128"/>
                        </a:rPr>
                        <a:t>産婦人科</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SG" sz="1000" dirty="0"/>
                        <a:t>11</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7</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83763425"/>
                  </a:ext>
                </a:extLst>
              </a:tr>
              <a:tr h="193804">
                <a:tc>
                  <a:txBody>
                    <a:bodyPr/>
                    <a:lstStyle/>
                    <a:p>
                      <a:r>
                        <a:rPr lang="ja-JP" altLang="en-US" sz="1000" b="0" baseline="0" dirty="0">
                          <a:solidFill>
                            <a:schemeClr val="tx1"/>
                          </a:solidFill>
                          <a:ea typeface="HGP創英角ｺﾞｼｯｸUB" panose="020B0900000000000000" pitchFamily="50" charset="-128"/>
                        </a:rPr>
                        <a:t>その他</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lgn="ctr">
                        <a:buFontTx/>
                        <a:buNone/>
                      </a:pPr>
                      <a:r>
                        <a:rPr lang="en-US" altLang="ja-JP" sz="1000" dirty="0"/>
                        <a:t>171</a:t>
                      </a:r>
                      <a:endParaRPr lang="en-SG" sz="1000" dirty="0"/>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154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118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84</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Tx/>
                        <a:buNone/>
                      </a:pPr>
                      <a:r>
                        <a:rPr lang="en-SG" sz="1000" dirty="0"/>
                        <a:t>59</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SG" sz="1000" dirty="0"/>
                        <a:t>620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9483741"/>
                  </a:ext>
                </a:extLst>
              </a:tr>
              <a:tr h="193804">
                <a:tc>
                  <a:txBody>
                    <a:bodyPr/>
                    <a:lstStyle/>
                    <a:p>
                      <a:r>
                        <a:rPr lang="ja-JP" altLang="en-US" sz="1000" b="0" baseline="0" dirty="0">
                          <a:solidFill>
                            <a:schemeClr val="tx1"/>
                          </a:solidFill>
                          <a:ea typeface="HGP創英角ｺﾞｼｯｸUB" panose="020B0900000000000000" pitchFamily="50" charset="-128"/>
                        </a:rPr>
                        <a:t>地域合計</a:t>
                      </a:r>
                      <a:endParaRPr lang="en-SG" altLang="ja-JP" sz="1000" b="0" baseline="0" dirty="0">
                        <a:solidFill>
                          <a:schemeClr val="tx1"/>
                        </a:solidFill>
                        <a:ea typeface="HGP創英角ｺﾞｼｯｸUB" panose="020B0900000000000000" pitchFamily="50" charset="-128"/>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242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225</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170</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126</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93</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Tx/>
                        <a:buNone/>
                      </a:pPr>
                      <a:r>
                        <a:rPr lang="en-SG" sz="1000" dirty="0"/>
                        <a:t>92</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tc>
                  <a:txBody>
                    <a:bodyPr/>
                    <a:lstStyle/>
                    <a:p>
                      <a:pPr marL="0" indent="0" algn="ctr">
                        <a:buFont typeface="Arial" panose="020B0604020202020204" pitchFamily="34" charset="0"/>
                        <a:buNone/>
                      </a:pPr>
                      <a:r>
                        <a:rPr lang="en-SG" sz="1000" dirty="0"/>
                        <a:t>948</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73602673"/>
                  </a:ext>
                </a:extLst>
              </a:tr>
            </a:tbl>
          </a:graphicData>
        </a:graphic>
      </p:graphicFrame>
      <p:sp>
        <p:nvSpPr>
          <p:cNvPr id="31" name="テキスト ボックス 11">
            <a:extLst>
              <a:ext uri="{FF2B5EF4-FFF2-40B4-BE49-F238E27FC236}">
                <a16:creationId xmlns:a16="http://schemas.microsoft.com/office/drawing/2014/main" id="{50AACFB2-BEC5-4C6B-B258-24F2B95C7D7A}"/>
              </a:ext>
            </a:extLst>
          </p:cNvPr>
          <p:cNvSpPr txBox="1"/>
          <p:nvPr/>
        </p:nvSpPr>
        <p:spPr>
          <a:xfrm>
            <a:off x="200472" y="6407719"/>
            <a:ext cx="7344816" cy="236921"/>
          </a:xfrm>
          <a:prstGeom prst="rect">
            <a:avLst/>
          </a:prstGeom>
          <a:noFill/>
        </p:spPr>
        <p:txBody>
          <a:bodyPr wrap="square" lIns="0" tIns="0" rIns="0" bIns="0" rtlCol="0" anchor="t">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FE20C6D7-C815-426D-B517-FE173C9DC311}"/>
              </a:ext>
            </a:extLst>
          </p:cNvPr>
          <p:cNvSpPr txBox="1">
            <a:spLocks/>
          </p:cNvSpPr>
          <p:nvPr>
            <p:custDataLst>
              <p:tags r:id="rId2"/>
            </p:custDataLst>
          </p:nvPr>
        </p:nvSpPr>
        <p:spPr>
          <a:xfrm>
            <a:off x="200472" y="62906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60740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BAE315-33F8-4E25-BC06-7A3D7F65F61B}"/>
              </a:ext>
            </a:extLst>
          </p:cNvPr>
          <p:cNvGraphicFramePr>
            <a:graphicFrameLocks noChangeAspect="1"/>
          </p:cNvGraphicFramePr>
          <p:nvPr>
            <p:custDataLst>
              <p:tags r:id="rId1"/>
            </p:custDataLst>
            <p:extLst>
              <p:ext uri="{D42A27DB-BD31-4B8C-83A1-F6EECF244321}">
                <p14:modId xmlns:p14="http://schemas.microsoft.com/office/powerpoint/2010/main" val="796956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7ABAE315-33F8-4E25-BC06-7A3D7F65F6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マレーシアで最大規模の公的医療機関はクアラルンプール病院であり、診療科数は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472" y="6525344"/>
            <a:ext cx="712879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3" name="表 7">
            <a:extLst>
              <a:ext uri="{FF2B5EF4-FFF2-40B4-BE49-F238E27FC236}">
                <a16:creationId xmlns:a16="http://schemas.microsoft.com/office/drawing/2014/main" id="{13DA180C-6BD4-48DC-8F23-D3FEC1CC75FC}"/>
              </a:ext>
            </a:extLst>
          </p:cNvPr>
          <p:cNvGraphicFramePr>
            <a:graphicFrameLocks noGrp="1"/>
          </p:cNvGraphicFramePr>
          <p:nvPr>
            <p:extLst>
              <p:ext uri="{D42A27DB-BD31-4B8C-83A1-F6EECF244321}">
                <p14:modId xmlns:p14="http://schemas.microsoft.com/office/powerpoint/2010/main" val="617835643"/>
              </p:ext>
            </p:extLst>
          </p:nvPr>
        </p:nvGraphicFramePr>
        <p:xfrm>
          <a:off x="200025" y="1996868"/>
          <a:ext cx="9505948" cy="4248064"/>
        </p:xfrm>
        <a:graphic>
          <a:graphicData uri="http://schemas.openxmlformats.org/drawingml/2006/table">
            <a:tbl>
              <a:tblPr firstRow="1" bandRow="1">
                <a:tableStyleId>{5C22544A-7EE6-4342-B048-85BDC9FD1C3A}</a:tableStyleId>
              </a:tblPr>
              <a:tblGrid>
                <a:gridCol w="1607130">
                  <a:extLst>
                    <a:ext uri="{9D8B030D-6E8A-4147-A177-3AD203B41FA5}">
                      <a16:colId xmlns:a16="http://schemas.microsoft.com/office/drawing/2014/main" val="20000"/>
                    </a:ext>
                  </a:extLst>
                </a:gridCol>
                <a:gridCol w="1163904">
                  <a:extLst>
                    <a:ext uri="{9D8B030D-6E8A-4147-A177-3AD203B41FA5}">
                      <a16:colId xmlns:a16="http://schemas.microsoft.com/office/drawing/2014/main" val="2140421960"/>
                    </a:ext>
                  </a:extLst>
                </a:gridCol>
                <a:gridCol w="1984763">
                  <a:extLst>
                    <a:ext uri="{9D8B030D-6E8A-4147-A177-3AD203B41FA5}">
                      <a16:colId xmlns:a16="http://schemas.microsoft.com/office/drawing/2014/main" val="20001"/>
                    </a:ext>
                  </a:extLst>
                </a:gridCol>
                <a:gridCol w="748429">
                  <a:extLst>
                    <a:ext uri="{9D8B030D-6E8A-4147-A177-3AD203B41FA5}">
                      <a16:colId xmlns:a16="http://schemas.microsoft.com/office/drawing/2014/main" val="20002"/>
                    </a:ext>
                  </a:extLst>
                </a:gridCol>
                <a:gridCol w="748429">
                  <a:extLst>
                    <a:ext uri="{9D8B030D-6E8A-4147-A177-3AD203B41FA5}">
                      <a16:colId xmlns:a16="http://schemas.microsoft.com/office/drawing/2014/main" val="20003"/>
                    </a:ext>
                  </a:extLst>
                </a:gridCol>
                <a:gridCol w="748429">
                  <a:extLst>
                    <a:ext uri="{9D8B030D-6E8A-4147-A177-3AD203B41FA5}">
                      <a16:colId xmlns:a16="http://schemas.microsoft.com/office/drawing/2014/main" val="20004"/>
                    </a:ext>
                  </a:extLst>
                </a:gridCol>
                <a:gridCol w="920243">
                  <a:extLst>
                    <a:ext uri="{9D8B030D-6E8A-4147-A177-3AD203B41FA5}">
                      <a16:colId xmlns:a16="http://schemas.microsoft.com/office/drawing/2014/main" val="20005"/>
                    </a:ext>
                  </a:extLst>
                </a:gridCol>
                <a:gridCol w="805574">
                  <a:extLst>
                    <a:ext uri="{9D8B030D-6E8A-4147-A177-3AD203B41FA5}">
                      <a16:colId xmlns:a16="http://schemas.microsoft.com/office/drawing/2014/main" val="20006"/>
                    </a:ext>
                  </a:extLst>
                </a:gridCol>
                <a:gridCol w="779047">
                  <a:extLst>
                    <a:ext uri="{9D8B030D-6E8A-4147-A177-3AD203B41FA5}">
                      <a16:colId xmlns:a16="http://schemas.microsoft.com/office/drawing/2014/main" val="1129438814"/>
                    </a:ext>
                  </a:extLst>
                </a:gridCol>
              </a:tblGrid>
              <a:tr h="576064">
                <a:tc>
                  <a:txBody>
                    <a:bodyPr/>
                    <a:lstStyle/>
                    <a:p>
                      <a:pPr 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sz="1000" b="0" kern="0" dirty="0">
                          <a:effectLst/>
                          <a:latin typeface="HGP創英角ｺﾞｼｯｸUB" panose="020B0900000000000000" pitchFamily="50" charset="-128"/>
                          <a:ea typeface="HGP創英角ｺﾞｼｯｸUB" panose="020B0900000000000000" pitchFamily="50" charset="-128"/>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年間</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入院</a:t>
                      </a:r>
                      <a:r>
                        <a:rPr lang="ja-JP" altLang="en-US" sz="1000" b="0" kern="0" dirty="0">
                          <a:effectLst/>
                          <a:latin typeface="HGP創英角ｺﾞｼｯｸUB" panose="020B0900000000000000" pitchFamily="50" charset="-128"/>
                          <a:ea typeface="HGP創英角ｺﾞｼｯｸUB" panose="020B0900000000000000" pitchFamily="50" charset="-128"/>
                        </a:rPr>
                        <a:t>患者</a:t>
                      </a:r>
                      <a:r>
                        <a:rPr lang="ja-JP" sz="1000" b="0" kern="0" dirty="0">
                          <a:effectLst/>
                          <a:latin typeface="HGP創英角ｺﾞｼｯｸUB" panose="020B0900000000000000" pitchFamily="50" charset="-128"/>
                          <a:ea typeface="HGP創英角ｺﾞｼｯｸUB" panose="020B0900000000000000" pitchFamily="50" charset="-128"/>
                        </a:rPr>
                        <a:t>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集計年</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12000">
                <a:tc>
                  <a:txBody>
                    <a:bodyPr/>
                    <a:lstStyle/>
                    <a:p>
                      <a:pPr algn="l">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クアラルンプール病院</a:t>
                      </a:r>
                      <a:endPar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p>
                      <a:pPr algn="l">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Kuala Lumpur</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クアラルンプール</a:t>
                      </a:r>
                      <a:endParaRPr lang="en-SG" alt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保健省管轄病院の中で最も大きい病院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dirty="0">
                          <a:effectLst/>
                          <a:latin typeface="+mj-lt"/>
                          <a:ea typeface="ＭＳ Ｐゴシック" panose="020B0600070205080204" pitchFamily="50" charset="-128"/>
                          <a:cs typeface="Arial" panose="020B0604020202020204" pitchFamily="34" charset="0"/>
                        </a:rPr>
                        <a:t>53</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ペナン病院</a:t>
                      </a:r>
                      <a:endParaRPr kumimoji="1"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kumimoji="1"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Pulau</a:t>
                      </a:r>
                      <a:r>
                        <a:rPr kumimoji="1"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 Pinang</a:t>
                      </a: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r>
                        <a:rPr lang="ja-JP" altLang="en-US" sz="1000" dirty="0"/>
                        <a:t>ペナン</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000" dirty="0"/>
                        <a:t>ペナンで最も大きい病院</a:t>
                      </a:r>
                      <a:endParaRPr lang="en-US" altLang="ja-JP" sz="1000" dirty="0"/>
                    </a:p>
                    <a:p>
                      <a:pPr algn="l"/>
                      <a:r>
                        <a:rPr lang="ja-JP" altLang="en-US" sz="1000" dirty="0"/>
                        <a:t>ペナンでは最も大きい病院で、マレーシア北部のリファラル病院としても機能</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1">
                          <a:latin typeface="+mj-lt"/>
                        </a:rPr>
                        <a:t>31</a:t>
                      </a:r>
                      <a:endParaRPr lang="en-SG" sz="1000" dirty="0">
                        <a:latin typeface="+mj-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1,163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4,102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800,395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60,254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a:latin typeface="HGP創英角ｺﾞｼｯｸUB" panose="020B0900000000000000" pitchFamily="50" charset="-128"/>
                          <a:ea typeface="HGP創英角ｺﾞｼｯｸUB" panose="020B0900000000000000" pitchFamily="50" charset="-128"/>
                        </a:rPr>
                        <a:t>ジョホールバル病院</a:t>
                      </a:r>
                      <a:endParaRPr lang="en-US" sz="1000" b="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latin typeface="+mn-lt"/>
                          <a:ea typeface="HGP創英角ｺﾞｼｯｸUB" panose="020B0900000000000000" pitchFamily="50" charset="-128"/>
                        </a:rPr>
                        <a:t>Hospital </a:t>
                      </a:r>
                      <a:r>
                        <a:rPr lang="en-US" sz="1000" b="0" dirty="0" err="1">
                          <a:latin typeface="+mn-lt"/>
                          <a:ea typeface="HGP創英角ｺﾞｼｯｸUB" panose="020B0900000000000000" pitchFamily="50" charset="-128"/>
                        </a:rPr>
                        <a:t>Sultanah</a:t>
                      </a:r>
                      <a:r>
                        <a:rPr lang="en-US" sz="1000" b="0" dirty="0">
                          <a:latin typeface="+mn-lt"/>
                          <a:ea typeface="HGP創英角ｺﾞｼｯｸUB" panose="020B0900000000000000" pitchFamily="50" charset="-128"/>
                        </a:rPr>
                        <a:t> Aminah</a:t>
                      </a:r>
                      <a:endParaRPr lang="en-SG" sz="1000" b="0" dirty="0">
                        <a:latin typeface="+mn-lt"/>
                        <a:ea typeface="HGP創英角ｺﾞｼｯｸUB" panose="020B0900000000000000" pitchFamily="50" charset="-128"/>
                      </a:endParaRPr>
                    </a:p>
                  </a:txBody>
                  <a:tcPr marL="180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ジョホールバル</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kern="100" dirty="0">
                          <a:effectLst/>
                          <a:latin typeface="+mj-lt"/>
                          <a:ea typeface="ＭＳ Ｐゴシック" panose="020B0600070205080204" pitchFamily="50" charset="-128"/>
                          <a:cs typeface="Arial" panose="020B0604020202020204" pitchFamily="34" charset="0"/>
                        </a:rPr>
                        <a:t>専門医療科を揃えるジョホールバルにある政府系病院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42</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3,818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731,370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102,371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12000">
                <a:tc>
                  <a:txBody>
                    <a:bodyPr/>
                    <a:lstStyle/>
                    <a:p>
                      <a:pPr marL="0" algn="l" defTabSz="914400" rtl="0" eaLnBrk="1" latinLnBrk="0" hangingPunct="1">
                        <a:spcAft>
                          <a:spcPts val="0"/>
                        </a:spcAft>
                      </a:pPr>
                      <a:r>
                        <a:rPr lang="ja-JP" altLang="en-US"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セランゴーン病院</a:t>
                      </a:r>
                      <a:endParaRPr lang="en-US" altLang="ja-JP" sz="1000" b="0" kern="100" dirty="0">
                        <a:solidFill>
                          <a:sysClr val="windowText" lastClr="000000"/>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marL="0" algn="l" defTabSz="914400" rtl="0" eaLnBrk="1" latinLnBrk="0" hangingPunct="1">
                        <a:spcAft>
                          <a:spcPts val="0"/>
                        </a:spcAft>
                      </a:pPr>
                      <a:r>
                        <a:rPr lang="en-US" alt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rPr>
                        <a:t>Hospital </a:t>
                      </a:r>
                      <a:r>
                        <a:rPr lang="en-US" altLang="ja-JP" sz="1000" b="0" kern="10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Tengku</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Ampuan</a:t>
                      </a:r>
                      <a:r>
                        <a:rPr lang="en-US" altLang="ja-JP" sz="1000" b="0" kern="100" baseline="0" dirty="0">
                          <a:solidFill>
                            <a:sysClr val="windowText" lastClr="000000"/>
                          </a:solidFill>
                          <a:effectLst/>
                          <a:latin typeface="+mn-lt"/>
                          <a:ea typeface="HGP創英角ｺﾞｼｯｸUB" panose="020B0900000000000000" pitchFamily="50" charset="-128"/>
                          <a:cs typeface="Times New Roman" panose="02020603050405020304" pitchFamily="18" charset="0"/>
                        </a:rPr>
                        <a:t> </a:t>
                      </a:r>
                      <a:r>
                        <a:rPr lang="en-US" altLang="ja-JP" sz="1000" b="0" kern="100" baseline="0" dirty="0" err="1">
                          <a:solidFill>
                            <a:sysClr val="windowText" lastClr="000000"/>
                          </a:solidFill>
                          <a:effectLst/>
                          <a:latin typeface="+mn-lt"/>
                          <a:ea typeface="HGP創英角ｺﾞｼｯｸUB" panose="020B0900000000000000" pitchFamily="50" charset="-128"/>
                          <a:cs typeface="Times New Roman" panose="02020603050405020304" pitchFamily="18" charset="0"/>
                        </a:rPr>
                        <a:t>Rahimah</a:t>
                      </a:r>
                      <a:endParaRPr lang="ja-JP" sz="1000" b="0" kern="100" dirty="0">
                        <a:solidFill>
                          <a:sysClr val="windowText" lastClr="000000"/>
                        </a:solidFill>
                        <a:effectLst/>
                        <a:latin typeface="+mn-lt"/>
                        <a:ea typeface="HGP創英角ｺﾞｼｯｸUB" panose="020B0900000000000000" pitchFamily="50" charset="-128"/>
                        <a:cs typeface="Times New Roman" panose="02020603050405020304" pitchFamily="18" charset="0"/>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ja-JP" altLang="en-US" sz="1000" kern="100" dirty="0">
                          <a:effectLst/>
                          <a:latin typeface="+mj-lt"/>
                          <a:ea typeface="ＭＳ Ｐゴシック" panose="020B0600070205080204" pitchFamily="50" charset="-128"/>
                          <a:cs typeface="Arial" panose="020B0604020202020204" pitchFamily="34" charset="0"/>
                        </a:rPr>
                        <a:t>セランゴーンある最も大きい病院</a:t>
                      </a:r>
                      <a:endParaRPr lang="ja-JP" sz="1000" kern="100" dirty="0">
                        <a:effectLst/>
                        <a:latin typeface="+mj-lt"/>
                        <a:ea typeface="ＭＳ Ｐゴシック" panose="020B0600070205080204" pitchFamily="50" charset="-128"/>
                        <a:cs typeface="Arial" panose="020B0604020202020204" pitchFamily="34" charset="0"/>
                      </a:endParaRPr>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altLang="ja-JP" sz="1000" kern="100" noProof="1">
                          <a:effectLst/>
                          <a:latin typeface="+mj-lt"/>
                          <a:ea typeface="ＭＳ Ｐゴシック" panose="020B0600070205080204" pitchFamily="50" charset="-128"/>
                          <a:cs typeface="Arial" panose="020B0604020202020204" pitchFamily="34" charset="0"/>
                        </a:rPr>
                        <a:t>46</a:t>
                      </a:r>
                      <a:endParaRPr lang="ja-JP" sz="1000" kern="100" dirty="0">
                        <a:effectLst/>
                        <a:latin typeface="+mj-lt"/>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1,261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4,025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fontAlgn="ctr"/>
                      <a:r>
                        <a:rPr lang="en-US" altLang="ja-JP" sz="1000" b="0" i="0" u="none" strike="noStrike" noProof="1">
                          <a:solidFill>
                            <a:srgbClr val="000000"/>
                          </a:solidFill>
                          <a:effectLst/>
                          <a:latin typeface="+mj-lt"/>
                        </a:rPr>
                        <a:t>467,468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80,191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noProof="1">
                          <a:solidFill>
                            <a:srgbClr val="000000"/>
                          </a:solidFill>
                          <a:effectLst/>
                          <a:latin typeface="+mj-lt"/>
                        </a:rPr>
                        <a:t>2022</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マラッカ病院</a:t>
                      </a:r>
                      <a:endParaRPr lang="en-US" sz="1000" b="0" dirty="0">
                        <a:latin typeface="HGP創英角ｺﾞｼｯｸUB" panose="020B0900000000000000" pitchFamily="50" charset="-128"/>
                        <a:ea typeface="HGP創英角ｺﾞｼｯｸUB" panose="020B0900000000000000" pitchFamily="50" charset="-128"/>
                      </a:endParaRPr>
                    </a:p>
                    <a:p>
                      <a:r>
                        <a:rPr lang="en-US" sz="1000" b="0" dirty="0">
                          <a:latin typeface="+mn-lt"/>
                          <a:ea typeface="HGP創英角ｺﾞｼｯｸUB" panose="020B0900000000000000" pitchFamily="50" charset="-128"/>
                        </a:rPr>
                        <a:t>Hospital</a:t>
                      </a:r>
                      <a:r>
                        <a:rPr lang="en-US" sz="1000" b="0" baseline="0" dirty="0">
                          <a:latin typeface="+mn-lt"/>
                          <a:ea typeface="HGP創英角ｺﾞｼｯｸUB" panose="020B0900000000000000" pitchFamily="50" charset="-128"/>
                        </a:rPr>
                        <a:t> Melaka</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マラッカ</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マラッカにあり北部に住むマレーシア人が集まる</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558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531,665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74,592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2000">
                <a:tc>
                  <a:txBody>
                    <a:bodyPr/>
                    <a:lstStyle/>
                    <a:p>
                      <a:r>
                        <a:rPr lang="ja-JP" altLang="en-US" sz="1000" b="0" dirty="0">
                          <a:latin typeface="HGP創英角ｺﾞｼｯｸUB" panose="020B0900000000000000" pitchFamily="50" charset="-128"/>
                          <a:ea typeface="HGP創英角ｺﾞｼｯｸUB" panose="020B0900000000000000" pitchFamily="50" charset="-128"/>
                        </a:rPr>
                        <a:t>ケダ病院</a:t>
                      </a:r>
                      <a:endParaRPr lang="en-SG" altLang="ja-JP" sz="1000" b="0" dirty="0">
                        <a:latin typeface="HGP創英角ｺﾞｼｯｸUB" panose="020B0900000000000000" pitchFamily="50" charset="-128"/>
                        <a:ea typeface="HGP創英角ｺﾞｼｯｸUB" panose="020B0900000000000000" pitchFamily="50" charset="-128"/>
                      </a:endParaRPr>
                    </a:p>
                    <a:p>
                      <a:r>
                        <a:rPr lang="en-SG" sz="1000" b="0" dirty="0">
                          <a:latin typeface="+mn-lt"/>
                          <a:ea typeface="HGP創英角ｺﾞｼｯｸUB" panose="020B0900000000000000" pitchFamily="50" charset="-128"/>
                        </a:rPr>
                        <a:t>Hospital </a:t>
                      </a:r>
                      <a:r>
                        <a:rPr lang="en-SG" sz="1000" b="0" dirty="0" err="1">
                          <a:latin typeface="+mn-lt"/>
                          <a:ea typeface="HGP創英角ｺﾞｼｯｸUB" panose="020B0900000000000000" pitchFamily="50" charset="-128"/>
                        </a:rPr>
                        <a:t>Sultanah</a:t>
                      </a:r>
                      <a:r>
                        <a:rPr lang="en-SG" sz="1000" b="0" dirty="0">
                          <a:latin typeface="+mn-lt"/>
                          <a:ea typeface="HGP創英角ｺﾞｼｯｸUB" panose="020B0900000000000000" pitchFamily="50" charset="-128"/>
                        </a:rPr>
                        <a:t> </a:t>
                      </a:r>
                      <a:r>
                        <a:rPr lang="en-SG" sz="1000" b="0" dirty="0" err="1">
                          <a:latin typeface="+mn-lt"/>
                          <a:ea typeface="HGP創英角ｺﾞｼｯｸUB" panose="020B0900000000000000" pitchFamily="50" charset="-128"/>
                        </a:rPr>
                        <a:t>Bahiyah</a:t>
                      </a:r>
                      <a:endParaRPr lang="en-SG" sz="1000" b="0" dirty="0">
                        <a:latin typeface="+mn-lt"/>
                        <a:ea typeface="HGP創英角ｺﾞｼｯｸUB" panose="020B0900000000000000" pitchFamily="50" charset="-128"/>
                      </a:endParaRPr>
                    </a:p>
                  </a:txBody>
                  <a:tcPr marL="14400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ケダ</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000" dirty="0"/>
                        <a:t>多目的なサービスを提供し、クリニックからの紹介が多い</a:t>
                      </a:r>
                      <a:endParaRPr lang="en-SG" sz="1000" dirty="0"/>
                    </a:p>
                  </a:txBody>
                  <a:tcPr marL="144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38</a:t>
                      </a:r>
                      <a:endParaRPr lang="en-SG"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1,280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4,392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509,844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64,642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pSp>
        <p:nvGrpSpPr>
          <p:cNvPr id="9" name="グループ化 7"/>
          <p:cNvGrpSpPr/>
          <p:nvPr/>
        </p:nvGrpSpPr>
        <p:grpSpPr>
          <a:xfrm>
            <a:off x="205393" y="1564182"/>
            <a:ext cx="9500582" cy="324470"/>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5795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40958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1/3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民間医療機関が提供する一次医療は、主に一般医療として基礎的な治療（熱、風邪、軽度な外傷治療など）を提供する。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一次医療の施設は、西マレーシアに多く、特に人口が集中するクアラルンプール周辺のセランゴール州、富裕層が多いペナン島周辺に集中している。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3768684750"/>
              </p:ext>
            </p:extLst>
          </p:nvPr>
        </p:nvGraphicFramePr>
        <p:xfrm>
          <a:off x="197492" y="2996952"/>
          <a:ext cx="4996799" cy="2957091"/>
        </p:xfrm>
        <a:graphic>
          <a:graphicData uri="http://schemas.openxmlformats.org/drawingml/2006/table">
            <a:tbl>
              <a:tblPr firstRow="1" firstCol="1" bandRow="1">
                <a:tableStyleId>{93296810-A885-4BE3-A3E7-6D5BEEA58F35}</a:tableStyleId>
              </a:tblPr>
              <a:tblGrid>
                <a:gridCol w="1469101">
                  <a:extLst>
                    <a:ext uri="{9D8B030D-6E8A-4147-A177-3AD203B41FA5}">
                      <a16:colId xmlns:a16="http://schemas.microsoft.com/office/drawing/2014/main" val="2156711320"/>
                    </a:ext>
                  </a:extLst>
                </a:gridCol>
                <a:gridCol w="1944216">
                  <a:extLst>
                    <a:ext uri="{9D8B030D-6E8A-4147-A177-3AD203B41FA5}">
                      <a16:colId xmlns:a16="http://schemas.microsoft.com/office/drawing/2014/main" val="4035986622"/>
                    </a:ext>
                  </a:extLst>
                </a:gridCol>
                <a:gridCol w="864096">
                  <a:extLst>
                    <a:ext uri="{9D8B030D-6E8A-4147-A177-3AD203B41FA5}">
                      <a16:colId xmlns:a16="http://schemas.microsoft.com/office/drawing/2014/main" val="2540334096"/>
                    </a:ext>
                  </a:extLst>
                </a:gridCol>
                <a:gridCol w="719386">
                  <a:extLst>
                    <a:ext uri="{9D8B030D-6E8A-4147-A177-3AD203B41FA5}">
                      <a16:colId xmlns:a16="http://schemas.microsoft.com/office/drawing/2014/main" val="3458605966"/>
                    </a:ext>
                  </a:extLst>
                </a:gridCol>
              </a:tblGrid>
              <a:tr h="257091">
                <a:tc>
                  <a:txBody>
                    <a:bodyPr/>
                    <a:lstStyle/>
                    <a:p>
                      <a:pPr algn="ctr"/>
                      <a:r>
                        <a:rPr lang="ja-JP" altLang="en-US" sz="1000" b="0" baseline="0" dirty="0">
                          <a:ea typeface="HGP創英角ｺﾞｼｯｸUB" panose="020B0900000000000000" pitchFamily="50" charset="-128"/>
                        </a:rPr>
                        <a:t>施　設</a:t>
                      </a:r>
                      <a:endParaRPr lang="en-SG" sz="1000" b="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概　要</a:t>
                      </a:r>
                      <a:endParaRPr lang="en-SG"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医療従事者</a:t>
                      </a:r>
                      <a:endParaRPr lang="en-SG" altLang="ja-JP" sz="1000" b="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baseline="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00000">
                <a:tc>
                  <a:txBody>
                    <a:bodyPr/>
                    <a:lstStyle/>
                    <a:p>
                      <a:r>
                        <a:rPr lang="ja-JP" altLang="en-US" sz="1000" b="0" baseline="0" dirty="0">
                          <a:solidFill>
                            <a:schemeClr val="tx1"/>
                          </a:solidFill>
                          <a:ea typeface="HGP創英角ｺﾞｼｯｸUB" panose="020B0900000000000000" pitchFamily="50" charset="-128"/>
                        </a:rPr>
                        <a:t>メディカルクリニック</a:t>
                      </a:r>
                      <a:endParaRPr lang="en-SG" altLang="ja-JP" sz="1000" b="0" baseline="0" dirty="0">
                        <a:solidFill>
                          <a:schemeClr val="tx1"/>
                        </a:solidFill>
                        <a:ea typeface="HGP創英角ｺﾞｼｯｸUB" panose="020B0900000000000000" pitchFamily="50" charset="-128"/>
                      </a:endParaRPr>
                    </a:p>
                    <a:p>
                      <a:r>
                        <a:rPr lang="en-SG" sz="1000" b="0" baseline="0" dirty="0">
                          <a:solidFill>
                            <a:schemeClr val="tx1"/>
                          </a:solidFill>
                          <a:ea typeface="HGP創英角ｺﾞｼｯｸUB" panose="020B0900000000000000" pitchFamily="50" charset="-128"/>
                        </a:rPr>
                        <a:t>Medical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一次医療として基礎的な治療を提供する。</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11,067</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00000">
                <a:tc>
                  <a:txBody>
                    <a:bodyPr/>
                    <a:lstStyle/>
                    <a:p>
                      <a:r>
                        <a:rPr lang="ja-JP" altLang="en-US" sz="1000" b="0" baseline="0" dirty="0">
                          <a:solidFill>
                            <a:schemeClr val="tx1"/>
                          </a:solidFill>
                          <a:ea typeface="HGP創英角ｺﾞｼｯｸUB" panose="020B0900000000000000" pitchFamily="50" charset="-128"/>
                        </a:rPr>
                        <a:t>外来診療センター</a:t>
                      </a:r>
                      <a:endParaRPr lang="en-SG" altLang="ja-JP" sz="1000" b="0" baseline="0" dirty="0">
                        <a:solidFill>
                          <a:schemeClr val="tx1"/>
                        </a:solidFill>
                        <a:ea typeface="HGP創英角ｺﾞｼｯｸUB" panose="020B0900000000000000" pitchFamily="50" charset="-128"/>
                      </a:endParaRPr>
                    </a:p>
                    <a:p>
                      <a:r>
                        <a:rPr lang="en-SG" altLang="ja-JP" sz="1000" b="0" baseline="0" dirty="0">
                          <a:solidFill>
                            <a:schemeClr val="tx1"/>
                          </a:solidFill>
                          <a:ea typeface="HGP創英角ｺﾞｼｯｸUB" panose="020B0900000000000000" pitchFamily="50" charset="-128"/>
                        </a:rPr>
                        <a:t>Ambulatory Care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基礎的な治療から高度・専門的な医療を提供する（血液検査、</a:t>
                      </a:r>
                      <a:r>
                        <a:rPr lang="en-US" altLang="ja-JP" sz="1000" dirty="0"/>
                        <a:t>X</a:t>
                      </a:r>
                      <a:r>
                        <a:rPr lang="ja-JP" altLang="en-US" sz="1000" dirty="0"/>
                        <a:t>線など）。</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100" noProof="1"/>
                        <a:t>204</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900000">
                <a:tc>
                  <a:txBody>
                    <a:bodyPr/>
                    <a:lstStyle/>
                    <a:p>
                      <a:r>
                        <a:rPr lang="ja-JP" altLang="en-US" sz="1000" b="0" baseline="0" dirty="0">
                          <a:solidFill>
                            <a:schemeClr val="tx1"/>
                          </a:solidFill>
                          <a:ea typeface="HGP創英角ｺﾞｼｯｸUB" panose="020B0900000000000000" pitchFamily="50" charset="-128"/>
                        </a:rPr>
                        <a:t>歯科診療所</a:t>
                      </a:r>
                      <a:endParaRPr lang="en-SG" sz="1000" b="0" baseline="0" dirty="0">
                        <a:solidFill>
                          <a:schemeClr val="tx1"/>
                        </a:solidFill>
                        <a:ea typeface="HGP創英角ｺﾞｼｯｸUB" panose="020B0900000000000000" pitchFamily="50" charset="-128"/>
                      </a:endParaRPr>
                    </a:p>
                    <a:p>
                      <a:r>
                        <a:rPr lang="en-SG" sz="1000" b="0" baseline="0" dirty="0">
                          <a:solidFill>
                            <a:schemeClr val="tx1"/>
                          </a:solidFill>
                          <a:ea typeface="HGP創英角ｺﾞｼｯｸUB" panose="020B0900000000000000" pitchFamily="50" charset="-128"/>
                        </a:rPr>
                        <a:t>Dental Clinics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r>
                        <a:rPr lang="ja-JP" altLang="en-US" sz="1000" dirty="0"/>
                        <a:t>歯科治療。</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歯科医</a:t>
                      </a:r>
                      <a:endParaRPr lang="en-SG" altLang="ja-JP"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100" noProof="1"/>
                        <a:t>757</a:t>
                      </a:r>
                      <a:endParaRPr lang="en-SG" sz="11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bl>
          </a:graphicData>
        </a:graphic>
      </p:graphicFrame>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197492" y="1985688"/>
            <a:ext cx="5001977"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197492" y="2247748"/>
            <a:ext cx="500197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5341547" y="1985688"/>
            <a:ext cx="4364428" cy="219472"/>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民間医療機関（一次医療）施設の散布図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5341547" y="2247748"/>
            <a:ext cx="43546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2682FC-A9A2-4E6D-A412-3C3330EA6306}"/>
              </a:ext>
            </a:extLst>
          </p:cNvPr>
          <p:cNvSpPr txBox="1"/>
          <p:nvPr/>
        </p:nvSpPr>
        <p:spPr>
          <a:xfrm>
            <a:off x="197492"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69%</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65%</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民間一次医療が占める外来患者数：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母数は一次医療</a:t>
            </a:r>
            <a:endParaRPr kumimoji="1"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TextBox 19">
            <a:extLst>
              <a:ext uri="{FF2B5EF4-FFF2-40B4-BE49-F238E27FC236}">
                <a16:creationId xmlns:a16="http://schemas.microsoft.com/office/drawing/2014/main" id="{3734243C-3142-48CB-B9C6-3474570DEF32}"/>
              </a:ext>
            </a:extLst>
          </p:cNvPr>
          <p:cNvSpPr txBox="1"/>
          <p:nvPr/>
        </p:nvSpPr>
        <p:spPr>
          <a:xfrm>
            <a:off x="7885239" y="5382573"/>
            <a:ext cx="1971310"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民間医療機関（一次医療）施設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1" name="Picture 20">
            <a:extLst>
              <a:ext uri="{FF2B5EF4-FFF2-40B4-BE49-F238E27FC236}">
                <a16:creationId xmlns:a16="http://schemas.microsoft.com/office/drawing/2014/main" id="{F1A195C0-20E0-4892-8BBC-CB21BCF6E99A}"/>
              </a:ext>
            </a:extLst>
          </p:cNvPr>
          <p:cNvPicPr>
            <a:picLocks noChangeAspect="1"/>
          </p:cNvPicPr>
          <p:nvPr/>
        </p:nvPicPr>
        <p:blipFill rotWithShape="1">
          <a:blip r:embed="rId6"/>
          <a:srcRect l="73124" t="21666" r="7425" b="44675"/>
          <a:stretch/>
        </p:blipFill>
        <p:spPr>
          <a:xfrm>
            <a:off x="5318868" y="2996952"/>
            <a:ext cx="4396959" cy="2308700"/>
          </a:xfrm>
          <a:prstGeom prst="rect">
            <a:avLst/>
          </a:prstGeom>
        </p:spPr>
      </p:pic>
      <p:sp>
        <p:nvSpPr>
          <p:cNvPr id="30" name="テキスト ボックス 11">
            <a:extLst>
              <a:ext uri="{FF2B5EF4-FFF2-40B4-BE49-F238E27FC236}">
                <a16:creationId xmlns:a16="http://schemas.microsoft.com/office/drawing/2014/main" id="{9887B755-CEE2-457A-8964-6A7115A07780}"/>
              </a:ext>
            </a:extLst>
          </p:cNvPr>
          <p:cNvSpPr txBox="1">
            <a:spLocks/>
          </p:cNvSpPr>
          <p:nvPr/>
        </p:nvSpPr>
        <p:spPr>
          <a:xfrm>
            <a:off x="200472" y="6354275"/>
            <a:ext cx="9505950"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4. Footnote">
            <a:extLst>
              <a:ext uri="{FF2B5EF4-FFF2-40B4-BE49-F238E27FC236}">
                <a16:creationId xmlns:a16="http://schemas.microsoft.com/office/drawing/2014/main" id="{2CDC8947-2398-451E-A01B-D80BCBA8B91A}"/>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p>
        </p:txBody>
      </p:sp>
    </p:spTree>
    <p:extLst>
      <p:ext uri="{BB962C8B-B14F-4D97-AF65-F5344CB8AC3E}">
        <p14:creationId xmlns:p14="http://schemas.microsoft.com/office/powerpoint/2010/main" val="891119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70DF242-1065-49CB-B3B6-420E3B58E160}"/>
              </a:ext>
            </a:extLst>
          </p:cNvPr>
          <p:cNvGraphicFramePr>
            <a:graphicFrameLocks noChangeAspect="1"/>
          </p:cNvGraphicFramePr>
          <p:nvPr>
            <p:custDataLst>
              <p:tags r:id="rId1"/>
            </p:custDataLst>
            <p:extLst>
              <p:ext uri="{D42A27DB-BD31-4B8C-83A1-F6EECF244321}">
                <p14:modId xmlns:p14="http://schemas.microsoft.com/office/powerpoint/2010/main" val="65252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8" name="Object 7" hidden="1">
                        <a:extLst>
                          <a:ext uri="{FF2B5EF4-FFF2-40B4-BE49-F238E27FC236}">
                            <a16:creationId xmlns:a16="http://schemas.microsoft.com/office/drawing/2014/main" id="{D70DF242-1065-49CB-B3B6-420E3B58E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2/3</a:t>
            </a:r>
            <a:r>
              <a:rPr lang="ja-JP" altLang="en-US" dirty="0"/>
              <a:t>）</a:t>
            </a:r>
            <a:endParaRPr lang="en-US" altLang="ja-JP"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マレーシアの二・三次医療として、透析患者数の急増を背景に民間の血液透析センターが増加している。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二・三次医療の病院においても、主に西マレーシアに多く、特に人口が集中するクアラルンプール周辺のセランゴール州、富裕層が多いペナン島周辺に集中している。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F1E1E95A-0936-4B68-B3D9-0D2D19012CF4}"/>
              </a:ext>
            </a:extLst>
          </p:cNvPr>
          <p:cNvGraphicFramePr>
            <a:graphicFrameLocks noGrp="1"/>
          </p:cNvGraphicFramePr>
          <p:nvPr>
            <p:extLst>
              <p:ext uri="{D42A27DB-BD31-4B8C-83A1-F6EECF244321}">
                <p14:modId xmlns:p14="http://schemas.microsoft.com/office/powerpoint/2010/main" val="774424284"/>
              </p:ext>
            </p:extLst>
          </p:nvPr>
        </p:nvGraphicFramePr>
        <p:xfrm>
          <a:off x="189043" y="3123952"/>
          <a:ext cx="4996799" cy="2201091"/>
        </p:xfrm>
        <a:graphic>
          <a:graphicData uri="http://schemas.openxmlformats.org/drawingml/2006/table">
            <a:tbl>
              <a:tblPr firstRow="1" firstCol="1" bandRow="1">
                <a:tableStyleId>{93296810-A885-4BE3-A3E7-6D5BEEA58F35}</a:tableStyleId>
              </a:tblPr>
              <a:tblGrid>
                <a:gridCol w="1181069">
                  <a:extLst>
                    <a:ext uri="{9D8B030D-6E8A-4147-A177-3AD203B41FA5}">
                      <a16:colId xmlns:a16="http://schemas.microsoft.com/office/drawing/2014/main" val="2156711320"/>
                    </a:ext>
                  </a:extLst>
                </a:gridCol>
                <a:gridCol w="1800200">
                  <a:extLst>
                    <a:ext uri="{9D8B030D-6E8A-4147-A177-3AD203B41FA5}">
                      <a16:colId xmlns:a16="http://schemas.microsoft.com/office/drawing/2014/main" val="4035986622"/>
                    </a:ext>
                  </a:extLst>
                </a:gridCol>
                <a:gridCol w="936104">
                  <a:extLst>
                    <a:ext uri="{9D8B030D-6E8A-4147-A177-3AD203B41FA5}">
                      <a16:colId xmlns:a16="http://schemas.microsoft.com/office/drawing/2014/main" val="2540334096"/>
                    </a:ext>
                  </a:extLst>
                </a:gridCol>
                <a:gridCol w="1079426">
                  <a:extLst>
                    <a:ext uri="{9D8B030D-6E8A-4147-A177-3AD203B41FA5}">
                      <a16:colId xmlns:a16="http://schemas.microsoft.com/office/drawing/2014/main" val="3458605966"/>
                    </a:ext>
                  </a:extLst>
                </a:gridCol>
              </a:tblGrid>
              <a:tr h="257091">
                <a:tc>
                  <a:txBody>
                    <a:bodyPr/>
                    <a:lstStyle/>
                    <a:p>
                      <a:pPr algn="ctr"/>
                      <a:r>
                        <a:rPr lang="ja-JP" altLang="en-US" sz="1000" b="0" dirty="0">
                          <a:ea typeface="HGP創英角ｺﾞｼｯｸUB" panose="020B0900000000000000" pitchFamily="50" charset="-128"/>
                        </a:rPr>
                        <a:t>施　設</a:t>
                      </a:r>
                      <a:endParaRPr lang="en-SG" sz="1000" b="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概　要</a:t>
                      </a:r>
                      <a:endParaRPr lang="en-SG" sz="1000" b="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医療従事者</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0" dirty="0">
                          <a:ea typeface="HGP創英角ｺﾞｼｯｸUB" panose="020B0900000000000000" pitchFamily="50" charset="-128"/>
                        </a:rPr>
                        <a:t>施設数</a:t>
                      </a:r>
                      <a:r>
                        <a:rPr lang="en-US" altLang="ja-JP" sz="1000" b="0" baseline="30000" dirty="0">
                          <a:ea typeface="HGP創英角ｺﾞｼｯｸUB" panose="020B0900000000000000" pitchFamily="50" charset="-128"/>
                        </a:rPr>
                        <a:t>1</a:t>
                      </a:r>
                      <a:endParaRPr lang="en-SG" altLang="ja-JP" sz="1000" b="0" baseline="3000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972000">
                <a:tc>
                  <a:txBody>
                    <a:bodyPr/>
                    <a:lstStyle/>
                    <a:p>
                      <a:r>
                        <a:rPr lang="ja-JP" altLang="en-US" sz="1000" b="0" dirty="0">
                          <a:solidFill>
                            <a:schemeClr val="tx1"/>
                          </a:solidFill>
                          <a:ea typeface="HGP創英角ｺﾞｼｯｸUB" panose="020B0900000000000000" pitchFamily="50" charset="-128"/>
                        </a:rPr>
                        <a:t>民間病院</a:t>
                      </a:r>
                      <a:endParaRPr lang="en-SG" altLang="ja-JP" sz="1000" b="0" dirty="0">
                        <a:solidFill>
                          <a:schemeClr val="tx1"/>
                        </a:solidFill>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総合病院。</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214</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972000">
                <a:tc>
                  <a:txBody>
                    <a:bodyPr/>
                    <a:lstStyle/>
                    <a:p>
                      <a:r>
                        <a:rPr lang="ja-JP" altLang="en-US" sz="1000" b="0" dirty="0">
                          <a:solidFill>
                            <a:schemeClr val="tx1"/>
                          </a:solidFill>
                          <a:ea typeface="HGP創英角ｺﾞｼｯｸUB" panose="020B0900000000000000" pitchFamily="50" charset="-128"/>
                        </a:rPr>
                        <a:t>血液透析センター</a:t>
                      </a:r>
                      <a:endParaRPr lang="en-SG" altLang="ja-JP" sz="1000" b="0" dirty="0">
                        <a:solidFill>
                          <a:schemeClr val="tx1"/>
                        </a:solidFill>
                        <a:ea typeface="HGP創英角ｺﾞｼｯｸUB" panose="020B0900000000000000" pitchFamily="50" charset="-128"/>
                      </a:endParaRPr>
                    </a:p>
                    <a:p>
                      <a:r>
                        <a:rPr lang="en-SG" altLang="ja-JP" sz="1000" b="0" dirty="0">
                          <a:solidFill>
                            <a:schemeClr val="tx1"/>
                          </a:solidFill>
                          <a:ea typeface="HGP創英角ｺﾞｼｯｸUB" panose="020B0900000000000000" pitchFamily="50" charset="-128"/>
                        </a:rPr>
                        <a:t>Haemodialysis Centre</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000" dirty="0"/>
                        <a:t>糖尿病患者への透析治療</a:t>
                      </a:r>
                      <a:endParaRPr lang="en-SG" altLang="ja-JP" sz="1000" dirty="0"/>
                    </a:p>
                    <a:p>
                      <a:pPr marL="0" indent="0">
                        <a:buFont typeface="Arial" panose="020B0604020202020204" pitchFamily="34" charset="0"/>
                        <a:buNone/>
                      </a:pPr>
                      <a:r>
                        <a:rPr lang="ja-JP" altLang="en-US" sz="1000" dirty="0"/>
                        <a:t>（病院、診療所内に設置されたものも含む）。</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000" dirty="0"/>
                        <a:t>医師</a:t>
                      </a:r>
                      <a:endParaRPr lang="en-SG" sz="1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050" noProof="1"/>
                        <a:t>812</a:t>
                      </a:r>
                      <a:endParaRPr lang="en-SG" sz="105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1485787"/>
                  </a:ext>
                </a:extLst>
              </a:tr>
            </a:tbl>
          </a:graphicData>
        </a:graphic>
      </p:graphicFrame>
      <p:grpSp>
        <p:nvGrpSpPr>
          <p:cNvPr id="15" name="Group 14">
            <a:extLst>
              <a:ext uri="{FF2B5EF4-FFF2-40B4-BE49-F238E27FC236}">
                <a16:creationId xmlns:a16="http://schemas.microsoft.com/office/drawing/2014/main" id="{796AF593-3C58-4E1D-894F-064E1747F257}"/>
              </a:ext>
            </a:extLst>
          </p:cNvPr>
          <p:cNvGrpSpPr/>
          <p:nvPr/>
        </p:nvGrpSpPr>
        <p:grpSpPr>
          <a:xfrm>
            <a:off x="189043" y="1921320"/>
            <a:ext cx="5013195" cy="364528"/>
            <a:chOff x="227143" y="1997484"/>
            <a:chExt cx="5087384" cy="364528"/>
          </a:xfrm>
        </p:grpSpPr>
        <p:sp>
          <p:nvSpPr>
            <p:cNvPr id="13" name="Rectangle 12">
              <a:extLst>
                <a:ext uri="{FF2B5EF4-FFF2-40B4-BE49-F238E27FC236}">
                  <a16:creationId xmlns:a16="http://schemas.microsoft.com/office/drawing/2014/main" id="{C250BBA0-1A04-4159-B25C-81161219D39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民間医療機関（二・三次医療）の分類</a:t>
              </a:r>
              <a:endParaRPr lang="en-US" altLang="ko-KR" sz="1400" dirty="0">
                <a:solidFill>
                  <a:srgbClr val="000000"/>
                </a:solidFill>
                <a:latin typeface="Arial Black" pitchFamily="34" charset="0"/>
                <a:ea typeface="HGP創英角ｺﾞｼｯｸUB" pitchFamily="50" charset="-128"/>
              </a:endParaRPr>
            </a:p>
          </p:txBody>
        </p:sp>
        <p:cxnSp>
          <p:nvCxnSpPr>
            <p:cNvPr id="23" name="Straight Connector 22">
              <a:extLst>
                <a:ext uri="{FF2B5EF4-FFF2-40B4-BE49-F238E27FC236}">
                  <a16:creationId xmlns:a16="http://schemas.microsoft.com/office/drawing/2014/main" id="{7615E128-520F-4CA1-9D7A-DC0A88461A17}"/>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239843CF-0ED5-459B-B235-088424074D5C}"/>
              </a:ext>
            </a:extLst>
          </p:cNvPr>
          <p:cNvGrpSpPr/>
          <p:nvPr/>
        </p:nvGrpSpPr>
        <p:grpSpPr>
          <a:xfrm>
            <a:off x="5341547" y="1916832"/>
            <a:ext cx="4364428" cy="364528"/>
            <a:chOff x="227143" y="1997484"/>
            <a:chExt cx="5087384" cy="364528"/>
          </a:xfrm>
        </p:grpSpPr>
        <p:sp>
          <p:nvSpPr>
            <p:cNvPr id="24" name="Rectangle 23">
              <a:extLst>
                <a:ext uri="{FF2B5EF4-FFF2-40B4-BE49-F238E27FC236}">
                  <a16:creationId xmlns:a16="http://schemas.microsoft.com/office/drawing/2014/main" id="{CF684FAF-9FC0-4DDB-BE80-D7B1154B293D}"/>
                </a:ext>
              </a:extLst>
            </p:cNvPr>
            <p:cNvSpPr>
              <a:spLocks noChangeArrowheads="1"/>
            </p:cNvSpPr>
            <p:nvPr/>
          </p:nvSpPr>
          <p:spPr bwMode="auto">
            <a:xfrm>
              <a:off x="227143" y="1997484"/>
              <a:ext cx="50873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民間医療機関（二・三次医療）施設の散布図</a:t>
              </a:r>
              <a:endParaRPr lang="en-US" altLang="ko-KR" sz="1400" dirty="0">
                <a:solidFill>
                  <a:srgbClr val="000000"/>
                </a:solidFill>
                <a:latin typeface="Arial Black" pitchFamily="34" charset="0"/>
                <a:ea typeface="HGP創英角ｺﾞｼｯｸUB" pitchFamily="50" charset="-128"/>
              </a:endParaRPr>
            </a:p>
          </p:txBody>
        </p:sp>
        <p:cxnSp>
          <p:nvCxnSpPr>
            <p:cNvPr id="26" name="Straight Connector 25">
              <a:extLst>
                <a:ext uri="{FF2B5EF4-FFF2-40B4-BE49-F238E27FC236}">
                  <a16:creationId xmlns:a16="http://schemas.microsoft.com/office/drawing/2014/main" id="{0FD51818-B308-4C39-B4CA-8CDC568826FF}"/>
                </a:ext>
              </a:extLst>
            </p:cNvPr>
            <p:cNvCxnSpPr>
              <a:cxnSpLocks/>
            </p:cNvCxnSpPr>
            <p:nvPr/>
          </p:nvCxnSpPr>
          <p:spPr>
            <a:xfrm>
              <a:off x="227143" y="2362012"/>
              <a:ext cx="507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A2682FC-A9A2-4E6D-A412-3C3330EA6306}"/>
              </a:ext>
            </a:extLst>
          </p:cNvPr>
          <p:cNvSpPr txBox="1"/>
          <p:nvPr/>
        </p:nvSpPr>
        <p:spPr>
          <a:xfrm>
            <a:off x="189043" y="2326155"/>
            <a:ext cx="4985581"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民間二・三次医療が占める施設数：</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64%</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民間二・三次医療が占める出費額：</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33%</a:t>
            </a: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民間二・三次医療が占める入院患者数：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母数は二</a:t>
            </a:r>
            <a:r>
              <a:rPr lang="ja-JP" altLang="en-US" sz="9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・三次医療</a:t>
            </a:r>
            <a:endParaRPr kumimoji="1" lang="en-SG" sz="900" dirty="0">
              <a:cs typeface="Arial" panose="020B0604020202020204" pitchFamily="34" charset="0"/>
            </a:endParaRPr>
          </a:p>
        </p:txBody>
      </p:sp>
      <p:sp>
        <p:nvSpPr>
          <p:cNvPr id="28" name="TextBox 27">
            <a:extLst>
              <a:ext uri="{FF2B5EF4-FFF2-40B4-BE49-F238E27FC236}">
                <a16:creationId xmlns:a16="http://schemas.microsoft.com/office/drawing/2014/main" id="{1C9E5B7A-42DD-41DF-A84A-137143AF9BC6}"/>
              </a:ext>
            </a:extLst>
          </p:cNvPr>
          <p:cNvSpPr txBox="1"/>
          <p:nvPr/>
        </p:nvSpPr>
        <p:spPr>
          <a:xfrm>
            <a:off x="5341548" y="2326155"/>
            <a:ext cx="4364428" cy="553998"/>
          </a:xfrm>
          <a:prstGeom prst="rect">
            <a:avLst/>
          </a:prstGeom>
          <a:noFill/>
        </p:spPr>
        <p:txBody>
          <a:bodyPr wrap="square" lIns="0" tIns="0" rIns="0" bIns="0" rtlCol="0">
            <a:spAutoFit/>
          </a:bodyPr>
          <a:lstStyle/>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特にマレー半島（西マレーシア）に集中。</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7800" indent="-177800">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29" name="Picture 28">
            <a:extLst>
              <a:ext uri="{FF2B5EF4-FFF2-40B4-BE49-F238E27FC236}">
                <a16:creationId xmlns:a16="http://schemas.microsoft.com/office/drawing/2014/main" id="{C1FC9E1E-5DD8-4E2A-8FE3-443BDBACBB3B}"/>
              </a:ext>
            </a:extLst>
          </p:cNvPr>
          <p:cNvPicPr>
            <a:picLocks noChangeAspect="1"/>
          </p:cNvPicPr>
          <p:nvPr/>
        </p:nvPicPr>
        <p:blipFill rotWithShape="1">
          <a:blip r:embed="rId6"/>
          <a:srcRect l="73124" t="64691" r="7113" b="2562"/>
          <a:stretch/>
        </p:blipFill>
        <p:spPr>
          <a:xfrm>
            <a:off x="5341547" y="3002799"/>
            <a:ext cx="4354662" cy="2189551"/>
          </a:xfrm>
          <a:prstGeom prst="rect">
            <a:avLst/>
          </a:prstGeom>
        </p:spPr>
      </p:pic>
      <p:sp>
        <p:nvSpPr>
          <p:cNvPr id="27" name="TextBox 19">
            <a:extLst>
              <a:ext uri="{FF2B5EF4-FFF2-40B4-BE49-F238E27FC236}">
                <a16:creationId xmlns:a16="http://schemas.microsoft.com/office/drawing/2014/main" id="{3734243C-3142-48CB-B9C6-3474570DEF32}"/>
              </a:ext>
            </a:extLst>
          </p:cNvPr>
          <p:cNvSpPr txBox="1"/>
          <p:nvPr/>
        </p:nvSpPr>
        <p:spPr>
          <a:xfrm>
            <a:off x="7689304" y="5382573"/>
            <a:ext cx="2167245" cy="230832"/>
          </a:xfrm>
          <a:prstGeom prst="rect">
            <a:avLst/>
          </a:prstGeom>
          <a:noFill/>
        </p:spPr>
        <p:txBody>
          <a:bodyPr wrap="square" rtlCol="0">
            <a:spAutoFit/>
          </a:bodyPr>
          <a:lstStyle/>
          <a:p>
            <a:r>
              <a:rPr lang="ja-JP" altLang="en-US" sz="900" dirty="0">
                <a:solidFill>
                  <a:schemeClr val="accent5"/>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民間医療機関（二・三次医療）施設</a:t>
            </a:r>
            <a:endParaRPr lang="en-SG" altLang="ja-JP"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
            <a:extLst>
              <a:ext uri="{FF2B5EF4-FFF2-40B4-BE49-F238E27FC236}">
                <a16:creationId xmlns:a16="http://schemas.microsoft.com/office/drawing/2014/main" id="{2A1FE2C5-68A5-4750-A348-DB84FE5F8D67}"/>
              </a:ext>
            </a:extLst>
          </p:cNvPr>
          <p:cNvSpPr txBox="1">
            <a:spLocks/>
          </p:cNvSpPr>
          <p:nvPr/>
        </p:nvSpPr>
        <p:spPr>
          <a:xfrm>
            <a:off x="200472" y="6349390"/>
            <a:ext cx="9505055" cy="288777"/>
          </a:xfrm>
          <a:prstGeom prst="rect">
            <a:avLst/>
          </a:prstGeom>
          <a:noFill/>
        </p:spPr>
        <p:txBody>
          <a:bodyPr wrap="square" lIns="0" tIns="0" rIns="0" bIns="0" rtlCol="0" anchor="b">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a:t>
            </a:r>
            <a:r>
              <a:rPr kumimoji="0" lang="ja-JP" altLang="en-US" sz="800" dirty="0" bmk=""/>
              <a:t>「</a:t>
            </a:r>
            <a:r>
              <a:rPr kumimoji="0" lang="en-US" altLang="ja-JP" sz="800" dirty="0" err="1" bmk=""/>
              <a:t>Petunjuk</a:t>
            </a:r>
            <a:r>
              <a:rPr kumimoji="0" lang="ja-JP" altLang="en-US" sz="800" dirty="0" bmk=""/>
              <a:t> </a:t>
            </a:r>
            <a:r>
              <a:rPr kumimoji="0" lang="en-US" altLang="ja-JP" sz="800" dirty="0" bmk=""/>
              <a:t>Kesihatan Health Indicators 2020</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4. Footnote">
            <a:extLst>
              <a:ext uri="{FF2B5EF4-FFF2-40B4-BE49-F238E27FC236}">
                <a16:creationId xmlns:a16="http://schemas.microsoft.com/office/drawing/2014/main" id="{16265847-CF57-41CA-820D-4433B2E44537}"/>
              </a:ext>
            </a:extLst>
          </p:cNvPr>
          <p:cNvSpPr txBox="1">
            <a:spLocks/>
          </p:cNvSpPr>
          <p:nvPr>
            <p:custDataLst>
              <p:tags r:id="rId2"/>
            </p:custDataLst>
          </p:nvPr>
        </p:nvSpPr>
        <p:spPr>
          <a:xfrm>
            <a:off x="200472" y="619162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施設数：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月末時点</a:t>
            </a:r>
          </a:p>
        </p:txBody>
      </p:sp>
    </p:spTree>
    <p:extLst>
      <p:ext uri="{BB962C8B-B14F-4D97-AF65-F5344CB8AC3E}">
        <p14:creationId xmlns:p14="http://schemas.microsoft.com/office/powerpoint/2010/main" val="239255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841C8C-77B4-4604-A9EE-2B6652C15450}"/>
              </a:ext>
            </a:extLst>
          </p:cNvPr>
          <p:cNvGraphicFramePr>
            <a:graphicFrameLocks noChangeAspect="1"/>
          </p:cNvGraphicFramePr>
          <p:nvPr>
            <p:custDataLst>
              <p:tags r:id="rId1"/>
            </p:custDataLst>
            <p:extLst>
              <p:ext uri="{D42A27DB-BD31-4B8C-83A1-F6EECF244321}">
                <p14:modId xmlns:p14="http://schemas.microsoft.com/office/powerpoint/2010/main" val="3501799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10841C8C-77B4-4604-A9EE-2B6652C154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8" name="表 7"/>
          <p:cNvGraphicFramePr>
            <a:graphicFrameLocks noGrp="1"/>
          </p:cNvGraphicFramePr>
          <p:nvPr>
            <p:extLst>
              <p:ext uri="{D42A27DB-BD31-4B8C-83A1-F6EECF244321}">
                <p14:modId xmlns:p14="http://schemas.microsoft.com/office/powerpoint/2010/main" val="2564743879"/>
              </p:ext>
            </p:extLst>
          </p:nvPr>
        </p:nvGraphicFramePr>
        <p:xfrm>
          <a:off x="211206" y="1892660"/>
          <a:ext cx="9504735" cy="4397609"/>
        </p:xfrm>
        <a:graphic>
          <a:graphicData uri="http://schemas.openxmlformats.org/drawingml/2006/table">
            <a:tbl>
              <a:tblPr firstRow="1" bandRow="1">
                <a:tableStyleId>{5C22544A-7EE6-4342-B048-85BDC9FD1C3A}</a:tableStyleId>
              </a:tblPr>
              <a:tblGrid>
                <a:gridCol w="1208406">
                  <a:extLst>
                    <a:ext uri="{9D8B030D-6E8A-4147-A177-3AD203B41FA5}">
                      <a16:colId xmlns:a16="http://schemas.microsoft.com/office/drawing/2014/main" val="20000"/>
                    </a:ext>
                  </a:extLst>
                </a:gridCol>
                <a:gridCol w="736257">
                  <a:extLst>
                    <a:ext uri="{9D8B030D-6E8A-4147-A177-3AD203B41FA5}">
                      <a16:colId xmlns:a16="http://schemas.microsoft.com/office/drawing/2014/main" val="20001"/>
                    </a:ext>
                  </a:extLst>
                </a:gridCol>
                <a:gridCol w="576064">
                  <a:extLst>
                    <a:ext uri="{9D8B030D-6E8A-4147-A177-3AD203B41FA5}">
                      <a16:colId xmlns:a16="http://schemas.microsoft.com/office/drawing/2014/main" val="149142636"/>
                    </a:ext>
                  </a:extLst>
                </a:gridCol>
                <a:gridCol w="576064">
                  <a:extLst>
                    <a:ext uri="{9D8B030D-6E8A-4147-A177-3AD203B41FA5}">
                      <a16:colId xmlns:a16="http://schemas.microsoft.com/office/drawing/2014/main" val="2590017001"/>
                    </a:ext>
                  </a:extLst>
                </a:gridCol>
                <a:gridCol w="648072">
                  <a:extLst>
                    <a:ext uri="{9D8B030D-6E8A-4147-A177-3AD203B41FA5}">
                      <a16:colId xmlns:a16="http://schemas.microsoft.com/office/drawing/2014/main" val="174274051"/>
                    </a:ext>
                  </a:extLst>
                </a:gridCol>
                <a:gridCol w="3168352">
                  <a:extLst>
                    <a:ext uri="{9D8B030D-6E8A-4147-A177-3AD203B41FA5}">
                      <a16:colId xmlns:a16="http://schemas.microsoft.com/office/drawing/2014/main" val="3326547701"/>
                    </a:ext>
                  </a:extLst>
                </a:gridCol>
                <a:gridCol w="64807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647304">
                  <a:extLst>
                    <a:ext uri="{9D8B030D-6E8A-4147-A177-3AD203B41FA5}">
                      <a16:colId xmlns:a16="http://schemas.microsoft.com/office/drawing/2014/main" val="3785691123"/>
                    </a:ext>
                  </a:extLst>
                </a:gridCol>
              </a:tblGrid>
              <a:tr h="320729">
                <a:tc>
                  <a:txBody>
                    <a:bodyPr/>
                    <a:lstStyle/>
                    <a:p>
                      <a:pPr 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本社住所</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分院数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概要／サービス内容</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合計</a:t>
                      </a:r>
                      <a:br>
                        <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専門分野</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spcAft>
                          <a:spcPts val="0"/>
                        </a:spcAft>
                      </a:pP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集計年</a:t>
                      </a:r>
                      <a:endParaRPr lang="ja-JP" sz="1000" b="0" kern="10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7221">
                <a:tc>
                  <a:txBody>
                    <a:bodyPr/>
                    <a:lstStyle/>
                    <a:p>
                      <a:pPr algn="ctr">
                        <a:lnSpc>
                          <a:spcPct val="90000"/>
                        </a:lnSpc>
                        <a:spcAft>
                          <a:spcPts val="0"/>
                        </a:spcAft>
                      </a:pPr>
                      <a:r>
                        <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ヘルスケア社</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(KPJ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28</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200"/>
                        </a:spcAft>
                      </a:pPr>
                      <a:r>
                        <a:rPr lang="en-SG" altLang="ja-JP" sz="1000" kern="100" dirty="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年</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15,377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lnSpc>
                          <a:spcPct val="90000"/>
                        </a:lnSpc>
                        <a:spcAft>
                          <a:spcPts val="200"/>
                        </a:spcAft>
                        <a:buFont typeface="Arial" panose="020B0604020202020204" pitchFamily="34" charset="0"/>
                        <a:buNone/>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国内病院グループ最大手、</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KPJ</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ダマンサラ病院など民間医療サービス市場の</a:t>
                      </a: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を占める。病院運営、医療ツーリズム、新規病院開発、高齢者のケア、高齢者住宅、教育、付帯的サービス、生物医学に関したサービス</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3,410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78300">
                <a:tc>
                  <a:txBody>
                    <a:bodyPr/>
                    <a:lstStyle/>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ヘルスケア</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(IHH Healthcare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10,539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プリンスコート病院、グレインイーグル病院、パンタイ病院を傘下にしマレーシアとシンガポールで病院を運営する。病院運営、医療ツーリズム、教育、付帯的サービスを行う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2,696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胎児から高齢者に対する医療サービス全般</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6527">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サイムダービー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(Sime Darby Berhad)</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ctr">
                        <a:lnSpc>
                          <a:spcPct val="90000"/>
                        </a:lnSpc>
                        <a:spcAft>
                          <a:spcPts val="20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クアラルンプール</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SG"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1910</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4,400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200"/>
                        </a:spcAft>
                        <a:buClrTx/>
                        <a:buSzTx/>
                        <a:buFontTx/>
                        <a:buNone/>
                        <a:tabLst/>
                        <a:defRPr/>
                      </a:pP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サイムダービー病院は、クアラルンプール中心にあり日本人の工場が近隣にあることから、日本人の患者が多い。</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a:t>
                      </a: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次医療、トモセラピーなどの専門医による外来診療、日帰り治療、看護・健康科学に関する教育。</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1,567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lnSpc>
                          <a:spcPct val="90000"/>
                        </a:lnSpc>
                        <a:spcAft>
                          <a:spcPts val="0"/>
                        </a:spcAft>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脳、心臓、脊髄、関節</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90000"/>
                        </a:lnSpc>
                        <a:spcAft>
                          <a:spcPts val="0"/>
                        </a:spcAft>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41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サンウェイメディカルセンター</a:t>
                      </a:r>
                      <a:endPar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en-SG"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(Sunway Medical Centre)</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セラン</a:t>
                      </a:r>
                      <a:b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ゴーン</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kumimoji="1" lang="en-US" altLang="ja-JP" sz="1000" b="0" i="0" u="none" strike="noStrike" kern="1200" noProof="1">
                          <a:solidFill>
                            <a:srgbClr val="000000"/>
                          </a:solidFill>
                          <a:effectLst/>
                          <a:latin typeface="+mn-lt"/>
                          <a:ea typeface="+mn-ea"/>
                          <a:cs typeface="+mn-cs"/>
                        </a:rPr>
                        <a:t>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サンウェイメディカルセンターはサンウェイグループにより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1999</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741</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床、</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名の医師、</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の手術室、</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750</a:t>
                      </a:r>
                      <a:r>
                        <a:rPr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台の駐車場を完備した施設</a:t>
                      </a: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病院運営、医療ツーリズム、教育、付帯的サービスを行う</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724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胎児から高齢者に対する医療サービス</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920666">
                <a:tc>
                  <a:txBody>
                    <a:bodyPr/>
                    <a:lstStyle/>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コロンビアアジア</a:t>
                      </a:r>
                      <a:endParaRPr lang="en-US" alt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p>
                      <a:pPr algn="ctr">
                        <a:lnSpc>
                          <a:spcPct val="90000"/>
                        </a:lnSpc>
                        <a:spcAft>
                          <a:spcPts val="0"/>
                        </a:spcAft>
                      </a:pP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b="1" baseline="0" dirty="0">
                          <a:ea typeface="HGP創英角ｺﾞｼｯｸUB" panose="020B0900000000000000" pitchFamily="50" charset="-128"/>
                        </a:rPr>
                        <a:t>Columbia Asia Healthcare </a:t>
                      </a:r>
                      <a:r>
                        <a:rPr lang="ja-JP" altLang="en-US"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rPr>
                        <a:t>）</a:t>
                      </a:r>
                      <a:endParaRPr lang="ja-JP" sz="1000" b="1" kern="100" baseline="0" dirty="0">
                        <a:solidFill>
                          <a:schemeClr val="tx1"/>
                        </a:solidFill>
                        <a:effectLst/>
                        <a:latin typeface="Arial" panose="020B06040202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auto" latinLnBrk="0" hangingPunct="1">
                        <a:lnSpc>
                          <a:spcPct val="90000"/>
                        </a:lnSpc>
                        <a:spcBef>
                          <a:spcPts val="0"/>
                        </a:spcBef>
                        <a:spcAft>
                          <a:spcPts val="20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プリタン・ジャヤ</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200"/>
                        </a:spcAft>
                        <a:buClrTx/>
                        <a:buSzTx/>
                        <a:buFontTx/>
                        <a:buNone/>
                        <a:tabLst/>
                        <a:defRPr/>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1,222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ja-JP" altLang="en-US" sz="1000" dirty="0"/>
                        <a:t>コロンビアアジアグループは</a:t>
                      </a:r>
                      <a:r>
                        <a:rPr lang="en-US" altLang="ja-JP" sz="1000" dirty="0"/>
                        <a:t>1994</a:t>
                      </a:r>
                      <a:r>
                        <a:rPr lang="ja-JP" altLang="en-US" sz="1000" dirty="0"/>
                        <a:t>年に設立され、マレーシア・インド・インドネシア・ベトナムの</a:t>
                      </a:r>
                      <a:r>
                        <a:rPr lang="en-US" altLang="ja-JP" sz="1000" dirty="0"/>
                        <a:t>4</a:t>
                      </a:r>
                      <a:r>
                        <a:rPr lang="ja-JP" altLang="en-US" sz="1000" dirty="0"/>
                        <a:t>か国で合計</a:t>
                      </a:r>
                      <a:r>
                        <a:rPr lang="en-US" altLang="ja-JP" sz="1000" dirty="0"/>
                        <a:t>27</a:t>
                      </a:r>
                      <a:r>
                        <a:rPr lang="ja-JP" altLang="en-US" sz="1000" dirty="0"/>
                        <a:t>病院・</a:t>
                      </a:r>
                      <a:r>
                        <a:rPr lang="en-US" altLang="ja-JP" sz="1000" dirty="0"/>
                        <a:t>1</a:t>
                      </a:r>
                      <a:r>
                        <a:rPr lang="ja-JP" altLang="en-US" sz="1000" dirty="0"/>
                        <a:t>クリニックを運営している。主に中間所得層を対象に、外来と簡易な入院治療を提供しており、高度医療を手掛ける公立・民間病院とは補完関係にある。三井物産が資本参加しており、運営に携わっている。</a:t>
                      </a:r>
                      <a:endPar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00" kern="100" dirty="0">
                          <a:effectLst/>
                          <a:latin typeface="Arial" panose="020B0604020202020204" pitchFamily="34" charset="0"/>
                          <a:ea typeface="ＭＳ Ｐゴシック" panose="020B0600070205080204" pitchFamily="50" charset="-128"/>
                          <a:cs typeface="Arial" panose="020B0604020202020204" pitchFamily="34" charset="0"/>
                        </a:rPr>
                        <a:t>中間所得層向け</a:t>
                      </a:r>
                      <a:r>
                        <a:rPr lang="ja-JP" altLang="en-US" sz="1000" dirty="0"/>
                        <a:t>般外科・一般内科・整形外科・産婦人科・小児科</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kumimoji="1" lang="en-US" altLang="ja-JP" sz="1000" b="0"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 name="タイトル 1"/>
          <p:cNvSpPr>
            <a:spLocks noGrp="1"/>
          </p:cNvSpPr>
          <p:nvPr>
            <p:ph type="title"/>
          </p:nvPr>
        </p:nvSpPr>
        <p:spPr>
          <a:xfrm>
            <a:off x="200471" y="260648"/>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r>
              <a:rPr lang="en-US" altLang="ja-JP" dirty="0"/>
              <a:t>3/3</a:t>
            </a:r>
            <a:r>
              <a:rPr lang="ja-JP" altLang="en-US" dirty="0"/>
              <a:t>）</a:t>
            </a:r>
            <a:endParaRPr lang="en-US" altLang="ja-JP" dirty="0"/>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民間医療機関の多くが、クアラルンプール、ペナンに集中し、先端技術と多様なサービスを求める患者がマレーシア全域から集まる。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）、各病院ホームページ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290270"/>
            <a:ext cx="9505056" cy="216024"/>
          </a:xfrm>
          <a:prstGeom prst="rect">
            <a:avLst/>
          </a:prstGeom>
          <a:noFill/>
        </p:spPr>
        <p:txBody>
          <a:bodyPr wrap="square" lIns="0" tIns="3600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年間外来患者数は、診療日を年間</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日と仮定し、</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日あたりの外来患者数を</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250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倍した</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204756" y="1592362"/>
            <a:ext cx="9500003" cy="324470"/>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9241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DDE8AD-6C21-4F37-B0E0-BE61CD769E34}"/>
              </a:ext>
            </a:extLst>
          </p:cNvPr>
          <p:cNvGraphicFramePr>
            <a:graphicFrameLocks noChangeAspect="1"/>
          </p:cNvGraphicFramePr>
          <p:nvPr>
            <p:custDataLst>
              <p:tags r:id="rId1"/>
            </p:custDataLst>
            <p:extLst>
              <p:ext uri="{D42A27DB-BD31-4B8C-83A1-F6EECF244321}">
                <p14:modId xmlns:p14="http://schemas.microsoft.com/office/powerpoint/2010/main" val="4154840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96DDE8AD-6C21-4F37-B0E0-BE61CD769E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1/2</a:t>
            </a:r>
            <a:r>
              <a:rPr lang="ja-JP" altLang="en-US" dirty="0"/>
              <a:t>）</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公的医療機関は、一次医療の整備により低所得者にも平等に医療が受けられる機会を提供することを目的にしている。</a:t>
            </a:r>
            <a:endParaRPr kumimoji="1"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一方、民間医療機関は、</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高度医療の提供を行い</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中・高所得者、外国人を対象にしている。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5133520"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都市部に集中</a:t>
            </a:r>
          </a:p>
        </p:txBody>
      </p:sp>
      <p:sp>
        <p:nvSpPr>
          <p:cNvPr id="11" name="正方形/長方形 10"/>
          <p:cNvSpPr/>
          <p:nvPr/>
        </p:nvSpPr>
        <p:spPr>
          <a:xfrm>
            <a:off x="5133520" y="5810200"/>
            <a:ext cx="4500000" cy="684803"/>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医師の技術料（診察、検査、手術等）は民間医療施設・サービス法の料金設定により一定の制限が設けられている</a:t>
            </a:r>
            <a:endParaRPr lang="en-SG" altLang="ja-JP" sz="1200" spc="-1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300"/>
              </a:spcAft>
              <a:buClr>
                <a:srgbClr val="5F8AC3"/>
              </a:buClr>
              <a:buSzPct val="90000"/>
              <a:buFont typeface="Wingdings" panose="05000000000000000000" pitchFamily="2" charset="2"/>
              <a:buChar char="l"/>
            </a:pPr>
            <a:r>
              <a:rPr lang="ja-JP" altLang="en-US" sz="1200" spc="-10" dirty="0">
                <a:latin typeface="Arial" panose="020B0604020202020204" pitchFamily="34" charset="0"/>
                <a:ea typeface="ＭＳ Ｐゴシック" panose="020B0600070205080204" pitchFamily="50" charset="-128"/>
                <a:cs typeface="Arial" panose="020B0604020202020204" pitchFamily="34" charset="0"/>
              </a:rPr>
              <a:t>民間医療保険へ個人で加入する場合は、税控除措置がある</a:t>
            </a:r>
          </a:p>
        </p:txBody>
      </p:sp>
      <p:sp>
        <p:nvSpPr>
          <p:cNvPr id="12" name="正方形/長方形 11"/>
          <p:cNvSpPr/>
          <p:nvPr/>
        </p:nvSpPr>
        <p:spPr>
          <a:xfrm>
            <a:off x="5133520" y="2425824"/>
            <a:ext cx="4500000" cy="65915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特にマレー半島（西マレーシア）を中心にカバー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人口が集中するクアラルンプール周辺のセランゴール州、富裕層が多いペナン島周辺に密集する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5133520" y="4226024"/>
            <a:ext cx="4500000" cy="1225977"/>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診察料等は高いが、待ち時間の短さ、アメニティ重視者、高度な技術、サービス内容から民間機関への受診者が増加傾向にある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以前は公的病院を受診していた中間層の、民間病院で受診する傾向が増している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公民医療費割合は、公：民＝</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年）へと変化</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5097016" y="1700371"/>
            <a:ext cx="4500000" cy="288032"/>
            <a:chOff x="4803500" y="2113806"/>
            <a:chExt cx="5626916" cy="288032"/>
          </a:xfrm>
        </p:grpSpPr>
        <p:cxnSp>
          <p:nvCxnSpPr>
            <p:cNvPr id="20" name="直線コネクタ 1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民間医療機関の特徴</a:t>
              </a:r>
            </a:p>
          </p:txBody>
        </p:sp>
      </p:grpSp>
      <p:sp>
        <p:nvSpPr>
          <p:cNvPr id="23" name="角丸四角形 22"/>
          <p:cNvSpPr/>
          <p:nvPr/>
        </p:nvSpPr>
        <p:spPr>
          <a:xfrm>
            <a:off x="5133520" y="3937992"/>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民間医療への需要のシフト</a:t>
            </a:r>
          </a:p>
        </p:txBody>
      </p:sp>
      <p:sp>
        <p:nvSpPr>
          <p:cNvPr id="24" name="角丸四角形 23"/>
          <p:cNvSpPr/>
          <p:nvPr/>
        </p:nvSpPr>
        <p:spPr>
          <a:xfrm>
            <a:off x="5133520" y="552220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政府による規制</a:t>
            </a:r>
          </a:p>
        </p:txBody>
      </p:sp>
      <p:sp>
        <p:nvSpPr>
          <p:cNvPr id="28" name="角丸四角形 6">
            <a:extLst>
              <a:ext uri="{FF2B5EF4-FFF2-40B4-BE49-F238E27FC236}">
                <a16:creationId xmlns:a16="http://schemas.microsoft.com/office/drawing/2014/main" id="{EA506089-F882-45DF-8237-D110E8582D14}"/>
              </a:ext>
            </a:extLst>
          </p:cNvPr>
          <p:cNvSpPr/>
          <p:nvPr/>
        </p:nvSpPr>
        <p:spPr>
          <a:xfrm>
            <a:off x="304294" y="2132419"/>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全域に散布</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29" name="正方形/長方形 10">
            <a:extLst>
              <a:ext uri="{FF2B5EF4-FFF2-40B4-BE49-F238E27FC236}">
                <a16:creationId xmlns:a16="http://schemas.microsoft.com/office/drawing/2014/main" id="{22F7011E-7090-473C-8C17-6AEB29C591D4}"/>
              </a:ext>
            </a:extLst>
          </p:cNvPr>
          <p:cNvSpPr/>
          <p:nvPr/>
        </p:nvSpPr>
        <p:spPr>
          <a:xfrm>
            <a:off x="304294" y="5302949"/>
            <a:ext cx="4500000" cy="646331"/>
          </a:xfrm>
          <a:prstGeom prst="rect">
            <a:avLst/>
          </a:prstGeom>
        </p:spPr>
        <p:txBody>
          <a:bodyPr wrap="square" lIns="0" rIns="0">
            <a:spAutoFit/>
          </a:bodyPr>
          <a:lstStyle/>
          <a:p>
            <a:pPr marL="185738" indent="-185738" algn="just">
              <a:spcAft>
                <a:spcPts val="3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公的医療機関における医療従事者の確保と技術レベルの担保等のため、全ての医療従事者に公的医療機関での一定の</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勤務経験（年数は職種により変動）を義務付けている</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11">
            <a:extLst>
              <a:ext uri="{FF2B5EF4-FFF2-40B4-BE49-F238E27FC236}">
                <a16:creationId xmlns:a16="http://schemas.microsoft.com/office/drawing/2014/main" id="{D43FD2D3-5E69-4C4A-BF71-9E14B06F6374}"/>
              </a:ext>
            </a:extLst>
          </p:cNvPr>
          <p:cNvSpPr/>
          <p:nvPr/>
        </p:nvSpPr>
        <p:spPr>
          <a:xfrm>
            <a:off x="304294" y="2425824"/>
            <a:ext cx="4500000" cy="64633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マレー半島（西マレーシア）から東マレーシアまでカバー</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全国民の約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割が、車で約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分以内（</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en-SG" altLang="ja-JP" sz="1200" dirty="0">
                <a:latin typeface="Arial" panose="020B0604020202020204" pitchFamily="34" charset="0"/>
                <a:ea typeface="ＭＳ Ｐゴシック" panose="020B0600070205080204" pitchFamily="50" charset="-128"/>
                <a:cs typeface="Arial" panose="020B0604020202020204" pitchFamily="34" charset="0"/>
              </a:rPr>
              <a:t>km</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圏内）に公立医療機関に到着できるよう整備されている</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13">
            <a:extLst>
              <a:ext uri="{FF2B5EF4-FFF2-40B4-BE49-F238E27FC236}">
                <a16:creationId xmlns:a16="http://schemas.microsoft.com/office/drawing/2014/main" id="{BE7B3DF0-09B3-498F-A1B4-4EBAF1675606}"/>
              </a:ext>
            </a:extLst>
          </p:cNvPr>
          <p:cNvSpPr/>
          <p:nvPr/>
        </p:nvSpPr>
        <p:spPr>
          <a:xfrm>
            <a:off x="304294" y="3356992"/>
            <a:ext cx="4500000" cy="843821"/>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公的負担により、一般医の相談料は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円）、入院や手術は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リンギット（約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円）から受診することが可能</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外国人は</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初診・再診ともに</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円）リンギット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と設定されている</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3" name="グループ化 7">
            <a:extLst>
              <a:ext uri="{FF2B5EF4-FFF2-40B4-BE49-F238E27FC236}">
                <a16:creationId xmlns:a16="http://schemas.microsoft.com/office/drawing/2014/main" id="{3DAC22BB-59CF-469F-A163-D00CBA6A82EA}"/>
              </a:ext>
            </a:extLst>
          </p:cNvPr>
          <p:cNvGrpSpPr/>
          <p:nvPr/>
        </p:nvGrpSpPr>
        <p:grpSpPr>
          <a:xfrm>
            <a:off x="308984" y="1700371"/>
            <a:ext cx="4500000" cy="288032"/>
            <a:chOff x="4803500" y="2113806"/>
            <a:chExt cx="5626916" cy="288032"/>
          </a:xfrm>
        </p:grpSpPr>
        <p:cxnSp>
          <p:nvCxnSpPr>
            <p:cNvPr id="34" name="直線コネクタ 1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公的医療機関の特徴</a:t>
              </a:r>
            </a:p>
          </p:txBody>
        </p:sp>
      </p:grpSp>
      <p:sp>
        <p:nvSpPr>
          <p:cNvPr id="36" name="角丸四角形 22">
            <a:extLst>
              <a:ext uri="{FF2B5EF4-FFF2-40B4-BE49-F238E27FC236}">
                <a16:creationId xmlns:a16="http://schemas.microsoft.com/office/drawing/2014/main" id="{1528EDF4-C495-4CEB-BFA5-555F7C07267F}"/>
              </a:ext>
            </a:extLst>
          </p:cNvPr>
          <p:cNvSpPr/>
          <p:nvPr/>
        </p:nvSpPr>
        <p:spPr>
          <a:xfrm>
            <a:off x="304294" y="306896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受診料が安価</a:t>
            </a:r>
          </a:p>
        </p:txBody>
      </p:sp>
      <p:sp>
        <p:nvSpPr>
          <p:cNvPr id="37" name="角丸四角形 23">
            <a:extLst>
              <a:ext uri="{FF2B5EF4-FFF2-40B4-BE49-F238E27FC236}">
                <a16:creationId xmlns:a16="http://schemas.microsoft.com/office/drawing/2014/main" id="{17094C11-6177-4E7F-8551-FA4FF5844334}"/>
              </a:ext>
            </a:extLst>
          </p:cNvPr>
          <p:cNvSpPr/>
          <p:nvPr/>
        </p:nvSpPr>
        <p:spPr>
          <a:xfrm>
            <a:off x="316844" y="4970818"/>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医療従事者の担保</a:t>
            </a:r>
          </a:p>
        </p:txBody>
      </p:sp>
      <p:sp>
        <p:nvSpPr>
          <p:cNvPr id="32" name="正方形/長方形 13">
            <a:extLst>
              <a:ext uri="{FF2B5EF4-FFF2-40B4-BE49-F238E27FC236}">
                <a16:creationId xmlns:a16="http://schemas.microsoft.com/office/drawing/2014/main" id="{30A3714F-7475-4B0F-9CDD-10725BF2E3C0}"/>
              </a:ext>
            </a:extLst>
          </p:cNvPr>
          <p:cNvSpPr/>
          <p:nvPr/>
        </p:nvSpPr>
        <p:spPr>
          <a:xfrm>
            <a:off x="5133518" y="3433936"/>
            <a:ext cx="4500000" cy="474489"/>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医療費が自己負担になり高額。中・高所得者、外国人が多く利用</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自己負担総額に対する割合は、公的：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、民間：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年時点）</a:t>
            </a:r>
            <a:endParaRPr lang="en-SG"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2">
            <a:extLst>
              <a:ext uri="{FF2B5EF4-FFF2-40B4-BE49-F238E27FC236}">
                <a16:creationId xmlns:a16="http://schemas.microsoft.com/office/drawing/2014/main" id="{4C690F6D-A2DB-4B04-A833-C055F32F3B44}"/>
              </a:ext>
            </a:extLst>
          </p:cNvPr>
          <p:cNvSpPr/>
          <p:nvPr/>
        </p:nvSpPr>
        <p:spPr>
          <a:xfrm>
            <a:off x="5133518" y="3145904"/>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受診料が高価</a:t>
            </a:r>
          </a:p>
        </p:txBody>
      </p:sp>
      <p:sp>
        <p:nvSpPr>
          <p:cNvPr id="39" name="角丸四角形 6">
            <a:extLst>
              <a:ext uri="{FF2B5EF4-FFF2-40B4-BE49-F238E27FC236}">
                <a16:creationId xmlns:a16="http://schemas.microsoft.com/office/drawing/2014/main" id="{0D45CD57-51DB-4A8D-B4C3-E520B7B4C392}"/>
              </a:ext>
            </a:extLst>
          </p:cNvPr>
          <p:cNvSpPr/>
          <p:nvPr/>
        </p:nvSpPr>
        <p:spPr>
          <a:xfrm>
            <a:off x="300517" y="4178730"/>
            <a:ext cx="4500000" cy="288000"/>
          </a:xfrm>
          <a:prstGeom prst="roundRect">
            <a:avLst>
              <a:gd name="adj" fmla="val 12963"/>
            </a:avLst>
          </a:prstGeom>
          <a:solidFill>
            <a:srgbClr val="A2BBD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待ち時間の長さ</a:t>
            </a:r>
            <a:endParaRPr kumimoji="1" lang="ja-JP" altLang="en-US" sz="140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40" name="正方形/長方形 11">
            <a:extLst>
              <a:ext uri="{FF2B5EF4-FFF2-40B4-BE49-F238E27FC236}">
                <a16:creationId xmlns:a16="http://schemas.microsoft.com/office/drawing/2014/main" id="{ED811A43-4AAD-4864-9EB0-C2B2505847AA}"/>
              </a:ext>
            </a:extLst>
          </p:cNvPr>
          <p:cNvSpPr/>
          <p:nvPr/>
        </p:nvSpPr>
        <p:spPr>
          <a:xfrm>
            <a:off x="300517" y="4472135"/>
            <a:ext cx="4500000" cy="461665"/>
          </a:xfrm>
          <a:prstGeom prst="rect">
            <a:avLst/>
          </a:prstGeom>
        </p:spPr>
        <p:txBody>
          <a:bodyPr wrap="square" lIns="0" rIns="0">
            <a:spAutoFit/>
          </a:bodyPr>
          <a:lstStyle/>
          <a:p>
            <a:pPr marL="185738" indent="-185738" algn="just">
              <a:spcAft>
                <a:spcPts val="100"/>
              </a:spcAft>
              <a:buClr>
                <a:srgbClr val="5F8AC3"/>
              </a:buClr>
              <a:buSzPct val="9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外来患者の約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割、入院患者の約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割が公的医療機関を訪れるため、待ち時間が長い</a:t>
            </a:r>
            <a:endParaRPr lang="en-SG"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11">
            <a:extLst>
              <a:ext uri="{FF2B5EF4-FFF2-40B4-BE49-F238E27FC236}">
                <a16:creationId xmlns:a16="http://schemas.microsoft.com/office/drawing/2014/main" id="{570E247A-52EA-4BDE-BDDE-EF6648991CEF}"/>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498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6FA212-0802-4E03-BD1E-AEBD8FFF0AC3}"/>
              </a:ext>
            </a:extLst>
          </p:cNvPr>
          <p:cNvGraphicFramePr>
            <a:graphicFrameLocks noChangeAspect="1"/>
          </p:cNvGraphicFramePr>
          <p:nvPr>
            <p:custDataLst>
              <p:tags r:id="rId1"/>
            </p:custDataLst>
            <p:extLst>
              <p:ext uri="{D42A27DB-BD31-4B8C-83A1-F6EECF244321}">
                <p14:modId xmlns:p14="http://schemas.microsoft.com/office/powerpoint/2010/main" val="1234810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5" name="Object 4" hidden="1">
                        <a:extLst>
                          <a:ext uri="{FF2B5EF4-FFF2-40B4-BE49-F238E27FC236}">
                            <a16:creationId xmlns:a16="http://schemas.microsoft.com/office/drawing/2014/main" id="{0A6FA212-0802-4E03-BD1E-AEBD8FFF0AC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7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医療機関の特徴（</a:t>
            </a:r>
            <a:r>
              <a:rPr lang="en-US" altLang="ja-JP" dirty="0"/>
              <a:t>2/2</a:t>
            </a:r>
            <a:r>
              <a:rPr lang="ja-JP" altLang="en-US" dirty="0"/>
              <a:t>）</a:t>
            </a:r>
            <a:endParaRPr lang="en-US" altLang="ja-JP" dirty="0"/>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マレーシアの医療機関は、公的／民間を問わず患者の満足度は高い。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公立のクリニック・病院は、医療費の安さへの評価が高く、待ち時間の長さへの評価が低い。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一方、民間のクリニック・病院は、施設の快適さが高評価で、医療費の高さが低評価となっている。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5" name="グループ化 324"/>
          <p:cNvGrpSpPr/>
          <p:nvPr/>
        </p:nvGrpSpPr>
        <p:grpSpPr>
          <a:xfrm>
            <a:off x="5097809" y="2204864"/>
            <a:ext cx="4608000" cy="288032"/>
            <a:chOff x="4803500" y="2113806"/>
            <a:chExt cx="5626916" cy="288032"/>
          </a:xfrm>
        </p:grpSpPr>
        <p:cxnSp>
          <p:nvCxnSpPr>
            <p:cNvPr id="432" name="直線コネクタ 4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Private</a:t>
              </a:r>
              <a:r>
                <a:rPr lang="ja-JP" altLang="en-US" sz="1400" dirty="0">
                  <a:solidFill>
                    <a:srgbClr val="000000"/>
                  </a:solidFill>
                  <a:latin typeface="Arial Black" pitchFamily="34" charset="0"/>
                  <a:ea typeface="HGP創英角ｺﾞｼｯｸUB" pitchFamily="50" charset="-128"/>
                </a:rPr>
                <a:t>編）</a:t>
              </a:r>
            </a:p>
          </p:txBody>
        </p:sp>
      </p:grpSp>
      <p:grpSp>
        <p:nvGrpSpPr>
          <p:cNvPr id="326" name="グループ化 325">
            <a:extLst>
              <a:ext uri="{FF2B5EF4-FFF2-40B4-BE49-F238E27FC236}">
                <a16:creationId xmlns:a16="http://schemas.microsoft.com/office/drawing/2014/main" id="{3DAC22BB-59CF-469F-A163-D00CBA6A82EA}"/>
              </a:ext>
            </a:extLst>
          </p:cNvPr>
          <p:cNvGrpSpPr/>
          <p:nvPr/>
        </p:nvGrpSpPr>
        <p:grpSpPr>
          <a:xfrm>
            <a:off x="201265" y="2204864"/>
            <a:ext cx="4608000" cy="288032"/>
            <a:chOff x="4803500" y="2113806"/>
            <a:chExt cx="5626916" cy="288032"/>
          </a:xfrm>
        </p:grpSpPr>
        <p:cxnSp>
          <p:nvCxnSpPr>
            <p:cNvPr id="430" name="直線コネクタ 429">
              <a:extLst>
                <a:ext uri="{FF2B5EF4-FFF2-40B4-BE49-F238E27FC236}">
                  <a16:creationId xmlns:a16="http://schemas.microsoft.com/office/drawing/2014/main" id="{9FF0579C-3009-412A-A2F8-824467803A8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1" name="Rectangle 6">
              <a:extLst>
                <a:ext uri="{FF2B5EF4-FFF2-40B4-BE49-F238E27FC236}">
                  <a16:creationId xmlns:a16="http://schemas.microsoft.com/office/drawing/2014/main" id="{B41EF156-5878-4565-A469-6B4223144B6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患者満足度調査（</a:t>
              </a:r>
              <a:r>
                <a:rPr lang="en-US" altLang="ja-JP" sz="1400" dirty="0">
                  <a:solidFill>
                    <a:srgbClr val="000000"/>
                  </a:solidFill>
                  <a:latin typeface="Arial Black" pitchFamily="34" charset="0"/>
                  <a:ea typeface="HGP創英角ｺﾞｼｯｸUB" pitchFamily="50" charset="-128"/>
                </a:rPr>
                <a:t>Public</a:t>
              </a:r>
              <a:r>
                <a:rPr lang="ja-JP" altLang="en-US" sz="1400" dirty="0">
                  <a:solidFill>
                    <a:srgbClr val="000000"/>
                  </a:solidFill>
                  <a:latin typeface="Arial Black" pitchFamily="34" charset="0"/>
                  <a:ea typeface="HGP創英角ｺﾞｼｯｸUB" pitchFamily="50" charset="-128"/>
                </a:rPr>
                <a:t>編）</a:t>
              </a:r>
            </a:p>
          </p:txBody>
        </p:sp>
      </p:grpSp>
      <p:sp>
        <p:nvSpPr>
          <p:cNvPr id="327" name="テキスト ボックス 11">
            <a:extLst>
              <a:ext uri="{FF2B5EF4-FFF2-40B4-BE49-F238E27FC236}">
                <a16:creationId xmlns:a16="http://schemas.microsoft.com/office/drawing/2014/main" id="{B099705E-57FC-46F9-95B6-0DC969380CD5}"/>
              </a:ext>
            </a:extLst>
          </p:cNvPr>
          <p:cNvSpPr txBox="1"/>
          <p:nvPr/>
        </p:nvSpPr>
        <p:spPr>
          <a:xfrm>
            <a:off x="201265" y="6597352"/>
            <a:ext cx="8820000" cy="144016"/>
          </a:xfrm>
          <a:prstGeom prst="rect">
            <a:avLst/>
          </a:prstGeom>
          <a:noFill/>
        </p:spPr>
        <p:txBody>
          <a:bodyPr wrap="square" lIns="0" tIns="0" rIns="0" bIns="0" rtlCol="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28" name="Chart 3"/>
          <p:cNvGraphicFramePr/>
          <p:nvPr>
            <p:extLst>
              <p:ext uri="{D42A27DB-BD31-4B8C-83A1-F6EECF244321}">
                <p14:modId xmlns:p14="http://schemas.microsoft.com/office/powerpoint/2010/main" val="1733530969"/>
              </p:ext>
            </p:extLst>
          </p:nvPr>
        </p:nvGraphicFramePr>
        <p:xfrm>
          <a:off x="118268" y="2734246"/>
          <a:ext cx="1676400" cy="3873500"/>
        </p:xfrm>
        <a:graphic>
          <a:graphicData uri="http://schemas.openxmlformats.org/drawingml/2006/chart">
            <c:chart xmlns:c="http://schemas.openxmlformats.org/drawingml/2006/chart" xmlns:r="http://schemas.openxmlformats.org/officeDocument/2006/relationships" r:id="rId6"/>
          </a:graphicData>
        </a:graphic>
      </p:graphicFrame>
      <p:sp>
        <p:nvSpPr>
          <p:cNvPr id="329" name="テキスト プレースホルダ 9"/>
          <p:cNvSpPr>
            <a:spLocks noGrp="1"/>
          </p:cNvSpPr>
          <p:nvPr/>
        </p:nvSpPr>
        <p:spPr bwMode="gray">
          <a:xfrm>
            <a:off x="1651793"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58B8FC6-A392-4D2B-BBD6-BEA947B6F29B}" type="datetime'''''''''''''''''''''''''''3'''''''''''''''''">
              <a:rPr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1" name="テキスト プレースホルダ 9"/>
          <p:cNvSpPr>
            <a:spLocks noGrp="1"/>
          </p:cNvSpPr>
          <p:nvPr/>
        </p:nvSpPr>
        <p:spPr bwMode="gray">
          <a:xfrm>
            <a:off x="16517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667ABE1-3FCC-4F45-B7AF-A2B89D2EBCB8}"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39" name="テキスト プレースホルダ 9"/>
          <p:cNvSpPr>
            <a:spLocks noGrp="1"/>
          </p:cNvSpPr>
          <p:nvPr/>
        </p:nvSpPr>
        <p:spPr bwMode="gray">
          <a:xfrm>
            <a:off x="1659731"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F3BEF4C-C1A0-4091-BCD0-2DC96D963EF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1" name="テキスト プレースホルダ 9"/>
          <p:cNvSpPr>
            <a:spLocks noGrp="1"/>
          </p:cNvSpPr>
          <p:nvPr/>
        </p:nvSpPr>
        <p:spPr bwMode="gray">
          <a:xfrm>
            <a:off x="1659731"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0506528-0944-4F2C-9131-5CEC8ED5FCB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3" name="テキスト プレースホルダ 9"/>
          <p:cNvSpPr>
            <a:spLocks noGrp="1"/>
          </p:cNvSpPr>
          <p:nvPr/>
        </p:nvSpPr>
        <p:spPr bwMode="gray">
          <a:xfrm>
            <a:off x="1659731"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86B85A11-E508-4959-B5C6-769F5DF848E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5" name="テキスト プレースホルダ 9"/>
          <p:cNvSpPr>
            <a:spLocks noGrp="1"/>
          </p:cNvSpPr>
          <p:nvPr/>
        </p:nvSpPr>
        <p:spPr bwMode="gray">
          <a:xfrm>
            <a:off x="1659731"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E85CEC9-F64C-4320-82B9-674CB2A37776}"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47" name="テキスト プレースホルダ 9"/>
          <p:cNvSpPr>
            <a:spLocks noGrp="1"/>
          </p:cNvSpPr>
          <p:nvPr/>
        </p:nvSpPr>
        <p:spPr bwMode="gray">
          <a:xfrm>
            <a:off x="1667668" y="60743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F5A54BA-3807-456A-A1B3-5297046818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49" name="テキスト プレースホルダ 9"/>
          <p:cNvSpPr>
            <a:spLocks noGrp="1"/>
          </p:cNvSpPr>
          <p:nvPr/>
        </p:nvSpPr>
        <p:spPr bwMode="gray">
          <a:xfrm>
            <a:off x="16676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35CD31B-507A-4B14-8F10-DFDEC7500618}"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51" name="Chart 3"/>
          <p:cNvGraphicFramePr/>
          <p:nvPr>
            <p:extLst>
              <p:ext uri="{D42A27DB-BD31-4B8C-83A1-F6EECF244321}">
                <p14:modId xmlns:p14="http://schemas.microsoft.com/office/powerpoint/2010/main" val="2570447028"/>
              </p:ext>
            </p:extLst>
          </p:nvPr>
        </p:nvGraphicFramePr>
        <p:xfrm>
          <a:off x="3213893" y="2734246"/>
          <a:ext cx="1677988" cy="3873500"/>
        </p:xfrm>
        <a:graphic>
          <a:graphicData uri="http://schemas.openxmlformats.org/drawingml/2006/chart">
            <c:chart xmlns:c="http://schemas.openxmlformats.org/drawingml/2006/chart" xmlns:r="http://schemas.openxmlformats.org/officeDocument/2006/relationships" r:id="rId7"/>
          </a:graphicData>
        </a:graphic>
      </p:graphicFrame>
      <p:sp>
        <p:nvSpPr>
          <p:cNvPr id="352" name="テキスト プレースホルダ 9"/>
          <p:cNvSpPr>
            <a:spLocks noGrp="1"/>
          </p:cNvSpPr>
          <p:nvPr/>
        </p:nvSpPr>
        <p:spPr bwMode="gray">
          <a:xfrm>
            <a:off x="32742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415EB48-4BD1-4F90-B809-DDFF11219F11}"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3" name="テキスト プレースホルダ 9"/>
          <p:cNvSpPr>
            <a:spLocks noGrp="1"/>
          </p:cNvSpPr>
          <p:nvPr/>
        </p:nvSpPr>
        <p:spPr bwMode="gray">
          <a:xfrm>
            <a:off x="32742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04DB428-BC98-4C76-AC90-728FC5DDBCDC}"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5" name="テキスト プレースホルダ 9"/>
          <p:cNvSpPr>
            <a:spLocks noGrp="1"/>
          </p:cNvSpPr>
          <p:nvPr/>
        </p:nvSpPr>
        <p:spPr bwMode="gray">
          <a:xfrm>
            <a:off x="3325018" y="6037833"/>
            <a:ext cx="123825" cy="106363"/>
          </a:xfrm>
          <a:prstGeom prst="rect">
            <a:avLst/>
          </a:prstGeom>
          <a:solidFill>
            <a:srgbClr val="80A4B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1AE13A5-5359-4BA0-BA7E-33F0BD4159E5}" type="datetime'''1''0'''">
              <a:rPr kumimoji="0" lang="ja-JP" altLang="en-US" sz="700" smtClean="0">
                <a:sym typeface="+mn-lt"/>
              </a:rPr>
              <a:pPr marL="0" indent="0" algn="ctr">
                <a:spcBef>
                  <a:spcPct val="0"/>
                </a:spcBef>
                <a:buNone/>
              </a:pPr>
              <a:t>10</a:t>
            </a:fld>
            <a:endParaRPr kumimoji="0" lang="ja-JP" altLang="en-US" sz="700" dirty="0">
              <a:sym typeface="+mn-lt"/>
            </a:endParaRPr>
          </a:p>
        </p:txBody>
      </p:sp>
      <p:sp>
        <p:nvSpPr>
          <p:cNvPr id="357" name="テキスト プレースホルダ 9"/>
          <p:cNvSpPr>
            <a:spLocks noGrp="1"/>
          </p:cNvSpPr>
          <p:nvPr/>
        </p:nvSpPr>
        <p:spPr bwMode="gray">
          <a:xfrm>
            <a:off x="32742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8E4BB0F-046E-4D47-88CE-AE229F75B3F0}"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58" name="テキスト プレースホルダ 9"/>
          <p:cNvSpPr>
            <a:spLocks noGrp="1"/>
          </p:cNvSpPr>
          <p:nvPr/>
        </p:nvSpPr>
        <p:spPr bwMode="gray">
          <a:xfrm>
            <a:off x="3282156"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2E53D78-DF27-4F75-89F4-A21194865A27}"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59" name="テキスト プレースホルダ 9"/>
          <p:cNvSpPr>
            <a:spLocks noGrp="1"/>
          </p:cNvSpPr>
          <p:nvPr/>
        </p:nvSpPr>
        <p:spPr bwMode="gray">
          <a:xfrm>
            <a:off x="32742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D2E38D1-0BBE-45F2-9A86-10716FF29D7D}"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0" name="テキスト プレースホルダ 9"/>
          <p:cNvSpPr>
            <a:spLocks noGrp="1"/>
          </p:cNvSpPr>
          <p:nvPr/>
        </p:nvSpPr>
        <p:spPr bwMode="gray">
          <a:xfrm>
            <a:off x="32742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C8736CA-542C-4716-A9D1-AB1285FE2543}"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61" name="テキスト プレースホルダ 9"/>
          <p:cNvSpPr>
            <a:spLocks noGrp="1"/>
          </p:cNvSpPr>
          <p:nvPr/>
        </p:nvSpPr>
        <p:spPr bwMode="gray">
          <a:xfrm>
            <a:off x="326786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968687C-37BA-4110-96CD-7CE2FC1829D3}"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2" name="テキスト プレースホルダ 9"/>
          <p:cNvSpPr>
            <a:spLocks noGrp="1"/>
          </p:cNvSpPr>
          <p:nvPr/>
        </p:nvSpPr>
        <p:spPr bwMode="gray">
          <a:xfrm>
            <a:off x="4074318"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A5924E1-4DED-4D2C-B4E9-AC79781B9F04}" type="datetime'''''''8''''''''''''''9'''''''''''''''''''''''''''''''''''">
              <a:rPr lang="ja-JP" altLang="en-US" sz="700" smtClean="0"/>
              <a:pPr marL="0" indent="0" algn="ctr">
                <a:spcBef>
                  <a:spcPct val="0"/>
                </a:spcBef>
                <a:buNone/>
              </a:pPr>
              <a:t>89</a:t>
            </a:fld>
            <a:endParaRPr kumimoji="0" lang="ja-JP" altLang="en-US" sz="700" dirty="0">
              <a:sym typeface="+mn-lt"/>
            </a:endParaRPr>
          </a:p>
        </p:txBody>
      </p:sp>
      <p:sp>
        <p:nvSpPr>
          <p:cNvPr id="363" name="テキスト プレースホルダ 9"/>
          <p:cNvSpPr>
            <a:spLocks noGrp="1"/>
          </p:cNvSpPr>
          <p:nvPr/>
        </p:nvSpPr>
        <p:spPr bwMode="gray">
          <a:xfrm>
            <a:off x="3267868" y="61124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93D9F3B-071D-496C-870C-B8D0F04FDDDC}"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364" name="テキスト プレースホルダ 9"/>
          <p:cNvSpPr>
            <a:spLocks noGrp="1"/>
          </p:cNvSpPr>
          <p:nvPr/>
        </p:nvSpPr>
        <p:spPr bwMode="gray">
          <a:xfrm>
            <a:off x="4134643"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B0A2B03-0631-4178-87D4-326254371C4F}" type="datetime'''''8''''1'''''''''">
              <a:rPr lang="ja-JP" altLang="en-US" sz="700" smtClean="0"/>
              <a:pPr marL="0" indent="0" algn="ctr">
                <a:spcBef>
                  <a:spcPct val="0"/>
                </a:spcBef>
                <a:buNone/>
              </a:pPr>
              <a:t>81</a:t>
            </a:fld>
            <a:endParaRPr kumimoji="0" lang="ja-JP" altLang="en-US" sz="700" dirty="0">
              <a:sym typeface="+mn-lt"/>
            </a:endParaRPr>
          </a:p>
        </p:txBody>
      </p:sp>
      <p:sp>
        <p:nvSpPr>
          <p:cNvPr id="365" name="テキスト プレースホルダ 9"/>
          <p:cNvSpPr>
            <a:spLocks noGrp="1"/>
          </p:cNvSpPr>
          <p:nvPr/>
        </p:nvSpPr>
        <p:spPr bwMode="gray">
          <a:xfrm>
            <a:off x="326786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AE47B89-C4DC-4281-B076-85B675245AB5}"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graphicFrame>
        <p:nvGraphicFramePr>
          <p:cNvPr id="366" name="Chart 3"/>
          <p:cNvGraphicFramePr/>
          <p:nvPr>
            <p:extLst>
              <p:ext uri="{D42A27DB-BD31-4B8C-83A1-F6EECF244321}">
                <p14:modId xmlns:p14="http://schemas.microsoft.com/office/powerpoint/2010/main" val="1745351233"/>
              </p:ext>
            </p:extLst>
          </p:nvPr>
        </p:nvGraphicFramePr>
        <p:xfrm>
          <a:off x="5015706" y="2734246"/>
          <a:ext cx="1677987" cy="3873500"/>
        </p:xfrm>
        <a:graphic>
          <a:graphicData uri="http://schemas.openxmlformats.org/drawingml/2006/chart">
            <c:chart xmlns:c="http://schemas.openxmlformats.org/drawingml/2006/chart" xmlns:r="http://schemas.openxmlformats.org/officeDocument/2006/relationships" r:id="rId8"/>
          </a:graphicData>
        </a:graphic>
      </p:graphicFrame>
      <p:sp>
        <p:nvSpPr>
          <p:cNvPr id="367" name="テキスト プレースホルダ 9"/>
          <p:cNvSpPr>
            <a:spLocks noGrp="1"/>
          </p:cNvSpPr>
          <p:nvPr/>
        </p:nvSpPr>
        <p:spPr bwMode="gray">
          <a:xfrm>
            <a:off x="6550818"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BD5A9C8-1FC2-4B16-A9CF-2BC11150F9FD}"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368" name="テキスト プレースホルダ 9"/>
          <p:cNvSpPr>
            <a:spLocks noGrp="1"/>
          </p:cNvSpPr>
          <p:nvPr/>
        </p:nvSpPr>
        <p:spPr bwMode="auto">
          <a:xfrm>
            <a:off x="6727031" y="5801296"/>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369" name="テキスト プレースホルダ 9"/>
          <p:cNvSpPr>
            <a:spLocks noGrp="1"/>
          </p:cNvSpPr>
          <p:nvPr/>
        </p:nvSpPr>
        <p:spPr bwMode="gray">
          <a:xfrm>
            <a:off x="65508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E68287D4-514A-4948-BFEE-FD4F458AD7F1}"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0" name="テキスト プレースホルダ 9"/>
          <p:cNvSpPr>
            <a:spLocks noGrp="1"/>
          </p:cNvSpPr>
          <p:nvPr/>
        </p:nvSpPr>
        <p:spPr bwMode="auto">
          <a:xfrm>
            <a:off x="6876256" y="2888233"/>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371" name="テキスト プレースホルダ 9"/>
          <p:cNvSpPr>
            <a:spLocks noGrp="1"/>
          </p:cNvSpPr>
          <p:nvPr/>
        </p:nvSpPr>
        <p:spPr bwMode="auto">
          <a:xfrm>
            <a:off x="7241381" y="3418458"/>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372" name="テキスト プレースホルダ 9"/>
          <p:cNvSpPr>
            <a:spLocks noGrp="1"/>
          </p:cNvSpPr>
          <p:nvPr/>
        </p:nvSpPr>
        <p:spPr bwMode="auto">
          <a:xfrm>
            <a:off x="6752431" y="5272658"/>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373" name="テキスト プレースホルダ 9"/>
          <p:cNvSpPr>
            <a:spLocks noGrp="1"/>
          </p:cNvSpPr>
          <p:nvPr/>
        </p:nvSpPr>
        <p:spPr bwMode="auto">
          <a:xfrm>
            <a:off x="6727031" y="3121595"/>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374" name="テキスト プレースホルダ 9"/>
          <p:cNvSpPr>
            <a:spLocks noGrp="1"/>
          </p:cNvSpPr>
          <p:nvPr/>
        </p:nvSpPr>
        <p:spPr bwMode="gray">
          <a:xfrm>
            <a:off x="6566693"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23D0CAA-9815-4373-BD3F-BC0D4EBD184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75" name="テキスト プレースホルダ 9"/>
          <p:cNvSpPr>
            <a:spLocks noGrp="1"/>
          </p:cNvSpPr>
          <p:nvPr/>
        </p:nvSpPr>
        <p:spPr bwMode="auto">
          <a:xfrm>
            <a:off x="6727031" y="3650232"/>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376" name="テキスト プレースホルダ 9"/>
          <p:cNvSpPr>
            <a:spLocks noGrp="1"/>
          </p:cNvSpPr>
          <p:nvPr/>
        </p:nvSpPr>
        <p:spPr bwMode="gray">
          <a:xfrm>
            <a:off x="6550818"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5E4F6CE-F7ED-4441-AD2A-E5173F436FA9}"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8" name="テキスト プレースホルダ 9"/>
          <p:cNvSpPr>
            <a:spLocks noGrp="1"/>
          </p:cNvSpPr>
          <p:nvPr/>
        </p:nvSpPr>
        <p:spPr bwMode="gray">
          <a:xfrm>
            <a:off x="65508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2D8C3B9-0536-4AAE-989E-AD79DB9B241A}"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379" name="テキスト プレースホルダ 9"/>
          <p:cNvSpPr>
            <a:spLocks noGrp="1"/>
          </p:cNvSpPr>
          <p:nvPr/>
        </p:nvSpPr>
        <p:spPr bwMode="auto">
          <a:xfrm>
            <a:off x="6842918" y="3947096"/>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381" name="テキスト プレースホルダ 9"/>
          <p:cNvSpPr>
            <a:spLocks noGrp="1"/>
          </p:cNvSpPr>
          <p:nvPr/>
        </p:nvSpPr>
        <p:spPr bwMode="auto">
          <a:xfrm>
            <a:off x="7001668" y="6331521"/>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382" name="テキスト プレースホルダ 9"/>
          <p:cNvSpPr>
            <a:spLocks noGrp="1"/>
          </p:cNvSpPr>
          <p:nvPr/>
        </p:nvSpPr>
        <p:spPr bwMode="auto">
          <a:xfrm>
            <a:off x="6765131" y="4212208"/>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383" name="テキスト プレースホルダ 9"/>
          <p:cNvSpPr>
            <a:spLocks noGrp="1"/>
          </p:cNvSpPr>
          <p:nvPr/>
        </p:nvSpPr>
        <p:spPr bwMode="auto">
          <a:xfrm>
            <a:off x="6831806" y="4477321"/>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384" name="テキスト プレースホルダ 9"/>
          <p:cNvSpPr>
            <a:spLocks noGrp="1"/>
          </p:cNvSpPr>
          <p:nvPr/>
        </p:nvSpPr>
        <p:spPr bwMode="gray">
          <a:xfrm>
            <a:off x="6558756"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8ED13D7-D4D1-4960-9187-5C0AF0179839}" type="datetime'''''''''''''''''''''''''''''''2'''''''''''">
              <a:rPr kumimoji="0" lang="ja-JP" altLang="en-US" sz="700" smtClean="0">
                <a:solidFill>
                  <a:schemeClr val="bg1"/>
                </a:solidFill>
                <a:sym typeface="+mn-lt"/>
              </a:rPr>
              <a:pPr marL="0" indent="0" algn="ctr">
                <a:spcBef>
                  <a:spcPct val="0"/>
                </a:spcBef>
                <a:buNone/>
              </a:pPr>
              <a:t>2</a:t>
            </a:fld>
            <a:endParaRPr kumimoji="0" lang="ja-JP" altLang="en-US" sz="700" dirty="0">
              <a:solidFill>
                <a:schemeClr val="bg1"/>
              </a:solidFill>
              <a:sym typeface="+mn-lt"/>
            </a:endParaRPr>
          </a:p>
        </p:txBody>
      </p:sp>
      <p:sp>
        <p:nvSpPr>
          <p:cNvPr id="385" name="テキスト プレースホルダ 9"/>
          <p:cNvSpPr>
            <a:spLocks noGrp="1"/>
          </p:cNvSpPr>
          <p:nvPr/>
        </p:nvSpPr>
        <p:spPr bwMode="auto">
          <a:xfrm>
            <a:off x="6822281" y="4680521"/>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386" name="テキスト プレースホルダ 9"/>
          <p:cNvSpPr>
            <a:spLocks noGrp="1"/>
          </p:cNvSpPr>
          <p:nvPr/>
        </p:nvSpPr>
        <p:spPr bwMode="gray">
          <a:xfrm>
            <a:off x="6558756"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48054535-0C6B-4920-9194-729C9A3D8466}"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7" name="テキスト プレースホルダ 9"/>
          <p:cNvSpPr>
            <a:spLocks noGrp="1"/>
          </p:cNvSpPr>
          <p:nvPr/>
        </p:nvSpPr>
        <p:spPr bwMode="auto">
          <a:xfrm>
            <a:off x="6877843" y="4945633"/>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388" name="テキスト プレースホルダ 9"/>
          <p:cNvSpPr>
            <a:spLocks noGrp="1"/>
          </p:cNvSpPr>
          <p:nvPr/>
        </p:nvSpPr>
        <p:spPr bwMode="gray">
          <a:xfrm>
            <a:off x="6558756"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311BC04-ACEE-4DFA-BB8C-A084F1E2028A}" type="datetime'''''''''''''''''''''''2'''''''''''''''''''''''''''''''''''">
              <a:rPr lang="ja-JP" altLang="en-US" sz="700" smtClean="0">
                <a:solidFill>
                  <a:schemeClr val="bg1"/>
                </a:solidFill>
              </a:rPr>
              <a:pPr marL="0" indent="0" algn="ctr">
                <a:spcBef>
                  <a:spcPct val="0"/>
                </a:spcBef>
                <a:buNone/>
              </a:pPr>
              <a:t>2</a:t>
            </a:fld>
            <a:endParaRPr kumimoji="0" lang="ja-JP" altLang="en-US" sz="700" dirty="0">
              <a:solidFill>
                <a:schemeClr val="bg1"/>
              </a:solidFill>
              <a:sym typeface="+mn-lt"/>
            </a:endParaRPr>
          </a:p>
        </p:txBody>
      </p:sp>
      <p:sp>
        <p:nvSpPr>
          <p:cNvPr id="389" name="テキスト プレースホルダ 9"/>
          <p:cNvSpPr>
            <a:spLocks noGrp="1"/>
          </p:cNvSpPr>
          <p:nvPr/>
        </p:nvSpPr>
        <p:spPr bwMode="gray">
          <a:xfrm>
            <a:off x="6566693"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23E97FC5-AB3A-4910-BA27-D6BF36198629}"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0" name="テキスト プレースホルダ 9"/>
          <p:cNvSpPr>
            <a:spLocks noGrp="1"/>
          </p:cNvSpPr>
          <p:nvPr/>
        </p:nvSpPr>
        <p:spPr bwMode="auto">
          <a:xfrm>
            <a:off x="6846093" y="5474271"/>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391" name="テキスト プレースホルダ 9"/>
          <p:cNvSpPr>
            <a:spLocks noGrp="1"/>
          </p:cNvSpPr>
          <p:nvPr/>
        </p:nvSpPr>
        <p:spPr bwMode="gray">
          <a:xfrm>
            <a:off x="6566693"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7E430F6-00F2-4491-8319-A14926F70C41}"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392" name="テキスト プレースホルダ 9"/>
          <p:cNvSpPr>
            <a:spLocks noGrp="1"/>
          </p:cNvSpPr>
          <p:nvPr/>
        </p:nvSpPr>
        <p:spPr bwMode="auto">
          <a:xfrm>
            <a:off x="6993731" y="6066408"/>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graphicFrame>
        <p:nvGraphicFramePr>
          <p:cNvPr id="393" name="Chart 3"/>
          <p:cNvGraphicFramePr/>
          <p:nvPr>
            <p:extLst>
              <p:ext uri="{D42A27DB-BD31-4B8C-83A1-F6EECF244321}">
                <p14:modId xmlns:p14="http://schemas.microsoft.com/office/powerpoint/2010/main" val="509704142"/>
              </p:ext>
            </p:extLst>
          </p:nvPr>
        </p:nvGraphicFramePr>
        <p:xfrm>
          <a:off x="8109743" y="2734246"/>
          <a:ext cx="1677988" cy="3873500"/>
        </p:xfrm>
        <a:graphic>
          <a:graphicData uri="http://schemas.openxmlformats.org/drawingml/2006/chart">
            <c:chart xmlns:c="http://schemas.openxmlformats.org/drawingml/2006/chart" xmlns:r="http://schemas.openxmlformats.org/officeDocument/2006/relationships" r:id="rId9"/>
          </a:graphicData>
        </a:graphic>
      </p:graphicFrame>
      <p:sp>
        <p:nvSpPr>
          <p:cNvPr id="401" name="テキスト プレースホルダ 9"/>
          <p:cNvSpPr>
            <a:spLocks noGrp="1"/>
          </p:cNvSpPr>
          <p:nvPr/>
        </p:nvSpPr>
        <p:spPr bwMode="gray">
          <a:xfrm>
            <a:off x="9438481" y="6074346"/>
            <a:ext cx="123825" cy="106363"/>
          </a:xfrm>
          <a:prstGeom prst="rect">
            <a:avLst/>
          </a:prstGeom>
          <a:noFill/>
          <a:ln>
            <a:noFill/>
          </a:ln>
          <a:extLst>
            <a:ext uri="{909E8E84-426E-40DD-AFC4-6F175D3DCCD1}">
              <a14:hiddenFill xmlns:a14="http://schemas.microsoft.com/office/drawing/2010/main">
                <a:solidFill>
                  <a:srgbClr val="80A4BF"/>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AF755E8-D8BC-47C3-AFB3-104CF22005E6}" type="datetime'''''''''''''''''''''''''''''''2''''7'''''''">
              <a:rPr lang="ja-JP" altLang="en-US" sz="700" smtClean="0"/>
              <a:pPr marL="0" indent="0" algn="ctr">
                <a:spcBef>
                  <a:spcPct val="0"/>
                </a:spcBef>
                <a:buNone/>
              </a:pPr>
              <a:t>27</a:t>
            </a:fld>
            <a:endParaRPr kumimoji="0" lang="ja-JP" altLang="en-US" sz="700" dirty="0">
              <a:sym typeface="+mn-lt"/>
            </a:endParaRPr>
          </a:p>
        </p:txBody>
      </p:sp>
      <p:sp>
        <p:nvSpPr>
          <p:cNvPr id="402" name="テキスト プレースホルダ 9"/>
          <p:cNvSpPr>
            <a:spLocks noGrp="1"/>
          </p:cNvSpPr>
          <p:nvPr/>
        </p:nvSpPr>
        <p:spPr bwMode="gray">
          <a:xfrm>
            <a:off x="8178006" y="422014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BDD313FE-8216-4CF3-B0C9-03883EC52E25}"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3" name="テキスト プレースホルダ 9"/>
          <p:cNvSpPr>
            <a:spLocks noGrp="1"/>
          </p:cNvSpPr>
          <p:nvPr/>
        </p:nvSpPr>
        <p:spPr bwMode="gray">
          <a:xfrm>
            <a:off x="8163718" y="39550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605B6E33-28F6-4D30-8DE2-20D149683F60}"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4" name="テキスト プレースホルダ 9"/>
          <p:cNvSpPr>
            <a:spLocks noGrp="1"/>
          </p:cNvSpPr>
          <p:nvPr/>
        </p:nvSpPr>
        <p:spPr bwMode="gray">
          <a:xfrm>
            <a:off x="8178006" y="31612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37666B99-4199-4A11-A00A-D7F1592AA364}"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05" name="テキスト プレースホルダ 9"/>
          <p:cNvSpPr>
            <a:spLocks noGrp="1"/>
          </p:cNvSpPr>
          <p:nvPr/>
        </p:nvSpPr>
        <p:spPr bwMode="gray">
          <a:xfrm>
            <a:off x="8163718" y="34263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C22771-C30B-4259-B92C-71E3D125C6A2}"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07" name="テキスト プレースホルダ 9"/>
          <p:cNvSpPr>
            <a:spLocks noGrp="1"/>
          </p:cNvSpPr>
          <p:nvPr/>
        </p:nvSpPr>
        <p:spPr bwMode="auto">
          <a:xfrm>
            <a:off x="7534547" y="3075559"/>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08" name="テキスト プレースホルダ 9"/>
          <p:cNvSpPr>
            <a:spLocks noGrp="1"/>
          </p:cNvSpPr>
          <p:nvPr/>
        </p:nvSpPr>
        <p:spPr bwMode="gray">
          <a:xfrm>
            <a:off x="8163718" y="36899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144C131-6BD3-4CA3-BBF3-B5A17A97DF7F}"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0" name="テキスト プレースホルダ 9"/>
          <p:cNvSpPr>
            <a:spLocks noGrp="1"/>
          </p:cNvSpPr>
          <p:nvPr/>
        </p:nvSpPr>
        <p:spPr bwMode="auto">
          <a:xfrm>
            <a:off x="7493843" y="3604197"/>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
        <p:nvSpPr>
          <p:cNvPr id="411" name="テキスト プレースホルダ 9"/>
          <p:cNvSpPr>
            <a:spLocks noGrp="1"/>
          </p:cNvSpPr>
          <p:nvPr/>
        </p:nvSpPr>
        <p:spPr bwMode="gray">
          <a:xfrm>
            <a:off x="8178006" y="44852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FCA98108-8C88-4D46-AD1E-3CA46574163A}" type="datetime'''''''''''''3'''''''''''''''''''''''''''''''''''''''''''''">
              <a:rPr kumimoji="0" lang="ja-JP" altLang="en-US" sz="700" smtClean="0">
                <a:solidFill>
                  <a:schemeClr val="bg1"/>
                </a:solidFill>
                <a:sym typeface="+mn-lt"/>
              </a:rPr>
              <a:pPr marL="0" indent="0" algn="ctr">
                <a:spcBef>
                  <a:spcPct val="0"/>
                </a:spcBef>
                <a:buNone/>
              </a:pPr>
              <a:t>3</a:t>
            </a:fld>
            <a:endParaRPr kumimoji="0" lang="ja-JP" altLang="en-US" sz="700" dirty="0">
              <a:solidFill>
                <a:schemeClr val="bg1"/>
              </a:solidFill>
              <a:sym typeface="+mn-lt"/>
            </a:endParaRPr>
          </a:p>
        </p:txBody>
      </p:sp>
      <p:sp>
        <p:nvSpPr>
          <p:cNvPr id="412" name="テキスト プレースホルダ 9"/>
          <p:cNvSpPr>
            <a:spLocks noGrp="1"/>
          </p:cNvSpPr>
          <p:nvPr/>
        </p:nvSpPr>
        <p:spPr bwMode="gray">
          <a:xfrm>
            <a:off x="8163718" y="475037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16386831-AE01-4B2B-AE4B-FF967FECD921}"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3" name="テキスト プレースホルダ 9"/>
          <p:cNvSpPr>
            <a:spLocks noGrp="1"/>
          </p:cNvSpPr>
          <p:nvPr/>
        </p:nvSpPr>
        <p:spPr bwMode="gray">
          <a:xfrm>
            <a:off x="8163718" y="501548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C2CF1E5E-3B0F-49D4-9CBA-93682FC3329C}"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4" name="テキスト プレースホルダ 9"/>
          <p:cNvSpPr>
            <a:spLocks noGrp="1"/>
          </p:cNvSpPr>
          <p:nvPr/>
        </p:nvSpPr>
        <p:spPr bwMode="gray">
          <a:xfrm>
            <a:off x="8163718" y="5280596"/>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9E2CD31D-58AF-4FE1-A280-495BC038A428}" type="datetime'''''''''''''''''''''''''''1'''''''''''''''''''''''">
              <a:rPr lang="ja-JP" altLang="en-US" sz="700" smtClean="0">
                <a:solidFill>
                  <a:schemeClr val="bg1"/>
                </a:solidFill>
              </a:rPr>
              <a:pPr marL="0" indent="0" algn="ctr">
                <a:spcBef>
                  <a:spcPct val="0"/>
                </a:spcBef>
                <a:buNone/>
              </a:pPr>
              <a:t>1</a:t>
            </a:fld>
            <a:endParaRPr kumimoji="0" lang="ja-JP" altLang="en-US" sz="700" dirty="0">
              <a:solidFill>
                <a:schemeClr val="bg1"/>
              </a:solidFill>
              <a:sym typeface="+mn-lt"/>
            </a:endParaRPr>
          </a:p>
        </p:txBody>
      </p:sp>
      <p:sp>
        <p:nvSpPr>
          <p:cNvPr id="415" name="テキスト プレースホルダ 9"/>
          <p:cNvSpPr>
            <a:spLocks noGrp="1"/>
          </p:cNvSpPr>
          <p:nvPr/>
        </p:nvSpPr>
        <p:spPr bwMode="gray">
          <a:xfrm>
            <a:off x="8163718" y="5544121"/>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7043B349-8F2C-4362-BEA6-AE2D816415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7" name="テキスト プレースホルダ 9"/>
          <p:cNvSpPr>
            <a:spLocks noGrp="1"/>
          </p:cNvSpPr>
          <p:nvPr/>
        </p:nvSpPr>
        <p:spPr bwMode="gray">
          <a:xfrm>
            <a:off x="8163718" y="5809233"/>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ABF0DF8A-67A3-4B87-A725-ECB88B7F3762}" type="datetime'''''''''''''''''''''''''''''''''1'''''''''''''''''''''">
              <a:rPr kumimoji="0" lang="ja-JP" altLang="en-US" sz="700" smtClean="0">
                <a:solidFill>
                  <a:schemeClr val="bg1"/>
                </a:solidFill>
                <a:sym typeface="+mn-lt"/>
              </a:rPr>
              <a:pPr marL="0" indent="0" algn="ctr">
                <a:spcBef>
                  <a:spcPct val="0"/>
                </a:spcBef>
                <a:buNone/>
              </a:pPr>
              <a:t>1</a:t>
            </a:fld>
            <a:endParaRPr kumimoji="0" lang="ja-JP" altLang="en-US" sz="700" dirty="0">
              <a:solidFill>
                <a:schemeClr val="bg1"/>
              </a:solidFill>
              <a:sym typeface="+mn-lt"/>
            </a:endParaRPr>
          </a:p>
        </p:txBody>
      </p:sp>
      <p:sp>
        <p:nvSpPr>
          <p:cNvPr id="418" name="テキスト プレースホルダ 9"/>
          <p:cNvSpPr>
            <a:spLocks noGrp="1"/>
          </p:cNvSpPr>
          <p:nvPr/>
        </p:nvSpPr>
        <p:spPr bwMode="gray">
          <a:xfrm>
            <a:off x="9098756" y="6339458"/>
            <a:ext cx="123825" cy="106363"/>
          </a:xfrm>
          <a:prstGeom prst="rect">
            <a:avLst/>
          </a:prstGeom>
          <a:noFill/>
          <a:ln>
            <a:noFill/>
          </a:ln>
          <a:extLst>
            <a:ext uri="{909E8E84-426E-40DD-AFC4-6F175D3DCCD1}">
              <a14:hiddenFill xmlns:a14="http://schemas.microsoft.com/office/drawing/2010/main">
                <a:solidFill>
                  <a:srgbClr val="D5E1EA"/>
                </a:solidFill>
              </a14:hiddenFill>
            </a:ext>
          </a:extLst>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5FB4E9BE-E27A-45BE-9EB8-A9B4B626AA2C}" type="datetime'7''''''''''''''''''''''''''''2'''''''''''''''''''''''''">
              <a:rPr lang="ja-JP" altLang="en-US" sz="700" smtClean="0"/>
              <a:pPr marL="0" indent="0" algn="ctr">
                <a:spcBef>
                  <a:spcPct val="0"/>
                </a:spcBef>
                <a:buNone/>
              </a:pPr>
              <a:t>72</a:t>
            </a:fld>
            <a:endParaRPr kumimoji="0" lang="ja-JP" altLang="en-US" sz="700" dirty="0">
              <a:sym typeface="+mn-lt"/>
            </a:endParaRPr>
          </a:p>
        </p:txBody>
      </p:sp>
      <p:sp>
        <p:nvSpPr>
          <p:cNvPr id="419" name="テキスト プレースホルダ 9"/>
          <p:cNvSpPr>
            <a:spLocks noGrp="1"/>
          </p:cNvSpPr>
          <p:nvPr/>
        </p:nvSpPr>
        <p:spPr bwMode="gray">
          <a:xfrm>
            <a:off x="8178006" y="6339458"/>
            <a:ext cx="74613" cy="106363"/>
          </a:xfrm>
          <a:prstGeom prst="rect">
            <a:avLst/>
          </a:prstGeom>
          <a:solidFill>
            <a:srgbClr val="304B5F"/>
          </a:solidFill>
          <a:ln>
            <a:noFill/>
          </a:ln>
        </p:spPr>
        <p:txBody>
          <a:bodyPr vert="horz" wrap="none" lIns="12700" tIns="0" rIns="1270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fld id="{D2940E6B-1E76-4F78-87F2-326EB8A010E8}" type="datetime'''''''''''''''''''''''3'''''''''''">
              <a:rPr lang="ja-JP" altLang="en-US" sz="700" smtClean="0">
                <a:solidFill>
                  <a:schemeClr val="bg1"/>
                </a:solidFill>
              </a:rPr>
              <a:pPr marL="0" indent="0" algn="ctr">
                <a:spcBef>
                  <a:spcPct val="0"/>
                </a:spcBef>
                <a:buNone/>
              </a:pPr>
              <a:t>3</a:t>
            </a:fld>
            <a:endParaRPr kumimoji="0" lang="ja-JP" altLang="en-US" sz="700" dirty="0">
              <a:solidFill>
                <a:schemeClr val="bg1"/>
              </a:solidFill>
              <a:sym typeface="+mn-lt"/>
            </a:endParaRPr>
          </a:p>
        </p:txBody>
      </p:sp>
      <p:sp>
        <p:nvSpPr>
          <p:cNvPr id="420" name="正方形/長方形 419"/>
          <p:cNvSpPr/>
          <p:nvPr/>
        </p:nvSpPr>
        <p:spPr>
          <a:xfrm>
            <a:off x="596106"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1" name="正方形/長方形 420"/>
          <p:cNvSpPr/>
          <p:nvPr/>
        </p:nvSpPr>
        <p:spPr>
          <a:xfrm>
            <a:off x="3693318"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2" name="正方形/長方形 421"/>
          <p:cNvSpPr/>
          <p:nvPr/>
        </p:nvSpPr>
        <p:spPr>
          <a:xfrm>
            <a:off x="5493543" y="2708936"/>
            <a:ext cx="720725"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クリニック</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3" name="正方形/長方形 422"/>
          <p:cNvSpPr/>
          <p:nvPr/>
        </p:nvSpPr>
        <p:spPr>
          <a:xfrm>
            <a:off x="8588737" y="2708936"/>
            <a:ext cx="720000" cy="144000"/>
          </a:xfrm>
          <a:prstGeom prst="rect">
            <a:avLst/>
          </a:prstGeom>
          <a:noFill/>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病院</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4" name="正方形/長方形 423"/>
          <p:cNvSpPr/>
          <p:nvPr/>
        </p:nvSpPr>
        <p:spPr bwMode="auto">
          <a:xfrm>
            <a:off x="8654256" y="2061146"/>
            <a:ext cx="142875" cy="106363"/>
          </a:xfrm>
          <a:prstGeom prst="rect">
            <a:avLst/>
          </a:prstGeom>
          <a:solidFill>
            <a:srgbClr val="80A4B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5" name="正方形/長方形 424"/>
          <p:cNvSpPr/>
          <p:nvPr/>
        </p:nvSpPr>
        <p:spPr bwMode="auto">
          <a:xfrm>
            <a:off x="8654256" y="1888108"/>
            <a:ext cx="142875" cy="106363"/>
          </a:xfrm>
          <a:prstGeom prst="rect">
            <a:avLst/>
          </a:prstGeom>
          <a:solidFill>
            <a:srgbClr val="304B5F"/>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6" name="正方形/長方形 425"/>
          <p:cNvSpPr/>
          <p:nvPr/>
        </p:nvSpPr>
        <p:spPr bwMode="auto">
          <a:xfrm>
            <a:off x="8654256" y="2234183"/>
            <a:ext cx="142875" cy="106363"/>
          </a:xfrm>
          <a:prstGeom prst="rect">
            <a:avLst/>
          </a:prstGeom>
          <a:solidFill>
            <a:srgbClr val="D5E1EA"/>
          </a:solidFill>
          <a:ln w="9525">
            <a:solidFill>
              <a:srgbClr val="C0C0C0"/>
            </a:solidFill>
          </a:ln>
        </p:spPr>
        <p:txBody>
          <a:bodyPr wrap="square" rtlCol="0"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7" name="テキスト プレースホルダ 9"/>
          <p:cNvSpPr>
            <a:spLocks noGrp="1"/>
          </p:cNvSpPr>
          <p:nvPr/>
        </p:nvSpPr>
        <p:spPr bwMode="auto">
          <a:xfrm>
            <a:off x="8847931" y="1883346"/>
            <a:ext cx="6985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とても低い・低い</a:t>
            </a:r>
            <a:endParaRPr kumimoji="0" lang="ja-JP" altLang="en-US" sz="800" dirty="0">
              <a:sym typeface="+mn-lt"/>
            </a:endParaRPr>
          </a:p>
        </p:txBody>
      </p:sp>
      <p:sp>
        <p:nvSpPr>
          <p:cNvPr id="428" name="テキスト プレースホルダ 9"/>
          <p:cNvSpPr>
            <a:spLocks noGrp="1"/>
          </p:cNvSpPr>
          <p:nvPr/>
        </p:nvSpPr>
        <p:spPr bwMode="auto">
          <a:xfrm>
            <a:off x="8847931" y="2056383"/>
            <a:ext cx="1746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適正</a:t>
            </a:r>
            <a:endParaRPr kumimoji="0" lang="ja-JP" altLang="en-US" sz="800" dirty="0">
              <a:sym typeface="+mn-lt"/>
            </a:endParaRPr>
          </a:p>
        </p:txBody>
      </p:sp>
      <p:sp>
        <p:nvSpPr>
          <p:cNvPr id="429" name="テキスト プレースホルダ 9"/>
          <p:cNvSpPr>
            <a:spLocks noGrp="1"/>
          </p:cNvSpPr>
          <p:nvPr/>
        </p:nvSpPr>
        <p:spPr bwMode="auto">
          <a:xfrm>
            <a:off x="8847931" y="2229421"/>
            <a:ext cx="693738"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800" dirty="0"/>
              <a:t>高い・とても高い</a:t>
            </a:r>
            <a:endParaRPr kumimoji="0" lang="ja-JP" altLang="en-US" sz="800" dirty="0">
              <a:sym typeface="+mn-lt"/>
            </a:endParaRPr>
          </a:p>
        </p:txBody>
      </p:sp>
      <p:sp>
        <p:nvSpPr>
          <p:cNvPr id="434" name="テキスト プレースホルダ 9"/>
          <p:cNvSpPr>
            <a:spLocks noGrp="1"/>
          </p:cNvSpPr>
          <p:nvPr/>
        </p:nvSpPr>
        <p:spPr bwMode="auto">
          <a:xfrm>
            <a:off x="1865987" y="5807567"/>
            <a:ext cx="13906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医療サービス・治療の成果</a:t>
            </a:r>
            <a:endParaRPr kumimoji="0" lang="ja-JP" altLang="en-US" sz="700" dirty="0">
              <a:sym typeface="+mn-lt"/>
            </a:endParaRPr>
          </a:p>
        </p:txBody>
      </p:sp>
      <p:sp>
        <p:nvSpPr>
          <p:cNvPr id="435" name="テキスト プレースホルダ 9"/>
          <p:cNvSpPr>
            <a:spLocks noGrp="1"/>
          </p:cNvSpPr>
          <p:nvPr/>
        </p:nvSpPr>
        <p:spPr bwMode="auto">
          <a:xfrm>
            <a:off x="2015212" y="2894504"/>
            <a:ext cx="10922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立地の利便性</a:t>
            </a:r>
          </a:p>
        </p:txBody>
      </p:sp>
      <p:sp>
        <p:nvSpPr>
          <p:cNvPr id="436" name="テキスト プレースホルダ 9"/>
          <p:cNvSpPr>
            <a:spLocks noGrp="1"/>
          </p:cNvSpPr>
          <p:nvPr/>
        </p:nvSpPr>
        <p:spPr bwMode="auto">
          <a:xfrm>
            <a:off x="2380337" y="3424729"/>
            <a:ext cx="3619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快適さ</a:t>
            </a:r>
          </a:p>
        </p:txBody>
      </p:sp>
      <p:sp>
        <p:nvSpPr>
          <p:cNvPr id="437" name="テキスト プレースホルダ 9"/>
          <p:cNvSpPr>
            <a:spLocks noGrp="1"/>
          </p:cNvSpPr>
          <p:nvPr/>
        </p:nvSpPr>
        <p:spPr bwMode="auto">
          <a:xfrm>
            <a:off x="1891387" y="5278929"/>
            <a:ext cx="13398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kumimoji="0" lang="ja-JP" altLang="en-US" sz="700" dirty="0">
                <a:sym typeface="+mn-lt"/>
              </a:rPr>
              <a:t>医師の説明のわかりやすさ</a:t>
            </a:r>
          </a:p>
        </p:txBody>
      </p:sp>
      <p:sp>
        <p:nvSpPr>
          <p:cNvPr id="438" name="テキスト プレースホルダ 9"/>
          <p:cNvSpPr>
            <a:spLocks noGrp="1"/>
          </p:cNvSpPr>
          <p:nvPr/>
        </p:nvSpPr>
        <p:spPr bwMode="auto">
          <a:xfrm>
            <a:off x="1865987" y="3127866"/>
            <a:ext cx="55403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営業時間の利便性</a:t>
            </a:r>
          </a:p>
        </p:txBody>
      </p:sp>
      <p:sp>
        <p:nvSpPr>
          <p:cNvPr id="439" name="テキスト プレースホルダ 9"/>
          <p:cNvSpPr>
            <a:spLocks noGrp="1"/>
          </p:cNvSpPr>
          <p:nvPr/>
        </p:nvSpPr>
        <p:spPr bwMode="auto">
          <a:xfrm>
            <a:off x="1865987" y="3656503"/>
            <a:ext cx="522288"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検査の空き状況</a:t>
            </a:r>
            <a:endParaRPr kumimoji="0" lang="ja-JP" altLang="en-US" sz="700" dirty="0">
              <a:sym typeface="+mn-lt"/>
            </a:endParaRPr>
          </a:p>
        </p:txBody>
      </p:sp>
      <p:sp>
        <p:nvSpPr>
          <p:cNvPr id="440" name="テキスト プレースホルダ 9"/>
          <p:cNvSpPr>
            <a:spLocks noGrp="1"/>
          </p:cNvSpPr>
          <p:nvPr/>
        </p:nvSpPr>
        <p:spPr bwMode="auto">
          <a:xfrm>
            <a:off x="1981874" y="3953367"/>
            <a:ext cx="11604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専門医の空き状況</a:t>
            </a:r>
            <a:endParaRPr kumimoji="0" lang="ja-JP" altLang="en-US" sz="700" dirty="0">
              <a:sym typeface="+mn-lt"/>
            </a:endParaRPr>
          </a:p>
        </p:txBody>
      </p:sp>
      <p:sp>
        <p:nvSpPr>
          <p:cNvPr id="441" name="テキスト プレースホルダ 9"/>
          <p:cNvSpPr>
            <a:spLocks noGrp="1"/>
          </p:cNvSpPr>
          <p:nvPr/>
        </p:nvSpPr>
        <p:spPr bwMode="auto">
          <a:xfrm>
            <a:off x="2140624" y="6337792"/>
            <a:ext cx="8429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全体の印象</a:t>
            </a:r>
            <a:endParaRPr kumimoji="0" lang="ja-JP" altLang="en-US" sz="700" dirty="0">
              <a:sym typeface="+mn-lt"/>
            </a:endParaRPr>
          </a:p>
        </p:txBody>
      </p:sp>
      <p:sp>
        <p:nvSpPr>
          <p:cNvPr id="442" name="テキスト プレースホルダ 9"/>
          <p:cNvSpPr>
            <a:spLocks noGrp="1"/>
          </p:cNvSpPr>
          <p:nvPr/>
        </p:nvSpPr>
        <p:spPr bwMode="auto">
          <a:xfrm>
            <a:off x="1904087" y="4218479"/>
            <a:ext cx="13144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医師の指名可能</a:t>
            </a:r>
            <a:endParaRPr kumimoji="0" lang="ja-JP" altLang="en-US" sz="700" dirty="0">
              <a:sym typeface="+mn-lt"/>
            </a:endParaRPr>
          </a:p>
        </p:txBody>
      </p:sp>
      <p:sp>
        <p:nvSpPr>
          <p:cNvPr id="443" name="テキスト プレースホルダ 9"/>
          <p:cNvSpPr>
            <a:spLocks noGrp="1"/>
          </p:cNvSpPr>
          <p:nvPr/>
        </p:nvSpPr>
        <p:spPr bwMode="auto">
          <a:xfrm>
            <a:off x="1970762" y="4483592"/>
            <a:ext cx="118110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診察待ち時間</a:t>
            </a:r>
            <a:endParaRPr kumimoji="0" lang="ja-JP" altLang="en-US" sz="700" dirty="0">
              <a:sym typeface="+mn-lt"/>
            </a:endParaRPr>
          </a:p>
        </p:txBody>
      </p:sp>
      <p:sp>
        <p:nvSpPr>
          <p:cNvPr id="444" name="テキスト プレースホルダ 9"/>
          <p:cNvSpPr>
            <a:spLocks noGrp="1"/>
          </p:cNvSpPr>
          <p:nvPr/>
        </p:nvSpPr>
        <p:spPr bwMode="auto">
          <a:xfrm>
            <a:off x="1961237" y="4686792"/>
            <a:ext cx="12001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診察時間の長さ</a:t>
            </a:r>
            <a:endParaRPr kumimoji="0" lang="ja-JP" altLang="en-US" sz="700" dirty="0">
              <a:sym typeface="+mn-lt"/>
            </a:endParaRPr>
          </a:p>
        </p:txBody>
      </p:sp>
      <p:sp>
        <p:nvSpPr>
          <p:cNvPr id="445" name="テキスト プレースホルダ 9"/>
          <p:cNvSpPr>
            <a:spLocks noGrp="1"/>
          </p:cNvSpPr>
          <p:nvPr/>
        </p:nvSpPr>
        <p:spPr bwMode="auto">
          <a:xfrm>
            <a:off x="2016799" y="4951904"/>
            <a:ext cx="10906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診断・治療法提供の可否</a:t>
            </a:r>
            <a:endParaRPr kumimoji="0" lang="ja-JP" altLang="en-US" sz="700" dirty="0">
              <a:sym typeface="+mn-lt"/>
            </a:endParaRPr>
          </a:p>
        </p:txBody>
      </p:sp>
      <p:sp>
        <p:nvSpPr>
          <p:cNvPr id="446" name="テキスト プレースホルダ 9"/>
          <p:cNvSpPr>
            <a:spLocks noGrp="1"/>
          </p:cNvSpPr>
          <p:nvPr/>
        </p:nvSpPr>
        <p:spPr bwMode="auto">
          <a:xfrm>
            <a:off x="1985049" y="5480542"/>
            <a:ext cx="11541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医療スタッフの態度・親切さ</a:t>
            </a:r>
            <a:endParaRPr kumimoji="0" lang="ja-JP" altLang="en-US" sz="700" dirty="0">
              <a:sym typeface="+mn-lt"/>
            </a:endParaRPr>
          </a:p>
        </p:txBody>
      </p:sp>
      <p:sp>
        <p:nvSpPr>
          <p:cNvPr id="447" name="テキスト プレースホルダ 9"/>
          <p:cNvSpPr>
            <a:spLocks noGrp="1"/>
          </p:cNvSpPr>
          <p:nvPr/>
        </p:nvSpPr>
        <p:spPr bwMode="auto">
          <a:xfrm>
            <a:off x="2132687" y="6072679"/>
            <a:ext cx="8572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ctr">
              <a:spcBef>
                <a:spcPct val="0"/>
              </a:spcBef>
              <a:buNone/>
            </a:pPr>
            <a:r>
              <a:rPr lang="ja-JP" altLang="en-US" sz="700" dirty="0">
                <a:sym typeface="+mn-lt"/>
              </a:rPr>
              <a:t>治療費</a:t>
            </a:r>
            <a:endParaRPr kumimoji="0" lang="ja-JP" altLang="en-US" sz="700" dirty="0">
              <a:sym typeface="+mn-lt"/>
            </a:endParaRPr>
          </a:p>
        </p:txBody>
      </p:sp>
      <p:sp>
        <p:nvSpPr>
          <p:cNvPr id="448" name="テキスト プレースホルダ 9"/>
          <p:cNvSpPr>
            <a:spLocks noGrp="1"/>
          </p:cNvSpPr>
          <p:nvPr/>
        </p:nvSpPr>
        <p:spPr bwMode="auto">
          <a:xfrm>
            <a:off x="2692455" y="3095970"/>
            <a:ext cx="658813"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kumimoji="0" lang="ja-JP" altLang="en-US" sz="700" dirty="0">
                <a:sym typeface="+mn-lt"/>
              </a:rPr>
              <a:t>個室・少人数部屋希望の実現</a:t>
            </a:r>
          </a:p>
        </p:txBody>
      </p:sp>
      <p:sp>
        <p:nvSpPr>
          <p:cNvPr id="449" name="テキスト プレースホルダ 9"/>
          <p:cNvSpPr>
            <a:spLocks noGrp="1"/>
          </p:cNvSpPr>
          <p:nvPr/>
        </p:nvSpPr>
        <p:spPr bwMode="auto">
          <a:xfrm>
            <a:off x="2651751" y="3624608"/>
            <a:ext cx="771525" cy="2762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spcBef>
                <a:spcPct val="0"/>
              </a:spcBef>
              <a:buNone/>
            </a:pPr>
            <a:r>
              <a:rPr lang="ja-JP" altLang="en-US" sz="700" dirty="0">
                <a:sym typeface="+mn-lt"/>
              </a:rPr>
              <a:t>検査・医療機器</a:t>
            </a:r>
            <a:endParaRPr lang="en-US" altLang="ja-JP" sz="700" dirty="0">
              <a:sym typeface="+mn-lt"/>
            </a:endParaRPr>
          </a:p>
          <a:p>
            <a:pPr marL="0" indent="0">
              <a:spcBef>
                <a:spcPct val="0"/>
              </a:spcBef>
              <a:buNone/>
            </a:pPr>
            <a:r>
              <a:rPr lang="ja-JP" altLang="en-US" sz="700" dirty="0">
                <a:sym typeface="+mn-lt"/>
              </a:rPr>
              <a:t>の空き状況</a:t>
            </a:r>
            <a:endParaRPr kumimoji="0" lang="ja-JP" altLang="en-US" sz="700" dirty="0">
              <a:sym typeface="+mn-lt"/>
            </a:endParaRPr>
          </a:p>
        </p:txBody>
      </p:sp>
    </p:spTree>
    <p:extLst>
      <p:ext uri="{BB962C8B-B14F-4D97-AF65-F5344CB8AC3E}">
        <p14:creationId xmlns:p14="http://schemas.microsoft.com/office/powerpoint/2010/main" val="2827718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1"/>
            </p:custDataLst>
            <p:extLst>
              <p:ext uri="{D42A27DB-BD31-4B8C-83A1-F6EECF244321}">
                <p14:modId xmlns:p14="http://schemas.microsoft.com/office/powerpoint/2010/main" val="243223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0" imgW="360" imgH="360" progId="TCLayout.ActiveDocument.1">
                  <p:embed/>
                </p:oleObj>
              </mc:Choice>
              <mc:Fallback>
                <p:oleObj name="think-cellスライド" r:id="rId100" imgW="360" imgH="360" progId="TCLayout.ActiveDocument.1">
                  <p:embed/>
                  <p:pic>
                    <p:nvPicPr>
                      <p:cNvPr id="14" name="Object 13" hidden="1"/>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マレーシア／医療関連／医療・公衆衛生</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grpSp>
        <p:nvGrpSpPr>
          <p:cNvPr id="5" name="グループ化 7"/>
          <p:cNvGrpSpPr/>
          <p:nvPr/>
        </p:nvGrpSpPr>
        <p:grpSpPr>
          <a:xfrm>
            <a:off x="200471" y="20261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20261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万人あたりの医師数は増加傾向にあり、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人に達した。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年のアジア太平洋地域の平均（医師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人）と比較すると、医療従事者の数は十分であると言える。</a:t>
            </a:r>
          </a:p>
        </p:txBody>
      </p:sp>
      <p:sp>
        <p:nvSpPr>
          <p:cNvPr id="17" name="テキスト ボックス 16"/>
          <p:cNvSpPr txBox="1">
            <a:spLocks/>
          </p:cNvSpPr>
          <p:nvPr/>
        </p:nvSpPr>
        <p:spPr>
          <a:xfrm>
            <a:off x="9910" y="2358075"/>
            <a:ext cx="504056" cy="207928"/>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（数千人）</a:t>
            </a:r>
          </a:p>
        </p:txBody>
      </p:sp>
      <p:sp>
        <p:nvSpPr>
          <p:cNvPr id="18" name="テキスト ボックス 17"/>
          <p:cNvSpPr txBox="1">
            <a:spLocks/>
          </p:cNvSpPr>
          <p:nvPr/>
        </p:nvSpPr>
        <p:spPr>
          <a:xfrm>
            <a:off x="4919462" y="2435944"/>
            <a:ext cx="576064" cy="2079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6403946"/>
            <a:ext cx="9001000" cy="144016"/>
          </a:xfrm>
          <a:prstGeom prst="rect">
            <a:avLst/>
          </a:prstGeom>
          <a:noFill/>
        </p:spPr>
        <p:txBody>
          <a:bodyPr wrap="square" lIns="0" tIns="0" rIns="0" bIns="0" rtlCol="0">
            <a:noAutofit/>
          </a:bodyPr>
          <a:lstStyle/>
          <a:p>
            <a:pPr marL="333375" indent="-3333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マレーシア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14" name="Chart 413">
            <a:extLst>
              <a:ext uri="{FF2B5EF4-FFF2-40B4-BE49-F238E27FC236}">
                <a16:creationId xmlns:a16="http://schemas.microsoft.com/office/drawing/2014/main" id="{BA92C80B-E61D-DC1B-5875-FFCE65C9E6FF}"/>
              </a:ext>
            </a:extLst>
          </p:cNvPr>
          <p:cNvGraphicFramePr/>
          <p:nvPr>
            <p:custDataLst>
              <p:tags r:id="rId3"/>
            </p:custDataLst>
            <p:extLst>
              <p:ext uri="{D42A27DB-BD31-4B8C-83A1-F6EECF244321}">
                <p14:modId xmlns:p14="http://schemas.microsoft.com/office/powerpoint/2010/main" val="2136720121"/>
              </p:ext>
            </p:extLst>
          </p:nvPr>
        </p:nvGraphicFramePr>
        <p:xfrm>
          <a:off x="546100" y="2460625"/>
          <a:ext cx="4398963" cy="4059238"/>
        </p:xfrm>
        <a:graphic>
          <a:graphicData uri="http://schemas.openxmlformats.org/drawingml/2006/chart">
            <c:chart xmlns:c="http://schemas.openxmlformats.org/drawingml/2006/chart" xmlns:r="http://schemas.openxmlformats.org/officeDocument/2006/relationships" r:id="rId102"/>
          </a:graphicData>
        </a:graphic>
      </p:graphicFrame>
      <p:sp>
        <p:nvSpPr>
          <p:cNvPr id="385" name="テキスト プレースホルダ 9">
            <a:extLst>
              <a:ext uri="{FF2B5EF4-FFF2-40B4-BE49-F238E27FC236}">
                <a16:creationId xmlns:a16="http://schemas.microsoft.com/office/drawing/2014/main" id="{848BFECF-0D47-2F56-A022-A1B87EF0246C}"/>
              </a:ext>
            </a:extLst>
          </p:cNvPr>
          <p:cNvSpPr>
            <a:spLocks noGrp="1"/>
          </p:cNvSpPr>
          <p:nvPr>
            <p:custDataLst>
              <p:tags r:id="rId4"/>
            </p:custDataLst>
          </p:nvPr>
        </p:nvSpPr>
        <p:spPr bwMode="gray">
          <a:xfrm>
            <a:off x="577850" y="60690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886A8A-E1BD-48B6-A15F-A9F952ECBA7D}"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BD0E5888-80BA-5C6E-1E4A-1B3FD54AD33E}"/>
              </a:ext>
            </a:extLst>
          </p:cNvPr>
          <p:cNvSpPr>
            <a:spLocks noGrp="1"/>
          </p:cNvSpPr>
          <p:nvPr>
            <p:custDataLst>
              <p:tags r:id="rId5"/>
            </p:custDataLst>
          </p:nvPr>
        </p:nvSpPr>
        <p:spPr bwMode="gray">
          <a:xfrm>
            <a:off x="508000" y="58293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5B849F1-B187-432A-86DA-31412D6868CF}"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4B5ED21E-D6BC-ECCB-BEDF-6BC779943EE7}"/>
              </a:ext>
            </a:extLst>
          </p:cNvPr>
          <p:cNvSpPr>
            <a:spLocks noGrp="1"/>
          </p:cNvSpPr>
          <p:nvPr>
            <p:custDataLst>
              <p:tags r:id="rId6"/>
            </p:custDataLst>
          </p:nvPr>
        </p:nvSpPr>
        <p:spPr bwMode="gray">
          <a:xfrm>
            <a:off x="508000" y="55880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7B4E8E6-4D70-42CA-84E3-E6FDC7A54E84}"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B7335A4-468C-E217-30D3-2531C8B21F2A}"/>
              </a:ext>
            </a:extLst>
          </p:cNvPr>
          <p:cNvSpPr>
            <a:spLocks noGrp="1"/>
          </p:cNvSpPr>
          <p:nvPr>
            <p:custDataLst>
              <p:tags r:id="rId7"/>
            </p:custDataLst>
          </p:nvPr>
        </p:nvSpPr>
        <p:spPr bwMode="gray">
          <a:xfrm>
            <a:off x="508000" y="53482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3218768-DC1F-4CA0-AA14-728493A3B6FB}" type="datetime'''''''''''''''''''''3''''''''''''''''0'''''''''''''">
              <a:rPr lang="ja-JP" altLang="en-US" sz="1000" smtClean="0">
                <a:effectLst/>
                <a:sym typeface="+mn-lt"/>
              </a:rPr>
              <a:pPr marL="0" lvl="0" indent="0" algn="r">
                <a:spcBef>
                  <a:spcPct val="0"/>
                </a:spcBef>
                <a:buNone/>
              </a:pPr>
              <a:t>30</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EC685A53-E707-D8E7-D7B8-10A231946424}"/>
              </a:ext>
            </a:extLst>
          </p:cNvPr>
          <p:cNvSpPr>
            <a:spLocks noGrp="1"/>
          </p:cNvSpPr>
          <p:nvPr>
            <p:custDataLst>
              <p:tags r:id="rId8"/>
            </p:custDataLst>
          </p:nvPr>
        </p:nvSpPr>
        <p:spPr bwMode="gray">
          <a:xfrm>
            <a:off x="508000" y="5108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6E5FB1E-13C7-442C-90AC-3344C0BE588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E911F5E9-893D-938C-7A63-43DECBB6ED48}"/>
              </a:ext>
            </a:extLst>
          </p:cNvPr>
          <p:cNvSpPr>
            <a:spLocks noGrp="1"/>
          </p:cNvSpPr>
          <p:nvPr>
            <p:custDataLst>
              <p:tags r:id="rId9"/>
            </p:custDataLst>
          </p:nvPr>
        </p:nvSpPr>
        <p:spPr bwMode="gray">
          <a:xfrm>
            <a:off x="508000" y="48688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8E5935-47CE-40BD-B45C-225156DBB179}" type="datetime'''''5''''''''''0'''''''''''''''''''''''''''''''''''''''''''''">
              <a:rPr lang="ja-JP" altLang="en-US" sz="1000" smtClean="0">
                <a:effectLst/>
                <a:sym typeface="+mn-lt"/>
              </a:rPr>
              <a:pPr marL="0" lvl="0" indent="0" algn="r">
                <a:spcBef>
                  <a:spcPct val="0"/>
                </a:spcBef>
                <a:buNone/>
              </a:pPr>
              <a:t>50</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9C31AB9A-8EF3-48B0-B241-A868B16F616A}"/>
              </a:ext>
            </a:extLst>
          </p:cNvPr>
          <p:cNvSpPr>
            <a:spLocks noGrp="1"/>
          </p:cNvSpPr>
          <p:nvPr>
            <p:custDataLst>
              <p:tags r:id="rId10"/>
            </p:custDataLst>
          </p:nvPr>
        </p:nvSpPr>
        <p:spPr bwMode="gray">
          <a:xfrm>
            <a:off x="508000" y="4627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E057BBD-3ACC-4CFB-83D5-A6D34C7E262C}"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44AF78B6-A49D-2580-8795-1D19F7797973}"/>
              </a:ext>
            </a:extLst>
          </p:cNvPr>
          <p:cNvSpPr>
            <a:spLocks noGrp="1"/>
          </p:cNvSpPr>
          <p:nvPr>
            <p:custDataLst>
              <p:tags r:id="rId11"/>
            </p:custDataLst>
          </p:nvPr>
        </p:nvSpPr>
        <p:spPr bwMode="gray">
          <a:xfrm>
            <a:off x="508000" y="4387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DDE5690-8EF1-43A7-8FFA-069877B36A9F}" type="datetime'7''0'''''''''''''''''''''''''''">
              <a:rPr lang="ja-JP" altLang="en-US" sz="1000" smtClean="0">
                <a:effectLst/>
                <a:sym typeface="+mn-lt"/>
              </a:rPr>
              <a:pPr marL="0" lvl="0" indent="0" algn="r">
                <a:spcBef>
                  <a:spcPct val="0"/>
                </a:spcBef>
                <a:buNone/>
              </a:pPr>
              <a:t>70</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9329D35F-CCE2-3D0D-D109-A24A6E14E4D9}"/>
              </a:ext>
            </a:extLst>
          </p:cNvPr>
          <p:cNvSpPr>
            <a:spLocks noGrp="1"/>
          </p:cNvSpPr>
          <p:nvPr>
            <p:custDataLst>
              <p:tags r:id="rId12"/>
            </p:custDataLst>
          </p:nvPr>
        </p:nvSpPr>
        <p:spPr bwMode="gray">
          <a:xfrm>
            <a:off x="508000" y="41481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F1F2E3-C073-407E-8779-B48480BD5C64}"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A0163820-01C0-2D7A-000D-0421B27470CA}"/>
              </a:ext>
            </a:extLst>
          </p:cNvPr>
          <p:cNvSpPr>
            <a:spLocks noGrp="1"/>
          </p:cNvSpPr>
          <p:nvPr>
            <p:custDataLst>
              <p:tags r:id="rId13"/>
            </p:custDataLst>
          </p:nvPr>
        </p:nvSpPr>
        <p:spPr bwMode="gray">
          <a:xfrm>
            <a:off x="508000" y="39084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9C3AD3-17C9-4276-B585-66E555C67E5A}" type="datetime'''''''9''''''''''''''0'''">
              <a:rPr lang="ja-JP" altLang="en-US" sz="1000" smtClean="0">
                <a:effectLst/>
                <a:sym typeface="+mn-lt"/>
              </a:rPr>
              <a:pPr marL="0" lvl="0" indent="0" algn="r">
                <a:spcBef>
                  <a:spcPct val="0"/>
                </a:spcBef>
                <a:buNone/>
              </a:pPr>
              <a:t>90</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7E3B0114-1B0B-A92E-5C7A-334BCA48D1D0}"/>
              </a:ext>
            </a:extLst>
          </p:cNvPr>
          <p:cNvSpPr>
            <a:spLocks noGrp="1"/>
          </p:cNvSpPr>
          <p:nvPr>
            <p:custDataLst>
              <p:tags r:id="rId14"/>
            </p:custDataLst>
          </p:nvPr>
        </p:nvSpPr>
        <p:spPr bwMode="gray">
          <a:xfrm>
            <a:off x="438150" y="3667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4DC26E7-C746-4B78-8201-E9987E5F9C86}"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C42D2FBA-9B9D-B2AA-56EF-5484A9496EF7}"/>
              </a:ext>
            </a:extLst>
          </p:cNvPr>
          <p:cNvSpPr>
            <a:spLocks noGrp="1"/>
          </p:cNvSpPr>
          <p:nvPr>
            <p:custDataLst>
              <p:tags r:id="rId15"/>
            </p:custDataLst>
          </p:nvPr>
        </p:nvSpPr>
        <p:spPr bwMode="gray">
          <a:xfrm>
            <a:off x="438150" y="3427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0063B84-2AAF-4C0D-9FF1-0D25A07AD9A5}" type="datetime'''''''''''''''''1''''''''1''''''''''''''''0'''''''''''''''''''">
              <a:rPr lang="ja-JP" altLang="en-US" sz="1000" smtClean="0">
                <a:effectLst/>
                <a:sym typeface="+mn-lt"/>
              </a:rPr>
              <a:pPr marL="0" lvl="0" indent="0" algn="r">
                <a:spcBef>
                  <a:spcPct val="0"/>
                </a:spcBef>
                <a:buNone/>
              </a:pPr>
              <a:t>110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F12C1923-F045-86F7-C71D-373E37A06BF1}"/>
              </a:ext>
            </a:extLst>
          </p:cNvPr>
          <p:cNvSpPr>
            <a:spLocks noGrp="1"/>
          </p:cNvSpPr>
          <p:nvPr>
            <p:custDataLst>
              <p:tags r:id="rId16"/>
            </p:custDataLst>
          </p:nvPr>
        </p:nvSpPr>
        <p:spPr bwMode="gray">
          <a:xfrm>
            <a:off x="438150" y="3187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978F1C-A9C7-4BD0-A62F-0A84835D397C}"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7E491FBA-B68F-C5EF-543E-191A9F5C511D}"/>
              </a:ext>
            </a:extLst>
          </p:cNvPr>
          <p:cNvSpPr>
            <a:spLocks noGrp="1"/>
          </p:cNvSpPr>
          <p:nvPr>
            <p:custDataLst>
              <p:tags r:id="rId17"/>
            </p:custDataLst>
          </p:nvPr>
        </p:nvSpPr>
        <p:spPr bwMode="gray">
          <a:xfrm>
            <a:off x="438150" y="2947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653A25-9A9C-4B0A-80F2-CE52F5F96581}" type="datetime'''''1''''''''''''''''''''''''''''''3''''''''0'''''''''''''">
              <a:rPr lang="ja-JP" altLang="en-US" sz="1000" smtClean="0">
                <a:effectLst/>
                <a:sym typeface="+mn-lt"/>
              </a:rPr>
              <a:pPr marL="0" lvl="0" indent="0" algn="r">
                <a:spcBef>
                  <a:spcPct val="0"/>
                </a:spcBef>
                <a:buNone/>
              </a:pPr>
              <a:t>130</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95226503-7C46-BF89-B49A-84FC4C211DD3}"/>
              </a:ext>
            </a:extLst>
          </p:cNvPr>
          <p:cNvSpPr>
            <a:spLocks noGrp="1"/>
          </p:cNvSpPr>
          <p:nvPr>
            <p:custDataLst>
              <p:tags r:id="rId18"/>
            </p:custDataLst>
          </p:nvPr>
        </p:nvSpPr>
        <p:spPr bwMode="gray">
          <a:xfrm>
            <a:off x="438150" y="2706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A30DABB-ACA8-4A3B-ABDA-1E7417995935}"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400" name="テキスト プレースホルダ 9">
            <a:extLst>
              <a:ext uri="{FF2B5EF4-FFF2-40B4-BE49-F238E27FC236}">
                <a16:creationId xmlns:a16="http://schemas.microsoft.com/office/drawing/2014/main" id="{47CFA566-2D26-E578-57E6-B11C20DEA145}"/>
              </a:ext>
            </a:extLst>
          </p:cNvPr>
          <p:cNvSpPr>
            <a:spLocks noGrp="1"/>
          </p:cNvSpPr>
          <p:nvPr>
            <p:custDataLst>
              <p:tags r:id="rId19"/>
            </p:custDataLst>
          </p:nvPr>
        </p:nvSpPr>
        <p:spPr bwMode="gray">
          <a:xfrm>
            <a:off x="438150" y="2466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00A8470-E9AE-42BB-ADF9-4948156BE184}" type="datetime'''1''5''''''''''0'''''''''''''''''''''''''''''">
              <a:rPr lang="ja-JP" altLang="en-US" sz="1000" smtClean="0">
                <a:effectLst/>
                <a:sym typeface="+mn-lt"/>
              </a:rPr>
              <a:pPr marL="0" lvl="0" indent="0" algn="r">
                <a:spcBef>
                  <a:spcPct val="0"/>
                </a:spcBef>
                <a:buNone/>
              </a:pPr>
              <a:t>150</a:t>
            </a:fld>
            <a:endParaRPr kumimoji="1" lang="ja-JP" altLang="en-US" sz="1000" dirty="0">
              <a:sym typeface="+mn-lt"/>
            </a:endParaRPr>
          </a:p>
        </p:txBody>
      </p:sp>
      <p:cxnSp>
        <p:nvCxnSpPr>
          <p:cNvPr id="409" name="Straight Connector 408">
            <a:extLst>
              <a:ext uri="{FF2B5EF4-FFF2-40B4-BE49-F238E27FC236}">
                <a16:creationId xmlns:a16="http://schemas.microsoft.com/office/drawing/2014/main" id="{D00C0FBD-76D7-846B-3209-BFECFBCDB9A3}"/>
              </a:ext>
            </a:extLst>
          </p:cNvPr>
          <p:cNvCxnSpPr/>
          <p:nvPr>
            <p:custDataLst>
              <p:tags r:id="rId20"/>
            </p:custDataLst>
          </p:nvPr>
        </p:nvCxnSpPr>
        <p:spPr bwMode="auto">
          <a:xfrm>
            <a:off x="1651000" y="5649913"/>
            <a:ext cx="0" cy="1444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57" name="テキスト プレースホルダ 9">
            <a:extLst>
              <a:ext uri="{FF2B5EF4-FFF2-40B4-BE49-F238E27FC236}">
                <a16:creationId xmlns:a16="http://schemas.microsoft.com/office/drawing/2014/main" id="{0B558123-DEA7-649B-2042-E4B25C5A8372}"/>
              </a:ext>
            </a:extLst>
          </p:cNvPr>
          <p:cNvSpPr>
            <a:spLocks noGrp="1"/>
          </p:cNvSpPr>
          <p:nvPr>
            <p:custDataLst>
              <p:tags r:id="rId21"/>
            </p:custDataLst>
          </p:nvPr>
        </p:nvSpPr>
        <p:spPr bwMode="gray">
          <a:xfrm>
            <a:off x="808038" y="552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0745661-3F39-4AA2-B999-329534C034F7}" type="datetime'''''''''''''1''''''''''''''''''''''''''1'''''">
              <a:rPr lang="ja-JP" altLang="en-US" sz="1000" smtClean="0">
                <a:effectLst/>
                <a:sym typeface="+mn-lt"/>
              </a:rPr>
              <a:pPr marL="0" lvl="0" indent="0">
                <a:spcBef>
                  <a:spcPct val="0"/>
                </a:spcBef>
                <a:buNone/>
              </a:pPr>
              <a:t>11</a:t>
            </a:fld>
            <a:endParaRPr kumimoji="1" lang="ja-JP" altLang="en-US" sz="1000" dirty="0">
              <a:sym typeface="+mn-lt"/>
            </a:endParaRPr>
          </a:p>
        </p:txBody>
      </p:sp>
      <p:sp useBgFill="1">
        <p:nvSpPr>
          <p:cNvPr id="65" name="テキスト プレースホルダ 9">
            <a:extLst>
              <a:ext uri="{FF2B5EF4-FFF2-40B4-BE49-F238E27FC236}">
                <a16:creationId xmlns:a16="http://schemas.microsoft.com/office/drawing/2014/main" id="{9DFFA230-4A12-B112-1D61-740FAD44857D}"/>
              </a:ext>
            </a:extLst>
          </p:cNvPr>
          <p:cNvSpPr>
            <a:spLocks noGrp="1"/>
          </p:cNvSpPr>
          <p:nvPr>
            <p:custDataLst>
              <p:tags r:id="rId22"/>
            </p:custDataLst>
          </p:nvPr>
        </p:nvSpPr>
        <p:spPr bwMode="gray">
          <a:xfrm>
            <a:off x="808038" y="6086475"/>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8072E7-836E-4141-818E-09011C09C070}" type="datetime'''''''''''''''''''''''''6'''''''''''''''''">
              <a:rPr lang="ja-JP" altLang="en-US" sz="1000" smtClean="0">
                <a:effectLst/>
              </a:rPr>
              <a:pPr/>
              <a:t>6</a:t>
            </a:fld>
            <a:endParaRPr kumimoji="1" lang="ja-JP" altLang="en-US" sz="1000" dirty="0">
              <a:sym typeface="+mn-lt"/>
            </a:endParaRPr>
          </a:p>
        </p:txBody>
      </p:sp>
      <p:sp>
        <p:nvSpPr>
          <p:cNvPr id="358" name="テキスト プレースホルダ 9">
            <a:extLst>
              <a:ext uri="{FF2B5EF4-FFF2-40B4-BE49-F238E27FC236}">
                <a16:creationId xmlns:a16="http://schemas.microsoft.com/office/drawing/2014/main" id="{307D41A4-6302-5B21-D2F5-A88937AA31A8}"/>
              </a:ext>
            </a:extLst>
          </p:cNvPr>
          <p:cNvSpPr>
            <a:spLocks noGrp="1"/>
          </p:cNvSpPr>
          <p:nvPr>
            <p:custDataLst>
              <p:tags r:id="rId23"/>
            </p:custDataLst>
          </p:nvPr>
        </p:nvSpPr>
        <p:spPr bwMode="gray">
          <a:xfrm>
            <a:off x="1092200" y="28305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B136A4-F3BF-46C3-B1B5-46F9D5573AE5}"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17C2E57E-73A1-4FF1-7576-22D51ABB575E}"/>
              </a:ext>
            </a:extLst>
          </p:cNvPr>
          <p:cNvSpPr>
            <a:spLocks noGrp="1"/>
          </p:cNvSpPr>
          <p:nvPr>
            <p:custDataLst>
              <p:tags r:id="rId24"/>
            </p:custDataLst>
          </p:nvPr>
        </p:nvSpPr>
        <p:spPr bwMode="gray">
          <a:xfrm>
            <a:off x="1127125" y="4694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B71830-4BA8-4CA5-B607-F8479B3C6EF9}"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6F23B345-4DAA-1D1E-5163-A9DBEBCA5CE4}"/>
              </a:ext>
            </a:extLst>
          </p:cNvPr>
          <p:cNvSpPr>
            <a:spLocks noGrp="1"/>
          </p:cNvSpPr>
          <p:nvPr>
            <p:custDataLst>
              <p:tags r:id="rId25"/>
            </p:custDataLst>
          </p:nvPr>
        </p:nvSpPr>
        <p:spPr bwMode="gray">
          <a:xfrm>
            <a:off x="1127125" y="55229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6FB5AC2-6188-494F-9061-0CD95226FD29}" type="datetime'1''''''''''''1'''''''''''''''''''''''''''''''''''''''''''''''">
              <a:rPr lang="ja-JP" altLang="en-US" sz="1000" smtClean="0">
                <a:effectLst/>
                <a:sym typeface="+mn-lt"/>
              </a:rPr>
              <a:pPr marL="0" lvl="0" indent="0">
                <a:spcBef>
                  <a:spcPct val="0"/>
                </a:spcBef>
                <a:buNone/>
              </a:pPr>
              <a:t>11</a:t>
            </a:fld>
            <a:endParaRPr kumimoji="1" lang="ja-JP" altLang="en-US" sz="1000" dirty="0">
              <a:sym typeface="+mn-lt"/>
            </a:endParaRPr>
          </a:p>
        </p:txBody>
      </p:sp>
      <p:sp useBgFill="1">
        <p:nvSpPr>
          <p:cNvPr id="67" name="テキスト プレースホルダ 9">
            <a:extLst>
              <a:ext uri="{FF2B5EF4-FFF2-40B4-BE49-F238E27FC236}">
                <a16:creationId xmlns:a16="http://schemas.microsoft.com/office/drawing/2014/main" id="{CF31DB0F-2E04-399B-BF9F-99BDCA6BEEE2}"/>
              </a:ext>
            </a:extLst>
          </p:cNvPr>
          <p:cNvSpPr>
            <a:spLocks noGrp="1"/>
          </p:cNvSpPr>
          <p:nvPr>
            <p:custDataLst>
              <p:tags r:id="rId26"/>
            </p:custDataLst>
          </p:nvPr>
        </p:nvSpPr>
        <p:spPr bwMode="gray">
          <a:xfrm>
            <a:off x="1162051" y="6067425"/>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33E3E-A5E5-43AD-9EB5-7280E3193A9A}" type="datetime'''''''''''7'''''''''''''''''">
              <a:rPr lang="ja-JP" altLang="en-US" sz="1000" smtClean="0">
                <a:effectLst/>
              </a:rPr>
              <a:pPr/>
              <a:t>7</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7B4FE06C-B43B-33CA-4DC4-10DD5A191C48}"/>
              </a:ext>
            </a:extLst>
          </p:cNvPr>
          <p:cNvSpPr>
            <a:spLocks noGrp="1"/>
          </p:cNvSpPr>
          <p:nvPr>
            <p:custDataLst>
              <p:tags r:id="rId27"/>
            </p:custDataLst>
          </p:nvPr>
        </p:nvSpPr>
        <p:spPr bwMode="gray">
          <a:xfrm>
            <a:off x="1528763" y="3098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DDF505-11FD-454A-A7DC-A8AB6C47502E}"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4F47669E-F00C-3C24-93AD-1500CFBDB960}"/>
              </a:ext>
            </a:extLst>
          </p:cNvPr>
          <p:cNvSpPr>
            <a:spLocks noGrp="1"/>
          </p:cNvSpPr>
          <p:nvPr>
            <p:custDataLst>
              <p:tags r:id="rId28"/>
            </p:custDataLst>
          </p:nvPr>
        </p:nvSpPr>
        <p:spPr bwMode="gray">
          <a:xfrm>
            <a:off x="1563688" y="4508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391D91-0DD4-425A-BE76-8E9A59FB7339}"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7FE37664-C803-38F4-488B-E09DB4232EEF}"/>
              </a:ext>
            </a:extLst>
          </p:cNvPr>
          <p:cNvSpPr>
            <a:spLocks noGrp="1"/>
          </p:cNvSpPr>
          <p:nvPr>
            <p:custDataLst>
              <p:tags r:id="rId29"/>
            </p:custDataLst>
          </p:nvPr>
        </p:nvSpPr>
        <p:spPr bwMode="gray">
          <a:xfrm>
            <a:off x="1563688" y="5497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260693-FBB7-4CF2-8024-85D6A20EAE8A}" type="datetime'''''''''''''''''''''''''''''''1''''''''''2'''''''''''">
              <a:rPr lang="ja-JP" altLang="en-US" sz="1000" smtClean="0">
                <a:effectLst/>
                <a:sym typeface="+mn-lt"/>
              </a:rPr>
              <a:pPr marL="0" lvl="0" indent="0">
                <a:spcBef>
                  <a:spcPct val="0"/>
                </a:spcBef>
                <a:buNone/>
              </a:pPr>
              <a:t>12</a:t>
            </a:fld>
            <a:endParaRPr kumimoji="1" lang="ja-JP" altLang="en-US" sz="1000" dirty="0">
              <a:sym typeface="+mn-lt"/>
            </a:endParaRPr>
          </a:p>
        </p:txBody>
      </p:sp>
      <p:sp useBgFill="1">
        <p:nvSpPr>
          <p:cNvPr id="79" name="テキスト プレースホルダ 9">
            <a:extLst>
              <a:ext uri="{FF2B5EF4-FFF2-40B4-BE49-F238E27FC236}">
                <a16:creationId xmlns:a16="http://schemas.microsoft.com/office/drawing/2014/main" id="{F201C35D-1317-B541-1877-8E3D31B59813}"/>
              </a:ext>
            </a:extLst>
          </p:cNvPr>
          <p:cNvSpPr>
            <a:spLocks noGrp="1"/>
          </p:cNvSpPr>
          <p:nvPr>
            <p:custDataLst>
              <p:tags r:id="rId30"/>
            </p:custDataLst>
          </p:nvPr>
        </p:nvSpPr>
        <p:spPr bwMode="gray">
          <a:xfrm>
            <a:off x="1598614" y="6034088"/>
            <a:ext cx="1047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A1B09-8CDC-4275-A2D9-9817F281F0E7}" type="datetime'''''''''''''9'''''''''''''''''">
              <a:rPr lang="ja-JP" altLang="en-US" sz="1000" smtClean="0">
                <a:effectLst/>
              </a:rPr>
              <a:pPr/>
              <a:t>9</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4E9DA44E-F0D9-5EE6-B9B0-9718BD61909C}"/>
              </a:ext>
            </a:extLst>
          </p:cNvPr>
          <p:cNvSpPr>
            <a:spLocks noGrp="1"/>
          </p:cNvSpPr>
          <p:nvPr>
            <p:custDataLst>
              <p:tags r:id="rId31"/>
            </p:custDataLst>
          </p:nvPr>
        </p:nvSpPr>
        <p:spPr bwMode="gray">
          <a:xfrm>
            <a:off x="1966913" y="27797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AB2CDB-00B5-4DEB-BF63-9B34C38CDAFA}" type="datetime'''''''''''''''''''1''''''''''3''''''''''''0'''''''''">
              <a:rPr lang="ja-JP" altLang="en-US" sz="1000" smtClean="0">
                <a:effectLst/>
                <a:sym typeface="+mn-lt"/>
              </a:rPr>
              <a:pPr marL="0" lvl="0" indent="0" algn="ctr">
                <a:spcBef>
                  <a:spcPct val="0"/>
                </a:spcBef>
                <a:buNone/>
              </a:pPr>
              <a:t>130</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06E2E586-D7F2-D1D6-10F0-A19652180187}"/>
              </a:ext>
            </a:extLst>
          </p:cNvPr>
          <p:cNvSpPr>
            <a:spLocks noGrp="1"/>
          </p:cNvSpPr>
          <p:nvPr>
            <p:custDataLst>
              <p:tags r:id="rId32"/>
            </p:custDataLst>
          </p:nvPr>
        </p:nvSpPr>
        <p:spPr bwMode="gray">
          <a:xfrm>
            <a:off x="2001838" y="44291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FF8698-0598-490F-ADBD-ACBD95516380}"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C8954B7A-6D19-3826-40A0-0C540798EDE4}"/>
              </a:ext>
            </a:extLst>
          </p:cNvPr>
          <p:cNvSpPr>
            <a:spLocks noGrp="1"/>
          </p:cNvSpPr>
          <p:nvPr>
            <p:custDataLst>
              <p:tags r:id="rId33"/>
            </p:custDataLst>
          </p:nvPr>
        </p:nvSpPr>
        <p:spPr bwMode="gray">
          <a:xfrm>
            <a:off x="2001838" y="54530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E01E1BD-FD8E-469E-80EF-5FACBC969556}" type="datetime'''''''''''''''''''''''''''''''''''''1''''''3'''''''">
              <a:rPr lang="ja-JP" altLang="en-US" sz="1000" smtClean="0">
                <a:effectLst/>
                <a:sym typeface="+mn-lt"/>
              </a:rPr>
              <a:pPr marL="0" lvl="0" indent="0">
                <a:spcBef>
                  <a:spcPct val="0"/>
                </a:spcBef>
                <a:buNone/>
              </a:pPr>
              <a:t>13</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4B1D54C7-A74F-5DF7-7492-0B15D9A8080F}"/>
              </a:ext>
            </a:extLst>
          </p:cNvPr>
          <p:cNvSpPr>
            <a:spLocks noGrp="1"/>
          </p:cNvSpPr>
          <p:nvPr>
            <p:custDataLst>
              <p:tags r:id="rId34"/>
            </p:custDataLst>
          </p:nvPr>
        </p:nvSpPr>
        <p:spPr bwMode="gray">
          <a:xfrm>
            <a:off x="2001839" y="60071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BA697-67C1-468E-84F4-E7DE4E28FC84}" type="datetime'''1''''''''''''''''''''''''''''0'''''''''''''">
              <a:rPr lang="ja-JP" altLang="en-US" sz="1000" smtClean="0">
                <a:effectLst/>
              </a:rPr>
              <a:pPr/>
              <a:t>10</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1E6C09EE-66F3-7DD1-7B94-DEDB166A770F}"/>
              </a:ext>
            </a:extLst>
          </p:cNvPr>
          <p:cNvSpPr>
            <a:spLocks noGrp="1"/>
          </p:cNvSpPr>
          <p:nvPr>
            <p:custDataLst>
              <p:tags r:id="rId35"/>
            </p:custDataLst>
          </p:nvPr>
        </p:nvSpPr>
        <p:spPr bwMode="gray">
          <a:xfrm>
            <a:off x="2405063" y="3089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551CBE-B718-4B01-956B-8C5F94E633C5}"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88CE9060-50D3-AE8D-50CA-1A06E300C7CA}"/>
              </a:ext>
            </a:extLst>
          </p:cNvPr>
          <p:cNvSpPr>
            <a:spLocks noGrp="1"/>
          </p:cNvSpPr>
          <p:nvPr>
            <p:custDataLst>
              <p:tags r:id="rId36"/>
            </p:custDataLst>
          </p:nvPr>
        </p:nvSpPr>
        <p:spPr bwMode="gray">
          <a:xfrm>
            <a:off x="2439988" y="4275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B3F14-6047-4497-AAB2-2A2918B1712E}"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F51F432D-150A-8F6F-DA86-9151210EF219}"/>
              </a:ext>
            </a:extLst>
          </p:cNvPr>
          <p:cNvSpPr>
            <a:spLocks noGrp="1"/>
          </p:cNvSpPr>
          <p:nvPr>
            <p:custDataLst>
              <p:tags r:id="rId37"/>
            </p:custDataLst>
          </p:nvPr>
        </p:nvSpPr>
        <p:spPr bwMode="gray">
          <a:xfrm>
            <a:off x="2439988" y="5321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7BE9364-FABD-4C1E-90FE-5C2596852B03}"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B7CA3744-78CD-17A7-4098-97D0EC335E8D}"/>
              </a:ext>
            </a:extLst>
          </p:cNvPr>
          <p:cNvSpPr>
            <a:spLocks noGrp="1"/>
          </p:cNvSpPr>
          <p:nvPr>
            <p:custDataLst>
              <p:tags r:id="rId38"/>
            </p:custDataLst>
          </p:nvPr>
        </p:nvSpPr>
        <p:spPr bwMode="gray">
          <a:xfrm>
            <a:off x="2439989" y="59817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7A884-96AF-4B62-A604-F116B38C8E65}" type="datetime'''''''''''''''''''''''''''1''''''''''''''1'">
              <a:rPr lang="ja-JP" altLang="en-US" sz="1000" smtClean="0">
                <a:effectLst/>
              </a:rPr>
              <a:pPr/>
              <a:t>11</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F6DF856D-8881-E144-23F9-1591BD69E670}"/>
              </a:ext>
            </a:extLst>
          </p:cNvPr>
          <p:cNvSpPr>
            <a:spLocks noGrp="1"/>
          </p:cNvSpPr>
          <p:nvPr>
            <p:custDataLst>
              <p:tags r:id="rId39"/>
            </p:custDataLst>
          </p:nvPr>
        </p:nvSpPr>
        <p:spPr bwMode="gray">
          <a:xfrm>
            <a:off x="2841625" y="27209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FBAB89-9C36-4E09-A0D8-CCF94D0EAD7E}"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748F91C5-08D3-76EA-1DA3-361AA9CAE28C}"/>
              </a:ext>
            </a:extLst>
          </p:cNvPr>
          <p:cNvSpPr>
            <a:spLocks noGrp="1"/>
          </p:cNvSpPr>
          <p:nvPr>
            <p:custDataLst>
              <p:tags r:id="rId40"/>
            </p:custDataLst>
          </p:nvPr>
        </p:nvSpPr>
        <p:spPr bwMode="gray">
          <a:xfrm>
            <a:off x="2876550" y="4121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478BD2-2937-4617-AD30-2234BEC1422D}"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CD8C5C9A-AEB4-F4CA-6B62-107BAF00CAC0}"/>
              </a:ext>
            </a:extLst>
          </p:cNvPr>
          <p:cNvSpPr>
            <a:spLocks noGrp="1"/>
          </p:cNvSpPr>
          <p:nvPr>
            <p:custDataLst>
              <p:tags r:id="rId41"/>
            </p:custDataLst>
          </p:nvPr>
        </p:nvSpPr>
        <p:spPr bwMode="gray">
          <a:xfrm>
            <a:off x="2876550" y="5316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D93C4E6-56B1-4F19-BABC-DCAB1F14B74D}"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855618BA-B613-2193-F26F-5F08203CBEFA}"/>
              </a:ext>
            </a:extLst>
          </p:cNvPr>
          <p:cNvSpPr>
            <a:spLocks noGrp="1"/>
          </p:cNvSpPr>
          <p:nvPr>
            <p:custDataLst>
              <p:tags r:id="rId42"/>
            </p:custDataLst>
          </p:nvPr>
        </p:nvSpPr>
        <p:spPr bwMode="gray">
          <a:xfrm>
            <a:off x="2876551" y="59626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F84A7E-B4E3-47E1-9C96-A755E9DF567F}" type="datetime'''1''''''''''''''''''''''''''''''''''''''''''''''2'''''">
              <a:rPr lang="ja-JP" altLang="en-US" sz="1000" smtClean="0">
                <a:effectLst/>
              </a:rPr>
              <a:pPr/>
              <a:t>12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39305F9F-B577-A4DF-B1EA-772D41F34863}"/>
              </a:ext>
            </a:extLst>
          </p:cNvPr>
          <p:cNvSpPr>
            <a:spLocks noGrp="1"/>
          </p:cNvSpPr>
          <p:nvPr>
            <p:custDataLst>
              <p:tags r:id="rId43"/>
            </p:custDataLst>
          </p:nvPr>
        </p:nvSpPr>
        <p:spPr bwMode="gray">
          <a:xfrm>
            <a:off x="3279775" y="2973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72A27-9C10-4EEA-A2FA-320AAE878095}"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A8F0607E-960D-C9F1-5C9D-4A3EB5B70BB5}"/>
              </a:ext>
            </a:extLst>
          </p:cNvPr>
          <p:cNvSpPr>
            <a:spLocks noGrp="1"/>
          </p:cNvSpPr>
          <p:nvPr>
            <p:custDataLst>
              <p:tags r:id="rId44"/>
            </p:custDataLst>
          </p:nvPr>
        </p:nvSpPr>
        <p:spPr bwMode="gray">
          <a:xfrm>
            <a:off x="3314700" y="4030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D20735-16FD-4D03-9F6E-F31C0A9B08B0}" type="datetime'''''''''''''''''''''''''''''7''''8'''''''''''''">
              <a:rPr lang="ja-JP" altLang="en-US" sz="1000" smtClean="0">
                <a:effectLst/>
                <a:sym typeface="+mn-lt"/>
              </a:rPr>
              <a:pPr marL="0" lvl="0" indent="0" algn="ctr">
                <a:spcBef>
                  <a:spcPct val="0"/>
                </a:spcBef>
                <a:buNone/>
              </a:pPr>
              <a:t>78</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89EE3F78-EA20-1CBE-01C0-32503BB1B9E7}"/>
              </a:ext>
            </a:extLst>
          </p:cNvPr>
          <p:cNvSpPr>
            <a:spLocks noGrp="1"/>
          </p:cNvSpPr>
          <p:nvPr>
            <p:custDataLst>
              <p:tags r:id="rId45"/>
            </p:custDataLst>
          </p:nvPr>
        </p:nvSpPr>
        <p:spPr bwMode="gray">
          <a:xfrm>
            <a:off x="3314700" y="5329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4A26578-AEEB-4EB0-A695-CFB6DD7B8C06}" type="datetime'''''1''''''''''''''''''''''9'''''''''''''''''''''''''''''">
              <a:rPr lang="ja-JP" altLang="en-US" sz="1000" smtClean="0">
                <a:effectLst/>
                <a:sym typeface="+mn-lt"/>
              </a:rPr>
              <a:pPr marL="0" lvl="0" indent="0">
                <a:spcBef>
                  <a:spcPct val="0"/>
                </a:spcBef>
                <a:buNone/>
              </a:pPr>
              <a:t>19</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B29FF8FC-669D-20A3-A5C6-C3BCFFABF450}"/>
              </a:ext>
            </a:extLst>
          </p:cNvPr>
          <p:cNvSpPr>
            <a:spLocks noGrp="1"/>
          </p:cNvSpPr>
          <p:nvPr>
            <p:custDataLst>
              <p:tags r:id="rId46"/>
            </p:custDataLst>
          </p:nvPr>
        </p:nvSpPr>
        <p:spPr bwMode="gray">
          <a:xfrm>
            <a:off x="808038" y="3230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9B436A-4801-479F-BFE4-44A6E330B5F1}"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0C2D59A9-2C5E-1596-0A03-9ED767268E17}"/>
              </a:ext>
            </a:extLst>
          </p:cNvPr>
          <p:cNvSpPr>
            <a:spLocks noGrp="1"/>
          </p:cNvSpPr>
          <p:nvPr>
            <p:custDataLst>
              <p:tags r:id="rId47"/>
            </p:custDataLst>
          </p:nvPr>
        </p:nvSpPr>
        <p:spPr bwMode="gray">
          <a:xfrm>
            <a:off x="3717925" y="2886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21B06D-0BFE-4424-9EFC-92095C996909}" type="datetime'''''''''''''''''''1''''''''''4''''0'''''''''''''">
              <a:rPr lang="ja-JP" altLang="en-US" sz="1000" smtClean="0">
                <a:effectLst/>
                <a:sym typeface="+mn-lt"/>
              </a:rPr>
              <a:pPr marL="0" lvl="0" indent="0" algn="ctr">
                <a:spcBef>
                  <a:spcPct val="0"/>
                </a:spcBef>
                <a:buNone/>
              </a:pPr>
              <a:t>140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DF143987-A1CB-65B1-E537-665A06B34945}"/>
              </a:ext>
            </a:extLst>
          </p:cNvPr>
          <p:cNvSpPr>
            <a:spLocks noGrp="1"/>
          </p:cNvSpPr>
          <p:nvPr>
            <p:custDataLst>
              <p:tags r:id="rId48"/>
            </p:custDataLst>
          </p:nvPr>
        </p:nvSpPr>
        <p:spPr bwMode="gray">
          <a:xfrm>
            <a:off x="3752850" y="3989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7C140-F616-4F11-B6F6-FADDE4FBED68}" type="datetime'''''''''''''''''''''''''''''''''''''''''''''''''7''''9'">
              <a:rPr lang="ja-JP" altLang="en-US" sz="1000" smtClean="0">
                <a:effectLst/>
                <a:sym typeface="+mn-lt"/>
              </a:rPr>
              <a:pPr marL="0" lvl="0" indent="0" algn="ctr">
                <a:spcBef>
                  <a:spcPct val="0"/>
                </a:spcBef>
                <a:buNone/>
              </a:pPr>
              <a:t>79</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79EB83CF-4990-D95A-9D74-50704B8D5801}"/>
              </a:ext>
            </a:extLst>
          </p:cNvPr>
          <p:cNvSpPr>
            <a:spLocks noGrp="1"/>
          </p:cNvSpPr>
          <p:nvPr>
            <p:custDataLst>
              <p:tags r:id="rId49"/>
            </p:custDataLst>
          </p:nvPr>
        </p:nvSpPr>
        <p:spPr bwMode="gray">
          <a:xfrm>
            <a:off x="3752850" y="5300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6962D5B-8AE3-4E90-B5F5-8A1D184C9B47}" type="datetime'''''''''''''''20'''''''''''''''''''''''''''''''''">
              <a:rPr lang="ja-JP" altLang="en-US" sz="1000" smtClean="0">
                <a:effectLst/>
                <a:sym typeface="+mn-lt"/>
              </a:rPr>
              <a:pPr marL="0" lvl="0" indent="0">
                <a:spcBef>
                  <a:spcPct val="0"/>
                </a:spcBef>
                <a:buNone/>
              </a:pPr>
              <a:t>20</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7643C8C8-7E1F-5B99-CBA8-7E6D8A13728C}"/>
              </a:ext>
            </a:extLst>
          </p:cNvPr>
          <p:cNvSpPr>
            <a:spLocks noGrp="1"/>
          </p:cNvSpPr>
          <p:nvPr>
            <p:custDataLst>
              <p:tags r:id="rId50"/>
            </p:custDataLst>
          </p:nvPr>
        </p:nvSpPr>
        <p:spPr bwMode="gray">
          <a:xfrm>
            <a:off x="3752851" y="591820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367E1-D3EF-4A9B-93BE-32D27AEA8D6D}" type="datetime'''''''''''''''''''''''''''''''''''''''''1''''''''''''''''3'">
              <a:rPr lang="ja-JP" altLang="en-US" sz="1000" smtClean="0">
                <a:effectLst/>
              </a:rPr>
              <a:pPr/>
              <a:t>13</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8815F504-5E4F-53D9-4CD3-799D3EBB0EEA}"/>
              </a:ext>
            </a:extLst>
          </p:cNvPr>
          <p:cNvSpPr>
            <a:spLocks noGrp="1"/>
          </p:cNvSpPr>
          <p:nvPr>
            <p:custDataLst>
              <p:tags r:id="rId51"/>
            </p:custDataLst>
          </p:nvPr>
        </p:nvSpPr>
        <p:spPr bwMode="gray">
          <a:xfrm>
            <a:off x="4154488" y="24780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55282-CE6C-49C1-93D1-D17A613E644B}"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EA36A1F3-EB08-69CA-3937-50659FAB5A15}"/>
              </a:ext>
            </a:extLst>
          </p:cNvPr>
          <p:cNvSpPr>
            <a:spLocks noGrp="1"/>
          </p:cNvSpPr>
          <p:nvPr>
            <p:custDataLst>
              <p:tags r:id="rId52"/>
            </p:custDataLst>
          </p:nvPr>
        </p:nvSpPr>
        <p:spPr bwMode="gray">
          <a:xfrm>
            <a:off x="4189413" y="3922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2F378-6DF0-44C8-A99B-7D2B2AB78E54}" type="datetime'''''''''''''''''''''''''8''''''''''''''''''2'''''''''''''''''">
              <a:rPr lang="ja-JP" altLang="en-US" sz="1000" smtClean="0">
                <a:effectLst/>
                <a:sym typeface="+mn-lt"/>
              </a:rPr>
              <a:pPr marL="0" lvl="0" indent="0" algn="ctr">
                <a:spcBef>
                  <a:spcPct val="0"/>
                </a:spcBef>
                <a:buNone/>
              </a:pPr>
              <a:t>82</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ED942B35-3F66-0729-E8FF-7FE29E317F7E}"/>
              </a:ext>
            </a:extLst>
          </p:cNvPr>
          <p:cNvSpPr>
            <a:spLocks noGrp="1"/>
          </p:cNvSpPr>
          <p:nvPr>
            <p:custDataLst>
              <p:tags r:id="rId53"/>
            </p:custDataLst>
          </p:nvPr>
        </p:nvSpPr>
        <p:spPr bwMode="gray">
          <a:xfrm>
            <a:off x="3314701" y="59388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8473BA-3B44-4C19-A4AE-AF1632BEA886}" type="datetime'''''''''''''''''''''1''''''''''''''''''3'''''''''''">
              <a:rPr lang="ja-JP" altLang="en-US" sz="1000" smtClean="0">
                <a:effectLst/>
              </a:rPr>
              <a:pPr/>
              <a:t>13</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6AE4552E-B1C7-99FD-F36A-9BB34EA36EF6}"/>
              </a:ext>
            </a:extLst>
          </p:cNvPr>
          <p:cNvSpPr>
            <a:spLocks noGrp="1"/>
          </p:cNvSpPr>
          <p:nvPr>
            <p:custDataLst>
              <p:tags r:id="rId54"/>
            </p:custDataLst>
          </p:nvPr>
        </p:nvSpPr>
        <p:spPr bwMode="gray">
          <a:xfrm>
            <a:off x="4189414" y="5897563"/>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46C542-957E-450D-8CF8-AF4E84F2A91D}" type="datetime'''''''''''''''''1''''''''''''''''''''''''''''''''4'">
              <a:rPr lang="ja-JP" altLang="en-US" sz="1000" smtClean="0">
                <a:effectLst/>
              </a:rPr>
              <a:pPr/>
              <a:t>14</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5DDFC786-6389-EFB2-CDE9-9C9EAABE2FC2}"/>
              </a:ext>
            </a:extLst>
          </p:cNvPr>
          <p:cNvSpPr>
            <a:spLocks noGrp="1"/>
          </p:cNvSpPr>
          <p:nvPr>
            <p:custDataLst>
              <p:tags r:id="rId55"/>
            </p:custDataLst>
          </p:nvPr>
        </p:nvSpPr>
        <p:spPr bwMode="gray">
          <a:xfrm>
            <a:off x="4592638" y="245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D8A9E-7ABB-43D6-A56F-E9D5AB7CA2ED}" type="datetime'''''''''''''''''''''''''''''''1''''''''''4''''3'''''''''''''">
              <a:rPr lang="ja-JP" altLang="en-US" sz="1000" smtClean="0">
                <a:effectLst/>
                <a:sym typeface="+mn-lt"/>
              </a:rPr>
              <a:pPr marL="0" lvl="0" indent="0" algn="ctr">
                <a:spcBef>
                  <a:spcPct val="0"/>
                </a:spcBef>
                <a:buNone/>
              </a:pPr>
              <a:t>143</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722A4BC1-765A-1EDF-B3D2-3F6365E9BB6A}"/>
              </a:ext>
            </a:extLst>
          </p:cNvPr>
          <p:cNvSpPr>
            <a:spLocks noGrp="1"/>
          </p:cNvSpPr>
          <p:nvPr>
            <p:custDataLst>
              <p:tags r:id="rId56"/>
            </p:custDataLst>
          </p:nvPr>
        </p:nvSpPr>
        <p:spPr bwMode="gray">
          <a:xfrm>
            <a:off x="4627563" y="3957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DA095-CC5B-4087-AB53-C74E8F6A65D2}" type="datetime'''8''''''''1'''''''''">
              <a:rPr lang="ja-JP" altLang="en-US" sz="1000" smtClean="0">
                <a:effectLst/>
                <a:sym typeface="+mn-lt"/>
              </a:rPr>
              <a:pPr marL="0" lvl="0" indent="0" algn="ctr">
                <a:spcBef>
                  <a:spcPct val="0"/>
                </a:spcBef>
                <a:buNone/>
              </a:pPr>
              <a:t>81</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11934628-A224-D330-3DFA-5ACCEB15E6B6}"/>
              </a:ext>
            </a:extLst>
          </p:cNvPr>
          <p:cNvSpPr>
            <a:spLocks noGrp="1"/>
          </p:cNvSpPr>
          <p:nvPr>
            <p:custDataLst>
              <p:tags r:id="rId57"/>
            </p:custDataLst>
          </p:nvPr>
        </p:nvSpPr>
        <p:spPr bwMode="gray">
          <a:xfrm>
            <a:off x="4627563" y="5226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23DC920-CC4D-4ED3-A354-C0311A425FCB}" type="datetime'''''''''''''''''''''''''''''''''''''''''2''''''3'''''''''''''">
              <a:rPr lang="ja-JP" altLang="en-US" sz="1000" smtClean="0">
                <a:effectLst/>
                <a:sym typeface="+mn-lt"/>
              </a:rPr>
              <a:pPr marL="0" lvl="0" indent="0">
                <a:spcBef>
                  <a:spcPct val="0"/>
                </a:spcBef>
                <a:buNone/>
              </a:pPr>
              <a:t>23</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4C560FBD-6362-1439-9C66-2BC2FB14F1FE}"/>
              </a:ext>
            </a:extLst>
          </p:cNvPr>
          <p:cNvSpPr>
            <a:spLocks noGrp="1"/>
          </p:cNvSpPr>
          <p:nvPr>
            <p:custDataLst>
              <p:tags r:id="rId58"/>
            </p:custDataLst>
          </p:nvPr>
        </p:nvSpPr>
        <p:spPr bwMode="gray">
          <a:xfrm>
            <a:off x="4627564" y="5824538"/>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3F3AB0-17C5-41B9-9456-000B42B70190}" type="datetime'''''''''''''''''''''''''''''''''1''''''''''''''7'''">
              <a:rPr lang="ja-JP" altLang="en-US" sz="1000" smtClean="0">
                <a:effectLst/>
              </a:rPr>
              <a:pPr/>
              <a:t>17</a:t>
            </a:fld>
            <a:endParaRPr kumimoji="1" lang="ja-JP" altLang="en-US" sz="1000" dirty="0">
              <a:sym typeface="+mn-lt"/>
            </a:endParaRPr>
          </a:p>
        </p:txBody>
      </p:sp>
      <p:sp>
        <p:nvSpPr>
          <p:cNvPr id="274" name="テキスト プレースホルダ 9">
            <a:extLst>
              <a:ext uri="{FF2B5EF4-FFF2-40B4-BE49-F238E27FC236}">
                <a16:creationId xmlns:a16="http://schemas.microsoft.com/office/drawing/2014/main" id="{74B9313A-D5A8-3167-01B8-8D8763E4D08A}"/>
              </a:ext>
            </a:extLst>
          </p:cNvPr>
          <p:cNvSpPr>
            <a:spLocks noGrp="1"/>
          </p:cNvSpPr>
          <p:nvPr>
            <p:custDataLst>
              <p:tags r:id="rId59"/>
            </p:custDataLst>
          </p:nvPr>
        </p:nvSpPr>
        <p:spPr bwMode="gray">
          <a:xfrm>
            <a:off x="808039" y="4781550"/>
            <a:ext cx="1746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49F9D0-8EB9-45BD-9F52-4C8BCA15B30B}" type="datetime'4''''''''''''''''''''''''6'''''''''">
              <a:rPr lang="ja-JP" altLang="en-US" sz="1000" smtClean="0">
                <a:effectLst/>
              </a:rPr>
              <a:pPr/>
              <a:t>46</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5A0038AD-E405-D5EC-1FB4-6D8F78C8B691}"/>
              </a:ext>
            </a:extLst>
          </p:cNvPr>
          <p:cNvSpPr>
            <a:spLocks noGrp="1"/>
          </p:cNvSpPr>
          <p:nvPr>
            <p:custDataLst>
              <p:tags r:id="rId60"/>
            </p:custDataLst>
          </p:nvPr>
        </p:nvSpPr>
        <p:spPr bwMode="gray">
          <a:xfrm>
            <a:off x="4189413" y="52466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CB32498-913C-41E4-8E9B-23D3DB7B906C}" type="datetime'''''''''2''''''''''''''''2'''''">
              <a:rPr lang="ja-JP" altLang="en-US" sz="1000" smtClean="0">
                <a:effectLst/>
                <a:sym typeface="+mn-lt"/>
              </a:rPr>
              <a:pPr marL="0" lvl="0" indent="0">
                <a:spcBef>
                  <a:spcPct val="0"/>
                </a:spcBef>
                <a:buNone/>
              </a:pPr>
              <a:t>22</a:t>
            </a:fld>
            <a:endParaRPr kumimoji="1" lang="ja-JP" altLang="en-US" sz="1000" dirty="0">
              <a:sym typeface="+mn-lt"/>
            </a:endParaRPr>
          </a:p>
        </p:txBody>
      </p:sp>
      <p:cxnSp>
        <p:nvCxnSpPr>
          <p:cNvPr id="80" name="Straight Connector 79">
            <a:extLst>
              <a:ext uri="{FF2B5EF4-FFF2-40B4-BE49-F238E27FC236}">
                <a16:creationId xmlns:a16="http://schemas.microsoft.com/office/drawing/2014/main" id="{B90AE361-A17A-4A94-2607-A6353C5CB8CD}"/>
              </a:ext>
            </a:extLst>
          </p:cNvPr>
          <p:cNvCxnSpPr/>
          <p:nvPr>
            <p:custDataLst>
              <p:tags r:id="rId61"/>
            </p:custDataLst>
          </p:nvPr>
        </p:nvCxnSpPr>
        <p:spPr bwMode="gray">
          <a:xfrm>
            <a:off x="976313" y="367506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20398EBD-3D80-699F-F835-082B7EF3138E}"/>
              </a:ext>
            </a:extLst>
          </p:cNvPr>
          <p:cNvCxnSpPr/>
          <p:nvPr>
            <p:custDataLst>
              <p:tags r:id="rId62"/>
            </p:custDataLst>
          </p:nvPr>
        </p:nvCxnSpPr>
        <p:spPr bwMode="gray">
          <a:xfrm>
            <a:off x="976313" y="3878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C2300722-FBCA-866D-CCC4-A0370A4C9090}"/>
              </a:ext>
            </a:extLst>
          </p:cNvPr>
          <p:cNvCxnSpPr/>
          <p:nvPr>
            <p:custDataLst>
              <p:tags r:id="rId63"/>
            </p:custDataLst>
          </p:nvPr>
        </p:nvCxnSpPr>
        <p:spPr bwMode="gray">
          <a:xfrm>
            <a:off x="976313" y="4081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07FF70FC-9BBE-F04F-CC15-17BBC466AFAF}"/>
              </a:ext>
            </a:extLst>
          </p:cNvPr>
          <p:cNvCxnSpPr/>
          <p:nvPr>
            <p:custDataLst>
              <p:tags r:id="rId64"/>
            </p:custDataLst>
          </p:nvPr>
        </p:nvCxnSpPr>
        <p:spPr bwMode="gray">
          <a:xfrm>
            <a:off x="976313" y="4284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4" name="Oval 83">
            <a:extLst>
              <a:ext uri="{FF2B5EF4-FFF2-40B4-BE49-F238E27FC236}">
                <a16:creationId xmlns:a16="http://schemas.microsoft.com/office/drawing/2014/main" id="{8C39B752-F808-0CD7-AD11-9AAF3526EB29}"/>
              </a:ext>
            </a:extLst>
          </p:cNvPr>
          <p:cNvSpPr/>
          <p:nvPr>
            <p:custDataLst>
              <p:tags r:id="rId65"/>
            </p:custDataLst>
          </p:nvPr>
        </p:nvSpPr>
        <p:spPr bwMode="gray">
          <a:xfrm>
            <a:off x="1065213" y="36369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Rectangle 84">
            <a:extLst>
              <a:ext uri="{FF2B5EF4-FFF2-40B4-BE49-F238E27FC236}">
                <a16:creationId xmlns:a16="http://schemas.microsoft.com/office/drawing/2014/main" id="{3226CC8E-694C-54BF-3207-19EF0C5878DE}"/>
              </a:ext>
            </a:extLst>
          </p:cNvPr>
          <p:cNvSpPr/>
          <p:nvPr>
            <p:custDataLst>
              <p:tags r:id="rId66"/>
            </p:custDataLst>
          </p:nvPr>
        </p:nvSpPr>
        <p:spPr bwMode="auto">
          <a:xfrm>
            <a:off x="1065213" y="3840163"/>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6" name="Isosceles Triangle 85">
            <a:extLst>
              <a:ext uri="{FF2B5EF4-FFF2-40B4-BE49-F238E27FC236}">
                <a16:creationId xmlns:a16="http://schemas.microsoft.com/office/drawing/2014/main" id="{92A55A20-F3BF-4741-19BE-7FBA017F850F}"/>
              </a:ext>
            </a:extLst>
          </p:cNvPr>
          <p:cNvSpPr/>
          <p:nvPr>
            <p:custDataLst>
              <p:tags r:id="rId67"/>
            </p:custDataLst>
          </p:nvPr>
        </p:nvSpPr>
        <p:spPr bwMode="auto">
          <a:xfrm>
            <a:off x="1065213" y="404336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7" name="Diamond 86">
            <a:extLst>
              <a:ext uri="{FF2B5EF4-FFF2-40B4-BE49-F238E27FC236}">
                <a16:creationId xmlns:a16="http://schemas.microsoft.com/office/drawing/2014/main" id="{0C5962BA-3FEE-E3B8-8D95-0B12375C5A7F}"/>
              </a:ext>
            </a:extLst>
          </p:cNvPr>
          <p:cNvSpPr/>
          <p:nvPr>
            <p:custDataLst>
              <p:tags r:id="rId68"/>
            </p:custDataLst>
          </p:nvPr>
        </p:nvSpPr>
        <p:spPr bwMode="auto">
          <a:xfrm>
            <a:off x="1065213" y="424656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88" name="テキスト プレースホルダ 9">
            <a:extLst>
              <a:ext uri="{FF2B5EF4-FFF2-40B4-BE49-F238E27FC236}">
                <a16:creationId xmlns:a16="http://schemas.microsoft.com/office/drawing/2014/main" id="{C8344199-A389-FED1-8CAB-130A89CFD47D}"/>
              </a:ext>
            </a:extLst>
          </p:cNvPr>
          <p:cNvSpPr>
            <a:spLocks noGrp="1"/>
          </p:cNvSpPr>
          <p:nvPr>
            <p:custDataLst>
              <p:tags r:id="rId69"/>
            </p:custDataLst>
          </p:nvPr>
        </p:nvSpPr>
        <p:spPr bwMode="auto">
          <a:xfrm>
            <a:off x="1287463" y="3603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19C350-A263-4C63-8B51-28A4457481E9}" type="datetime'''''''''看''''''''''''''''''''護''''''師'''''''''''''''''''''''''">
              <a:rPr lang="ja-JP" altLang="en-US" sz="1000" smtClean="0"/>
              <a:pPr/>
              <a:t>看護師</a:t>
            </a:fld>
            <a:endParaRPr kumimoji="0" lang="ja-JP" altLang="en-US" sz="1000" dirty="0">
              <a:sym typeface="+mn-lt"/>
            </a:endParaRPr>
          </a:p>
        </p:txBody>
      </p:sp>
      <p:sp>
        <p:nvSpPr>
          <p:cNvPr id="89" name="テキスト プレースホルダ 9">
            <a:extLst>
              <a:ext uri="{FF2B5EF4-FFF2-40B4-BE49-F238E27FC236}">
                <a16:creationId xmlns:a16="http://schemas.microsoft.com/office/drawing/2014/main" id="{8245E324-281F-15A1-30B0-583525FC7DA1}"/>
              </a:ext>
            </a:extLst>
          </p:cNvPr>
          <p:cNvSpPr>
            <a:spLocks noGrp="1"/>
          </p:cNvSpPr>
          <p:nvPr>
            <p:custDataLst>
              <p:tags r:id="rId70"/>
            </p:custDataLst>
          </p:nvPr>
        </p:nvSpPr>
        <p:spPr bwMode="auto">
          <a:xfrm>
            <a:off x="1287463" y="3806825"/>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C763A05-D34B-432B-B570-9E89AF6CA24C}" type="datetime'''''''医師''（''''''''歯科''''''''''''''''''''医を''除''''く''''''）'''">
              <a:rPr kumimoji="0" lang="ja-JP" altLang="en-US" sz="1000" smtClean="0"/>
              <a:pPr/>
              <a:t>医師（歯科医を除く）</a:t>
            </a:fld>
            <a:endParaRPr kumimoji="0" lang="ja-JP" altLang="en-US" sz="1000" dirty="0">
              <a:sym typeface="+mn-lt"/>
            </a:endParaRPr>
          </a:p>
        </p:txBody>
      </p:sp>
      <p:sp>
        <p:nvSpPr>
          <p:cNvPr id="90" name="テキスト プレースホルダ 9">
            <a:extLst>
              <a:ext uri="{FF2B5EF4-FFF2-40B4-BE49-F238E27FC236}">
                <a16:creationId xmlns:a16="http://schemas.microsoft.com/office/drawing/2014/main" id="{89AD4DC7-768A-4343-19A6-C93EE64CFEFE}"/>
              </a:ext>
            </a:extLst>
          </p:cNvPr>
          <p:cNvSpPr>
            <a:spLocks noGrp="1"/>
          </p:cNvSpPr>
          <p:nvPr>
            <p:custDataLst>
              <p:tags r:id="rId71"/>
            </p:custDataLst>
          </p:nvPr>
        </p:nvSpPr>
        <p:spPr bwMode="auto">
          <a:xfrm>
            <a:off x="1287463" y="4010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8E5A3A-BB76-4955-AE2C-66D36AC4A8F4}" type="datetime'薬''''''''剤''''''''師'''''''''''''">
              <a:rPr kumimoji="0" lang="ja-JP" altLang="en-US" sz="1000" smtClean="0"/>
              <a:pPr/>
              <a:t>薬剤師</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83B3F7DB-1769-E33D-205E-A4A590881896}"/>
              </a:ext>
            </a:extLst>
          </p:cNvPr>
          <p:cNvSpPr>
            <a:spLocks noGrp="1"/>
          </p:cNvSpPr>
          <p:nvPr>
            <p:custDataLst>
              <p:tags r:id="rId72"/>
            </p:custDataLst>
          </p:nvPr>
        </p:nvSpPr>
        <p:spPr bwMode="auto">
          <a:xfrm>
            <a:off x="1287463" y="4213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7E9B96E-9E63-497F-917A-E5A6561C1EDD}" type="datetime'''''''歯科''''''''''''''''''''''''医'''''''''''''''''''">
              <a:rPr kumimoji="0" lang="ja-JP" altLang="en-US" sz="1000" smtClean="0"/>
              <a:pPr/>
              <a:t>歯科医</a:t>
            </a:fld>
            <a:endParaRPr kumimoji="0" lang="ja-JP" altLang="en-US" sz="1000" dirty="0">
              <a:sym typeface="+mn-lt"/>
            </a:endParaRPr>
          </a:p>
        </p:txBody>
      </p:sp>
      <p:graphicFrame>
        <p:nvGraphicFramePr>
          <p:cNvPr id="594" name="Chart 593">
            <a:extLst>
              <a:ext uri="{FF2B5EF4-FFF2-40B4-BE49-F238E27FC236}">
                <a16:creationId xmlns:a16="http://schemas.microsoft.com/office/drawing/2014/main" id="{6E1D5F37-A6F1-A1FF-EFC6-25B1CB7132CF}"/>
              </a:ext>
            </a:extLst>
          </p:cNvPr>
          <p:cNvGraphicFramePr/>
          <p:nvPr>
            <p:custDataLst>
              <p:tags r:id="rId73"/>
            </p:custDataLst>
            <p:extLst>
              <p:ext uri="{D42A27DB-BD31-4B8C-83A1-F6EECF244321}">
                <p14:modId xmlns:p14="http://schemas.microsoft.com/office/powerpoint/2010/main" val="4003915774"/>
              </p:ext>
            </p:extLst>
          </p:nvPr>
        </p:nvGraphicFramePr>
        <p:xfrm>
          <a:off x="5229225" y="2317750"/>
          <a:ext cx="4154488" cy="4052888"/>
        </p:xfrm>
        <a:graphic>
          <a:graphicData uri="http://schemas.openxmlformats.org/drawingml/2006/chart">
            <c:chart xmlns:c="http://schemas.openxmlformats.org/drawingml/2006/chart" xmlns:r="http://schemas.openxmlformats.org/officeDocument/2006/relationships" r:id="rId103"/>
          </a:graphicData>
        </a:graphic>
      </p:graphicFrame>
      <p:sp>
        <p:nvSpPr>
          <p:cNvPr id="127" name="テキスト プレースホルダ 9">
            <a:extLst>
              <a:ext uri="{FF2B5EF4-FFF2-40B4-BE49-F238E27FC236}">
                <a16:creationId xmlns:a16="http://schemas.microsoft.com/office/drawing/2014/main" id="{BB74A52A-2534-6C67-445E-EDCB9474C8AD}"/>
              </a:ext>
            </a:extLst>
          </p:cNvPr>
          <p:cNvSpPr>
            <a:spLocks noGrp="1"/>
          </p:cNvSpPr>
          <p:nvPr>
            <p:custDataLst>
              <p:tags r:id="rId74"/>
            </p:custDataLst>
          </p:nvPr>
        </p:nvSpPr>
        <p:spPr bwMode="auto">
          <a:xfrm>
            <a:off x="5638800" y="62722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D62E8-1512-4F9A-A579-D04DA0F10BD0}" type="datetime'''2''''''''''''0''''1''''''''''''5'''''''''''''">
              <a:rPr lang="ja-JP" altLang="en-US" sz="1000" smtClean="0"/>
              <a:pPr/>
              <a:t>2015</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AD8800B1-D8E8-2A65-61F8-755A6F84880D}"/>
              </a:ext>
            </a:extLst>
          </p:cNvPr>
          <p:cNvSpPr>
            <a:spLocks noGrp="1"/>
          </p:cNvSpPr>
          <p:nvPr>
            <p:custDataLst>
              <p:tags r:id="rId75"/>
            </p:custDataLst>
          </p:nvPr>
        </p:nvSpPr>
        <p:spPr bwMode="auto">
          <a:xfrm>
            <a:off x="607853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B32607-A95C-46E2-9291-1863E3A4A99F}" type="datetime'''''''''''1''''''''''''''''''''''''6'''''''">
              <a:rPr lang="ja-JP" altLang="en-US" sz="1000" smtClean="0"/>
              <a:pPr/>
              <a:t>16</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562CFAE7-52A1-02C9-9A76-1E5725778878}"/>
              </a:ext>
            </a:extLst>
          </p:cNvPr>
          <p:cNvSpPr>
            <a:spLocks noGrp="1"/>
          </p:cNvSpPr>
          <p:nvPr>
            <p:custDataLst>
              <p:tags r:id="rId76"/>
            </p:custDataLst>
          </p:nvPr>
        </p:nvSpPr>
        <p:spPr bwMode="auto">
          <a:xfrm>
            <a:off x="644842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E21DE-F0C4-4004-8576-D9E4CA52A5AD}" type="datetime'''''''''''''''''''''''''''''''''''1''''''''''''''''''''''7'''">
              <a:rPr lang="ja-JP" altLang="en-US" sz="1000" smtClean="0"/>
              <a:pPr/>
              <a:t>17</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CE01E638-7445-AE64-CD58-36543BC33C14}"/>
              </a:ext>
            </a:extLst>
          </p:cNvPr>
          <p:cNvSpPr>
            <a:spLocks noGrp="1"/>
          </p:cNvSpPr>
          <p:nvPr>
            <p:custDataLst>
              <p:tags r:id="rId77"/>
            </p:custDataLst>
          </p:nvPr>
        </p:nvSpPr>
        <p:spPr bwMode="auto">
          <a:xfrm>
            <a:off x="6818313"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FCB44-6136-44CC-898F-5B1A979452A1}" type="datetime'''''''''''''''''''''''''''1''''''8'''''''''''''''''''''''">
              <a:rPr lang="ja-JP" altLang="en-US" sz="1000" smtClean="0"/>
              <a:pPr/>
              <a:t>18</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58CC7712-F9F3-FD9D-3BFA-2F3A2321C5B4}"/>
              </a:ext>
            </a:extLst>
          </p:cNvPr>
          <p:cNvSpPr>
            <a:spLocks noGrp="1"/>
          </p:cNvSpPr>
          <p:nvPr>
            <p:custDataLst>
              <p:tags r:id="rId78"/>
            </p:custDataLst>
          </p:nvPr>
        </p:nvSpPr>
        <p:spPr bwMode="auto">
          <a:xfrm>
            <a:off x="718978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71F255-CF18-4210-A704-25B9A0813C00}" type="datetime'''1''''''''''''''''''9'''''''''''''''''''''''''">
              <a:rPr lang="ja-JP" altLang="en-US" sz="1000" smtClean="0"/>
              <a:pPr/>
              <a:t>19</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D9DC4C88-9C55-FE04-E62B-9662C7A7B8C5}"/>
              </a:ext>
            </a:extLst>
          </p:cNvPr>
          <p:cNvSpPr>
            <a:spLocks noGrp="1"/>
          </p:cNvSpPr>
          <p:nvPr>
            <p:custDataLst>
              <p:tags r:id="rId79"/>
            </p:custDataLst>
          </p:nvPr>
        </p:nvSpPr>
        <p:spPr bwMode="auto">
          <a:xfrm>
            <a:off x="755967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30C6B1-68F8-43CD-BB16-27172F41EF26}" type="datetime'''''''''''''''''''''''''''''''2''''''''''''0'''''''''''''''''">
              <a:rPr lang="ja-JP" altLang="en-US" sz="1000" smtClean="0"/>
              <a:pPr/>
              <a:t>20</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4115CB18-63CA-C9CE-FCC4-772CA164F721}"/>
              </a:ext>
            </a:extLst>
          </p:cNvPr>
          <p:cNvSpPr>
            <a:spLocks noGrp="1"/>
          </p:cNvSpPr>
          <p:nvPr>
            <p:custDataLst>
              <p:tags r:id="rId80"/>
            </p:custDataLst>
          </p:nvPr>
        </p:nvSpPr>
        <p:spPr bwMode="auto">
          <a:xfrm>
            <a:off x="7929563"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4094F3-3A35-403A-82EA-4809712AFF56}" type="datetime'''''''''''2''''''''''''''''''''''''1'''''''''''''''">
              <a:rPr lang="ja-JP" altLang="en-US" sz="1000" smtClean="0"/>
              <a:pPr/>
              <a:t>21</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CA208650-0166-E64C-A042-6B9DACA03176}"/>
              </a:ext>
            </a:extLst>
          </p:cNvPr>
          <p:cNvSpPr>
            <a:spLocks noGrp="1"/>
          </p:cNvSpPr>
          <p:nvPr>
            <p:custDataLst>
              <p:tags r:id="rId81"/>
            </p:custDataLst>
          </p:nvPr>
        </p:nvSpPr>
        <p:spPr bwMode="auto">
          <a:xfrm>
            <a:off x="8299450"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C77FD7-1897-4F4F-B54F-0B9E481903EA}" type="datetime'''''''''''''''''''''''2''''''2'''''''''''''''''''''''">
              <a:rPr lang="ja-JP" altLang="en-US" sz="1000" smtClean="0"/>
              <a:pPr/>
              <a:t>22</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109D996E-A005-482D-598A-38F76DC1188B}"/>
              </a:ext>
            </a:extLst>
          </p:cNvPr>
          <p:cNvSpPr>
            <a:spLocks noGrp="1"/>
          </p:cNvSpPr>
          <p:nvPr>
            <p:custDataLst>
              <p:tags r:id="rId82"/>
            </p:custDataLst>
          </p:nvPr>
        </p:nvSpPr>
        <p:spPr bwMode="auto">
          <a:xfrm>
            <a:off x="8669338"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37DC35-0FF8-4C2A-A0A6-0B6A0F039B79}" type="datetime'''''''2''''''3'''''''''''''''''''''''''">
              <a:rPr lang="ja-JP" altLang="en-US" sz="1000" smtClean="0"/>
              <a:pPr/>
              <a:t>23</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FFEF1589-6AE1-0BF3-C36E-44C278A5B1C2}"/>
              </a:ext>
            </a:extLst>
          </p:cNvPr>
          <p:cNvSpPr>
            <a:spLocks noGrp="1"/>
          </p:cNvSpPr>
          <p:nvPr>
            <p:custDataLst>
              <p:tags r:id="rId83"/>
            </p:custDataLst>
          </p:nvPr>
        </p:nvSpPr>
        <p:spPr bwMode="auto">
          <a:xfrm>
            <a:off x="9039225" y="62722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A10ED0-CA10-4D92-A6AC-BA8B153FC1F5}" type="datetime'''''''''''''''2''''''''''''''4'''''''''">
              <a:rPr lang="ja-JP" altLang="en-US" sz="1000" smtClean="0"/>
              <a:pPr/>
              <a:t>24</a:t>
            </a:fld>
            <a:endParaRPr kumimoji="1" lang="ja-JP" altLang="en-US" sz="1000" dirty="0">
              <a:sym typeface="+mn-lt"/>
            </a:endParaRPr>
          </a:p>
        </p:txBody>
      </p:sp>
      <p:sp useBgFill="1">
        <p:nvSpPr>
          <p:cNvPr id="576" name="テキスト プレースホルダ 9">
            <a:extLst>
              <a:ext uri="{FF2B5EF4-FFF2-40B4-BE49-F238E27FC236}">
                <a16:creationId xmlns:a16="http://schemas.microsoft.com/office/drawing/2014/main" id="{B3D23B62-255F-B29A-A571-D8F47068C6C0}"/>
              </a:ext>
            </a:extLst>
          </p:cNvPr>
          <p:cNvSpPr>
            <a:spLocks noGrp="1"/>
          </p:cNvSpPr>
          <p:nvPr>
            <p:custDataLst>
              <p:tags r:id="rId84"/>
            </p:custDataLst>
          </p:nvPr>
        </p:nvSpPr>
        <p:spPr bwMode="gray">
          <a:xfrm>
            <a:off x="5680075" y="60769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41EDDB-E7B9-47AC-80F1-19374193B816}"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useBgFill="1">
        <p:nvSpPr>
          <p:cNvPr id="578" name="テキスト プレースホルダ 9">
            <a:extLst>
              <a:ext uri="{FF2B5EF4-FFF2-40B4-BE49-F238E27FC236}">
                <a16:creationId xmlns:a16="http://schemas.microsoft.com/office/drawing/2014/main" id="{8B40C620-772B-4002-8FBD-CCAE30932DD9}"/>
              </a:ext>
            </a:extLst>
          </p:cNvPr>
          <p:cNvSpPr>
            <a:spLocks noGrp="1"/>
          </p:cNvSpPr>
          <p:nvPr>
            <p:custDataLst>
              <p:tags r:id="rId85"/>
            </p:custDataLst>
          </p:nvPr>
        </p:nvSpPr>
        <p:spPr bwMode="gray">
          <a:xfrm>
            <a:off x="6049963" y="605948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BFA2A-6991-4B6A-BDF3-4FE378CFE50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useBgFill="1">
        <p:nvSpPr>
          <p:cNvPr id="580" name="テキスト プレースホルダ 9">
            <a:extLst>
              <a:ext uri="{FF2B5EF4-FFF2-40B4-BE49-F238E27FC236}">
                <a16:creationId xmlns:a16="http://schemas.microsoft.com/office/drawing/2014/main" id="{5569194B-3490-BDBA-4F4A-5EB3D30FF5A9}"/>
              </a:ext>
            </a:extLst>
          </p:cNvPr>
          <p:cNvSpPr>
            <a:spLocks noGrp="1"/>
          </p:cNvSpPr>
          <p:nvPr>
            <p:custDataLst>
              <p:tags r:id="rId86"/>
            </p:custDataLst>
          </p:nvPr>
        </p:nvSpPr>
        <p:spPr bwMode="gray">
          <a:xfrm>
            <a:off x="6419850" y="60277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6F375-CE8F-4885-AB5C-9CEFF6AB511F}" type="datetime'''''''''''2''''''''''''''''''''''''.''''''''''''''''''''''7'''">
              <a:rPr lang="ja-JP" altLang="en-US" sz="1000" smtClean="0">
                <a:effectLst/>
                <a:sym typeface="+mn-lt"/>
              </a:rPr>
              <a:pPr marL="0" lvl="0" indent="0" algn="ctr">
                <a:spcBef>
                  <a:spcPct val="0"/>
                </a:spcBef>
                <a:buNone/>
              </a:pPr>
              <a:t>2.7</a:t>
            </a:fld>
            <a:endParaRPr kumimoji="1" lang="ja-JP" altLang="en-US" sz="1000" dirty="0">
              <a:sym typeface="+mn-lt"/>
            </a:endParaRPr>
          </a:p>
        </p:txBody>
      </p:sp>
      <p:cxnSp>
        <p:nvCxnSpPr>
          <p:cNvPr id="138" name="Straight Connector 137">
            <a:extLst>
              <a:ext uri="{FF2B5EF4-FFF2-40B4-BE49-F238E27FC236}">
                <a16:creationId xmlns:a16="http://schemas.microsoft.com/office/drawing/2014/main" id="{C9584796-2E2E-B22F-B6D2-69D5E4774033}"/>
              </a:ext>
            </a:extLst>
          </p:cNvPr>
          <p:cNvCxnSpPr/>
          <p:nvPr>
            <p:custDataLst>
              <p:tags r:id="rId87"/>
            </p:custDataLst>
          </p:nvPr>
        </p:nvCxnSpPr>
        <p:spPr bwMode="gray">
          <a:xfrm>
            <a:off x="5776913" y="3675063"/>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BB6F4E5A-8951-98EF-6FD0-B200C20D7035}"/>
              </a:ext>
            </a:extLst>
          </p:cNvPr>
          <p:cNvCxnSpPr/>
          <p:nvPr>
            <p:custDataLst>
              <p:tags r:id="rId88"/>
            </p:custDataLst>
          </p:nvPr>
        </p:nvCxnSpPr>
        <p:spPr bwMode="gray">
          <a:xfrm>
            <a:off x="5776913" y="387826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511">
            <a:extLst>
              <a:ext uri="{FF2B5EF4-FFF2-40B4-BE49-F238E27FC236}">
                <a16:creationId xmlns:a16="http://schemas.microsoft.com/office/drawing/2014/main" id="{ABC21F4C-A9D8-7212-B70A-47C93DDB7C22}"/>
              </a:ext>
            </a:extLst>
          </p:cNvPr>
          <p:cNvCxnSpPr/>
          <p:nvPr>
            <p:custDataLst>
              <p:tags r:id="rId89"/>
            </p:custDataLst>
          </p:nvPr>
        </p:nvCxnSpPr>
        <p:spPr bwMode="gray">
          <a:xfrm>
            <a:off x="5776913" y="408146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5" name="Straight Connector 544">
            <a:extLst>
              <a:ext uri="{FF2B5EF4-FFF2-40B4-BE49-F238E27FC236}">
                <a16:creationId xmlns:a16="http://schemas.microsoft.com/office/drawing/2014/main" id="{04C7A330-6348-D07E-4811-B6D7BA5D4E4A}"/>
              </a:ext>
            </a:extLst>
          </p:cNvPr>
          <p:cNvCxnSpPr/>
          <p:nvPr>
            <p:custDataLst>
              <p:tags r:id="rId90"/>
            </p:custDataLst>
          </p:nvPr>
        </p:nvCxnSpPr>
        <p:spPr bwMode="gray">
          <a:xfrm>
            <a:off x="5776913" y="428466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2" name="Oval 141">
            <a:extLst>
              <a:ext uri="{FF2B5EF4-FFF2-40B4-BE49-F238E27FC236}">
                <a16:creationId xmlns:a16="http://schemas.microsoft.com/office/drawing/2014/main" id="{855878AD-42A0-D94B-0E87-F0D9C0CC22A7}"/>
              </a:ext>
            </a:extLst>
          </p:cNvPr>
          <p:cNvSpPr/>
          <p:nvPr>
            <p:custDataLst>
              <p:tags r:id="rId91"/>
            </p:custDataLst>
          </p:nvPr>
        </p:nvSpPr>
        <p:spPr bwMode="gray">
          <a:xfrm>
            <a:off x="5865813" y="363696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0" name="Rectangle 469">
            <a:extLst>
              <a:ext uri="{FF2B5EF4-FFF2-40B4-BE49-F238E27FC236}">
                <a16:creationId xmlns:a16="http://schemas.microsoft.com/office/drawing/2014/main" id="{E0D3FCBC-564A-6486-9107-73DA61328E41}"/>
              </a:ext>
            </a:extLst>
          </p:cNvPr>
          <p:cNvSpPr/>
          <p:nvPr>
            <p:custDataLst>
              <p:tags r:id="rId92"/>
            </p:custDataLst>
          </p:nvPr>
        </p:nvSpPr>
        <p:spPr bwMode="auto">
          <a:xfrm>
            <a:off x="5865813" y="3840163"/>
            <a:ext cx="76200" cy="76200"/>
          </a:xfrm>
          <a:prstGeom prst="rect">
            <a:avLst/>
          </a:prstGeom>
          <a:solidFill>
            <a:srgbClr val="3D6E81"/>
          </a:solidFill>
          <a:ln w="9525" cmpd="sng" algn="ctr">
            <a:solidFill>
              <a:srgbClr val="3D6E81"/>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3" name="Isosceles Triangle 512">
            <a:extLst>
              <a:ext uri="{FF2B5EF4-FFF2-40B4-BE49-F238E27FC236}">
                <a16:creationId xmlns:a16="http://schemas.microsoft.com/office/drawing/2014/main" id="{C1E667F7-6D79-D11E-94B1-5BD672C03481}"/>
              </a:ext>
            </a:extLst>
          </p:cNvPr>
          <p:cNvSpPr/>
          <p:nvPr>
            <p:custDataLst>
              <p:tags r:id="rId93"/>
            </p:custDataLst>
          </p:nvPr>
        </p:nvSpPr>
        <p:spPr bwMode="auto">
          <a:xfrm>
            <a:off x="5865813" y="4043363"/>
            <a:ext cx="76200" cy="76200"/>
          </a:xfrm>
          <a:prstGeom prst="triangle">
            <a:avLst/>
          </a:prstGeom>
          <a:solidFill>
            <a:srgbClr val="655939"/>
          </a:solidFill>
          <a:ln w="9525" cmpd="sng" algn="ctr">
            <a:solidFill>
              <a:srgbClr val="655939"/>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6" name="Diamond 545">
            <a:extLst>
              <a:ext uri="{FF2B5EF4-FFF2-40B4-BE49-F238E27FC236}">
                <a16:creationId xmlns:a16="http://schemas.microsoft.com/office/drawing/2014/main" id="{72129D17-26B3-9C86-CE7B-E694CCCD85BB}"/>
              </a:ext>
            </a:extLst>
          </p:cNvPr>
          <p:cNvSpPr/>
          <p:nvPr>
            <p:custDataLst>
              <p:tags r:id="rId94"/>
            </p:custDataLst>
          </p:nvPr>
        </p:nvSpPr>
        <p:spPr bwMode="auto">
          <a:xfrm>
            <a:off x="5865813" y="4246563"/>
            <a:ext cx="76200" cy="76200"/>
          </a:xfrm>
          <a:prstGeom prst="diamond">
            <a:avLst/>
          </a:prstGeom>
          <a:solidFill>
            <a:srgbClr val="4D4D4D"/>
          </a:solidFill>
          <a:ln w="9525" cmpd="sng" algn="ctr">
            <a:solidFill>
              <a:srgbClr val="4D4D4D"/>
            </a:solidFill>
          </a:ln>
          <a:effec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テキスト プレースホルダ 9">
            <a:extLst>
              <a:ext uri="{FF2B5EF4-FFF2-40B4-BE49-F238E27FC236}">
                <a16:creationId xmlns:a16="http://schemas.microsoft.com/office/drawing/2014/main" id="{FB344008-F244-98A1-34A9-2696D259AF5D}"/>
              </a:ext>
            </a:extLst>
          </p:cNvPr>
          <p:cNvSpPr>
            <a:spLocks noGrp="1"/>
          </p:cNvSpPr>
          <p:nvPr>
            <p:custDataLst>
              <p:tags r:id="rId95"/>
            </p:custDataLst>
          </p:nvPr>
        </p:nvSpPr>
        <p:spPr bwMode="auto">
          <a:xfrm>
            <a:off x="6088063" y="36036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829A7B-A0F4-4D2A-843C-8525BAEFF408}" type="datetime'''看''''''''護''''''''''''''師'''">
              <a:rPr lang="ja-JP" altLang="en-US" sz="1000" smtClean="0"/>
              <a:pPr/>
              <a:t>看護師</a:t>
            </a:fld>
            <a:endParaRPr kumimoji="0" lang="ja-JP" altLang="en-US" sz="1000" dirty="0">
              <a:sym typeface="+mn-lt"/>
            </a:endParaRPr>
          </a:p>
        </p:txBody>
      </p:sp>
      <p:sp>
        <p:nvSpPr>
          <p:cNvPr id="465" name="テキスト プレースホルダ 9">
            <a:extLst>
              <a:ext uri="{FF2B5EF4-FFF2-40B4-BE49-F238E27FC236}">
                <a16:creationId xmlns:a16="http://schemas.microsoft.com/office/drawing/2014/main" id="{CE6D537C-64AD-8F9E-9220-6BD36F4540E7}"/>
              </a:ext>
            </a:extLst>
          </p:cNvPr>
          <p:cNvSpPr>
            <a:spLocks noGrp="1"/>
          </p:cNvSpPr>
          <p:nvPr>
            <p:custDataLst>
              <p:tags r:id="rId96"/>
            </p:custDataLst>
          </p:nvPr>
        </p:nvSpPr>
        <p:spPr bwMode="auto">
          <a:xfrm>
            <a:off x="6088063" y="3806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DBCBD9-77C3-4E06-821A-20EE9E790302}" type="datetime'''''''''''''''''''''医''''''''''師'''''''''''''''">
              <a:rPr kumimoji="0" lang="ja-JP" altLang="en-US" sz="1000" smtClean="0"/>
              <a:pPr/>
              <a:t>医師</a:t>
            </a:fld>
            <a:endParaRPr kumimoji="0" lang="ja-JP" altLang="en-US" sz="1000" dirty="0">
              <a:sym typeface="+mn-lt"/>
            </a:endParaRPr>
          </a:p>
        </p:txBody>
      </p:sp>
      <p:sp>
        <p:nvSpPr>
          <p:cNvPr id="507" name="テキスト プレースホルダ 9">
            <a:extLst>
              <a:ext uri="{FF2B5EF4-FFF2-40B4-BE49-F238E27FC236}">
                <a16:creationId xmlns:a16="http://schemas.microsoft.com/office/drawing/2014/main" id="{4B3C9A92-BA8C-76C3-CAA0-DB9BB842575F}"/>
              </a:ext>
            </a:extLst>
          </p:cNvPr>
          <p:cNvSpPr>
            <a:spLocks noGrp="1"/>
          </p:cNvSpPr>
          <p:nvPr>
            <p:custDataLst>
              <p:tags r:id="rId97"/>
            </p:custDataLst>
          </p:nvPr>
        </p:nvSpPr>
        <p:spPr bwMode="auto">
          <a:xfrm>
            <a:off x="6088063" y="4010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81781CE-FA1B-4D6F-BC45-E55762D5B2C5}" type="datetime'''''''''''''''''''''薬''''''''''''''''剤''''師'''">
              <a:rPr kumimoji="0" lang="ja-JP" altLang="en-US" sz="1000" smtClean="0"/>
              <a:pPr/>
              <a:t>薬剤師</a:t>
            </a:fld>
            <a:endParaRPr kumimoji="0" lang="ja-JP" altLang="en-US" sz="1000" dirty="0">
              <a:sym typeface="+mn-lt"/>
            </a:endParaRPr>
          </a:p>
        </p:txBody>
      </p:sp>
      <p:sp>
        <p:nvSpPr>
          <p:cNvPr id="541" name="テキスト プレースホルダ 9">
            <a:extLst>
              <a:ext uri="{FF2B5EF4-FFF2-40B4-BE49-F238E27FC236}">
                <a16:creationId xmlns:a16="http://schemas.microsoft.com/office/drawing/2014/main" id="{2C22F494-53F8-D3F3-7F75-CB39A996CF8C}"/>
              </a:ext>
            </a:extLst>
          </p:cNvPr>
          <p:cNvSpPr>
            <a:spLocks noGrp="1"/>
          </p:cNvSpPr>
          <p:nvPr>
            <p:custDataLst>
              <p:tags r:id="rId98"/>
            </p:custDataLst>
          </p:nvPr>
        </p:nvSpPr>
        <p:spPr bwMode="auto">
          <a:xfrm>
            <a:off x="6088063" y="42132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31F3979-F571-4A08-B544-110AE2CE145D}"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249334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040797"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 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月に改正され、それまで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種規定されていた職種が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に整理・統合された。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年にかけて、順次登録の移行が行われることとなっている。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公的部門における各医療専門職の登録数は以下の通り。（下線部が法律に規定されていた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職種）</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4" y="6219960"/>
            <a:ext cx="9294495" cy="400107"/>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https://www.moh.gov.my/moh/resources/Penerbitan/Laporan/Umum/Buku_Technical_Report_Allied_Health_Professions_in_MOH_-_A_Consultation_Report_By_WHO_2020_10032021.pdf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lang="en-US" altLang="ja-JP" sz="800" dirty="0"/>
              <a:t>https://www.nst.com.my/news/nation/2022/05/800813/amendments-second-schedule-ahpa-gazetted-lists-16-professions#:~:text=These%2016%20professions%20include%20audiologist,medical%20laboratory%20technologist%20and%20dental%2C</a:t>
            </a:r>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704528" y="2080823"/>
            <a:ext cx="1439447" cy="735513"/>
            <a:chOff x="4803500" y="1741396"/>
            <a:chExt cx="2954133" cy="66044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1741396"/>
              <a:ext cx="2954133" cy="660442"/>
            </a:xfrm>
            <a:prstGeom prst="rect">
              <a:avLst/>
            </a:prstGeom>
            <a:noFill/>
            <a:ln w="9525">
              <a:noFill/>
              <a:miter lim="800000"/>
              <a:headEnd/>
              <a:tailEnd/>
            </a:ln>
          </p:spPr>
          <p:txBody>
            <a:bodyPr wrap="square" lIns="0" tIns="46800" rIns="0" bIns="7200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公的部門における医療専門職の数</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2018</a:t>
              </a:r>
              <a:r>
                <a:rPr lang="ja-JP" altLang="en-US" dirty="0">
                  <a:solidFill>
                    <a:srgbClr val="000000"/>
                  </a:solidFill>
                  <a:latin typeface="Arial Black" pitchFamily="34" charset="0"/>
                  <a:ea typeface="HGP創英角ｺﾞｼｯｸUB" pitchFamily="50" charset="-128"/>
                </a:rPr>
                <a:t>年末）</a:t>
              </a:r>
              <a:endParaRPr lang="en-US" altLang="ja-JP" dirty="0">
                <a:solidFill>
                  <a:srgbClr val="000000"/>
                </a:solidFill>
                <a:latin typeface="Arial Black" pitchFamily="34" charset="0"/>
                <a:ea typeface="HGP創英角ｺﾞｼｯｸUB" pitchFamily="50" charset="-128"/>
              </a:endParaRPr>
            </a:p>
          </p:txBody>
        </p:sp>
      </p:grpSp>
      <p:sp>
        <p:nvSpPr>
          <p:cNvPr id="4" name="4. Footnote">
            <a:extLst>
              <a:ext uri="{FF2B5EF4-FFF2-40B4-BE49-F238E27FC236}">
                <a16:creationId xmlns:a16="http://schemas.microsoft.com/office/drawing/2014/main" id="{F2851268-5E71-448B-B602-AEA08F120D48}"/>
              </a:ext>
            </a:extLst>
          </p:cNvPr>
          <p:cNvSpPr txBox="1"/>
          <p:nvPr>
            <p:custDataLst>
              <p:tags r:id="rId2"/>
            </p:custDataLst>
          </p:nvPr>
        </p:nvSpPr>
        <p:spPr>
          <a:xfrm>
            <a:off x="230014" y="5917650"/>
            <a:ext cx="7781880" cy="246221"/>
          </a:xfrm>
          <a:prstGeom prst="rect">
            <a:avLst/>
          </a:prstGeom>
          <a:noFill/>
        </p:spPr>
        <p:txBody>
          <a:bodyPr vert="horz" wrap="square" lIns="0" tIns="0" rIns="0" bIns="0" rtlCol="0" anchor="b" anchorCtr="0">
            <a:spAutoFit/>
          </a:bodyPr>
          <a:lstStyle/>
          <a:p>
            <a:pPr marL="203200" indent="-212725"/>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1.	</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聴覚士、昆虫学者（公衆衛生）、理学療法士、医学物理士、栄養士</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(Dietitian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Nutritionist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を区別</a:t>
            </a:r>
            <a:r>
              <a:rPr kumimoji="1"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dirty="0">
                <a:latin typeface="Arial" panose="020B0604020202020204" pitchFamily="34" charset="0"/>
                <a:ea typeface="ＭＳ Ｐゴシック" panose="020B0600070205080204" pitchFamily="50" charset="-128"/>
                <a:cs typeface="Arial" panose="020B0604020202020204" pitchFamily="34" charset="0"/>
              </a:rPr>
              <a:t>、臨床心理士、診断放射線技師、医学検査技師、作業療法士、言語療法士、放射線療法士、医学検査技師、歯科、環境衛生、健康教育担当者</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9EF9A092-9344-4263-AABA-1FCB559E14EA}"/>
              </a:ext>
            </a:extLst>
          </p:cNvPr>
          <p:cNvGraphicFramePr>
            <a:graphicFrameLocks noChangeAspect="1"/>
          </p:cNvGraphicFramePr>
          <p:nvPr>
            <p:extLst>
              <p:ext uri="{D42A27DB-BD31-4B8C-83A1-F6EECF244321}">
                <p14:modId xmlns:p14="http://schemas.microsoft.com/office/powerpoint/2010/main" val="1669738121"/>
              </p:ext>
            </p:extLst>
          </p:nvPr>
        </p:nvGraphicFramePr>
        <p:xfrm>
          <a:off x="2150765" y="2012195"/>
          <a:ext cx="5682556" cy="3782542"/>
        </p:xfrm>
        <a:graphic>
          <a:graphicData uri="http://schemas.openxmlformats.org/presentationml/2006/ole">
            <mc:AlternateContent xmlns:mc="http://schemas.openxmlformats.org/markup-compatibility/2006">
              <mc:Choice xmlns:v="urn:schemas-microsoft-com:vml" Requires="v">
                <p:oleObj name="Worksheet" r:id="rId7" imgW="6191090" imgH="4121143" progId="Excel.Sheet.12">
                  <p:embed/>
                </p:oleObj>
              </mc:Choice>
              <mc:Fallback>
                <p:oleObj name="Worksheet" r:id="rId7" imgW="6191090" imgH="4121143" progId="Excel.Sheet.12">
                  <p:embed/>
                  <p:pic>
                    <p:nvPicPr>
                      <p:cNvPr id="3" name="Object 2">
                        <a:extLst>
                          <a:ext uri="{FF2B5EF4-FFF2-40B4-BE49-F238E27FC236}">
                            <a16:creationId xmlns:a16="http://schemas.microsoft.com/office/drawing/2014/main" id="{9EF9A092-9344-4263-AABA-1FCB559E14EA}"/>
                          </a:ext>
                        </a:extLst>
                      </p:cNvPr>
                      <p:cNvPicPr/>
                      <p:nvPr/>
                    </p:nvPicPr>
                    <p:blipFill>
                      <a:blip r:embed="rId8"/>
                      <a:stretch>
                        <a:fillRect/>
                      </a:stretch>
                    </p:blipFill>
                    <p:spPr>
                      <a:xfrm>
                        <a:off x="2150765" y="2012195"/>
                        <a:ext cx="5682556" cy="3782542"/>
                      </a:xfrm>
                      <a:prstGeom prst="rect">
                        <a:avLst/>
                      </a:prstGeom>
                    </p:spPr>
                  </p:pic>
                </p:oleObj>
              </mc:Fallback>
            </mc:AlternateContent>
          </a:graphicData>
        </a:graphic>
      </p:graphicFrame>
    </p:spTree>
    <p:extLst>
      <p:ext uri="{BB962C8B-B14F-4D97-AF65-F5344CB8AC3E}">
        <p14:creationId xmlns:p14="http://schemas.microsoft.com/office/powerpoint/2010/main" val="23673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1E7ED3-D5F0-47F6-9566-2671AD778B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501E7ED3-D5F0-47F6-9566-2671AD778B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nvGraphicFramePr>
        <p:xfrm>
          <a:off x="200025" y="1152001"/>
          <a:ext cx="4500000" cy="527311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spcBef>
                          <a:spcPts val="0"/>
                        </a:spcBef>
                        <a:spcAft>
                          <a:spcPts val="0"/>
                        </a:spcAft>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医療サービス</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410313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769869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a:solidFill>
                            <a:schemeClr val="tx1"/>
                          </a:solidFill>
                          <a:latin typeface="+mn-lt"/>
                          <a:ea typeface="+mn-ea"/>
                          <a:cs typeface="+mn-cs"/>
                        </a:rPr>
                        <a:t>医療機器</a:t>
                      </a:r>
                      <a:endParaRPr kumimoji="1" lang="ja-JP" altLang="en-US"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6704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49</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96876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endParaRPr kumimoji="1" lang="en-US" altLang="ja-JP"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a:t>
                      </a:r>
                      <a:r>
                        <a:rPr lang="en-US" altLang="ja-JP" sz="1050" dirty="0"/>
                        <a:t> - </a:t>
                      </a:r>
                      <a:r>
                        <a:rPr lang="ja-JP" altLang="en-US" sz="1050" dirty="0"/>
                        <a:t>主要海外メーカー　　　　　　</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endParaRPr kumimoji="1" lang="en-US" altLang="ja-JP" sz="1050" kern="1200" dirty="0">
                        <a:solidFill>
                          <a:schemeClr val="tx1"/>
                        </a:solidFill>
                        <a:latin typeface="+mn-lt"/>
                        <a:ea typeface="+mn-ea"/>
                        <a:cs typeface="+mn-cs"/>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kumimoji="1" lang="en-US" altLang="ja-JP" sz="1050" b="0" i="0" u="none" strike="noStrike" kern="1200" dirty="0">
                          <a:solidFill>
                            <a:srgbClr val="000000"/>
                          </a:solidFill>
                          <a:effectLst/>
                          <a:latin typeface="+mn-lt"/>
                          <a:ea typeface="+mn-ea"/>
                          <a:cs typeface="+mn-cs"/>
                        </a:rPr>
                        <a:t>51</a:t>
                      </a: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275317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SG" altLang="ja-JP" sz="1050" dirty="0"/>
                        <a:t>-</a:t>
                      </a:r>
                      <a:r>
                        <a:rPr lang="ja-JP" altLang="en-US" sz="1050" dirty="0"/>
                        <a:t> 中古医療機器</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56</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医薬品</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市場規模・輸出入額</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57</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業界構造 </a:t>
                      </a:r>
                      <a:r>
                        <a:rPr lang="en-US" altLang="ja-JP" sz="1050" dirty="0"/>
                        <a:t>- </a:t>
                      </a:r>
                      <a:r>
                        <a:rPr lang="ja-JP" altLang="en-US" sz="1050" dirty="0"/>
                        <a:t>主要現地メーカー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58</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業界構造 </a:t>
                      </a:r>
                      <a:r>
                        <a:rPr lang="en-US" altLang="ja-JP" sz="1050" dirty="0"/>
                        <a:t>- </a:t>
                      </a:r>
                      <a:r>
                        <a:rPr lang="ja-JP" altLang="en-US" sz="1050" dirty="0"/>
                        <a:t>主要海外メーカー</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59</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　</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60</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業界構造 </a:t>
                      </a:r>
                      <a:r>
                        <a:rPr lang="en-US" altLang="ja-JP" sz="1050"/>
                        <a:t>- </a:t>
                      </a:r>
                      <a:r>
                        <a:rPr lang="ja-JP" altLang="en-US" sz="1050"/>
                        <a:t>流通</a:t>
                      </a:r>
                      <a:endParaRPr lang="ja-JP"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62</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介護</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a:t>市場規模</a:t>
                      </a:r>
                      <a:endParaRPr lang="en-US" altLang="ja-JP"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63</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a:latin typeface="+mn-lt"/>
                          <a:ea typeface="+mj-ea"/>
                        </a:rPr>
                        <a:t>・・・</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64</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spcAft>
                          <a:spcPts val="0"/>
                        </a:spcAft>
                      </a:pPr>
                      <a:r>
                        <a:rPr kumimoji="1" lang="ja-JP" altLang="en-US" sz="1050">
                          <a:latin typeface="+mn-lt"/>
                          <a:ea typeface="+mj-ea"/>
                        </a:rPr>
                        <a:t>歯科</a:t>
                      </a: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endParaRPr lang="en-US" altLang="ja-JP" sz="1050" b="0" i="0" u="none" strike="noStrike" dirty="0">
                        <a:solidFill>
                          <a:srgbClr val="000000"/>
                        </a:solidFill>
                        <a:effectLst/>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spcAft>
                          <a:spcPts val="0"/>
                        </a:spcAft>
                      </a:pPr>
                      <a:endParaRPr kumimoji="1" lang="ja-JP" altLang="en-US" sz="1050" dirty="0">
                        <a:latin typeface="+mn-lt"/>
                        <a:ea typeface="+mj-ea"/>
                      </a:endParaRP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lang="ja-JP" altLang="en-US" sz="1050" dirty="0"/>
                        <a:t>市場規模</a:t>
                      </a:r>
                      <a:endParaRPr lang="zh-CN" altLang="en-US" sz="1050" dirty="0"/>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spcBef>
                          <a:spcPts val="0"/>
                        </a:spcBef>
                        <a:spcAft>
                          <a:spcPts val="0"/>
                        </a:spcAft>
                      </a:pPr>
                      <a:r>
                        <a:rPr kumimoji="1" lang="ja-JP" altLang="en-US" sz="1050" dirty="0">
                          <a:latin typeface="+mn-lt"/>
                          <a:ea typeface="+mj-ea"/>
                        </a:rPr>
                        <a:t>・・・</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spcAft>
                          <a:spcPts val="0"/>
                        </a:spcAft>
                      </a:pPr>
                      <a:r>
                        <a:rPr lang="en-US" altLang="ja-JP" sz="1050" b="0" i="0" u="none" strike="noStrike" dirty="0">
                          <a:solidFill>
                            <a:srgbClr val="000000"/>
                          </a:solidFill>
                          <a:effectLst/>
                          <a:latin typeface="+mn-lt"/>
                          <a:ea typeface="+mj-ea"/>
                        </a:rPr>
                        <a:t>65</a:t>
                      </a:r>
                    </a:p>
                  </a:txBody>
                  <a:tcPr marL="36000" marR="36000" marT="36000" marB="32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5205600"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デジタルヘルス関連</a:t>
                      </a:r>
                      <a:endParaRPr lang="ja-JP" altLang="en-US" sz="1050" dirty="0">
                        <a:solidFill>
                          <a:srgbClr val="FF0000"/>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5782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559628"/>
                  </a:ext>
                </a:extLst>
              </a:tr>
              <a:tr h="10652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023365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dirty="0"/>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厚生労働省とマレーシア保健省の協力覚書（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cxnSp>
        <p:nvCxnSpPr>
          <p:cNvPr id="7" name="Straight Connector 6">
            <a:extLst>
              <a:ext uri="{FF2B5EF4-FFF2-40B4-BE49-F238E27FC236}">
                <a16:creationId xmlns:a16="http://schemas.microsoft.com/office/drawing/2014/main" id="{CF0E8ECB-819E-46AD-A48D-F3E150823B0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09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233055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UHC</a:t>
            </a:r>
            <a:r>
              <a:rPr lang="ja-JP" altLang="en-US" dirty="0"/>
              <a:t>に関する仕組み</a:t>
            </a:r>
            <a:endParaRPr lang="zh-TW" altLang="en-US" dirty="0"/>
          </a:p>
        </p:txBody>
      </p:sp>
      <p:grpSp>
        <p:nvGrpSpPr>
          <p:cNvPr id="32" name="グループ化 7">
            <a:extLst>
              <a:ext uri="{FF2B5EF4-FFF2-40B4-BE49-F238E27FC236}">
                <a16:creationId xmlns:a16="http://schemas.microsoft.com/office/drawing/2014/main" id="{46D4327C-AE96-44EF-981C-F560363F036D}"/>
              </a:ext>
            </a:extLst>
          </p:cNvPr>
          <p:cNvGrpSpPr/>
          <p:nvPr/>
        </p:nvGrpSpPr>
        <p:grpSpPr>
          <a:xfrm>
            <a:off x="272481" y="2348880"/>
            <a:ext cx="9361040" cy="288032"/>
            <a:chOff x="4803500" y="2185814"/>
            <a:chExt cx="2909373" cy="288032"/>
          </a:xfrm>
        </p:grpSpPr>
        <p:cxnSp>
          <p:nvCxnSpPr>
            <p:cNvPr id="33" name="直線コネクタ 5">
              <a:extLst>
                <a:ext uri="{FF2B5EF4-FFF2-40B4-BE49-F238E27FC236}">
                  <a16:creationId xmlns:a16="http://schemas.microsoft.com/office/drawing/2014/main" id="{A4AC4055-A9A0-4B39-A0A5-7C7DC227D045}"/>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67DD89F-A759-488C-81E1-D12C935209F5}"/>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安価に設定された公的医療機関における患者支払額（一部抜粋）</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8" name="Table 37">
            <a:extLst>
              <a:ext uri="{FF2B5EF4-FFF2-40B4-BE49-F238E27FC236}">
                <a16:creationId xmlns:a16="http://schemas.microsoft.com/office/drawing/2014/main" id="{D0209673-4E08-4642-A38D-576FD82016F3}"/>
              </a:ext>
            </a:extLst>
          </p:cNvPr>
          <p:cNvGraphicFramePr>
            <a:graphicFrameLocks noGrp="1"/>
          </p:cNvGraphicFramePr>
          <p:nvPr>
            <p:extLst>
              <p:ext uri="{D42A27DB-BD31-4B8C-83A1-F6EECF244321}">
                <p14:modId xmlns:p14="http://schemas.microsoft.com/office/powerpoint/2010/main" val="3455074311"/>
              </p:ext>
            </p:extLst>
          </p:nvPr>
        </p:nvGraphicFramePr>
        <p:xfrm>
          <a:off x="529634" y="2612290"/>
          <a:ext cx="8973099" cy="3913054"/>
        </p:xfrm>
        <a:graphic>
          <a:graphicData uri="http://schemas.openxmlformats.org/drawingml/2006/table">
            <a:tbl>
              <a:tblPr firstRow="1" firstCol="1" bandRow="1">
                <a:tableStyleId>{93296810-A885-4BE3-A3E7-6D5BEEA58F35}</a:tableStyleId>
              </a:tblPr>
              <a:tblGrid>
                <a:gridCol w="1399030">
                  <a:extLst>
                    <a:ext uri="{9D8B030D-6E8A-4147-A177-3AD203B41FA5}">
                      <a16:colId xmlns:a16="http://schemas.microsoft.com/office/drawing/2014/main" val="2156711320"/>
                    </a:ext>
                  </a:extLst>
                </a:gridCol>
                <a:gridCol w="5184576">
                  <a:extLst>
                    <a:ext uri="{9D8B030D-6E8A-4147-A177-3AD203B41FA5}">
                      <a16:colId xmlns:a16="http://schemas.microsoft.com/office/drawing/2014/main" val="4035986622"/>
                    </a:ext>
                  </a:extLst>
                </a:gridCol>
                <a:gridCol w="2389493">
                  <a:extLst>
                    <a:ext uri="{9D8B030D-6E8A-4147-A177-3AD203B41FA5}">
                      <a16:colId xmlns:a16="http://schemas.microsoft.com/office/drawing/2014/main" val="2540334096"/>
                    </a:ext>
                  </a:extLst>
                </a:gridCol>
              </a:tblGrid>
              <a:tr h="455614">
                <a:tc>
                  <a:txBody>
                    <a:bodyPr/>
                    <a:lstStyle/>
                    <a:p>
                      <a:pPr algn="ctr"/>
                      <a:endParaRPr lang="en-SG" sz="1200" dirty="0"/>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en-SG"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200" dirty="0"/>
                        <a:t>民間医療機関</a:t>
                      </a:r>
                      <a:endParaRPr lang="en-SG" altLang="ja-JP" sz="1200" baseline="300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54000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患者層</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中・低所得者、公務員、退職者、地方へき地在住</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高所得層、富裕外国人</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（メディカルツーリズム含）</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540000">
                <a:tc>
                  <a:txBody>
                    <a:bodyPr/>
                    <a:lstStyle/>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（一般医）費用</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1188720">
                <a:tc>
                  <a:txBody>
                    <a:bodyPr/>
                    <a:lstStyle/>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外来診療</a:t>
                      </a:r>
                      <a:endParaRPr lang="en-SG" altLang="zh-TW"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費用</a:t>
                      </a:r>
                      <a:endParaRPr lang="en-SG"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初診：</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公的医療機関の紹介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無料</a:t>
                      </a: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民間医療機関からの紹介</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p>
                    <a:p>
                      <a:r>
                        <a:rPr lang="ja-JP" altLang="en-US" sz="1200" u="sng"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再診：</a:t>
                      </a:r>
                    </a:p>
                    <a:p>
                      <a:pPr marL="171450" indent="-1714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リンギット（検査料等を除く）</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外国人の場合は初診・再診ともに</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120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235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その他の技術料、検査料等</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622237"/>
                  </a:ext>
                </a:extLst>
              </a:tr>
              <a:tr h="1188720">
                <a:tc>
                  <a:txBody>
                    <a:bodyPr/>
                    <a:lstStyle/>
                    <a:p>
                      <a:pPr 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入院</a:t>
                      </a:r>
                      <a:endParaRPr kumimoji="1" lang="en-SG"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人部屋）：一般</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25~40</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日＋診療費</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等病床（</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人部屋）：室料</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リンギット＋診療費無料</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公務員及び年金受給者は診療費は無料</a:t>
                      </a:r>
                    </a:p>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入院の場合デポジットの支払いが必要</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室料については規定なし</a:t>
                      </a:r>
                    </a:p>
                    <a:p>
                      <a:pPr algn="ct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検査料等は別途加算</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06235938"/>
                  </a:ext>
                </a:extLst>
              </a:tr>
            </a:tbl>
          </a:graphicData>
        </a:graphic>
      </p:graphicFrame>
      <p:sp>
        <p:nvSpPr>
          <p:cNvPr id="39" name="テキスト ボックス 3">
            <a:extLst>
              <a:ext uri="{FF2B5EF4-FFF2-40B4-BE49-F238E27FC236}">
                <a16:creationId xmlns:a16="http://schemas.microsoft.com/office/drawing/2014/main" id="{CC0A4B6F-CC3F-466A-AFDC-82DC269619C3}"/>
              </a:ext>
            </a:extLst>
          </p:cNvPr>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マレーシアには、公的医療保険や介護保険は存在しない。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代わりに、公的医療機関での医療サービスについては、連邦政府予算からの支出があり、患者の自己負担が低く設定されている。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つまり、公的医療機関が、医療保険に代わって国民の健康を支える制度として機能している。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3">
            <a:extLst>
              <a:ext uri="{FF2B5EF4-FFF2-40B4-BE49-F238E27FC236}">
                <a16:creationId xmlns:a16="http://schemas.microsoft.com/office/drawing/2014/main" id="{CF331F3F-9E27-4368-AE5E-4740C29CCC5D}"/>
              </a:ext>
            </a:extLst>
          </p:cNvPr>
          <p:cNvSpPr txBox="1"/>
          <p:nvPr/>
        </p:nvSpPr>
        <p:spPr>
          <a:xfrm>
            <a:off x="344487" y="6597355"/>
            <a:ext cx="9343395" cy="159378"/>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016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984032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US" altLang="ja-JP" dirty="0"/>
              <a:t>1/3</a:t>
            </a:r>
            <a:r>
              <a:rPr lang="ja-JP" altLang="en-US" dirty="0"/>
              <a:t>）</a:t>
            </a:r>
            <a:endParaRPr lang="zh-TW" altLang="en-US" dirty="0"/>
          </a:p>
        </p:txBody>
      </p:sp>
      <p:sp>
        <p:nvSpPr>
          <p:cNvPr id="4" name="テキスト ボックス 3"/>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公的な医療保険、介護保険は存在せず、社会保険制度としては、労災保険、雇用保険（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月施行）がある。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退職者の所得確保制度として、医療関連では、①所得確保制度（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EPF/KWAP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）、②従業員社会保障制度（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従業員積立基金制度（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EPF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）は、民間雇用者向けの確定拠出型年金制度である（</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自営業者、公務員、主婦、外国人労働者等も任意で加入することができる）。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98120" y="2132856"/>
            <a:ext cx="9509760" cy="288032"/>
            <a:chOff x="4803499" y="2185814"/>
            <a:chExt cx="2909374" cy="288032"/>
          </a:xfrm>
        </p:grpSpPr>
        <p:cxnSp>
          <p:nvCxnSpPr>
            <p:cNvPr id="6" name="直線コネクタ 5"/>
            <p:cNvCxnSpPr/>
            <p:nvPr/>
          </p:nvCxnSpPr>
          <p:spPr>
            <a:xfrm>
              <a:off x="4808984" y="243231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499"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EPF</a:t>
              </a:r>
              <a:r>
                <a:rPr lang="ja-JP" altLang="en-SG" sz="1400" dirty="0">
                  <a:solidFill>
                    <a:srgbClr val="000000"/>
                  </a:solidFill>
                  <a:latin typeface="Arial Black" pitchFamily="34" charset="0"/>
                  <a:ea typeface="HGP創英角ｺﾞｼｯｸUB" pitchFamily="50" charset="-128"/>
                </a:rPr>
                <a:t>）</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605965035"/>
              </p:ext>
            </p:extLst>
          </p:nvPr>
        </p:nvGraphicFramePr>
        <p:xfrm>
          <a:off x="200025" y="2429597"/>
          <a:ext cx="9505950" cy="41951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a. </a:t>
                      </a:r>
                      <a:r>
                        <a:rPr lang="zh-TW" altLang="en-US" sz="1100" dirty="0">
                          <a:solidFill>
                            <a:srgbClr val="000000"/>
                          </a:solidFill>
                          <a:latin typeface="Arial Black" pitchFamily="34" charset="0"/>
                          <a:ea typeface="HGP創英角ｺﾞｼｯｸUB" pitchFamily="50" charset="-128"/>
                        </a:rPr>
                        <a:t>従業員積立基金</a:t>
                      </a:r>
                      <a:r>
                        <a:rPr lang="ja-JP" altLang="en-US" sz="1100" dirty="0">
                          <a:solidFill>
                            <a:srgbClr val="000000"/>
                          </a:solidFill>
                          <a:latin typeface="Arial Black" pitchFamily="34" charset="0"/>
                          <a:ea typeface="HGP創英角ｺﾞｼｯｸUB" pitchFamily="50" charset="-128"/>
                        </a:rPr>
                        <a:t>制度 </a:t>
                      </a:r>
                      <a:r>
                        <a:rPr lang="zh-TW" altLang="en-US"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Employees Provident Fund : EPF</a:t>
                      </a:r>
                      <a:r>
                        <a:rPr lang="zh-TW" altLang="en-SG"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従業員積立基金法（</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Employees Provident Fund ACT 1991</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1,572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万人が加入、うち約</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839</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万人が現行受給者（</a:t>
                      </a:r>
                      <a:r>
                        <a:rPr lang="en-US" altLang="ja-JP"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年末時点）。</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598,268</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万社が登録　（</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年第</a:t>
                      </a:r>
                      <a:r>
                        <a:rPr kumimoji="1" lang="en-US" altLang="ja-JP" sz="1100" b="0" dirty="0">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四半期）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448629"/>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従業員積立基金（</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KWSP/EPF</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30013">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spcAft>
                          <a:spcPts val="300"/>
                        </a:spcAft>
                      </a:pP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確定拠出型年金制度（民間被用者向け）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は従業員とその雇用者の双方が月給の一定額を加入者の個人貯蓄口座に積み立てる強制拠出制度。各個人の積立金と資金運用による配当が給付に充てられる。</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すべての使用者に</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への登録・拠出を義務づけられ、公務員であっても</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を選択することは可能であり、民間企業に転職することの多い医師や技術者などで</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EPF</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を選択する者もいる。（公務員全体の１％程度）</a:t>
                      </a:r>
                      <a:endParaRPr lang="en-SG"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pPr>
                      <a:r>
                        <a:rPr kumimoji="1" lang="ja-JP" altLang="en-US" sz="11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lnSpc>
                          <a:spcPct val="90000"/>
                        </a:lnSpc>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民間使用者・被用者。自営業者、公務員、主婦、外国人労働者等も任意で加入可。</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401">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歳又は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歳、最低加入期間：規定なし。</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7289">
                <a:tc>
                  <a:txBody>
                    <a:bodyPr/>
                    <a:lstStyle/>
                    <a:p>
                      <a:pPr algn="ctr">
                        <a:lnSpc>
                          <a:spcPct val="90000"/>
                        </a:lnSpc>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90000"/>
                        </a:lnSpc>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加入者の個人貯蓄口座は、拠出・配当額の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％に相当する第１口座と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％に相当する第２口座に区分。第１口座は退職時に備えるための口座であり、</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歳到達時に貯蓄残高の全額を引出すことが可能。また、残高の一部は加入者自身による資金運用も可能。第２口座は、住宅購入、扶養児童への教育、医療等にあてることができるほか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歳到達時にも引出すことができる。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なお、任意で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に加入している外国人労働者は、帰国時に貯蓄残高の全額を引出すことが可能。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4" name="テキスト ボックス 13"/>
          <p:cNvSpPr txBox="1"/>
          <p:nvPr/>
        </p:nvSpPr>
        <p:spPr>
          <a:xfrm>
            <a:off x="200025" y="6669360"/>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517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03161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2</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3B124187-B106-4A1C-BE9E-9BCE2D6D1053}"/>
              </a:ext>
            </a:extLst>
          </p:cNvPr>
          <p:cNvGrpSpPr/>
          <p:nvPr/>
        </p:nvGrpSpPr>
        <p:grpSpPr>
          <a:xfrm>
            <a:off x="200025" y="1628800"/>
            <a:ext cx="9488032" cy="288032"/>
            <a:chOff x="200025" y="1480592"/>
            <a:chExt cx="9488032" cy="288032"/>
          </a:xfrm>
        </p:grpSpPr>
        <p:cxnSp>
          <p:nvCxnSpPr>
            <p:cNvPr id="6" name="直線コネクタ 5"/>
            <p:cNvCxnSpPr>
              <a:cxnSpLocks/>
            </p:cNvCxnSpPr>
            <p:nvPr/>
          </p:nvCxnSpPr>
          <p:spPr>
            <a:xfrm>
              <a:off x="200025" y="1696616"/>
              <a:ext cx="94880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00025" y="1480592"/>
              <a:ext cx="948803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マレーシアの社会保険制度：①所得確保制度（</a:t>
              </a:r>
              <a:r>
                <a:rPr lang="en-SG" altLang="ja-JP" sz="1400" dirty="0">
                  <a:solidFill>
                    <a:srgbClr val="000000"/>
                  </a:solidFill>
                  <a:latin typeface="Arial Black" pitchFamily="34" charset="0"/>
                  <a:ea typeface="HGP創英角ｺﾞｼｯｸUB" pitchFamily="50" charset="-128"/>
                </a:rPr>
                <a:t>KWAP</a:t>
              </a:r>
              <a:r>
                <a:rPr lang="ja-JP" altLang="en-SG"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2508085176"/>
              </p:ext>
            </p:extLst>
          </p:nvPr>
        </p:nvGraphicFramePr>
        <p:xfrm>
          <a:off x="200025" y="1984018"/>
          <a:ext cx="9505950" cy="4420209"/>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Arial Black" pitchFamily="34" charset="0"/>
                          <a:ea typeface="HGP創英角ｺﾞｼｯｸUB" pitchFamily="50" charset="-128"/>
                        </a:rPr>
                        <a:t>➀</a:t>
                      </a:r>
                      <a:r>
                        <a:rPr lang="en-SG" altLang="ja-JP" sz="1100" dirty="0">
                          <a:solidFill>
                            <a:srgbClr val="000000"/>
                          </a:solidFill>
                          <a:latin typeface="Arial Black" pitchFamily="34" charset="0"/>
                          <a:ea typeface="HGP創英角ｺﾞｼｯｸUB" pitchFamily="50" charset="-128"/>
                        </a:rPr>
                        <a:t>-</a:t>
                      </a:r>
                      <a:r>
                        <a:rPr lang="en-SG" altLang="zh-TW" sz="1100" dirty="0">
                          <a:solidFill>
                            <a:srgbClr val="000000"/>
                          </a:solidFill>
                          <a:latin typeface="Arial Black" pitchFamily="34" charset="0"/>
                          <a:ea typeface="HGP創英角ｺﾞｼｯｸUB" pitchFamily="50" charset="-128"/>
                        </a:rPr>
                        <a:t>b. </a:t>
                      </a:r>
                      <a:r>
                        <a:rPr lang="zh-TW" altLang="en-US" sz="1100" dirty="0">
                          <a:solidFill>
                            <a:srgbClr val="000000"/>
                          </a:solidFill>
                          <a:latin typeface="Arial Black" pitchFamily="34" charset="0"/>
                          <a:ea typeface="HGP創英角ｺﾞｼｯｸUB" pitchFamily="50" charset="-128"/>
                        </a:rPr>
                        <a:t>公務員年金信託基金制度</a:t>
                      </a:r>
                      <a:r>
                        <a:rPr lang="ja-JP" altLang="en-US" sz="1100" dirty="0">
                          <a:solidFill>
                            <a:srgbClr val="000000"/>
                          </a:solidFill>
                          <a:latin typeface="Arial Black" pitchFamily="34" charset="0"/>
                          <a:ea typeface="HGP創英角ｺﾞｼｯｸUB" pitchFamily="50" charset="-128"/>
                        </a:rPr>
                        <a:t>　（</a:t>
                      </a:r>
                      <a:r>
                        <a:rPr lang="en-SG" altLang="ja-JP" sz="1100" dirty="0">
                          <a:solidFill>
                            <a:srgbClr val="000000"/>
                          </a:solidFill>
                          <a:latin typeface="Arial Black" pitchFamily="34" charset="0"/>
                          <a:ea typeface="HGP創英角ｺﾞｼｯｸUB" pitchFamily="50" charset="-128"/>
                        </a:rPr>
                        <a:t>Retirement Fund Incorporated : </a:t>
                      </a:r>
                      <a:r>
                        <a:rPr lang="en-US" altLang="zh-TW" sz="1100" dirty="0">
                          <a:solidFill>
                            <a:srgbClr val="000000"/>
                          </a:solidFill>
                          <a:latin typeface="Arial Black" pitchFamily="34" charset="0"/>
                          <a:ea typeface="HGP創英角ｺﾞｼｯｸUB" pitchFamily="50" charset="-128"/>
                        </a:rPr>
                        <a:t>KWAP</a:t>
                      </a:r>
                      <a:r>
                        <a:rPr lang="ja-JP" altLang="en-US" sz="1100" dirty="0">
                          <a:solidFill>
                            <a:srgbClr val="000000"/>
                          </a:solidFill>
                          <a:latin typeface="Arial Black" pitchFamily="34" charset="0"/>
                          <a:ea typeface="HGP創英角ｺﾞｼｯｸUB" pitchFamily="50" charset="-128"/>
                        </a:rPr>
                        <a:t>）</a:t>
                      </a:r>
                      <a:endParaRPr lang="en-US" altLang="ko-KR" sz="11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年金法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Pension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、退職基金法 （</a:t>
                      </a:r>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Retirement Fund ACT 1980</a:t>
                      </a:r>
                      <a:r>
                        <a:rPr kumimoji="1" lang="ja-JP" altLang="en-SG"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272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1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36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公務員年金信託基金（</a:t>
                      </a:r>
                      <a:r>
                        <a:rPr kumimoji="1" lang="en-US" altLang="zh-TW" sz="1100" b="0" dirty="0">
                          <a:latin typeface="Arial" panose="020B0604020202020204" pitchFamily="34" charset="0"/>
                          <a:ea typeface="ＭＳ Ｐゴシック" panose="020B0600070205080204" pitchFamily="50" charset="-128"/>
                          <a:cs typeface="Arial" panose="020B0604020202020204" pitchFamily="34" charset="0"/>
                        </a:rPr>
                        <a:t>KWAP</a:t>
                      </a: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マレーシア財務省及びマレーシア人事院（</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）が年金政策を担当。</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年の退職基金法の改正により、運営面については</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JPA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から引き継がれた。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345956">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spcAft>
                          <a:spcPts val="300"/>
                        </a:spcAft>
                      </a:pPr>
                      <a:r>
                        <a:rPr kumimoji="1" lang="zh-TW" altLang="en-US" sz="1100" b="0" dirty="0">
                          <a:latin typeface="Arial" panose="020B0604020202020204" pitchFamily="34" charset="0"/>
                          <a:ea typeface="ＭＳ Ｐゴシック" panose="020B0600070205080204" pitchFamily="50" charset="-128"/>
                          <a:cs typeface="Arial" panose="020B0604020202020204" pitchFamily="34" charset="0"/>
                        </a:rPr>
                        <a:t>確定給付型年金制度</a:t>
                      </a:r>
                      <a:r>
                        <a:rPr kumimoji="1" lang="ja-JP" altLang="en-US" sz="1100" b="0" dirty="0">
                          <a:latin typeface="Arial" panose="020B0604020202020204" pitchFamily="34" charset="0"/>
                          <a:ea typeface="ＭＳ Ｐゴシック" panose="020B0600070205080204" pitchFamily="50" charset="-128"/>
                          <a:cs typeface="Arial" panose="020B0604020202020204" pitchFamily="34" charset="0"/>
                        </a:rPr>
                        <a:t>（公務員向け）</a:t>
                      </a:r>
                      <a:endParaRPr kumimoji="1" lang="en-SG" altLang="ja-JP" sz="1100" b="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一般的な公務員（連邦政府、州・地方政府及び法定機関の職員）に対する制度の他、裁判官、議員、政務秘書等に関する年金制度がそれぞれ存在（省庁間で転職・転属があった場合は勤続月数が加算。</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制度をまたいで転職した場合は、各年金制度から給付）。軍関係者に対しては別途の年金制度が国防省（</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MINDEF</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）の下、退役軍人基金（</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LTAT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）により運営される。</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については、政府予算の支出によりわずかな自己負担で公立の病院・診療所を受診することが可能となっており、これら公的医療機関が、医療保険に代わって国民の健康を支える制度として機能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latinLnBrk="0" hangingPunct="1">
                        <a:spcAft>
                          <a:spcPts val="3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公務員</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2720">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年金受給要件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支給開始年齢：</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歳、最低加入期間：常勤の被雇用者として</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年（例外あり）。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20293">
                <a:tc>
                  <a:txBody>
                    <a:bodyPr/>
                    <a:lstStyle/>
                    <a:p>
                      <a:pPr 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spcAft>
                          <a:spcPts val="100"/>
                        </a:spcAft>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任意（退職時や就労不能になった場合）</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老齢年金には退職金、残余有給休暇の買取り、医療給付を含む。算定にあたっては、①最終給与の</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を超えないこと、②勤続月数は最大</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か月（</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年）で計算。</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年以上勤続した者に対しては月額</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リンギット（注：</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年より引き上げ）の年金が保証される。</a:t>
                      </a:r>
                    </a:p>
                    <a:p>
                      <a:pPr marL="144463" indent="-144463" algn="l" defTabSz="914400" rtl="0" eaLnBrk="1" latinLnBrk="0" hangingPunct="1">
                        <a:lnSpc>
                          <a:spcPct val="90000"/>
                        </a:lnSpc>
                        <a:spcAft>
                          <a:spcPts val="300"/>
                        </a:spcAft>
                        <a:buClr>
                          <a:srgbClr val="5F8AC3"/>
                        </a:buClr>
                        <a:buSzPct val="80000"/>
                        <a:buFont typeface="Wingdings" panose="05000000000000000000" pitchFamily="2" charset="2"/>
                        <a:buChar char="l"/>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現役公務員は公立医療機関における診療（入院等を除く）が無料で受けられるが、退職した公務員本人、配偶者及び</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歳までの子供も同様に公立医療機関における診療が無料になる他、入院費補助が出る（医療給付）。</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8CA8F377-D952-4465-94C8-3BCE6A4394BA}"/>
              </a:ext>
            </a:extLst>
          </p:cNvPr>
          <p:cNvSpPr txBox="1"/>
          <p:nvPr/>
        </p:nvSpPr>
        <p:spPr>
          <a:xfrm>
            <a:off x="200025" y="6501972"/>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CCCC5B5-75EA-686D-8725-A1AE32C28E7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公務員年金信託基金制度</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KWAP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）は、公務員向けの確定給付型年金制度である</a:t>
            </a:r>
            <a:r>
              <a:rPr lang="ja-JP" altLang="en-US"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967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7FF1AF4-8E2F-4483-8A8F-958EE2493EBA}"/>
              </a:ext>
            </a:extLst>
          </p:cNvPr>
          <p:cNvGraphicFramePr>
            <a:graphicFrameLocks noChangeAspect="1"/>
          </p:cNvGraphicFramePr>
          <p:nvPr>
            <p:custDataLst>
              <p:tags r:id="rId1"/>
            </p:custDataLst>
            <p:extLst>
              <p:ext uri="{D42A27DB-BD31-4B8C-83A1-F6EECF244321}">
                <p14:modId xmlns:p14="http://schemas.microsoft.com/office/powerpoint/2010/main" val="3551953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8" name="Object 7" hidden="1">
                        <a:extLst>
                          <a:ext uri="{FF2B5EF4-FFF2-40B4-BE49-F238E27FC236}">
                            <a16:creationId xmlns:a16="http://schemas.microsoft.com/office/drawing/2014/main" id="{17FF1AF4-8E2F-4483-8A8F-958EE2493E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社会保険制度（</a:t>
            </a:r>
            <a:r>
              <a:rPr lang="en-SG" altLang="ja-JP" dirty="0"/>
              <a:t>3</a:t>
            </a:r>
            <a:r>
              <a:rPr lang="en-US" altLang="ja-JP" dirty="0"/>
              <a:t>/3</a:t>
            </a:r>
            <a:r>
              <a:rPr lang="ja-JP" altLang="en-US" dirty="0"/>
              <a:t>）</a:t>
            </a:r>
            <a:endParaRPr lang="zh-TW" altLang="en-US" dirty="0"/>
          </a:p>
        </p:txBody>
      </p:sp>
      <p:grpSp>
        <p:nvGrpSpPr>
          <p:cNvPr id="4" name="Group 3">
            <a:extLst>
              <a:ext uri="{FF2B5EF4-FFF2-40B4-BE49-F238E27FC236}">
                <a16:creationId xmlns:a16="http://schemas.microsoft.com/office/drawing/2014/main" id="{19FD16D1-2B9A-4BEC-AE60-4D86DB8EA856}"/>
              </a:ext>
            </a:extLst>
          </p:cNvPr>
          <p:cNvGrpSpPr/>
          <p:nvPr/>
        </p:nvGrpSpPr>
        <p:grpSpPr>
          <a:xfrm>
            <a:off x="200026" y="1988840"/>
            <a:ext cx="9505500" cy="288032"/>
            <a:chOff x="272482" y="1320572"/>
            <a:chExt cx="9343395" cy="288032"/>
          </a:xfrm>
        </p:grpSpPr>
        <p:cxnSp>
          <p:nvCxnSpPr>
            <p:cNvPr id="6" name="直線コネクタ 5"/>
            <p:cNvCxnSpPr>
              <a:cxnSpLocks/>
            </p:cNvCxnSpPr>
            <p:nvPr/>
          </p:nvCxnSpPr>
          <p:spPr>
            <a:xfrm>
              <a:off x="272482" y="1536596"/>
              <a:ext cx="934339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72482" y="1320572"/>
              <a:ext cx="9343395"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マレーシアの社会保険制度：</a:t>
              </a:r>
              <a:r>
                <a:rPr lang="zh-TW" altLang="en-US" sz="1400" dirty="0">
                  <a:solidFill>
                    <a:srgbClr val="000000"/>
                  </a:solidFill>
                  <a:latin typeface="Arial Black" pitchFamily="34" charset="0"/>
                  <a:ea typeface="HGP創英角ｺﾞｼｯｸUB" pitchFamily="50" charset="-128"/>
                </a:rPr>
                <a:t>従業員社会保障制度（</a:t>
              </a:r>
              <a:r>
                <a:rPr lang="en-US" altLang="zh-TW" sz="1400" dirty="0">
                  <a:solidFill>
                    <a:srgbClr val="000000"/>
                  </a:solidFill>
                  <a:latin typeface="Arial Black" pitchFamily="34" charset="0"/>
                  <a:ea typeface="HGP創英角ｺﾞｼｯｸUB" pitchFamily="50" charset="-128"/>
                </a:rPr>
                <a:t>SOCSO</a:t>
              </a:r>
              <a:r>
                <a:rPr lang="zh-TW" altLang="en-US" sz="1400" dirty="0">
                  <a:solidFill>
                    <a:srgbClr val="000000"/>
                  </a:solidFill>
                  <a:latin typeface="Arial Black" pitchFamily="34" charset="0"/>
                  <a:ea typeface="HGP創英角ｺﾞｼｯｸUB" pitchFamily="50" charset="-128"/>
                </a:rPr>
                <a:t>）</a:t>
              </a:r>
              <a:endParaRPr lang="en-SG" altLang="ja-JP" sz="1400" dirty="0">
                <a:solidFill>
                  <a:srgbClr val="000000"/>
                </a:solidFill>
                <a:latin typeface="Arial Black" pitchFamily="34" charset="0"/>
                <a:ea typeface="HGP創英角ｺﾞｼｯｸUB" pitchFamily="50" charset="-128"/>
              </a:endParaRPr>
            </a:p>
          </p:txBody>
        </p:sp>
      </p:grpSp>
      <p:graphicFrame>
        <p:nvGraphicFramePr>
          <p:cNvPr id="10" name="表 9"/>
          <p:cNvGraphicFramePr>
            <a:graphicFrameLocks noGrp="1"/>
          </p:cNvGraphicFramePr>
          <p:nvPr>
            <p:extLst>
              <p:ext uri="{D42A27DB-BD31-4B8C-83A1-F6EECF244321}">
                <p14:modId xmlns:p14="http://schemas.microsoft.com/office/powerpoint/2010/main" val="3521992837"/>
              </p:ext>
            </p:extLst>
          </p:nvPr>
        </p:nvGraphicFramePr>
        <p:xfrm>
          <a:off x="199577" y="2257537"/>
          <a:ext cx="9505950" cy="4411823"/>
        </p:xfrm>
        <a:graphic>
          <a:graphicData uri="http://schemas.openxmlformats.org/drawingml/2006/table">
            <a:tbl>
              <a:tblPr firstRow="1" bandRow="1">
                <a:tableStyleId>{5C22544A-7EE6-4342-B048-85BDC9FD1C3A}</a:tableStyleId>
              </a:tblPr>
              <a:tblGrid>
                <a:gridCol w="1963186">
                  <a:extLst>
                    <a:ext uri="{9D8B030D-6E8A-4147-A177-3AD203B41FA5}">
                      <a16:colId xmlns:a16="http://schemas.microsoft.com/office/drawing/2014/main" val="20000"/>
                    </a:ext>
                  </a:extLst>
                </a:gridCol>
                <a:gridCol w="7542764">
                  <a:extLst>
                    <a:ext uri="{9D8B030D-6E8A-4147-A177-3AD203B41FA5}">
                      <a16:colId xmlns:a16="http://schemas.microsoft.com/office/drawing/2014/main" val="20001"/>
                    </a:ext>
                  </a:extLst>
                </a:gridCol>
              </a:tblGrid>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名　称</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200" dirty="0">
                          <a:solidFill>
                            <a:srgbClr val="000000"/>
                          </a:solidFill>
                          <a:latin typeface="Arial Black" pitchFamily="34" charset="0"/>
                          <a:ea typeface="HGP創英角ｺﾞｼｯｸUB" pitchFamily="50" charset="-128"/>
                        </a:rPr>
                        <a:t>②従業員社会保障</a:t>
                      </a:r>
                      <a:r>
                        <a:rPr lang="zh-TW" altLang="en-US" sz="1200" dirty="0">
                          <a:solidFill>
                            <a:srgbClr val="000000"/>
                          </a:solidFill>
                          <a:latin typeface="Arial Black" pitchFamily="34" charset="0"/>
                          <a:ea typeface="HGP創英角ｺﾞｼｯｸUB" pitchFamily="50" charset="-128"/>
                        </a:rPr>
                        <a:t>制度</a:t>
                      </a:r>
                      <a:r>
                        <a:rPr lang="ja-JP" altLang="en-US" sz="1200" dirty="0">
                          <a:solidFill>
                            <a:srgbClr val="000000"/>
                          </a:solidFill>
                          <a:latin typeface="Arial Black" pitchFamily="34" charset="0"/>
                          <a:ea typeface="HGP創英角ｺﾞｼｯｸUB" pitchFamily="50" charset="-128"/>
                        </a:rPr>
                        <a:t>　（</a:t>
                      </a:r>
                      <a:r>
                        <a:rPr lang="en-SG" altLang="ja-JP" sz="1200" dirty="0">
                          <a:solidFill>
                            <a:srgbClr val="000000"/>
                          </a:solidFill>
                          <a:latin typeface="Arial Black" pitchFamily="34" charset="0"/>
                          <a:ea typeface="HGP創英角ｺﾞｼｯｸUB" pitchFamily="50" charset="-128"/>
                        </a:rPr>
                        <a:t>Social Security Organization : </a:t>
                      </a:r>
                      <a:r>
                        <a:rPr lang="en-US" altLang="ja-JP" sz="1200" dirty="0">
                          <a:solidFill>
                            <a:srgbClr val="000000"/>
                          </a:solidFill>
                          <a:latin typeface="Arial Black" pitchFamily="34" charset="0"/>
                          <a:ea typeface="HGP創英角ｺﾞｼｯｸUB" pitchFamily="50" charset="-128"/>
                        </a:rPr>
                        <a:t>SOCSO</a:t>
                      </a:r>
                      <a:r>
                        <a:rPr lang="ja-JP" altLang="en-US" sz="1200" dirty="0">
                          <a:solidFill>
                            <a:srgbClr val="000000"/>
                          </a:solidFill>
                          <a:latin typeface="Arial Black" pitchFamily="34" charset="0"/>
                          <a:ea typeface="HGP創英角ｺﾞｼｯｸUB" pitchFamily="50" charset="-128"/>
                        </a:rPr>
                        <a:t>）</a:t>
                      </a:r>
                      <a:endParaRPr lang="en-US" altLang="ko-KR" sz="1200" dirty="0">
                        <a:solidFill>
                          <a:srgbClr val="000000"/>
                        </a:solidFill>
                        <a:latin typeface="Arial Black" pitchFamily="34" charset="0"/>
                        <a:ea typeface="HGP創英角ｺﾞｼｯｸUB" pitchFamily="50" charset="-128"/>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70012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根拠法</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Employees’ Special Security Act, 1969</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8611660"/>
                  </a:ext>
                </a:extLst>
              </a:tr>
              <a:tr h="328028">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加入者数</a:t>
                      </a:r>
                      <a:r>
                        <a:rPr kumimoji="1" lang="en-SG" altLang="ja-JP" sz="1200" b="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加入社数</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en-SG" altLang="ja-JP"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802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nSpc>
                          <a:spcPct val="90000"/>
                        </a:lnSpc>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従業員社会保障　（</a:t>
                      </a:r>
                      <a:r>
                        <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rPr>
                        <a:t>SOCSO</a:t>
                      </a:r>
                      <a:r>
                        <a:rPr kumimoji="1" lang="zh-TW" altLang="en-SG" sz="1200" b="0" dirty="0">
                          <a:latin typeface="Arial" panose="020B0604020202020204" pitchFamily="34" charset="0"/>
                          <a:ea typeface="ＭＳ Ｐゴシック" panose="020B0600070205080204" pitchFamily="50" charset="-128"/>
                          <a:cs typeface="Arial" panose="020B0604020202020204" pitchFamily="34" charset="0"/>
                        </a:rPr>
                        <a:t>）</a:t>
                      </a:r>
                      <a:endParaRPr kumimoji="1" lang="en-SG" altLang="zh-TW" sz="1200" b="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1334674"/>
                  </a:ext>
                </a:extLst>
              </a:tr>
              <a:tr h="1848141">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制度体系</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歳未満のマレーシア人被雇用者（第</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カテゴリー）：</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毎月の被雇用者の給与に対して、雇用者と被雇用者がそれぞれ一定率の保険料を負担し拠出する。負担率は雇用者が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％、被雇用者が</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％となり、給与額に応じた拠出額が定められている。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拠出額には上限があり、月給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8,000</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リンギ＝約</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円）を超える被雇用者については、雇用者負担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69.05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リンギ、被雇用者負担</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19.75</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リンギを拠出する。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just">
                        <a:lnSpc>
                          <a:spcPct val="90000"/>
                        </a:lnSpc>
                        <a:spcAft>
                          <a:spcPts val="100"/>
                        </a:spcAft>
                        <a:buFont typeface="Arial" panose="020B0604020202020204" pitchFamily="34" charset="0"/>
                        <a:buNone/>
                      </a:pPr>
                      <a:r>
                        <a:rPr lang="en-US" altLang="ja-JP" sz="1200" dirty="0"/>
                        <a:t>60</a:t>
                      </a:r>
                      <a:r>
                        <a:rPr lang="ja-JP" altLang="en-US" sz="1200" dirty="0"/>
                        <a:t>歳以上のマレーシア人被雇用者および外国人労働者（第</a:t>
                      </a:r>
                      <a:r>
                        <a:rPr lang="en-US" altLang="ja-JP" sz="1200" dirty="0"/>
                        <a:t>2</a:t>
                      </a:r>
                      <a:r>
                        <a:rPr lang="ja-JP" altLang="en-US" sz="1200" dirty="0"/>
                        <a:t>カテゴリー）：</a:t>
                      </a:r>
                      <a:endParaRPr lang="en-US" altLang="ja-JP" sz="1200" dirty="0"/>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雇用者のみが保険料を負担する。負担率は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リンギを超える被雇用者については、</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リンギが拠出上限となる。</a:t>
                      </a:r>
                      <a:endPar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外国人駐在員の場合は、雇用パスの取得条件が月給</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リンギ以上のため、必然的に拠出額は上限の</a:t>
                      </a:r>
                      <a:r>
                        <a:rPr kumimoji="1" lang="en-US" altLang="ja-JP"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49.40</a:t>
                      </a:r>
                      <a:r>
                        <a:rPr kumimoji="1" lang="ja-JP" altLang="en-US" sz="1100" b="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リンギとなる。</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7752">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just">
                        <a:lnSpc>
                          <a:spcPct val="90000"/>
                        </a:lnSpc>
                        <a:spcAft>
                          <a:spcPts val="100"/>
                        </a:spcAft>
                        <a:buFont typeface="Arial" panose="020B0604020202020204" pitchFamily="34" charset="0"/>
                        <a:buNone/>
                      </a:pPr>
                      <a:r>
                        <a:rPr kumimoji="1" lang="ja-JP" altLang="en-US" sz="1200" b="0" dirty="0">
                          <a:latin typeface="Arial" panose="020B0604020202020204" pitchFamily="34" charset="0"/>
                          <a:ea typeface="ＭＳ Ｐゴシック" panose="020B0600070205080204" pitchFamily="50" charset="-128"/>
                          <a:cs typeface="Arial" panose="020B0604020202020204" pitchFamily="34" charset="0"/>
                        </a:rPr>
                        <a:t>強制皆保険制度</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被用者及びその使用者に加入が義務付けられているが、自営業者や家事手伝い等は対象外である。</a:t>
                      </a:r>
                      <a:endPar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尚、</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年度より外国人労働者も加入が義務付けられている。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818">
                <a:tc>
                  <a:txBody>
                    <a:bodyPr/>
                    <a:lstStyle/>
                    <a:p>
                      <a:pPr algn="ctr">
                        <a:lnSpc>
                          <a:spcPct val="90000"/>
                        </a:lnSpc>
                      </a:pP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給付水準</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給付内容には、労災保険スキーム（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Injury Insurance Scheme</a:t>
                      </a:r>
                      <a:r>
                        <a:rPr kumimoji="1" lang="ja-JP" alt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と疾病年金スキーム（</a:t>
                      </a:r>
                      <a:r>
                        <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Invalidity</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の個人貯蓄口座に労使が拠出を行うが、その積立金は医療費に充てることもできる。</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SOCSO </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の労災補償には医療給付も含まれる。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56783"/>
                  </a:ext>
                </a:extLst>
              </a:tr>
            </a:tbl>
          </a:graphicData>
        </a:graphic>
      </p:graphicFrame>
      <p:sp>
        <p:nvSpPr>
          <p:cNvPr id="11" name="テキスト ボックス 13">
            <a:extLst>
              <a:ext uri="{FF2B5EF4-FFF2-40B4-BE49-F238E27FC236}">
                <a16:creationId xmlns:a16="http://schemas.microsoft.com/office/drawing/2014/main" id="{D3AB829D-C55E-48EA-83D9-30C318AF0858}"/>
              </a:ext>
            </a:extLst>
          </p:cNvPr>
          <p:cNvSpPr txBox="1"/>
          <p:nvPr/>
        </p:nvSpPr>
        <p:spPr>
          <a:xfrm>
            <a:off x="199577" y="6675034"/>
            <a:ext cx="9343395" cy="175180"/>
          </a:xfrm>
          <a:prstGeom prst="rect">
            <a:avLst/>
          </a:prstGeom>
          <a:noFill/>
        </p:spPr>
        <p:txBody>
          <a:bodyPr wrap="square" lIns="0" tIns="0" rIns="0" bIns="0" rtlCol="0">
            <a:noAutofit/>
          </a:bodyPr>
          <a:lstStyle/>
          <a:p>
            <a:pPr marL="338138" lvl="0" indent="-33813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F8F94067-7D22-F1F7-27AF-0C30BF2F9662}"/>
              </a:ext>
            </a:extLst>
          </p:cNvPr>
          <p:cNvSpPr txBox="1"/>
          <p:nvPr/>
        </p:nvSpPr>
        <p:spPr>
          <a:xfrm>
            <a:off x="199577" y="1011001"/>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従業員社会保障制度（</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SOCSO</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）は、被用者・使用者に義務付けられた強制皆保険制度である。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歳未満のマレーシア人被雇用者と</a:t>
            </a:r>
            <a:r>
              <a:rPr lang="en-US" altLang="ja-JP" sz="1400" dirty="0"/>
              <a:t>60</a:t>
            </a:r>
            <a:r>
              <a:rPr lang="ja-JP" altLang="en-US" sz="1400" dirty="0"/>
              <a:t>歳以上のマレーシア人被雇用者および外国人労働者の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つのカテゴリー層に分類し、労使双方の保険料拠出額が定められている。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保険料による給付内容としては、労災保険、疾病年金、医療給付が含まれる。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8271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43238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BC5EF16F-34D2-4E87-9A38-69C1C377235C}"/>
              </a:ext>
            </a:extLst>
          </p:cNvPr>
          <p:cNvGraphicFramePr/>
          <p:nvPr>
            <p:custDataLst>
              <p:tags r:id="rId2"/>
            </p:custDataLst>
            <p:extLst>
              <p:ext uri="{D42A27DB-BD31-4B8C-83A1-F6EECF244321}">
                <p14:modId xmlns:p14="http://schemas.microsoft.com/office/powerpoint/2010/main" val="2331975616"/>
              </p:ext>
            </p:extLst>
          </p:nvPr>
        </p:nvGraphicFramePr>
        <p:xfrm>
          <a:off x="574675" y="3078163"/>
          <a:ext cx="8867775"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4"/>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5"/>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6"/>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7"/>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8"/>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1"/>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2"/>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14"/>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6"/>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7"/>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8"/>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9"/>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20"/>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2"/>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3"/>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424363" y="4076700"/>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3A73FDB9-6C05-4976-B1C0-E431C34972A6}" type="datetime'''+''''''''''15''''''''''''''''%'''''''''''''''''">
              <a:rPr lang="en-US" altLang="en-US" sz="1400" b="1" smtClean="0">
                <a:effectLst/>
              </a:rPr>
              <a:pPr/>
              <a:t>+15%</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Bank Negara Malaysia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89032"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マレーシアでは近年、中間所得者層による民間病院の利用が増加していることに伴い、その費用をカバーするために民間医療保険の販売が増加している。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33390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0994935-D1A1-4DE6-87C7-392BBFC1B9C0}"/>
              </a:ext>
            </a:extLst>
          </p:cNvPr>
          <p:cNvGraphicFramePr>
            <a:graphicFrameLocks noChangeAspect="1"/>
          </p:cNvGraphicFramePr>
          <p:nvPr>
            <p:custDataLst>
              <p:tags r:id="rId1"/>
            </p:custDataLst>
            <p:extLst>
              <p:ext uri="{D42A27DB-BD31-4B8C-83A1-F6EECF244321}">
                <p14:modId xmlns:p14="http://schemas.microsoft.com/office/powerpoint/2010/main" val="1897145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0994935-D1A1-4DE6-87C7-392BBFC1B9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480659-6124-406F-9D6E-A55FD8D90080}"/>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lang="en-SG"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69527479-337E-4DB7-8611-7D4CAD0F250B}"/>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endParaRPr lang="en-SG" dirty="0"/>
          </a:p>
        </p:txBody>
      </p:sp>
      <p:sp>
        <p:nvSpPr>
          <p:cNvPr id="4" name="テキスト ボックス 3">
            <a:extLst>
              <a:ext uri="{FF2B5EF4-FFF2-40B4-BE49-F238E27FC236}">
                <a16:creationId xmlns:a16="http://schemas.microsoft.com/office/drawing/2014/main" id="{D268D3C9-4DF3-465A-B9F2-7CEEF13F580E}"/>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マレーシアの行政体制は、国、州、区からなり、マレーシア全域の三次医療から一次医療を統括する。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家族保健開発課「</a:t>
            </a:r>
            <a:r>
              <a:rPr lang="en-SG" altLang="ja-JP" sz="1400" dirty="0"/>
              <a:t>Family</a:t>
            </a:r>
            <a:r>
              <a:rPr lang="ja-JP" altLang="en-US" sz="1400" dirty="0"/>
              <a:t> </a:t>
            </a:r>
            <a:r>
              <a:rPr lang="en-SG" altLang="ja-JP" sz="1400" dirty="0"/>
              <a:t>Health</a:t>
            </a:r>
            <a:r>
              <a:rPr lang="ja-JP" altLang="en-US" sz="1400" dirty="0"/>
              <a:t> </a:t>
            </a:r>
            <a:r>
              <a:rPr lang="en-SG" altLang="ja-JP" sz="1400" dirty="0"/>
              <a:t>Development</a:t>
            </a:r>
            <a:r>
              <a:rPr lang="ja-JP" altLang="en-US" sz="1400" dirty="0"/>
              <a:t> </a:t>
            </a:r>
            <a:r>
              <a:rPr lang="en-SG" altLang="ja-JP" sz="1400" dirty="0"/>
              <a:t>Division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」は、主に都市・地方の貧困層への一次医療の拡充と保全を司る。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6" name="グループ化 7">
            <a:extLst>
              <a:ext uri="{FF2B5EF4-FFF2-40B4-BE49-F238E27FC236}">
                <a16:creationId xmlns:a16="http://schemas.microsoft.com/office/drawing/2014/main" id="{9A1F8F92-160C-4094-A7B9-DAFBF0E3DADF}"/>
              </a:ext>
            </a:extLst>
          </p:cNvPr>
          <p:cNvGrpSpPr/>
          <p:nvPr/>
        </p:nvGrpSpPr>
        <p:grpSpPr>
          <a:xfrm>
            <a:off x="344488" y="1844824"/>
            <a:ext cx="9216000" cy="288032"/>
            <a:chOff x="4803500" y="2185814"/>
            <a:chExt cx="2909373" cy="288032"/>
          </a:xfrm>
        </p:grpSpPr>
        <p:cxnSp>
          <p:nvCxnSpPr>
            <p:cNvPr id="77" name="直線コネクタ 5">
              <a:extLst>
                <a:ext uri="{FF2B5EF4-FFF2-40B4-BE49-F238E27FC236}">
                  <a16:creationId xmlns:a16="http://schemas.microsoft.com/office/drawing/2014/main" id="{2E1D88EE-6BC4-4ECB-9DF1-CFF47CA25560}"/>
                </a:ext>
              </a:extLst>
            </p:cNvPr>
            <p:cNvCxnSpPr/>
            <p:nvPr/>
          </p:nvCxnSpPr>
          <p:spPr>
            <a:xfrm>
              <a:off x="4808984" y="2401838"/>
              <a:ext cx="290388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B1F8C5FE-0782-4A7F-91D0-55888A01E31F}"/>
                </a:ext>
              </a:extLst>
            </p:cNvPr>
            <p:cNvSpPr>
              <a:spLocks noChangeArrowheads="1"/>
            </p:cNvSpPr>
            <p:nvPr/>
          </p:nvSpPr>
          <p:spPr bwMode="auto">
            <a:xfrm>
              <a:off x="4803500" y="2185814"/>
              <a:ext cx="290937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マレーシアの行政体制</a:t>
              </a:r>
              <a:endParaRPr lang="en-SG" altLang="ja-JP" sz="1400" dirty="0">
                <a:solidFill>
                  <a:srgbClr val="000000"/>
                </a:solidFill>
                <a:latin typeface="Arial Black" pitchFamily="34" charset="0"/>
                <a:ea typeface="HGP創英角ｺﾞｼｯｸUB" pitchFamily="50" charset="-128"/>
              </a:endParaRPr>
            </a:p>
          </p:txBody>
        </p:sp>
      </p:grpSp>
      <p:sp>
        <p:nvSpPr>
          <p:cNvPr id="86" name="テキスト ボックス 11">
            <a:extLst>
              <a:ext uri="{FF2B5EF4-FFF2-40B4-BE49-F238E27FC236}">
                <a16:creationId xmlns:a16="http://schemas.microsoft.com/office/drawing/2014/main" id="{713AAFB9-BEA6-4E13-A946-9387E4AF42E3}"/>
              </a:ext>
            </a:extLst>
          </p:cNvPr>
          <p:cNvSpPr txBox="1"/>
          <p:nvPr/>
        </p:nvSpPr>
        <p:spPr>
          <a:xfrm>
            <a:off x="200472" y="6597352"/>
            <a:ext cx="8532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MALAYSIA HEALTH SYSTEMS RESEARCH</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VOLUME I</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2" name="Diagram 101">
            <a:extLst>
              <a:ext uri="{FF2B5EF4-FFF2-40B4-BE49-F238E27FC236}">
                <a16:creationId xmlns:a16="http://schemas.microsoft.com/office/drawing/2014/main" id="{2B9FBB55-C22C-4F66-96F0-74E2F4735883}"/>
              </a:ext>
            </a:extLst>
          </p:cNvPr>
          <p:cNvGraphicFramePr/>
          <p:nvPr>
            <p:extLst>
              <p:ext uri="{D42A27DB-BD31-4B8C-83A1-F6EECF244321}">
                <p14:modId xmlns:p14="http://schemas.microsoft.com/office/powerpoint/2010/main" val="2515189791"/>
              </p:ext>
            </p:extLst>
          </p:nvPr>
        </p:nvGraphicFramePr>
        <p:xfrm>
          <a:off x="257749" y="2270467"/>
          <a:ext cx="4426257" cy="41828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0" name="テキスト ボックス 33">
            <a:extLst>
              <a:ext uri="{FF2B5EF4-FFF2-40B4-BE49-F238E27FC236}">
                <a16:creationId xmlns:a16="http://schemas.microsoft.com/office/drawing/2014/main" id="{6EC69391-C1E2-45CE-B9F5-15D00ED36468}"/>
              </a:ext>
            </a:extLst>
          </p:cNvPr>
          <p:cNvSpPr txBox="1"/>
          <p:nvPr/>
        </p:nvSpPr>
        <p:spPr>
          <a:xfrm>
            <a:off x="6226044" y="2545722"/>
            <a:ext cx="1980000" cy="360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t>保健副局長</a:t>
            </a:r>
            <a:endParaRPr lang="zh-TW" altLang="en-US" b="0" dirty="0"/>
          </a:p>
          <a:p>
            <a:r>
              <a:rPr lang="en-SG" altLang="ja-JP" b="0" dirty="0"/>
              <a:t>(Public Health)</a:t>
            </a:r>
            <a:endParaRPr lang="en-SG" b="0" dirty="0"/>
          </a:p>
        </p:txBody>
      </p:sp>
      <p:sp>
        <p:nvSpPr>
          <p:cNvPr id="42" name="テキスト ボックス 33">
            <a:extLst>
              <a:ext uri="{FF2B5EF4-FFF2-40B4-BE49-F238E27FC236}">
                <a16:creationId xmlns:a16="http://schemas.microsoft.com/office/drawing/2014/main" id="{04C5CCDD-8DDB-4B71-9FEB-41F5EA877F14}"/>
              </a:ext>
            </a:extLst>
          </p:cNvPr>
          <p:cNvSpPr txBox="1"/>
          <p:nvPr/>
        </p:nvSpPr>
        <p:spPr>
          <a:xfrm>
            <a:off x="6226044" y="4169802"/>
            <a:ext cx="1980000" cy="360000"/>
          </a:xfrm>
          <a:prstGeom prst="rect">
            <a:avLst/>
          </a:prstGeom>
          <a:solidFill>
            <a:schemeClr val="accent2"/>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solidFill>
                  <a:schemeClr val="tx1"/>
                </a:solidFill>
              </a:rPr>
              <a:t>地区医療執行官</a:t>
            </a:r>
            <a:endParaRPr lang="en-SG" altLang="ja-JP" b="1" dirty="0">
              <a:solidFill>
                <a:schemeClr val="tx1"/>
              </a:solidFill>
            </a:endParaRPr>
          </a:p>
          <a:p>
            <a:r>
              <a:rPr lang="en-SG" altLang="ja-JP" dirty="0">
                <a:solidFill>
                  <a:schemeClr val="tx1"/>
                </a:solidFill>
              </a:rPr>
              <a:t>District Medical Officer of Health</a:t>
            </a:r>
          </a:p>
        </p:txBody>
      </p:sp>
      <p:sp>
        <p:nvSpPr>
          <p:cNvPr id="43" name="テキスト ボックス 33">
            <a:extLst>
              <a:ext uri="{FF2B5EF4-FFF2-40B4-BE49-F238E27FC236}">
                <a16:creationId xmlns:a16="http://schemas.microsoft.com/office/drawing/2014/main" id="{BF953CB2-90B9-4F5D-B6EF-DBBE77EA121F}"/>
              </a:ext>
            </a:extLst>
          </p:cNvPr>
          <p:cNvSpPr txBox="1"/>
          <p:nvPr/>
        </p:nvSpPr>
        <p:spPr>
          <a:xfrm>
            <a:off x="6226044" y="3377052"/>
            <a:ext cx="1980000" cy="360000"/>
          </a:xfrm>
          <a:prstGeom prst="rect">
            <a:avLst/>
          </a:prstGeom>
          <a:solidFill>
            <a:srgbClr val="40647F"/>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b="1" dirty="0"/>
              <a:t>州保健副局長</a:t>
            </a:r>
          </a:p>
          <a:p>
            <a:r>
              <a:rPr lang="en-SG" altLang="ja-JP" dirty="0"/>
              <a:t>(Public Health)</a:t>
            </a:r>
          </a:p>
        </p:txBody>
      </p:sp>
      <p:sp>
        <p:nvSpPr>
          <p:cNvPr id="46" name="Rectangle: Rounded Corners 66">
            <a:extLst>
              <a:ext uri="{FF2B5EF4-FFF2-40B4-BE49-F238E27FC236}">
                <a16:creationId xmlns:a16="http://schemas.microsoft.com/office/drawing/2014/main" id="{30018FDE-02AF-4CD6-80AD-AA3AAFCFD63E}"/>
              </a:ext>
            </a:extLst>
          </p:cNvPr>
          <p:cNvSpPr/>
          <p:nvPr/>
        </p:nvSpPr>
        <p:spPr>
          <a:xfrm>
            <a:off x="4917071" y="5085184"/>
            <a:ext cx="4750871" cy="677747"/>
          </a:xfrm>
          <a:prstGeom prst="roundRect">
            <a:avLst>
              <a:gd name="adj" fmla="val 7672"/>
            </a:avLst>
          </a:prstGeom>
          <a:solidFill>
            <a:schemeClr val="accent3">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Rectangle: Rounded Corners 67">
            <a:extLst>
              <a:ext uri="{FF2B5EF4-FFF2-40B4-BE49-F238E27FC236}">
                <a16:creationId xmlns:a16="http://schemas.microsoft.com/office/drawing/2014/main" id="{3514AF01-FBD2-47E5-A565-471C02C076B2}"/>
              </a:ext>
            </a:extLst>
          </p:cNvPr>
          <p:cNvSpPr/>
          <p:nvPr/>
        </p:nvSpPr>
        <p:spPr>
          <a:xfrm>
            <a:off x="4917071" y="5776917"/>
            <a:ext cx="1634113" cy="748427"/>
          </a:xfrm>
          <a:prstGeom prst="roundRect">
            <a:avLst>
              <a:gd name="adj" fmla="val 7672"/>
            </a:avLst>
          </a:prstGeom>
          <a:solidFill>
            <a:schemeClr val="accent2">
              <a:alpha val="50196"/>
            </a:schemeClr>
          </a:solid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Rounded Corners 68">
            <a:extLst>
              <a:ext uri="{FF2B5EF4-FFF2-40B4-BE49-F238E27FC236}">
                <a16:creationId xmlns:a16="http://schemas.microsoft.com/office/drawing/2014/main" id="{6A9185AD-5752-4ABE-B7B9-848F419A4F07}"/>
              </a:ext>
            </a:extLst>
          </p:cNvPr>
          <p:cNvSpPr/>
          <p:nvPr/>
        </p:nvSpPr>
        <p:spPr>
          <a:xfrm>
            <a:off x="6564248" y="5776917"/>
            <a:ext cx="3141054" cy="748427"/>
          </a:xfrm>
          <a:prstGeom prst="roundRect">
            <a:avLst>
              <a:gd name="adj" fmla="val 7672"/>
            </a:avLst>
          </a:prstGeom>
          <a:solidFill>
            <a:schemeClr val="accent1">
              <a:lumMod val="20000"/>
              <a:lumOff val="80000"/>
              <a:alpha val="50196"/>
            </a:schemeClr>
          </a:solidFill>
          <a:ln w="19050">
            <a:noFill/>
          </a:ln>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33">
            <a:extLst>
              <a:ext uri="{FF2B5EF4-FFF2-40B4-BE49-F238E27FC236}">
                <a16:creationId xmlns:a16="http://schemas.microsoft.com/office/drawing/2014/main" id="{AF9828D3-14F1-4F5E-B273-2BE94AC15FAB}"/>
              </a:ext>
            </a:extLst>
          </p:cNvPr>
          <p:cNvSpPr txBox="1"/>
          <p:nvPr/>
        </p:nvSpPr>
        <p:spPr>
          <a:xfrm>
            <a:off x="6393312"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ja-JP" altLang="en-US" dirty="0"/>
              <a:t>ヘルスクリニック　（</a:t>
            </a:r>
            <a:r>
              <a:rPr lang="en-SG" altLang="ja-JP" dirty="0"/>
              <a:t>KK</a:t>
            </a:r>
            <a:r>
              <a:rPr lang="ja-JP" altLang="en-US" dirty="0"/>
              <a:t>）</a:t>
            </a:r>
            <a:endParaRPr lang="en-SG" altLang="ja-JP" dirty="0"/>
          </a:p>
        </p:txBody>
      </p:sp>
      <p:sp>
        <p:nvSpPr>
          <p:cNvPr id="58" name="テキスト ボックス 33">
            <a:extLst>
              <a:ext uri="{FF2B5EF4-FFF2-40B4-BE49-F238E27FC236}">
                <a16:creationId xmlns:a16="http://schemas.microsoft.com/office/drawing/2014/main" id="{1D81E3D8-1D1E-4A82-87F1-50A412F0CF73}"/>
              </a:ext>
            </a:extLst>
          </p:cNvPr>
          <p:cNvSpPr txBox="1"/>
          <p:nvPr/>
        </p:nvSpPr>
        <p:spPr>
          <a:xfrm>
            <a:off x="5097168"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en-US" altLang="ja-JP" dirty="0"/>
              <a:t>1</a:t>
            </a:r>
            <a:r>
              <a:rPr lang="ja-JP" altLang="en-US" dirty="0"/>
              <a:t>マレーシア診療所　（</a:t>
            </a:r>
            <a:r>
              <a:rPr lang="en-SG" altLang="ja-JP" dirty="0"/>
              <a:t>K1M</a:t>
            </a:r>
            <a:r>
              <a:rPr lang="ja-JP" altLang="en-US" dirty="0"/>
              <a:t>）</a:t>
            </a:r>
            <a:endParaRPr lang="en-SG" altLang="ja-JP" dirty="0"/>
          </a:p>
        </p:txBody>
      </p:sp>
      <p:sp>
        <p:nvSpPr>
          <p:cNvPr id="62" name="テキスト ボックス 33">
            <a:extLst>
              <a:ext uri="{FF2B5EF4-FFF2-40B4-BE49-F238E27FC236}">
                <a16:creationId xmlns:a16="http://schemas.microsoft.com/office/drawing/2014/main" id="{C204BF25-1E87-4E02-8079-3D196124DF56}"/>
              </a:ext>
            </a:extLst>
          </p:cNvPr>
          <p:cNvSpPr txBox="1"/>
          <p:nvPr/>
        </p:nvSpPr>
        <p:spPr>
          <a:xfrm>
            <a:off x="6609336"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地域診療所　（</a:t>
            </a:r>
            <a:r>
              <a:rPr lang="en-SG" altLang="ja-JP" dirty="0"/>
              <a:t>KD</a:t>
            </a:r>
            <a:r>
              <a:rPr lang="ja-JP" altLang="en-US" dirty="0"/>
              <a:t>）</a:t>
            </a:r>
            <a:endParaRPr lang="en-SG" altLang="ja-JP" dirty="0"/>
          </a:p>
        </p:txBody>
      </p:sp>
      <p:sp>
        <p:nvSpPr>
          <p:cNvPr id="67" name="テキスト ボックス 33">
            <a:extLst>
              <a:ext uri="{FF2B5EF4-FFF2-40B4-BE49-F238E27FC236}">
                <a16:creationId xmlns:a16="http://schemas.microsoft.com/office/drawing/2014/main" id="{EC734473-68E2-4F52-A92C-D066E0B5DC49}"/>
              </a:ext>
            </a:extLst>
          </p:cNvPr>
          <p:cNvSpPr txBox="1"/>
          <p:nvPr/>
        </p:nvSpPr>
        <p:spPr>
          <a:xfrm>
            <a:off x="8048824" y="52314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母子保健クリニック　（</a:t>
            </a:r>
            <a:r>
              <a:rPr lang="en-US" altLang="ja-JP" dirty="0"/>
              <a:t>KKIA</a:t>
            </a:r>
            <a:r>
              <a:rPr lang="ja-JP" altLang="en-US" dirty="0"/>
              <a:t>）</a:t>
            </a:r>
            <a:endParaRPr lang="en-SG" altLang="ja-JP" dirty="0"/>
          </a:p>
        </p:txBody>
      </p:sp>
      <p:sp>
        <p:nvSpPr>
          <p:cNvPr id="68" name="テキスト ボックス 33">
            <a:extLst>
              <a:ext uri="{FF2B5EF4-FFF2-40B4-BE49-F238E27FC236}">
                <a16:creationId xmlns:a16="http://schemas.microsoft.com/office/drawing/2014/main" id="{D5055B8E-280B-4F02-9EB0-9EF03791F10B}"/>
              </a:ext>
            </a:extLst>
          </p:cNvPr>
          <p:cNvSpPr txBox="1"/>
          <p:nvPr/>
        </p:nvSpPr>
        <p:spPr>
          <a:xfrm>
            <a:off x="8138393" y="5913312"/>
            <a:ext cx="1368000" cy="324000"/>
          </a:xfrm>
          <a:prstGeom prst="rect">
            <a:avLst/>
          </a:prstGeom>
          <a:solidFill>
            <a:srgbClr val="3D6AA7"/>
          </a:solidFill>
          <a:ln/>
        </p:spPr>
        <p:style>
          <a:lnRef idx="3">
            <a:schemeClr val="lt1"/>
          </a:lnRef>
          <a:fillRef idx="1">
            <a:schemeClr val="accent1"/>
          </a:fillRef>
          <a:effectRef idx="1">
            <a:schemeClr val="accent1"/>
          </a:effectRef>
          <a:fontRef idx="minor">
            <a:schemeClr val="lt1"/>
          </a:fontRef>
        </p:style>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solidFill>
                  <a:schemeClr val="tx1"/>
                </a:solidFill>
                <a:latin typeface="Arial" pitchFamily="34" charset="0"/>
                <a:ea typeface="ＭＳ Ｐゴシック" pitchFamily="50" charset="-128"/>
              </a:defRPr>
            </a:lvl2pPr>
            <a:lvl3pPr fontAlgn="base">
              <a:spcBef>
                <a:spcPct val="0"/>
              </a:spcBef>
              <a:spcAft>
                <a:spcPct val="0"/>
              </a:spcAft>
              <a:defRPr sz="1200">
                <a:solidFill>
                  <a:schemeClr val="tx1"/>
                </a:solidFill>
                <a:latin typeface="Arial" pitchFamily="34" charset="0"/>
                <a:ea typeface="ＭＳ Ｐゴシック" pitchFamily="50" charset="-128"/>
              </a:defRPr>
            </a:lvl3pPr>
            <a:lvl4pPr fontAlgn="base">
              <a:spcBef>
                <a:spcPct val="0"/>
              </a:spcBef>
              <a:spcAft>
                <a:spcPct val="0"/>
              </a:spcAft>
              <a:defRPr sz="1200">
                <a:solidFill>
                  <a:schemeClr val="tx1"/>
                </a:solidFill>
                <a:latin typeface="Arial" pitchFamily="34" charset="0"/>
                <a:ea typeface="ＭＳ Ｐゴシック" pitchFamily="50" charset="-128"/>
              </a:defRPr>
            </a:lvl4pPr>
            <a:lvl5pPr fontAlgn="base">
              <a:spcBef>
                <a:spcPct val="0"/>
              </a:spcBef>
              <a:spcAft>
                <a:spcPct val="0"/>
              </a:spcAft>
              <a:defRPr sz="1200">
                <a:solidFill>
                  <a:schemeClr val="tx1"/>
                </a:solidFill>
                <a:latin typeface="Arial" pitchFamily="34" charset="0"/>
                <a:ea typeface="ＭＳ Ｐゴシック" pitchFamily="50" charset="-128"/>
              </a:defRPr>
            </a:lvl5pPr>
            <a:lvl6pPr>
              <a:defRPr sz="1200">
                <a:solidFill>
                  <a:schemeClr val="tx1"/>
                </a:solidFill>
                <a:latin typeface="Arial" pitchFamily="34" charset="0"/>
                <a:ea typeface="ＭＳ Ｐゴシック" pitchFamily="50" charset="-128"/>
              </a:defRPr>
            </a:lvl6pPr>
            <a:lvl7pPr>
              <a:defRPr sz="1200">
                <a:solidFill>
                  <a:schemeClr val="tx1"/>
                </a:solidFill>
                <a:latin typeface="Arial" pitchFamily="34" charset="0"/>
                <a:ea typeface="ＭＳ Ｐゴシック" pitchFamily="50" charset="-128"/>
              </a:defRPr>
            </a:lvl7pPr>
            <a:lvl8pPr>
              <a:defRPr sz="1200">
                <a:solidFill>
                  <a:schemeClr val="tx1"/>
                </a:solidFill>
                <a:latin typeface="Arial" pitchFamily="34" charset="0"/>
                <a:ea typeface="ＭＳ Ｐゴシック" pitchFamily="50" charset="-128"/>
              </a:defRPr>
            </a:lvl8pPr>
            <a:lvl9pPr>
              <a:defRPr sz="1200">
                <a:solidFill>
                  <a:schemeClr val="tx1"/>
                </a:solidFill>
                <a:latin typeface="Arial" pitchFamily="34" charset="0"/>
                <a:ea typeface="ＭＳ Ｐゴシック" pitchFamily="50" charset="-128"/>
              </a:defRPr>
            </a:lvl9pPr>
          </a:lstStyle>
          <a:p>
            <a:r>
              <a:rPr lang="ja-JP" altLang="en-US" dirty="0"/>
              <a:t>移動診療所　（</a:t>
            </a:r>
            <a:r>
              <a:rPr lang="en-US" altLang="ja-JP" dirty="0"/>
              <a:t>KB1M</a:t>
            </a:r>
            <a:r>
              <a:rPr lang="ja-JP" altLang="en-US" dirty="0"/>
              <a:t>）</a:t>
            </a:r>
            <a:endParaRPr lang="en-SG" altLang="ja-JP" dirty="0"/>
          </a:p>
        </p:txBody>
      </p:sp>
      <p:sp>
        <p:nvSpPr>
          <p:cNvPr id="69" name="TextBox 88">
            <a:extLst>
              <a:ext uri="{FF2B5EF4-FFF2-40B4-BE49-F238E27FC236}">
                <a16:creationId xmlns:a16="http://schemas.microsoft.com/office/drawing/2014/main" id="{A318B0CE-E2AE-4AB3-A14A-6D3BC803CD2C}"/>
              </a:ext>
            </a:extLst>
          </p:cNvPr>
          <p:cNvSpPr txBox="1"/>
          <p:nvPr/>
        </p:nvSpPr>
        <p:spPr>
          <a:xfrm>
            <a:off x="5385048" y="6226867"/>
            <a:ext cx="1188001"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TextBox 89">
            <a:extLst>
              <a:ext uri="{FF2B5EF4-FFF2-40B4-BE49-F238E27FC236}">
                <a16:creationId xmlns:a16="http://schemas.microsoft.com/office/drawing/2014/main" id="{4875F78D-E15C-4A11-ACF4-152ED1990D96}"/>
              </a:ext>
            </a:extLst>
          </p:cNvPr>
          <p:cNvSpPr txBox="1"/>
          <p:nvPr/>
        </p:nvSpPr>
        <p:spPr>
          <a:xfrm>
            <a:off x="8517528" y="6226867"/>
            <a:ext cx="1188000" cy="246221"/>
          </a:xfrm>
          <a:prstGeom prst="rect">
            <a:avLst/>
          </a:prstGeom>
          <a:noFill/>
        </p:spPr>
        <p:txBody>
          <a:bodyPr wrap="square" rtlCol="0">
            <a:spAutoFit/>
          </a:bodyPr>
          <a:lstStyle/>
          <a:p>
            <a:pPr algn="ct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地方</a:t>
            </a: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TextBox 90">
            <a:extLst>
              <a:ext uri="{FF2B5EF4-FFF2-40B4-BE49-F238E27FC236}">
                <a16:creationId xmlns:a16="http://schemas.microsoft.com/office/drawing/2014/main" id="{5890C811-5EAA-4495-8873-5224F411ED5F}"/>
              </a:ext>
            </a:extLst>
          </p:cNvPr>
          <p:cNvSpPr txBox="1"/>
          <p:nvPr/>
        </p:nvSpPr>
        <p:spPr>
          <a:xfrm>
            <a:off x="4809656" y="5470184"/>
            <a:ext cx="1655512" cy="246221"/>
          </a:xfrm>
          <a:prstGeom prst="rect">
            <a:avLst/>
          </a:prstGeom>
          <a:noFill/>
        </p:spPr>
        <p:txBody>
          <a:bodyPr wrap="square" rtlCol="0">
            <a:spAutoFit/>
          </a:bodyPr>
          <a:lstStyle/>
          <a:p>
            <a:pPr algn="ctr"/>
            <a:r>
              <a:rPr kumimoji="1"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都市／地方の</a:t>
            </a:r>
            <a:r>
              <a:rPr lang="ja-JP" altLang="en-US"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rPr>
              <a:t>貧困層</a:t>
            </a:r>
            <a:endParaRPr kumimoji="1" lang="en-SG" sz="1000" b="1" dirty="0">
              <a:solidFill>
                <a:schemeClr val="accent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Connector: Elbow 39">
            <a:extLst>
              <a:ext uri="{FF2B5EF4-FFF2-40B4-BE49-F238E27FC236}">
                <a16:creationId xmlns:a16="http://schemas.microsoft.com/office/drawing/2014/main" id="{72F73ADE-A235-4C7B-8323-BABCC2DF1962}"/>
              </a:ext>
            </a:extLst>
          </p:cNvPr>
          <p:cNvCxnSpPr>
            <a:cxnSpLocks/>
            <a:stCxn id="105" idx="2"/>
            <a:endCxn id="56" idx="0"/>
          </p:cNvCxnSpPr>
          <p:nvPr/>
        </p:nvCxnSpPr>
        <p:spPr>
          <a:xfrm rot="16200000" flipH="1">
            <a:off x="6650331" y="4804430"/>
            <a:ext cx="324291" cy="529672"/>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3" name="Connector: Elbow 47">
            <a:extLst>
              <a:ext uri="{FF2B5EF4-FFF2-40B4-BE49-F238E27FC236}">
                <a16:creationId xmlns:a16="http://schemas.microsoft.com/office/drawing/2014/main" id="{7C3CFAF5-A385-4056-9B92-804EE2876FA8}"/>
              </a:ext>
            </a:extLst>
          </p:cNvPr>
          <p:cNvCxnSpPr>
            <a:cxnSpLocks/>
            <a:stCxn id="105" idx="2"/>
            <a:endCxn id="67" idx="0"/>
          </p:cNvCxnSpPr>
          <p:nvPr/>
        </p:nvCxnSpPr>
        <p:spPr>
          <a:xfrm rot="16200000" flipH="1">
            <a:off x="7478087" y="3976674"/>
            <a:ext cx="324291" cy="218518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74" name="Connector: Elbow 53">
            <a:extLst>
              <a:ext uri="{FF2B5EF4-FFF2-40B4-BE49-F238E27FC236}">
                <a16:creationId xmlns:a16="http://schemas.microsoft.com/office/drawing/2014/main" id="{F88B9853-DF33-4B06-9D54-447F2DBDE7F0}"/>
              </a:ext>
            </a:extLst>
          </p:cNvPr>
          <p:cNvCxnSpPr>
            <a:stCxn id="56" idx="2"/>
            <a:endCxn id="58" idx="0"/>
          </p:cNvCxnSpPr>
          <p:nvPr/>
        </p:nvCxnSpPr>
        <p:spPr>
          <a:xfrm rot="5400000">
            <a:off x="6250290" y="5086290"/>
            <a:ext cx="357900" cy="1296144"/>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1" name="Connector: Elbow 57">
            <a:extLst>
              <a:ext uri="{FF2B5EF4-FFF2-40B4-BE49-F238E27FC236}">
                <a16:creationId xmlns:a16="http://schemas.microsoft.com/office/drawing/2014/main" id="{A11DF0A3-4C65-4A82-83CB-683D905E59CE}"/>
              </a:ext>
            </a:extLst>
          </p:cNvPr>
          <p:cNvCxnSpPr>
            <a:cxnSpLocks/>
            <a:stCxn id="56" idx="2"/>
            <a:endCxn id="62" idx="0"/>
          </p:cNvCxnSpPr>
          <p:nvPr/>
        </p:nvCxnSpPr>
        <p:spPr>
          <a:xfrm rot="16200000" flipH="1">
            <a:off x="7006374" y="5626350"/>
            <a:ext cx="357900" cy="216024"/>
          </a:xfrm>
          <a:prstGeom prst="bentConnector3">
            <a:avLst>
              <a:gd name="adj1" fmla="val 50000"/>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cxnSp>
        <p:nvCxnSpPr>
          <p:cNvPr id="82" name="Connector: Elbow 61">
            <a:extLst>
              <a:ext uri="{FF2B5EF4-FFF2-40B4-BE49-F238E27FC236}">
                <a16:creationId xmlns:a16="http://schemas.microsoft.com/office/drawing/2014/main" id="{9864E33E-B408-4A8A-9E48-806E5C07631A}"/>
              </a:ext>
            </a:extLst>
          </p:cNvPr>
          <p:cNvCxnSpPr>
            <a:stCxn id="56" idx="2"/>
            <a:endCxn id="68" idx="0"/>
          </p:cNvCxnSpPr>
          <p:nvPr/>
        </p:nvCxnSpPr>
        <p:spPr>
          <a:xfrm rot="16200000" flipH="1">
            <a:off x="7770902" y="4861821"/>
            <a:ext cx="357900" cy="1745081"/>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
        <p:nvSpPr>
          <p:cNvPr id="83" name="テキスト ボックス 33">
            <a:extLst>
              <a:ext uri="{FF2B5EF4-FFF2-40B4-BE49-F238E27FC236}">
                <a16:creationId xmlns:a16="http://schemas.microsoft.com/office/drawing/2014/main" id="{59BF4460-D80A-48CF-8BE8-E7167107A93B}"/>
              </a:ext>
            </a:extLst>
          </p:cNvPr>
          <p:cNvSpPr txBox="1"/>
          <p:nvPr/>
        </p:nvSpPr>
        <p:spPr>
          <a:xfrm>
            <a:off x="6226044" y="2144823"/>
            <a:ext cx="1980000" cy="360000"/>
          </a:xfrm>
          <a:prstGeom prst="rect">
            <a:avLst/>
          </a:prstGeom>
          <a:solidFill>
            <a:schemeClr val="accent6"/>
          </a:solidFill>
          <a:ln w="28575">
            <a:solidFill>
              <a:schemeClr val="bg1"/>
            </a:solidFill>
          </a:ln>
        </p:spPr>
        <p:txBody>
          <a:bodyPr wrap="square" lIns="36000" tIns="36000" rIns="36000" bIns="36000" rtlCol="0" anchor="ctr" anchorCtr="0">
            <a:noAutofit/>
          </a:bodyPr>
          <a:lstStyle>
            <a:defPPr>
              <a:defRPr lang="ja-JP"/>
            </a:defPPr>
            <a:lvl1pPr algn="ctr" fontAlgn="base">
              <a:spcBef>
                <a:spcPct val="0"/>
              </a:spcBef>
              <a:spcAft>
                <a:spcPct val="0"/>
              </a:spcAft>
              <a:defRPr sz="1000">
                <a:solidFill>
                  <a:schemeClr val="bg1"/>
                </a:solidFill>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pPr lvl="0"/>
            <a:r>
              <a:rPr lang="ja-JP" altLang="en-US" sz="1050" b="1" dirty="0"/>
              <a:t>保健</a:t>
            </a:r>
            <a:r>
              <a:rPr lang="zh-TW" altLang="en-US" sz="1050" b="1" dirty="0"/>
              <a:t>局長</a:t>
            </a:r>
            <a:endParaRPr lang="en-SG" dirty="0"/>
          </a:p>
        </p:txBody>
      </p:sp>
      <p:sp>
        <p:nvSpPr>
          <p:cNvPr id="84" name="テキスト ボックス 33">
            <a:extLst>
              <a:ext uri="{FF2B5EF4-FFF2-40B4-BE49-F238E27FC236}">
                <a16:creationId xmlns:a16="http://schemas.microsoft.com/office/drawing/2014/main" id="{4F667B5D-72C7-4595-9792-0AB12F08A669}"/>
              </a:ext>
            </a:extLst>
          </p:cNvPr>
          <p:cNvSpPr txBox="1"/>
          <p:nvPr/>
        </p:nvSpPr>
        <p:spPr>
          <a:xfrm>
            <a:off x="4808984"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85" name="テキスト ボックス 33">
            <a:extLst>
              <a:ext uri="{FF2B5EF4-FFF2-40B4-BE49-F238E27FC236}">
                <a16:creationId xmlns:a16="http://schemas.microsoft.com/office/drawing/2014/main" id="{6EAC7ADB-A8CB-4C79-899D-3C6CA20F3A50}"/>
              </a:ext>
            </a:extLst>
          </p:cNvPr>
          <p:cNvSpPr txBox="1"/>
          <p:nvPr/>
        </p:nvSpPr>
        <p:spPr>
          <a:xfrm>
            <a:off x="5996260"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87" name="テキスト ボックス 33">
            <a:extLst>
              <a:ext uri="{FF2B5EF4-FFF2-40B4-BE49-F238E27FC236}">
                <a16:creationId xmlns:a16="http://schemas.microsoft.com/office/drawing/2014/main" id="{6C85E113-DB7C-4840-84D7-24ED5324E52B}"/>
              </a:ext>
            </a:extLst>
          </p:cNvPr>
          <p:cNvSpPr txBox="1"/>
          <p:nvPr/>
        </p:nvSpPr>
        <p:spPr>
          <a:xfrm>
            <a:off x="7402252"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88" name="テキスト ボックス 33">
            <a:extLst>
              <a:ext uri="{FF2B5EF4-FFF2-40B4-BE49-F238E27FC236}">
                <a16:creationId xmlns:a16="http://schemas.microsoft.com/office/drawing/2014/main" id="{66022620-F076-4B0B-B172-DEB60EC541FE}"/>
              </a:ext>
            </a:extLst>
          </p:cNvPr>
          <p:cNvSpPr txBox="1"/>
          <p:nvPr/>
        </p:nvSpPr>
        <p:spPr>
          <a:xfrm>
            <a:off x="8589528" y="310499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89" name="Connector: Elbow 7">
            <a:extLst>
              <a:ext uri="{FF2B5EF4-FFF2-40B4-BE49-F238E27FC236}">
                <a16:creationId xmlns:a16="http://schemas.microsoft.com/office/drawing/2014/main" id="{0810242A-1AA6-4ADF-B50D-1F895C5CCBB7}"/>
              </a:ext>
            </a:extLst>
          </p:cNvPr>
          <p:cNvCxnSpPr>
            <a:stCxn id="40" idx="2"/>
            <a:endCxn id="87" idx="0"/>
          </p:cNvCxnSpPr>
          <p:nvPr/>
        </p:nvCxnSpPr>
        <p:spPr>
          <a:xfrm rot="16200000" flipH="1">
            <a:off x="7488513" y="2633253"/>
            <a:ext cx="199270" cy="744208"/>
          </a:xfrm>
          <a:prstGeom prst="bentConnector3">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Connector: Elbow 46">
            <a:extLst>
              <a:ext uri="{FF2B5EF4-FFF2-40B4-BE49-F238E27FC236}">
                <a16:creationId xmlns:a16="http://schemas.microsoft.com/office/drawing/2014/main" id="{2827D210-7068-4626-83D8-4E91EC4AC1BD}"/>
              </a:ext>
            </a:extLst>
          </p:cNvPr>
          <p:cNvCxnSpPr>
            <a:cxnSpLocks/>
            <a:stCxn id="40" idx="2"/>
            <a:endCxn id="85" idx="0"/>
          </p:cNvCxnSpPr>
          <p:nvPr/>
        </p:nvCxnSpPr>
        <p:spPr>
          <a:xfrm rot="5400000">
            <a:off x="6785517" y="2674465"/>
            <a:ext cx="199270" cy="6617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Connector: Elbow 48">
            <a:extLst>
              <a:ext uri="{FF2B5EF4-FFF2-40B4-BE49-F238E27FC236}">
                <a16:creationId xmlns:a16="http://schemas.microsoft.com/office/drawing/2014/main" id="{C06D0C6B-D707-4F17-8778-7B2E2696CCF4}"/>
              </a:ext>
            </a:extLst>
          </p:cNvPr>
          <p:cNvCxnSpPr>
            <a:cxnSpLocks/>
            <a:stCxn id="40" idx="2"/>
            <a:endCxn id="84" idx="0"/>
          </p:cNvCxnSpPr>
          <p:nvPr/>
        </p:nvCxnSpPr>
        <p:spPr>
          <a:xfrm rot="5400000">
            <a:off x="6191879" y="2080827"/>
            <a:ext cx="199270" cy="1849060"/>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Connector: Elbow 50">
            <a:extLst>
              <a:ext uri="{FF2B5EF4-FFF2-40B4-BE49-F238E27FC236}">
                <a16:creationId xmlns:a16="http://schemas.microsoft.com/office/drawing/2014/main" id="{74ED01BB-4283-4D21-9ABC-6ABB5155F451}"/>
              </a:ext>
            </a:extLst>
          </p:cNvPr>
          <p:cNvCxnSpPr>
            <a:cxnSpLocks/>
            <a:stCxn id="40" idx="2"/>
            <a:endCxn id="88" idx="0"/>
          </p:cNvCxnSpPr>
          <p:nvPr/>
        </p:nvCxnSpPr>
        <p:spPr>
          <a:xfrm rot="16200000" flipH="1">
            <a:off x="8082151" y="2039615"/>
            <a:ext cx="199270" cy="1931484"/>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15">
            <a:extLst>
              <a:ext uri="{FF2B5EF4-FFF2-40B4-BE49-F238E27FC236}">
                <a16:creationId xmlns:a16="http://schemas.microsoft.com/office/drawing/2014/main" id="{6CC8CC31-3536-41F7-A1EA-0EDC29958D43}"/>
              </a:ext>
            </a:extLst>
          </p:cNvPr>
          <p:cNvCxnSpPr>
            <a:cxnSpLocks/>
            <a:stCxn id="40" idx="2"/>
            <a:endCxn id="43" idx="0"/>
          </p:cNvCxnSpPr>
          <p:nvPr/>
        </p:nvCxnSpPr>
        <p:spPr>
          <a:xfrm>
            <a:off x="7216044" y="2905722"/>
            <a:ext cx="0" cy="47133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テキスト ボックス 33">
            <a:extLst>
              <a:ext uri="{FF2B5EF4-FFF2-40B4-BE49-F238E27FC236}">
                <a16:creationId xmlns:a16="http://schemas.microsoft.com/office/drawing/2014/main" id="{6AD096F2-D924-4E0B-A6B7-4C5B63465F6B}"/>
              </a:ext>
            </a:extLst>
          </p:cNvPr>
          <p:cNvSpPr txBox="1"/>
          <p:nvPr/>
        </p:nvSpPr>
        <p:spPr>
          <a:xfrm>
            <a:off x="4809431"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95" name="テキスト ボックス 33">
            <a:extLst>
              <a:ext uri="{FF2B5EF4-FFF2-40B4-BE49-F238E27FC236}">
                <a16:creationId xmlns:a16="http://schemas.microsoft.com/office/drawing/2014/main" id="{6477B670-64B1-4FA1-8170-E8F2D33063DF}"/>
              </a:ext>
            </a:extLst>
          </p:cNvPr>
          <p:cNvSpPr txBox="1"/>
          <p:nvPr/>
        </p:nvSpPr>
        <p:spPr>
          <a:xfrm>
            <a:off x="5996707"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96" name="テキスト ボックス 33">
            <a:extLst>
              <a:ext uri="{FF2B5EF4-FFF2-40B4-BE49-F238E27FC236}">
                <a16:creationId xmlns:a16="http://schemas.microsoft.com/office/drawing/2014/main" id="{AA569F85-59B8-4AFA-8A5A-43B5625AD0F8}"/>
              </a:ext>
            </a:extLst>
          </p:cNvPr>
          <p:cNvSpPr txBox="1"/>
          <p:nvPr/>
        </p:nvSpPr>
        <p:spPr>
          <a:xfrm>
            <a:off x="7402699"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97" name="テキスト ボックス 33">
            <a:extLst>
              <a:ext uri="{FF2B5EF4-FFF2-40B4-BE49-F238E27FC236}">
                <a16:creationId xmlns:a16="http://schemas.microsoft.com/office/drawing/2014/main" id="{57FFA646-93F2-4D63-9E35-190780AC1712}"/>
              </a:ext>
            </a:extLst>
          </p:cNvPr>
          <p:cNvSpPr txBox="1"/>
          <p:nvPr/>
        </p:nvSpPr>
        <p:spPr>
          <a:xfrm>
            <a:off x="8589975" y="3892802"/>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98" name="Connector: Elbow 63">
            <a:extLst>
              <a:ext uri="{FF2B5EF4-FFF2-40B4-BE49-F238E27FC236}">
                <a16:creationId xmlns:a16="http://schemas.microsoft.com/office/drawing/2014/main" id="{D9500809-DF02-43E8-9B94-FA5CE384DD99}"/>
              </a:ext>
            </a:extLst>
          </p:cNvPr>
          <p:cNvCxnSpPr>
            <a:cxnSpLocks/>
            <a:stCxn id="43" idx="2"/>
            <a:endCxn id="96" idx="0"/>
          </p:cNvCxnSpPr>
          <p:nvPr/>
        </p:nvCxnSpPr>
        <p:spPr>
          <a:xfrm rot="16200000" flipH="1">
            <a:off x="7510496" y="3442599"/>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Connector: Elbow 64">
            <a:extLst>
              <a:ext uri="{FF2B5EF4-FFF2-40B4-BE49-F238E27FC236}">
                <a16:creationId xmlns:a16="http://schemas.microsoft.com/office/drawing/2014/main" id="{C754F1CD-C441-4D3E-9768-2D3E79B7FD91}"/>
              </a:ext>
            </a:extLst>
          </p:cNvPr>
          <p:cNvCxnSpPr>
            <a:cxnSpLocks/>
            <a:stCxn id="43" idx="2"/>
            <a:endCxn id="95" idx="0"/>
          </p:cNvCxnSpPr>
          <p:nvPr/>
        </p:nvCxnSpPr>
        <p:spPr>
          <a:xfrm rot="5400000">
            <a:off x="6807501" y="3484259"/>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Connector: Elbow 65">
            <a:extLst>
              <a:ext uri="{FF2B5EF4-FFF2-40B4-BE49-F238E27FC236}">
                <a16:creationId xmlns:a16="http://schemas.microsoft.com/office/drawing/2014/main" id="{EF44BCBA-C87F-4E56-B160-9265DF2F6229}"/>
              </a:ext>
            </a:extLst>
          </p:cNvPr>
          <p:cNvCxnSpPr>
            <a:cxnSpLocks/>
            <a:stCxn id="43" idx="2"/>
            <a:endCxn id="94" idx="0"/>
          </p:cNvCxnSpPr>
          <p:nvPr/>
        </p:nvCxnSpPr>
        <p:spPr>
          <a:xfrm rot="5400000">
            <a:off x="6213863" y="2890621"/>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Connector: Elbow 74">
            <a:extLst>
              <a:ext uri="{FF2B5EF4-FFF2-40B4-BE49-F238E27FC236}">
                <a16:creationId xmlns:a16="http://schemas.microsoft.com/office/drawing/2014/main" id="{B440E8E8-A9D9-4A05-AD17-FFFC68F2AE41}"/>
              </a:ext>
            </a:extLst>
          </p:cNvPr>
          <p:cNvCxnSpPr>
            <a:cxnSpLocks/>
            <a:stCxn id="43" idx="2"/>
            <a:endCxn id="97" idx="0"/>
          </p:cNvCxnSpPr>
          <p:nvPr/>
        </p:nvCxnSpPr>
        <p:spPr>
          <a:xfrm rot="16200000" flipH="1">
            <a:off x="8104134" y="2848961"/>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78">
            <a:extLst>
              <a:ext uri="{FF2B5EF4-FFF2-40B4-BE49-F238E27FC236}">
                <a16:creationId xmlns:a16="http://schemas.microsoft.com/office/drawing/2014/main" id="{A3C26A8A-FAFC-45E2-81E5-F17A6F728AEF}"/>
              </a:ext>
            </a:extLst>
          </p:cNvPr>
          <p:cNvCxnSpPr>
            <a:cxnSpLocks/>
            <a:stCxn id="43" idx="2"/>
            <a:endCxn id="42" idx="0"/>
          </p:cNvCxnSpPr>
          <p:nvPr/>
        </p:nvCxnSpPr>
        <p:spPr>
          <a:xfrm>
            <a:off x="7216044" y="3737052"/>
            <a:ext cx="0" cy="43275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テキスト ボックス 33">
            <a:extLst>
              <a:ext uri="{FF2B5EF4-FFF2-40B4-BE49-F238E27FC236}">
                <a16:creationId xmlns:a16="http://schemas.microsoft.com/office/drawing/2014/main" id="{DACBE694-9D5F-4421-AF7F-091781123AE1}"/>
              </a:ext>
            </a:extLst>
          </p:cNvPr>
          <p:cNvSpPr txBox="1"/>
          <p:nvPr/>
        </p:nvSpPr>
        <p:spPr>
          <a:xfrm>
            <a:off x="4802364"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疾病管理部</a:t>
            </a:r>
            <a:endParaRPr lang="en-SG" b="0" dirty="0"/>
          </a:p>
        </p:txBody>
      </p:sp>
      <p:sp>
        <p:nvSpPr>
          <p:cNvPr id="105" name="テキスト ボックス 33">
            <a:extLst>
              <a:ext uri="{FF2B5EF4-FFF2-40B4-BE49-F238E27FC236}">
                <a16:creationId xmlns:a16="http://schemas.microsoft.com/office/drawing/2014/main" id="{E9F90248-A5AA-4BA0-8800-B708C63B8934}"/>
              </a:ext>
            </a:extLst>
          </p:cNvPr>
          <p:cNvSpPr txBox="1"/>
          <p:nvPr/>
        </p:nvSpPr>
        <p:spPr>
          <a:xfrm>
            <a:off x="5989640"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家族健康開発課</a:t>
            </a:r>
            <a:endParaRPr lang="en-SG" b="0" dirty="0"/>
          </a:p>
        </p:txBody>
      </p:sp>
      <p:sp>
        <p:nvSpPr>
          <p:cNvPr id="106" name="テキスト ボックス 33">
            <a:extLst>
              <a:ext uri="{FF2B5EF4-FFF2-40B4-BE49-F238E27FC236}">
                <a16:creationId xmlns:a16="http://schemas.microsoft.com/office/drawing/2014/main" id="{0BB5F6DE-50A1-4316-AA19-A7CE7F96B286}"/>
              </a:ext>
            </a:extLst>
          </p:cNvPr>
          <p:cNvSpPr txBox="1"/>
          <p:nvPr/>
        </p:nvSpPr>
        <p:spPr>
          <a:xfrm>
            <a:off x="7395632"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健康教育課</a:t>
            </a:r>
            <a:endParaRPr lang="en-SG" b="0" dirty="0"/>
          </a:p>
        </p:txBody>
      </p:sp>
      <p:sp>
        <p:nvSpPr>
          <p:cNvPr id="107" name="テキスト ボックス 33">
            <a:extLst>
              <a:ext uri="{FF2B5EF4-FFF2-40B4-BE49-F238E27FC236}">
                <a16:creationId xmlns:a16="http://schemas.microsoft.com/office/drawing/2014/main" id="{1DC6D939-BD70-46E9-BB2D-BEB45341B0E2}"/>
              </a:ext>
            </a:extLst>
          </p:cNvPr>
          <p:cNvSpPr txBox="1"/>
          <p:nvPr/>
        </p:nvSpPr>
        <p:spPr>
          <a:xfrm>
            <a:off x="8582908" y="4655121"/>
            <a:ext cx="1116000" cy="252000"/>
          </a:xfrm>
          <a:prstGeom prst="rect">
            <a:avLst/>
          </a:prstGeom>
          <a:solidFill>
            <a:srgbClr val="A4BDCD"/>
          </a:solidFill>
          <a:ln w="28575">
            <a:solidFill>
              <a:schemeClr val="bg1"/>
            </a:solidFill>
          </a:ln>
        </p:spPr>
        <p:txBody>
          <a:bodyPr wrap="square" lIns="36000" tIns="36000" rIns="36000" bIns="36000" rtlCol="0" anchor="ctr" anchorCtr="0">
            <a:noAutofit/>
          </a:bodyPr>
          <a:lstStyle>
            <a:defPPr>
              <a:defRPr lang="ja-JP"/>
            </a:defPPr>
            <a:lvl1pPr lvl="0" algn="ctr" fontAlgn="base">
              <a:spcBef>
                <a:spcPct val="0"/>
              </a:spcBef>
              <a:spcAft>
                <a:spcPct val="0"/>
              </a:spcAft>
              <a:defRPr sz="1050" b="1">
                <a:latin typeface="Arial" pitchFamily="34" charset="0"/>
                <a:ea typeface="ＭＳ Ｐゴシック" pitchFamily="50" charset="-128"/>
              </a:defRPr>
            </a:lvl1pPr>
            <a:lvl2pPr fontAlgn="base">
              <a:spcBef>
                <a:spcPct val="0"/>
              </a:spcBef>
              <a:spcAft>
                <a:spcPct val="0"/>
              </a:spcAft>
              <a:defRPr sz="1200">
                <a:latin typeface="Arial" pitchFamily="34" charset="0"/>
                <a:ea typeface="ＭＳ Ｐゴシック" pitchFamily="50" charset="-128"/>
              </a:defRPr>
            </a:lvl2pPr>
            <a:lvl3pPr fontAlgn="base">
              <a:spcBef>
                <a:spcPct val="0"/>
              </a:spcBef>
              <a:spcAft>
                <a:spcPct val="0"/>
              </a:spcAft>
              <a:defRPr sz="1200">
                <a:latin typeface="Arial" pitchFamily="34" charset="0"/>
                <a:ea typeface="ＭＳ Ｐゴシック" pitchFamily="50" charset="-128"/>
              </a:defRPr>
            </a:lvl3pPr>
            <a:lvl4pPr fontAlgn="base">
              <a:spcBef>
                <a:spcPct val="0"/>
              </a:spcBef>
              <a:spcAft>
                <a:spcPct val="0"/>
              </a:spcAft>
              <a:defRPr sz="1200">
                <a:latin typeface="Arial" pitchFamily="34" charset="0"/>
                <a:ea typeface="ＭＳ Ｐゴシック" pitchFamily="50" charset="-128"/>
              </a:defRPr>
            </a:lvl4pPr>
            <a:lvl5pPr fontAlgn="base">
              <a:spcBef>
                <a:spcPct val="0"/>
              </a:spcBef>
              <a:spcAft>
                <a:spcPct val="0"/>
              </a:spcAft>
              <a:defRPr sz="1200">
                <a:latin typeface="Arial" pitchFamily="34" charset="0"/>
                <a:ea typeface="ＭＳ Ｐゴシック" pitchFamily="50" charset="-128"/>
              </a:defRPr>
            </a:lvl5pPr>
            <a:lvl6pPr>
              <a:defRPr sz="1200">
                <a:latin typeface="Arial" pitchFamily="34" charset="0"/>
                <a:ea typeface="ＭＳ Ｐゴシック" pitchFamily="50" charset="-128"/>
              </a:defRPr>
            </a:lvl6pPr>
            <a:lvl7pPr>
              <a:defRPr sz="1200">
                <a:latin typeface="Arial" pitchFamily="34" charset="0"/>
                <a:ea typeface="ＭＳ Ｐゴシック" pitchFamily="50" charset="-128"/>
              </a:defRPr>
            </a:lvl7pPr>
            <a:lvl8pPr>
              <a:defRPr sz="1200">
                <a:latin typeface="Arial" pitchFamily="34" charset="0"/>
                <a:ea typeface="ＭＳ Ｐゴシック" pitchFamily="50" charset="-128"/>
              </a:defRPr>
            </a:lvl8pPr>
            <a:lvl9pPr>
              <a:defRPr sz="1200">
                <a:latin typeface="Arial" pitchFamily="34" charset="0"/>
                <a:ea typeface="ＭＳ Ｐゴシック" pitchFamily="50" charset="-128"/>
              </a:defRPr>
            </a:lvl9pPr>
          </a:lstStyle>
          <a:p>
            <a:r>
              <a:rPr lang="zh-TW" altLang="en-US" dirty="0">
                <a:solidFill>
                  <a:srgbClr val="222222"/>
                </a:solidFill>
                <a:latin typeface="arial" panose="020B0604020202020204" pitchFamily="34" charset="0"/>
              </a:rPr>
              <a:t>栄養学科</a:t>
            </a:r>
            <a:endParaRPr lang="en-SG" b="0" dirty="0"/>
          </a:p>
        </p:txBody>
      </p:sp>
      <p:cxnSp>
        <p:nvCxnSpPr>
          <p:cNvPr id="108" name="Connector: Elbow 83">
            <a:extLst>
              <a:ext uri="{FF2B5EF4-FFF2-40B4-BE49-F238E27FC236}">
                <a16:creationId xmlns:a16="http://schemas.microsoft.com/office/drawing/2014/main" id="{8D122059-A71E-466C-AF50-A7C7C2525F89}"/>
              </a:ext>
            </a:extLst>
          </p:cNvPr>
          <p:cNvCxnSpPr>
            <a:cxnSpLocks/>
            <a:endCxn id="106" idx="0"/>
          </p:cNvCxnSpPr>
          <p:nvPr/>
        </p:nvCxnSpPr>
        <p:spPr>
          <a:xfrm rot="16200000" flipH="1">
            <a:off x="7503429" y="4204918"/>
            <a:ext cx="155750" cy="744655"/>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Connector: Elbow 84">
            <a:extLst>
              <a:ext uri="{FF2B5EF4-FFF2-40B4-BE49-F238E27FC236}">
                <a16:creationId xmlns:a16="http://schemas.microsoft.com/office/drawing/2014/main" id="{B090D5D4-F59F-4F2C-89BC-9D5F4BA4168C}"/>
              </a:ext>
            </a:extLst>
          </p:cNvPr>
          <p:cNvCxnSpPr>
            <a:cxnSpLocks/>
            <a:endCxn id="105" idx="0"/>
          </p:cNvCxnSpPr>
          <p:nvPr/>
        </p:nvCxnSpPr>
        <p:spPr>
          <a:xfrm rot="5400000">
            <a:off x="6800434" y="4246578"/>
            <a:ext cx="155750" cy="661337"/>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Connector: Elbow 86">
            <a:extLst>
              <a:ext uri="{FF2B5EF4-FFF2-40B4-BE49-F238E27FC236}">
                <a16:creationId xmlns:a16="http://schemas.microsoft.com/office/drawing/2014/main" id="{121C7C13-A62A-4E4A-9C63-D5A98DAC3B4E}"/>
              </a:ext>
            </a:extLst>
          </p:cNvPr>
          <p:cNvCxnSpPr>
            <a:cxnSpLocks/>
            <a:endCxn id="104" idx="0"/>
          </p:cNvCxnSpPr>
          <p:nvPr/>
        </p:nvCxnSpPr>
        <p:spPr>
          <a:xfrm rot="5400000">
            <a:off x="6206796" y="3652940"/>
            <a:ext cx="155750" cy="1848613"/>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Connector: Elbow 87">
            <a:extLst>
              <a:ext uri="{FF2B5EF4-FFF2-40B4-BE49-F238E27FC236}">
                <a16:creationId xmlns:a16="http://schemas.microsoft.com/office/drawing/2014/main" id="{A2934562-08BD-4B6A-867A-F330595FBA2B}"/>
              </a:ext>
            </a:extLst>
          </p:cNvPr>
          <p:cNvCxnSpPr>
            <a:cxnSpLocks/>
            <a:endCxn id="107" idx="0"/>
          </p:cNvCxnSpPr>
          <p:nvPr/>
        </p:nvCxnSpPr>
        <p:spPr>
          <a:xfrm rot="16200000" flipH="1">
            <a:off x="8097067" y="3611280"/>
            <a:ext cx="155750" cy="1931931"/>
          </a:xfrm>
          <a:prstGeom prst="bentConnector3">
            <a:avLst>
              <a:gd name="adj1"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2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288990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1/2</a:t>
            </a:r>
            <a:r>
              <a:rPr lang="ja-JP" altLang="en-US" dirty="0"/>
              <a:t>）</a:t>
            </a:r>
          </a:p>
        </p:txBody>
      </p:sp>
      <p:sp>
        <p:nvSpPr>
          <p:cNvPr id="4" name="テキスト ボックス 3"/>
          <p:cNvSpPr txBox="1"/>
          <p:nvPr/>
        </p:nvSpPr>
        <p:spPr>
          <a:xfrm>
            <a:off x="200472" y="1057289"/>
            <a:ext cx="9505056" cy="120039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医療機器に関する規制は、「</a:t>
            </a:r>
            <a:r>
              <a:rPr lang="en-US" altLang="ja-JP" sz="1400" dirty="0">
                <a:solidFill>
                  <a:srgbClr val="000000"/>
                </a:solidFill>
                <a:cs typeface="Arial" panose="020B0604020202020204" pitchFamily="34" charset="0"/>
              </a:rPr>
              <a:t>2012</a:t>
            </a:r>
            <a:r>
              <a:rPr lang="ja-JP" altLang="en-US" sz="1400" dirty="0">
                <a:solidFill>
                  <a:srgbClr val="000000"/>
                </a:solidFill>
                <a:cs typeface="Arial" panose="020B0604020202020204" pitchFamily="34" charset="0"/>
              </a:rPr>
              <a:t>年医療機器法（法令</a:t>
            </a:r>
            <a:r>
              <a:rPr lang="en-US" altLang="ja-JP" sz="1400" dirty="0">
                <a:solidFill>
                  <a:srgbClr val="000000"/>
                </a:solidFill>
                <a:cs typeface="Arial" panose="020B0604020202020204" pitchFamily="34" charset="0"/>
              </a:rPr>
              <a:t>737</a:t>
            </a:r>
            <a:r>
              <a:rPr lang="ja-JP" altLang="en-US" sz="1400" dirty="0">
                <a:solidFill>
                  <a:srgbClr val="000000"/>
                </a:solidFill>
                <a:cs typeface="Arial" panose="020B0604020202020204" pitchFamily="34" charset="0"/>
              </a:rPr>
              <a:t>号）</a:t>
            </a:r>
            <a:r>
              <a:rPr lang="en-US" altLang="ja-JP" sz="1400" dirty="0">
                <a:solidFill>
                  <a:srgbClr val="000000"/>
                </a:solidFill>
                <a:cs typeface="Arial" panose="020B0604020202020204" pitchFamily="34" charset="0"/>
              </a:rPr>
              <a:t>〔Medical Device Act 2012 (Act 737): </a:t>
            </a:r>
            <a:r>
              <a:rPr lang="ja-JP" altLang="en-US" sz="1400" dirty="0">
                <a:cs typeface="Arial" panose="020B0604020202020204" pitchFamily="34" charset="0"/>
              </a:rPr>
              <a:t>」により定められており、第５条では「医療機器の登録に関する要求事項」が記載されています。マレーシア保健省 医療機器庁（</a:t>
            </a:r>
            <a:r>
              <a:rPr lang="en-SG" altLang="ja-JP" sz="1400" dirty="0">
                <a:cs typeface="Arial" panose="020B0604020202020204" pitchFamily="34" charset="0"/>
              </a:rPr>
              <a:t>Medical Device Authority: MDA</a:t>
            </a:r>
            <a:r>
              <a:rPr lang="ja-JP" altLang="en-SG" sz="1400" dirty="0">
                <a:cs typeface="Arial" panose="020B0604020202020204" pitchFamily="34" charset="0"/>
              </a:rPr>
              <a:t>）</a:t>
            </a:r>
            <a:r>
              <a:rPr lang="ja-JP" altLang="en-US" sz="1400" dirty="0">
                <a:cs typeface="Arial" panose="020B0604020202020204" pitchFamily="34" charset="0"/>
              </a:rPr>
              <a:t>が管轄している。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マレーシア市場に流通する全ての医療機器は、</a:t>
            </a:r>
            <a:r>
              <a:rPr lang="en-US" altLang="ja-JP" sz="1400" dirty="0">
                <a:cs typeface="Arial" panose="020B0604020202020204" pitchFamily="34" charset="0"/>
              </a:rPr>
              <a:t>MDA</a:t>
            </a:r>
            <a:r>
              <a:rPr lang="ja-JP" altLang="en-US" sz="1400" dirty="0">
                <a:cs typeface="Arial" panose="020B0604020202020204" pitchFamily="34" charset="0"/>
              </a:rPr>
              <a:t>に登録しなければならない。この登録義務を負う事業者は下記のとおり。</a:t>
            </a:r>
          </a:p>
          <a:p>
            <a:pPr marL="647700" lvl="1" indent="-190500" algn="just">
              <a:lnSpc>
                <a:spcPct val="110000"/>
              </a:lnSpc>
              <a:spcAft>
                <a:spcPts val="200"/>
              </a:spcAft>
              <a:buClr>
                <a:srgbClr val="5F8AC3"/>
              </a:buClr>
              <a:buFont typeface="Wingdings" panose="05000000000000000000" pitchFamily="2" charset="2"/>
              <a:buChar char="n"/>
            </a:pPr>
            <a:r>
              <a:rPr lang="en-US" altLang="ja-JP" sz="1300" dirty="0">
                <a:cs typeface="Arial" panose="020B0604020202020204" pitchFamily="34" charset="0"/>
              </a:rPr>
              <a:t>(</a:t>
            </a:r>
            <a:r>
              <a:rPr lang="en-US" altLang="ja-JP" sz="1300" dirty="0" err="1">
                <a:cs typeface="Arial" panose="020B0604020202020204" pitchFamily="34" charset="0"/>
              </a:rPr>
              <a:t>i</a:t>
            </a:r>
            <a:r>
              <a:rPr lang="en-US" altLang="ja-JP" sz="1300" dirty="0">
                <a:cs typeface="Arial" panose="020B0604020202020204" pitchFamily="34" charset="0"/>
              </a:rPr>
              <a:t>) </a:t>
            </a:r>
            <a:r>
              <a:rPr lang="ja-JP" altLang="en-US" sz="1300" dirty="0">
                <a:cs typeface="Arial" panose="020B0604020202020204" pitchFamily="34" charset="0"/>
              </a:rPr>
              <a:t>マレーシアの医療機器製造者、</a:t>
            </a:r>
            <a:r>
              <a:rPr lang="en-US" altLang="ja-JP" sz="1300" dirty="0">
                <a:cs typeface="Arial" panose="020B0604020202020204" pitchFamily="34" charset="0"/>
              </a:rPr>
              <a:t>(ii) </a:t>
            </a:r>
            <a:r>
              <a:rPr lang="ja-JP" altLang="en-US" sz="1300" dirty="0">
                <a:cs typeface="Arial" panose="020B0604020202020204" pitchFamily="34" charset="0"/>
              </a:rPr>
              <a:t>外国で製造される医療機器の指定代理人（</a:t>
            </a:r>
            <a:r>
              <a:rPr lang="en-US" altLang="ja-JP" sz="1300" dirty="0">
                <a:cs typeface="Arial" panose="020B0604020202020204" pitchFamily="34" charset="0"/>
              </a:rPr>
              <a:t>Authorized Representative</a:t>
            </a:r>
            <a:r>
              <a:rPr lang="ja-JP" altLang="en-US" sz="1300" dirty="0">
                <a:cs typeface="Arial" panose="020B0604020202020204" pitchFamily="34" charset="0"/>
              </a:rPr>
              <a:t>）</a:t>
            </a:r>
            <a:endParaRPr lang="en-SG" altLang="ja-JP" sz="1300" dirty="0">
              <a:cs typeface="Arial" panose="020B0604020202020204" pitchFamily="34" charset="0"/>
            </a:endParaRPr>
          </a:p>
        </p:txBody>
      </p:sp>
      <p:grpSp>
        <p:nvGrpSpPr>
          <p:cNvPr id="85" name="グループ化 7"/>
          <p:cNvGrpSpPr/>
          <p:nvPr/>
        </p:nvGrpSpPr>
        <p:grpSpPr>
          <a:xfrm>
            <a:off x="416496" y="4204488"/>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a:p>
              <a:pPr defTabSz="955675">
                <a:buSzPct val="12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rPr>
                <a:t>医療機器登録までの流れ</a:t>
              </a:r>
              <a:endParaRPr lang="zh-TW" altLang="en-US" sz="1400" b="1"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3" name="TextBox 32">
            <a:extLst>
              <a:ext uri="{FF2B5EF4-FFF2-40B4-BE49-F238E27FC236}">
                <a16:creationId xmlns:a16="http://schemas.microsoft.com/office/drawing/2014/main" id="{0DE78419-E4FB-4598-87DF-9B30CB73D452}"/>
              </a:ext>
            </a:extLst>
          </p:cNvPr>
          <p:cNvSpPr txBox="1"/>
          <p:nvPr/>
        </p:nvSpPr>
        <p:spPr>
          <a:xfrm>
            <a:off x="8716317" y="4110209"/>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33">
            <a:extLst>
              <a:ext uri="{FF2B5EF4-FFF2-40B4-BE49-F238E27FC236}">
                <a16:creationId xmlns:a16="http://schemas.microsoft.com/office/drawing/2014/main" id="{63356AC0-FAF8-4B0C-A7E9-CD54E940EDAF}"/>
              </a:ext>
            </a:extLst>
          </p:cNvPr>
          <p:cNvSpPr txBox="1"/>
          <p:nvPr/>
        </p:nvSpPr>
        <p:spPr>
          <a:xfrm>
            <a:off x="8716317" y="4133066"/>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4952998" y="4110209"/>
            <a:ext cx="1056700"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4952998" y="4133066"/>
            <a:ext cx="1071127" cy="230832"/>
          </a:xfrm>
          <a:prstGeom prst="rect">
            <a:avLst/>
          </a:prstGeom>
        </p:spPr>
        <p:txBody>
          <a:bodyPr wrap="none">
            <a:spAutoFit/>
          </a:bodyPr>
          <a:lstStyle/>
          <a:p>
            <a:pPr fontAlgn="ctr">
              <a:spcBef>
                <a:spcPts val="600"/>
              </a:spcBef>
              <a:buClr>
                <a:srgbClr val="3D6AA7"/>
              </a:buClr>
              <a:buSzPct val="120000"/>
            </a:pP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有効期間は</a:t>
            </a: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9B395C13-F07C-4F6D-860E-610883FE821A}"/>
              </a:ext>
            </a:extLst>
          </p:cNvPr>
          <p:cNvSpPr txBox="1"/>
          <p:nvPr/>
        </p:nvSpPr>
        <p:spPr>
          <a:xfrm>
            <a:off x="200025" y="5746961"/>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33759FA6-AA94-0E49-89F7-891265FEDD1F}"/>
              </a:ext>
            </a:extLst>
          </p:cNvPr>
          <p:cNvSpPr txBox="1"/>
          <p:nvPr/>
        </p:nvSpPr>
        <p:spPr>
          <a:xfrm>
            <a:off x="200025" y="2672602"/>
            <a:ext cx="9215728" cy="1532279"/>
          </a:xfrm>
          <a:prstGeom prst="rect">
            <a:avLst/>
          </a:prstGeom>
          <a:noFill/>
        </p:spPr>
        <p:txBody>
          <a:bodyPr wrap="none" rtlCol="0">
            <a:spAutoFit/>
          </a:bodyPr>
          <a:lstStyle/>
          <a:p>
            <a:pPr marL="285750" indent="-285750">
              <a:lnSpc>
                <a:spcPts val="1880"/>
              </a:lnSpc>
              <a:buClr>
                <a:schemeClr val="accent6">
                  <a:lumMod val="60000"/>
                  <a:lumOff val="40000"/>
                </a:schemeClr>
              </a:buClr>
              <a:buFont typeface="Wingdings" pitchFamily="2" charset="2"/>
              <a:buChar char="n"/>
            </a:pPr>
            <a:r>
              <a:rPr lang="ja-JP" altLang="en-US" sz="1400" dirty="0"/>
              <a:t>医療機器の</a:t>
            </a:r>
            <a:r>
              <a:rPr lang="ja-JP" altLang="ja-JP" sz="1400" dirty="0"/>
              <a:t>クラス分類により</a:t>
            </a:r>
            <a:r>
              <a:rPr lang="ja-JP" altLang="en-US" sz="1400" dirty="0"/>
              <a:t>大きく２つの</a:t>
            </a:r>
            <a:r>
              <a:rPr lang="ja-JP" altLang="ja-JP" sz="1400" dirty="0"/>
              <a:t>適合性評価ルート</a:t>
            </a:r>
            <a:r>
              <a:rPr lang="ja-JP" altLang="en-US" sz="1400" dirty="0"/>
              <a:t>に分かれる。</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クラス</a:t>
            </a:r>
            <a:r>
              <a:rPr lang="en-US" altLang="ja-JP" sz="1400" dirty="0"/>
              <a:t>B</a:t>
            </a:r>
            <a:r>
              <a:rPr lang="ja-JP" altLang="en-US" sz="1400" dirty="0"/>
              <a:t>、</a:t>
            </a:r>
            <a:r>
              <a:rPr lang="en-US" altLang="ja-JP" sz="1400" dirty="0"/>
              <a:t>C</a:t>
            </a:r>
            <a:r>
              <a:rPr lang="ja-JP" altLang="en-US" sz="1400" dirty="0"/>
              <a:t>、</a:t>
            </a:r>
            <a:r>
              <a:rPr lang="en-US" altLang="ja-JP" sz="1400" dirty="0"/>
              <a:t>D</a:t>
            </a:r>
            <a:r>
              <a:rPr lang="ja-JP" altLang="en-US" sz="1400" dirty="0"/>
              <a:t>の医療機器は</a:t>
            </a:r>
            <a:r>
              <a:rPr lang="en-US" altLang="ja-JP" sz="1400" dirty="0"/>
              <a:t>CAB(</a:t>
            </a:r>
            <a:r>
              <a:rPr lang="ja-JP" altLang="en-US" sz="1400" dirty="0"/>
              <a:t>適合性評価機関</a:t>
            </a:r>
            <a:r>
              <a:rPr lang="en-US" altLang="ja-JP" sz="1400" dirty="0"/>
              <a:t>)</a:t>
            </a:r>
            <a:r>
              <a:rPr lang="ja-JP" altLang="en-US" sz="1400" dirty="0"/>
              <a:t>による審査が求められる。</a:t>
            </a:r>
            <a:r>
              <a:rPr lang="en-US" altLang="ja-JP" sz="1400" dirty="0"/>
              <a:t>(CAB: Conformity Assessment Body)</a:t>
            </a:r>
          </a:p>
          <a:p>
            <a:pPr>
              <a:lnSpc>
                <a:spcPts val="1880"/>
              </a:lnSpc>
              <a:buClr>
                <a:schemeClr val="accent6">
                  <a:lumMod val="60000"/>
                  <a:lumOff val="40000"/>
                </a:schemeClr>
              </a:buClr>
            </a:pPr>
            <a:r>
              <a:rPr lang="en-US" altLang="ja-JP" sz="1400" dirty="0"/>
              <a:t>      </a:t>
            </a:r>
            <a:r>
              <a:rPr lang="ja-JP" altLang="en-US" sz="1400" dirty="0"/>
              <a:t>但し、クラス</a:t>
            </a:r>
            <a:r>
              <a:rPr lang="en-US" altLang="ja-JP" sz="1400" dirty="0"/>
              <a:t>A</a:t>
            </a:r>
            <a:r>
              <a:rPr lang="ja-JP" altLang="en-US" sz="1400" dirty="0"/>
              <a:t>の医療機器は</a:t>
            </a:r>
            <a:r>
              <a:rPr lang="en-US" altLang="ja-JP" sz="1400" dirty="0"/>
              <a:t>CAB</a:t>
            </a:r>
            <a:r>
              <a:rPr lang="ja-JP" altLang="en-US" sz="1400" dirty="0"/>
              <a:t>の審査は不要であるため、直接</a:t>
            </a:r>
            <a:r>
              <a:rPr lang="en-MY" altLang="ja-JP" sz="1400" dirty="0" err="1"/>
              <a:t>MedC@st</a:t>
            </a:r>
            <a:r>
              <a:rPr lang="ja-JP" altLang="en-US" sz="1400" dirty="0"/>
              <a:t>にて申請を行う。</a:t>
            </a:r>
            <a:endParaRPr lang="en-US" altLang="ja-JP" sz="1400" dirty="0"/>
          </a:p>
          <a:p>
            <a:pPr marL="285750" indent="-285750">
              <a:lnSpc>
                <a:spcPts val="1880"/>
              </a:lnSpc>
              <a:buClr>
                <a:schemeClr val="accent6">
                  <a:lumMod val="60000"/>
                  <a:lumOff val="40000"/>
                </a:schemeClr>
              </a:buClr>
              <a:buFont typeface="Wingdings" pitchFamily="2" charset="2"/>
              <a:buChar char="n"/>
            </a:pPr>
            <a:r>
              <a:rPr lang="ja-JP" altLang="en-US" sz="1400" dirty="0"/>
              <a:t>登録する医療機器が</a:t>
            </a:r>
            <a:r>
              <a:rPr lang="ja-JP" altLang="ja-JP" sz="1400" dirty="0"/>
              <a:t>既に</a:t>
            </a:r>
            <a:r>
              <a:rPr lang="ja-JP" altLang="en-US" sz="1400" dirty="0"/>
              <a:t>旧</a:t>
            </a:r>
            <a:r>
              <a:rPr lang="en-US" altLang="ja-JP" sz="1400" dirty="0"/>
              <a:t>GHTF</a:t>
            </a:r>
            <a:r>
              <a:rPr lang="ja-JP" altLang="en-US" sz="1400" dirty="0"/>
              <a:t>：</a:t>
            </a:r>
            <a:r>
              <a:rPr lang="ja-JP" altLang="ja-JP" sz="1400" dirty="0"/>
              <a:t>アメリカ、欧州、カナダ、日本、またはオーストラリアで登録されている場合には</a:t>
            </a:r>
            <a:endParaRPr lang="en-US" altLang="ja-JP" sz="1400" dirty="0"/>
          </a:p>
          <a:p>
            <a:pPr>
              <a:lnSpc>
                <a:spcPts val="1880"/>
              </a:lnSpc>
              <a:buClr>
                <a:schemeClr val="accent6">
                  <a:lumMod val="60000"/>
                  <a:lumOff val="40000"/>
                </a:schemeClr>
              </a:buClr>
            </a:pPr>
            <a:r>
              <a:rPr lang="en-US" altLang="ja-JP" sz="1400" dirty="0"/>
              <a:t>      CAB</a:t>
            </a:r>
            <a:r>
              <a:rPr lang="ja-JP" altLang="en-US" sz="1400" dirty="0"/>
              <a:t>審査は</a:t>
            </a:r>
            <a:r>
              <a:rPr lang="ja-JP" altLang="ja-JP" sz="1400" dirty="0"/>
              <a:t>簡易申請</a:t>
            </a:r>
            <a:r>
              <a:rPr lang="ja-JP" altLang="en-US" sz="1400" dirty="0"/>
              <a:t>ルートを選択することが</a:t>
            </a:r>
            <a:r>
              <a:rPr lang="ja-JP" altLang="ja-JP" sz="1400" dirty="0"/>
              <a:t>可能。</a:t>
            </a:r>
            <a:endParaRPr lang="en-US" altLang="ja-JP" sz="1400" dirty="0"/>
          </a:p>
          <a:p>
            <a:pPr marL="285750" indent="-285750">
              <a:lnSpc>
                <a:spcPts val="1880"/>
              </a:lnSpc>
              <a:buClr>
                <a:schemeClr val="accent6">
                  <a:lumMod val="60000"/>
                  <a:lumOff val="40000"/>
                </a:schemeClr>
              </a:buClr>
              <a:buFont typeface="Wingdings" pitchFamily="2" charset="2"/>
              <a:buChar char="n"/>
            </a:pPr>
            <a:r>
              <a:rPr lang="en-MY" altLang="ja-JP" sz="1400" dirty="0"/>
              <a:t>CAB</a:t>
            </a:r>
            <a:r>
              <a:rPr lang="ja-JP" altLang="en-US" sz="1400" dirty="0"/>
              <a:t>が</a:t>
            </a:r>
            <a:r>
              <a:rPr lang="ja-JP" altLang="ja-JP" sz="1400" dirty="0"/>
              <a:t>適合証明書を発行した後、</a:t>
            </a:r>
            <a:r>
              <a:rPr lang="en-MY" altLang="ja-JP" sz="1400" dirty="0"/>
              <a:t>MDA</a:t>
            </a:r>
            <a:r>
              <a:rPr lang="ja-JP" altLang="ja-JP" sz="1400" dirty="0"/>
              <a:t>へ</a:t>
            </a:r>
            <a:r>
              <a:rPr lang="en-MY" altLang="ja-JP" sz="1400" dirty="0" err="1"/>
              <a:t>MedC@st</a:t>
            </a:r>
            <a:r>
              <a:rPr lang="ja-JP" altLang="ja-JP" sz="1400" dirty="0"/>
              <a:t>というオンラインシステムで申請を行</a:t>
            </a:r>
            <a:r>
              <a:rPr lang="ja-JP" altLang="en-US" sz="1400" dirty="0"/>
              <a:t>う。</a:t>
            </a:r>
            <a:endParaRPr lang="en-US" altLang="ja-JP" sz="1400" dirty="0"/>
          </a:p>
        </p:txBody>
      </p:sp>
      <p:sp>
        <p:nvSpPr>
          <p:cNvPr id="37" name="テキスト ボックス 36">
            <a:extLst>
              <a:ext uri="{FF2B5EF4-FFF2-40B4-BE49-F238E27FC236}">
                <a16:creationId xmlns:a16="http://schemas.microsoft.com/office/drawing/2014/main" id="{D6A6AAE3-97E3-6F48-9B61-93EF3D644F2F}"/>
              </a:ext>
            </a:extLst>
          </p:cNvPr>
          <p:cNvSpPr txBox="1"/>
          <p:nvPr/>
        </p:nvSpPr>
        <p:spPr>
          <a:xfrm>
            <a:off x="8652042" y="4483349"/>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38" name="右矢印 82">
            <a:extLst>
              <a:ext uri="{FF2B5EF4-FFF2-40B4-BE49-F238E27FC236}">
                <a16:creationId xmlns:a16="http://schemas.microsoft.com/office/drawing/2014/main" id="{E6745567-7918-EE4D-8389-60C096A5495C}"/>
              </a:ext>
            </a:extLst>
          </p:cNvPr>
          <p:cNvSpPr/>
          <p:nvPr/>
        </p:nvSpPr>
        <p:spPr>
          <a:xfrm>
            <a:off x="8265368" y="462204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0" name="右矢印 39">
            <a:extLst>
              <a:ext uri="{FF2B5EF4-FFF2-40B4-BE49-F238E27FC236}">
                <a16:creationId xmlns:a16="http://schemas.microsoft.com/office/drawing/2014/main" id="{45CB4680-FA4E-AC47-A000-C2F287B36B99}"/>
              </a:ext>
            </a:extLst>
          </p:cNvPr>
          <p:cNvSpPr/>
          <p:nvPr/>
        </p:nvSpPr>
        <p:spPr>
          <a:xfrm>
            <a:off x="1496616" y="4627365"/>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1" name="右矢印 40">
            <a:extLst>
              <a:ext uri="{FF2B5EF4-FFF2-40B4-BE49-F238E27FC236}">
                <a16:creationId xmlns:a16="http://schemas.microsoft.com/office/drawing/2014/main" id="{8DDF2EA6-BDAD-604A-827E-29A0B2071A0E}"/>
              </a:ext>
            </a:extLst>
          </p:cNvPr>
          <p:cNvSpPr/>
          <p:nvPr/>
        </p:nvSpPr>
        <p:spPr>
          <a:xfrm>
            <a:off x="2876464" y="4663225"/>
            <a:ext cx="3391040"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2" name="正方形/長方形 41">
            <a:extLst>
              <a:ext uri="{FF2B5EF4-FFF2-40B4-BE49-F238E27FC236}">
                <a16:creationId xmlns:a16="http://schemas.microsoft.com/office/drawing/2014/main" id="{B84833D0-D106-0E4A-ACCB-472DB1C777DF}"/>
              </a:ext>
            </a:extLst>
          </p:cNvPr>
          <p:cNvSpPr/>
          <p:nvPr/>
        </p:nvSpPr>
        <p:spPr>
          <a:xfrm>
            <a:off x="638242" y="4627365"/>
            <a:ext cx="1099060" cy="415498"/>
          </a:xfrm>
          <a:prstGeom prst="rect">
            <a:avLst/>
          </a:prstGeom>
        </p:spPr>
        <p:txBody>
          <a:bodyPr wrap="square" anchor="t">
            <a:spAutoFit/>
          </a:bodyPr>
          <a:lstStyle/>
          <a:p>
            <a:pPr fontAlgn="ctr">
              <a:spcBef>
                <a:spcPts val="300"/>
              </a:spcBef>
              <a:buClr>
                <a:srgbClr val="3D6AA7"/>
              </a:buClr>
              <a:buSzPct val="120000"/>
            </a:pPr>
            <a:r>
              <a:rPr lang="ja-JP" altLang="en-US" sz="1050" dirty="0">
                <a:latin typeface="+mn-ea"/>
                <a:cs typeface="Arial" panose="020B0604020202020204" pitchFamily="34" charset="0"/>
              </a:rPr>
              <a:t>医療機器のクラス分類を決定</a:t>
            </a:r>
          </a:p>
        </p:txBody>
      </p:sp>
      <p:sp>
        <p:nvSpPr>
          <p:cNvPr id="44" name="右矢印 43">
            <a:extLst>
              <a:ext uri="{FF2B5EF4-FFF2-40B4-BE49-F238E27FC236}">
                <a16:creationId xmlns:a16="http://schemas.microsoft.com/office/drawing/2014/main" id="{9055FE2E-1CAD-574B-99D6-647807BB6B61}"/>
              </a:ext>
            </a:extLst>
          </p:cNvPr>
          <p:cNvSpPr/>
          <p:nvPr/>
        </p:nvSpPr>
        <p:spPr>
          <a:xfrm>
            <a:off x="5781526" y="509353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5" name="角丸四角形 44">
            <a:extLst>
              <a:ext uri="{FF2B5EF4-FFF2-40B4-BE49-F238E27FC236}">
                <a16:creationId xmlns:a16="http://schemas.microsoft.com/office/drawing/2014/main" id="{AF9081E5-E4D9-E749-BA0D-1386E0D3EDFD}"/>
              </a:ext>
            </a:extLst>
          </p:cNvPr>
          <p:cNvSpPr/>
          <p:nvPr/>
        </p:nvSpPr>
        <p:spPr>
          <a:xfrm>
            <a:off x="344488"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角丸四角形 45">
            <a:extLst>
              <a:ext uri="{FF2B5EF4-FFF2-40B4-BE49-F238E27FC236}">
                <a16:creationId xmlns:a16="http://schemas.microsoft.com/office/drawing/2014/main" id="{B0DC6F93-42AF-B54F-A7D6-77A1BFAEE030}"/>
              </a:ext>
            </a:extLst>
          </p:cNvPr>
          <p:cNvSpPr/>
          <p:nvPr/>
        </p:nvSpPr>
        <p:spPr>
          <a:xfrm>
            <a:off x="2000672"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7" name="角丸四角形 46">
            <a:extLst>
              <a:ext uri="{FF2B5EF4-FFF2-40B4-BE49-F238E27FC236}">
                <a16:creationId xmlns:a16="http://schemas.microsoft.com/office/drawing/2014/main" id="{FDA92D9A-272E-B947-8073-115E1B7D9157}"/>
              </a:ext>
            </a:extLst>
          </p:cNvPr>
          <p:cNvSpPr/>
          <p:nvPr/>
        </p:nvSpPr>
        <p:spPr>
          <a:xfrm>
            <a:off x="4115799" y="50845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8" name="正方形/長方形 38">
            <a:extLst>
              <a:ext uri="{FF2B5EF4-FFF2-40B4-BE49-F238E27FC236}">
                <a16:creationId xmlns:a16="http://schemas.microsoft.com/office/drawing/2014/main" id="{D24EDAE1-6730-E248-A081-54299C8EF53A}"/>
              </a:ext>
            </a:extLst>
          </p:cNvPr>
          <p:cNvSpPr/>
          <p:nvPr/>
        </p:nvSpPr>
        <p:spPr>
          <a:xfrm>
            <a:off x="2274966" y="4682222"/>
            <a:ext cx="1539645" cy="654025"/>
          </a:xfrm>
          <a:prstGeom prst="rect">
            <a:avLst/>
          </a:prstGeom>
        </p:spPr>
        <p:txBody>
          <a:bodyPr wrap="square" anchor="t">
            <a:spAutoFit/>
          </a:bodyPr>
          <a:lstStyle/>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A</a:t>
            </a:r>
          </a:p>
          <a:p>
            <a:pPr fontAlgn="ctr">
              <a:spcBef>
                <a:spcPts val="300"/>
              </a:spcBef>
              <a:buClr>
                <a:srgbClr val="3D6AA7"/>
              </a:buClr>
              <a:buSzPct val="120000"/>
            </a:pPr>
            <a:endParaRPr lang="en-US" altLang="ja-JP" sz="1050" dirty="0">
              <a:cs typeface="Arial" panose="020B0604020202020204" pitchFamily="34" charset="0"/>
            </a:endParaRPr>
          </a:p>
          <a:p>
            <a:pPr fontAlgn="ctr">
              <a:spcBef>
                <a:spcPts val="300"/>
              </a:spcBef>
              <a:buClr>
                <a:srgbClr val="3D6AA7"/>
              </a:buClr>
              <a:buSzPct val="120000"/>
            </a:pPr>
            <a:r>
              <a:rPr lang="ja-JP" altLang="en-US" sz="1050" dirty="0">
                <a:cs typeface="Arial" panose="020B0604020202020204" pitchFamily="34" charset="0"/>
              </a:rPr>
              <a:t>■クラス</a:t>
            </a:r>
            <a:r>
              <a:rPr lang="en-US" altLang="ja-JP" sz="1050" dirty="0">
                <a:cs typeface="Arial" panose="020B0604020202020204" pitchFamily="34" charset="0"/>
              </a:rPr>
              <a:t>B/C/D</a:t>
            </a:r>
            <a:endParaRPr lang="ja-JP" altLang="en-US" sz="1050" dirty="0">
              <a:cs typeface="Arial" panose="020B0604020202020204" pitchFamily="34" charset="0"/>
            </a:endParaRPr>
          </a:p>
        </p:txBody>
      </p:sp>
      <p:sp>
        <p:nvSpPr>
          <p:cNvPr id="49" name="Rectangle 7">
            <a:extLst>
              <a:ext uri="{FF2B5EF4-FFF2-40B4-BE49-F238E27FC236}">
                <a16:creationId xmlns:a16="http://schemas.microsoft.com/office/drawing/2014/main" id="{E3782D70-0411-D246-AA28-1FE1B642AC89}"/>
              </a:ext>
            </a:extLst>
          </p:cNvPr>
          <p:cNvSpPr/>
          <p:nvPr/>
        </p:nvSpPr>
        <p:spPr>
          <a:xfrm>
            <a:off x="6656529" y="4622048"/>
            <a:ext cx="1851757" cy="738664"/>
          </a:xfrm>
          <a:prstGeom prst="rect">
            <a:avLst/>
          </a:prstGeom>
        </p:spPr>
        <p:txBody>
          <a:bodyPr wrap="square" anchor="t">
            <a:spAutoFit/>
          </a:bodyPr>
          <a:lstStyle/>
          <a:p>
            <a:pPr fontAlgn="ctr">
              <a:spcBef>
                <a:spcPts val="600"/>
              </a:spcBef>
              <a:buClr>
                <a:srgbClr val="3D6AA7"/>
              </a:buClr>
              <a:buSzPct val="120000"/>
            </a:pPr>
            <a:r>
              <a:rPr lang="en-MY" altLang="ja-JP" sz="1050" dirty="0" err="1"/>
              <a:t>MedC@st</a:t>
            </a:r>
            <a:r>
              <a:rPr lang="ja-JP" altLang="en-US" sz="1050" dirty="0"/>
              <a:t>にて申請、</a:t>
            </a:r>
            <a:r>
              <a:rPr lang="ja-JP" altLang="en-US" sz="1050" dirty="0">
                <a:solidFill>
                  <a:srgbClr val="000000"/>
                </a:solidFill>
                <a:cs typeface="Arial" panose="020B0604020202020204" pitchFamily="34" charset="0"/>
              </a:rPr>
              <a:t>登録料納付後、</a:t>
            </a:r>
            <a:r>
              <a:rPr lang="en-US" altLang="ja-JP" sz="1050" dirty="0">
                <a:solidFill>
                  <a:srgbClr val="000000"/>
                </a:solidFill>
                <a:cs typeface="Arial" panose="020B0604020202020204" pitchFamily="34" charset="0"/>
              </a:rPr>
              <a:t>M</a:t>
            </a:r>
            <a:r>
              <a:rPr lang="en-SG" altLang="ja-JP" sz="1050" dirty="0">
                <a:solidFill>
                  <a:srgbClr val="000000"/>
                </a:solidFill>
                <a:cs typeface="Arial" panose="020B0604020202020204" pitchFamily="34" charset="0"/>
              </a:rPr>
              <a:t>DA</a:t>
            </a:r>
            <a:r>
              <a:rPr lang="ja-JP" altLang="en-US" sz="1050" dirty="0">
                <a:solidFill>
                  <a:srgbClr val="000000"/>
                </a:solidFill>
                <a:cs typeface="Arial" panose="020B0604020202020204" pitchFamily="34" charset="0"/>
              </a:rPr>
              <a:t>に登録され、　登録番号が付された登録証書が発行される。</a:t>
            </a:r>
            <a:r>
              <a:rPr lang="en-SG" altLang="ja-JP" sz="1050" dirty="0">
                <a:solidFill>
                  <a:srgbClr val="000000"/>
                </a:solidFill>
                <a:cs typeface="Arial" panose="020B0604020202020204" pitchFamily="34" charset="0"/>
              </a:rPr>
              <a:t>*</a:t>
            </a:r>
            <a:r>
              <a:rPr lang="en-SG" altLang="ja-JP" sz="1050" baseline="30000" dirty="0">
                <a:solidFill>
                  <a:srgbClr val="000000"/>
                </a:solidFill>
                <a:cs typeface="Arial" panose="020B0604020202020204" pitchFamily="34" charset="0"/>
              </a:rPr>
              <a:t>3</a:t>
            </a:r>
          </a:p>
        </p:txBody>
      </p:sp>
      <p:sp>
        <p:nvSpPr>
          <p:cNvPr id="50" name="角丸四角形 80">
            <a:extLst>
              <a:ext uri="{FF2B5EF4-FFF2-40B4-BE49-F238E27FC236}">
                <a16:creationId xmlns:a16="http://schemas.microsoft.com/office/drawing/2014/main" id="{A3B34D65-9891-E946-8C40-2E1ED9858FB6}"/>
              </a:ext>
            </a:extLst>
          </p:cNvPr>
          <p:cNvSpPr/>
          <p:nvPr/>
        </p:nvSpPr>
        <p:spPr>
          <a:xfrm>
            <a:off x="6393160" y="4627365"/>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51" name="正方形/長方形 38">
            <a:extLst>
              <a:ext uri="{FF2B5EF4-FFF2-40B4-BE49-F238E27FC236}">
                <a16:creationId xmlns:a16="http://schemas.microsoft.com/office/drawing/2014/main" id="{747214EA-8952-A940-B4AF-9495B62B4710}"/>
              </a:ext>
            </a:extLst>
          </p:cNvPr>
          <p:cNvSpPr/>
          <p:nvPr/>
        </p:nvSpPr>
        <p:spPr>
          <a:xfrm>
            <a:off x="4401776" y="5038873"/>
            <a:ext cx="1539645" cy="415498"/>
          </a:xfrm>
          <a:prstGeom prst="rect">
            <a:avLst/>
          </a:prstGeom>
        </p:spPr>
        <p:txBody>
          <a:bodyPr wrap="square" anchor="t">
            <a:spAutoFit/>
          </a:bodyPr>
          <a:lstStyle/>
          <a:p>
            <a:pPr fontAlgn="ctr">
              <a:spcBef>
                <a:spcPts val="300"/>
              </a:spcBef>
              <a:buClr>
                <a:srgbClr val="3D6AA7"/>
              </a:buClr>
              <a:buSzPct val="120000"/>
            </a:pPr>
            <a:r>
              <a:rPr lang="en-US" altLang="ja-JP" sz="1050" dirty="0">
                <a:cs typeface="Arial" panose="020B0604020202020204" pitchFamily="34" charset="0"/>
              </a:rPr>
              <a:t>CAB(</a:t>
            </a:r>
            <a:r>
              <a:rPr lang="ja-JP" altLang="en-US" sz="1050" dirty="0">
                <a:cs typeface="Arial" panose="020B0604020202020204" pitchFamily="34" charset="0"/>
              </a:rPr>
              <a:t>適合性評価機関</a:t>
            </a:r>
            <a:r>
              <a:rPr lang="en-US" altLang="ja-JP" sz="1050" dirty="0">
                <a:cs typeface="Arial" panose="020B0604020202020204" pitchFamily="34" charset="0"/>
              </a:rPr>
              <a:t>)</a:t>
            </a:r>
            <a:r>
              <a:rPr lang="ja-JP" altLang="en-US" sz="1050" dirty="0">
                <a:cs typeface="Arial" panose="020B0604020202020204" pitchFamily="34" charset="0"/>
              </a:rPr>
              <a:t>への申請と適合証明書</a:t>
            </a:r>
          </a:p>
        </p:txBody>
      </p:sp>
      <p:grpSp>
        <p:nvGrpSpPr>
          <p:cNvPr id="52" name="グループ化 7">
            <a:extLst>
              <a:ext uri="{FF2B5EF4-FFF2-40B4-BE49-F238E27FC236}">
                <a16:creationId xmlns:a16="http://schemas.microsoft.com/office/drawing/2014/main" id="{88BA3C33-5ACE-6C41-BDDD-F4E56F797963}"/>
              </a:ext>
            </a:extLst>
          </p:cNvPr>
          <p:cNvGrpSpPr/>
          <p:nvPr/>
        </p:nvGrpSpPr>
        <p:grpSpPr>
          <a:xfrm>
            <a:off x="416496" y="2357557"/>
            <a:ext cx="9001000" cy="288032"/>
            <a:chOff x="4944173" y="2113806"/>
            <a:chExt cx="5861371" cy="288032"/>
          </a:xfrm>
        </p:grpSpPr>
        <p:cxnSp>
          <p:nvCxnSpPr>
            <p:cNvPr id="53" name="直線コネクタ 52">
              <a:extLst>
                <a:ext uri="{FF2B5EF4-FFF2-40B4-BE49-F238E27FC236}">
                  <a16:creationId xmlns:a16="http://schemas.microsoft.com/office/drawing/2014/main" id="{DDB19758-F036-9E42-85F0-042D5506C5BF}"/>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5" name="Rectangle 6">
              <a:extLst>
                <a:ext uri="{FF2B5EF4-FFF2-40B4-BE49-F238E27FC236}">
                  <a16:creationId xmlns:a16="http://schemas.microsoft.com/office/drawing/2014/main" id="{A0118659-770C-E040-B162-2CA71438E681}"/>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HGP創英角ｺﾞｼｯｸUB" panose="020B0900000000000000" pitchFamily="50" charset="-128"/>
                  <a:ea typeface="HGP創英角ｺﾞｼｯｸUB" panose="020B0900000000000000" pitchFamily="50" charset="-128"/>
                </a:rPr>
                <a:t>医療機器登録のポイント</a:t>
              </a:r>
              <a:endParaRPr lang="zh-TW" altLang="en-US" sz="1400" b="1" dirty="0">
                <a:latin typeface="HGP創英角ｺﾞｼｯｸUB" panose="020B0900000000000000" pitchFamily="50" charset="-128"/>
                <a:ea typeface="HGP創英角ｺﾞｼｯｸUB" panose="020B0900000000000000" pitchFamily="50" charset="-128"/>
              </a:endParaRPr>
            </a:p>
          </p:txBody>
        </p:sp>
      </p:grpSp>
      <p:sp>
        <p:nvSpPr>
          <p:cNvPr id="56" name="右矢印 55">
            <a:extLst>
              <a:ext uri="{FF2B5EF4-FFF2-40B4-BE49-F238E27FC236}">
                <a16:creationId xmlns:a16="http://schemas.microsoft.com/office/drawing/2014/main" id="{AFADCF4A-13E2-0547-A530-4620096B14C5}"/>
              </a:ext>
            </a:extLst>
          </p:cNvPr>
          <p:cNvSpPr/>
          <p:nvPr/>
        </p:nvSpPr>
        <p:spPr>
          <a:xfrm>
            <a:off x="3602777" y="5093529"/>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914564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C84D3A4-C7A5-40B2-9D83-05E9BEAC79CD}"/>
              </a:ext>
            </a:extLst>
          </p:cNvPr>
          <p:cNvGraphicFramePr>
            <a:graphicFrameLocks noChangeAspect="1"/>
          </p:cNvGraphicFramePr>
          <p:nvPr>
            <p:custDataLst>
              <p:tags r:id="rId1"/>
            </p:custDataLst>
            <p:extLst>
              <p:ext uri="{D42A27DB-BD31-4B8C-83A1-F6EECF244321}">
                <p14:modId xmlns:p14="http://schemas.microsoft.com/office/powerpoint/2010/main" val="1649255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4C84D3A4-C7A5-40B2-9D83-05E9BEAC79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4" name="テキスト ボックス 83"/>
          <p:cNvSpPr txBox="1"/>
          <p:nvPr/>
        </p:nvSpPr>
        <p:spPr>
          <a:xfrm>
            <a:off x="8652042" y="1309806"/>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Meiryo UI" panose="020B0604030504040204" pitchFamily="34" charset="-128"/>
                <a:ea typeface="Meiryo UI" panose="020B0604030504040204" pitchFamily="34" charset="-128"/>
                <a:cs typeface="Arial" panose="020B0604020202020204" pitchFamily="34" charset="0"/>
              </a:rPr>
              <a:t>販　売</a:t>
            </a:r>
          </a:p>
        </p:txBody>
      </p:sp>
      <p:sp>
        <p:nvSpPr>
          <p:cNvPr id="109" name="右矢印 82">
            <a:extLst>
              <a:ext uri="{FF2B5EF4-FFF2-40B4-BE49-F238E27FC236}">
                <a16:creationId xmlns:a16="http://schemas.microsoft.com/office/drawing/2014/main" id="{22A49447-E3C2-4F15-A384-AAB0C2FFF5CE}"/>
              </a:ext>
            </a:extLst>
          </p:cNvPr>
          <p:cNvSpPr/>
          <p:nvPr/>
        </p:nvSpPr>
        <p:spPr>
          <a:xfrm>
            <a:off x="8265368" y="1448504"/>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latin typeface="HGP創英角ｺﾞｼｯｸUB" panose="020B0A00000000000000" pitchFamily="34" charset="-128"/>
              </a:rPr>
              <a:t>マレーシア（</a:t>
            </a:r>
            <a:r>
              <a:rPr lang="en-US" altLang="ja-JP" dirty="0">
                <a:latin typeface="HGP創英角ｺﾞｼｯｸUB" panose="020B0A00000000000000" pitchFamily="34" charset="-128"/>
              </a:rPr>
              <a:t>Malaysia</a:t>
            </a:r>
            <a:r>
              <a:rPr lang="ja-JP" altLang="en-US" dirty="0">
                <a:latin typeface="HGP創英角ｺﾞｼｯｸUB" panose="020B0A00000000000000" pitchFamily="34" charset="-128"/>
              </a:rPr>
              <a:t>）／医療関連／制度</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r>
              <a:rPr lang="en-US" altLang="ja-JP" dirty="0"/>
              <a:t>2/2</a:t>
            </a:r>
            <a:r>
              <a:rPr lang="ja-JP" altLang="en-US" dirty="0"/>
              <a:t>）</a:t>
            </a:r>
          </a:p>
        </p:txBody>
      </p:sp>
      <p:sp>
        <p:nvSpPr>
          <p:cNvPr id="73" name="右矢印 72"/>
          <p:cNvSpPr/>
          <p:nvPr/>
        </p:nvSpPr>
        <p:spPr>
          <a:xfrm>
            <a:off x="1496616"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4" name="右矢印 73"/>
          <p:cNvSpPr/>
          <p:nvPr/>
        </p:nvSpPr>
        <p:spPr>
          <a:xfrm>
            <a:off x="3584848"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9" name="正方形/長方形 38"/>
          <p:cNvSpPr/>
          <p:nvPr/>
        </p:nvSpPr>
        <p:spPr>
          <a:xfrm>
            <a:off x="638242" y="1453822"/>
            <a:ext cx="1099060" cy="900246"/>
          </a:xfrm>
          <a:prstGeom prst="rect">
            <a:avLst/>
          </a:prstGeom>
        </p:spPr>
        <p:txBody>
          <a:bodyPr wrap="square" anchor="t">
            <a:spAutoFit/>
          </a:bodyPr>
          <a:lstStyle/>
          <a:p>
            <a:pPr fontAlgn="ctr">
              <a:spcBef>
                <a:spcPts val="300"/>
              </a:spcBef>
              <a:buClr>
                <a:srgbClr val="3D6AA7"/>
              </a:buClr>
              <a:buSzPct val="120000"/>
            </a:pP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ACT737</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に基づき、医療機器登録の申請者は、下記事前手続きを行う</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78" name="表 77"/>
          <p:cNvGraphicFramePr>
            <a:graphicFrameLocks noGrp="1"/>
          </p:cNvGraphicFramePr>
          <p:nvPr/>
        </p:nvGraphicFramePr>
        <p:xfrm>
          <a:off x="272726" y="3178434"/>
          <a:ext cx="2231999" cy="2457714"/>
        </p:xfrm>
        <a:graphic>
          <a:graphicData uri="http://schemas.openxmlformats.org/drawingml/2006/table">
            <a:tbl>
              <a:tblPr firstRow="1" bandRow="1">
                <a:tableStyleId>{5C22544A-7EE6-4342-B048-85BDC9FD1C3A}</a:tableStyleId>
              </a:tblPr>
              <a:tblGrid>
                <a:gridCol w="335497">
                  <a:extLst>
                    <a:ext uri="{9D8B030D-6E8A-4147-A177-3AD203B41FA5}">
                      <a16:colId xmlns:a16="http://schemas.microsoft.com/office/drawing/2014/main" val="20000"/>
                    </a:ext>
                  </a:extLst>
                </a:gridCol>
                <a:gridCol w="1896502">
                  <a:extLst>
                    <a:ext uri="{9D8B030D-6E8A-4147-A177-3AD203B41FA5}">
                      <a16:colId xmlns:a16="http://schemas.microsoft.com/office/drawing/2014/main" val="20001"/>
                    </a:ext>
                  </a:extLst>
                </a:gridCol>
              </a:tblGrid>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1</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製品が医療機器と定義されるかの判断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2</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リスク度による医療機器のクラス分類（クラス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（低）～</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409619">
                <a:tc>
                  <a:txBody>
                    <a:bodyPr/>
                    <a:lstStyle/>
                    <a:p>
                      <a:pPr marL="0" lvl="1" indent="0" algn="ctr" defTabSz="914400" eaLnBrk="1" hangingPunct="0">
                        <a:spcBef>
                          <a:spcPct val="0"/>
                        </a:spcBef>
                        <a:buClrTx/>
                        <a:buFontTx/>
                        <a:buNone/>
                      </a:pPr>
                      <a:r>
                        <a:rPr kumimoji="0" lang="en-US" altLang="ja-JP" sz="1000" b="1"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endParaRPr kumimoji="0" lang="ja-JP" altLang="en-US" sz="1000" b="1"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医療機器の適切なグループ分類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09619">
                <a:tc>
                  <a:txBody>
                    <a:bodyPr/>
                    <a:lstStyle/>
                    <a:p>
                      <a:pPr marL="0" lvl="1" indent="0" algn="ctr" defTabSz="914400" eaLnBrk="1" hangingPunct="0">
                        <a:spcBef>
                          <a:spcPct val="0"/>
                        </a:spcBef>
                        <a:buClrTx/>
                        <a:buFontTx/>
                        <a:buNone/>
                      </a:pPr>
                      <a:r>
                        <a:rPr kumimoji="0"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に基づく申請書類を準備</a:t>
                      </a:r>
                      <a:endPar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B, C, D</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のみ）</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603946724"/>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適合評価実施のため</a:t>
                      </a: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CAB(</a:t>
                      </a:r>
                      <a:r>
                        <a:rPr kumimoji="0" lang="ja-JP" altLang="en-US" sz="10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適合性評価機関）を任命</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409619">
                <a:tc>
                  <a:txBody>
                    <a:bodyPr/>
                    <a:lstStyle/>
                    <a:p>
                      <a:pPr marL="0" lvl="1" indent="0" algn="ctr" defTabSz="914400" eaLnBrk="1" hangingPunct="0">
                        <a:spcBef>
                          <a:spcPct val="0"/>
                        </a:spcBef>
                        <a:buClrTx/>
                        <a:buFontTx/>
                        <a:buNone/>
                      </a:pPr>
                      <a:r>
                        <a:rPr kumimoji="0" lang="en-SG"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endParaRPr kumimoji="0" lang="ja-JP" altLang="en-US"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適合評価を行い、適合証明書を受領</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bl>
          </a:graphicData>
        </a:graphic>
      </p:graphicFrame>
      <p:sp>
        <p:nvSpPr>
          <p:cNvPr id="83" name="右矢印 82"/>
          <p:cNvSpPr/>
          <p:nvPr/>
        </p:nvSpPr>
        <p:spPr>
          <a:xfrm>
            <a:off x="5889104" y="1453822"/>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7" name="片側の 2 つの角を丸めた四角形 16"/>
          <p:cNvSpPr/>
          <p:nvPr/>
        </p:nvSpPr>
        <p:spPr>
          <a:xfrm>
            <a:off x="272728" y="2821974"/>
            <a:ext cx="223200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事前手続きの流れ</a:t>
            </a:r>
          </a:p>
        </p:txBody>
      </p:sp>
      <p:sp>
        <p:nvSpPr>
          <p:cNvPr id="54" name="角丸四角形 53"/>
          <p:cNvSpPr/>
          <p:nvPr/>
        </p:nvSpPr>
        <p:spPr>
          <a:xfrm>
            <a:off x="344488"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a:t>
            </a:r>
            <a:endParaRPr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9" name="角丸四角形 78"/>
          <p:cNvSpPr/>
          <p:nvPr/>
        </p:nvSpPr>
        <p:spPr>
          <a:xfrm>
            <a:off x="2000672"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81" name="角丸四角形 80"/>
          <p:cNvSpPr/>
          <p:nvPr/>
        </p:nvSpPr>
        <p:spPr>
          <a:xfrm>
            <a:off x="4088904"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pSp>
        <p:nvGrpSpPr>
          <p:cNvPr id="85" name="グループ化 7"/>
          <p:cNvGrpSpPr/>
          <p:nvPr/>
        </p:nvGrpSpPr>
        <p:grpSpPr>
          <a:xfrm>
            <a:off x="416496" y="1021774"/>
            <a:ext cx="9001000" cy="288032"/>
            <a:chOff x="4944173" y="2113806"/>
            <a:chExt cx="5861371" cy="288032"/>
          </a:xfrm>
        </p:grpSpPr>
        <p:cxnSp>
          <p:nvCxnSpPr>
            <p:cNvPr id="86" name="直線コネクタ 8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eiryo UI" panose="020B0604030504040204" pitchFamily="34" charset="-128"/>
                  <a:ea typeface="Meiryo UI" panose="020B0604030504040204" pitchFamily="34" charset="-128"/>
                </a:rPr>
                <a:t>医療機器の販売までに必要な手続き</a:t>
              </a:r>
              <a:endParaRPr lang="zh-TW" altLang="en-US" sz="1400" b="1" dirty="0">
                <a:solidFill>
                  <a:srgbClr val="000000"/>
                </a:solidFill>
                <a:latin typeface="Meiryo UI" panose="020B0604030504040204" pitchFamily="34" charset="-128"/>
                <a:ea typeface="Meiryo UI" panose="020B0604030504040204" pitchFamily="34" charset="-128"/>
              </a:endParaRPr>
            </a:p>
          </p:txBody>
        </p:sp>
      </p:grpSp>
      <p:sp>
        <p:nvSpPr>
          <p:cNvPr id="102" name="正方形/長方形 38">
            <a:extLst>
              <a:ext uri="{FF2B5EF4-FFF2-40B4-BE49-F238E27FC236}">
                <a16:creationId xmlns:a16="http://schemas.microsoft.com/office/drawing/2014/main" id="{29785650-7DD9-43A0-BC08-4655DDFF8F2C}"/>
              </a:ext>
            </a:extLst>
          </p:cNvPr>
          <p:cNvSpPr/>
          <p:nvPr/>
        </p:nvSpPr>
        <p:spPr>
          <a:xfrm>
            <a:off x="2233299" y="1453822"/>
            <a:ext cx="1539645" cy="1223412"/>
          </a:xfrm>
          <a:prstGeom prst="rect">
            <a:avLst/>
          </a:prstGeom>
        </p:spPr>
        <p:txBody>
          <a:bodyPr wrap="square" anchor="t">
            <a:spAutoFit/>
          </a:bodyPr>
          <a:lstStyle/>
          <a:p>
            <a:pPr fontAlgn="ctr">
              <a:spcBef>
                <a:spcPts val="300"/>
              </a:spcBef>
              <a:buClr>
                <a:srgbClr val="3D6AA7"/>
              </a:buClr>
              <a:buSzPct val="120000"/>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オンラインポータル「</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Medical Device Centralized Online Application System “</a:t>
            </a:r>
            <a:r>
              <a:rPr lang="en-SG" altLang="ja-JP"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MeDC@St</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」を通じて、下記の申請フォームを提出</a:t>
            </a:r>
            <a:endParaRPr lang="ja-JP" altLang="en-US" sz="1050" dirty="0">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3" name="表 77">
            <a:extLst>
              <a:ext uri="{FF2B5EF4-FFF2-40B4-BE49-F238E27FC236}">
                <a16:creationId xmlns:a16="http://schemas.microsoft.com/office/drawing/2014/main" id="{2CD84993-C7BA-47F8-BC35-B218AD82F1F0}"/>
              </a:ext>
            </a:extLst>
          </p:cNvPr>
          <p:cNvGraphicFramePr>
            <a:graphicFrameLocks noGrp="1"/>
          </p:cNvGraphicFramePr>
          <p:nvPr/>
        </p:nvGraphicFramePr>
        <p:xfrm>
          <a:off x="2576736" y="3170683"/>
          <a:ext cx="3018707" cy="2666255"/>
        </p:xfrm>
        <a:graphic>
          <a:graphicData uri="http://schemas.openxmlformats.org/drawingml/2006/table">
            <a:tbl>
              <a:tblPr firstRow="1" bandRow="1">
                <a:tableStyleId>{5C22544A-7EE6-4342-B048-85BDC9FD1C3A}</a:tableStyleId>
              </a:tblPr>
              <a:tblGrid>
                <a:gridCol w="205415">
                  <a:extLst>
                    <a:ext uri="{9D8B030D-6E8A-4147-A177-3AD203B41FA5}">
                      <a16:colId xmlns:a16="http://schemas.microsoft.com/office/drawing/2014/main" val="20000"/>
                    </a:ext>
                  </a:extLst>
                </a:gridCol>
                <a:gridCol w="1406646">
                  <a:extLst>
                    <a:ext uri="{9D8B030D-6E8A-4147-A177-3AD203B41FA5}">
                      <a16:colId xmlns:a16="http://schemas.microsoft.com/office/drawing/2014/main" val="20001"/>
                    </a:ext>
                  </a:extLst>
                </a:gridCol>
                <a:gridCol w="1406646">
                  <a:extLst>
                    <a:ext uri="{9D8B030D-6E8A-4147-A177-3AD203B41FA5}">
                      <a16:colId xmlns:a16="http://schemas.microsoft.com/office/drawing/2014/main" val="2724659985"/>
                    </a:ext>
                  </a:extLst>
                </a:gridCol>
              </a:tblGrid>
              <a:tr h="246253">
                <a:tc>
                  <a:txBody>
                    <a:bodyPr/>
                    <a:lstStyle/>
                    <a:p>
                      <a:pPr marL="0" lvl="1" indent="0" algn="ctr" defTabSz="914400" eaLnBrk="1" hangingPunct="0">
                        <a:spcBef>
                          <a:spcPct val="0"/>
                        </a:spcBef>
                        <a:buClrTx/>
                        <a:buFontTx/>
                        <a:buNone/>
                      </a:pP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クラス</a:t>
                      </a:r>
                      <a:r>
                        <a:rPr kumimoji="0" lang="en-US" altLang="ja-JP"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B/C/D</a:t>
                      </a:r>
                      <a:endParaRPr kumimoji="0" lang="ja-JP" altLang="en-US" sz="10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274223267"/>
                  </a:ext>
                </a:extLst>
              </a:tr>
              <a:tr h="23989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医療機器ｸﾗｽ分類</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申請者の詳細情報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201015">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医療機器該当性の決定</a:t>
                      </a:r>
                      <a:endParaRPr kumimoji="0" lang="ja-JP" altLang="en-US" sz="900" b="0" i="0" u="none" strike="noStrike" kern="1200" cap="none" spc="-10" normalizeH="0" baseline="0" noProof="0" dirty="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375478977"/>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一般的な情報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93871864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医療機器のグループ分類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申請書類パッケージ（</a:t>
                      </a:r>
                      <a:r>
                        <a:rPr kumimoji="0" lang="en-SG" altLang="ja-JP"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CSDT</a:t>
                      </a: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追加的要求事項</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6</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製造者の情報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27256">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7</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spc="-10" normalizeH="0" baseline="0" noProof="0" bmk="">
                          <a:ln>
                            <a:noFill/>
                          </a:ln>
                          <a:solidFill>
                            <a:schemeClr val="tx1"/>
                          </a:solidFill>
                          <a:effectLst/>
                          <a:uLnTx/>
                          <a:uFillTx/>
                          <a:latin typeface="Meiryo UI" panose="020B0604030504040204" pitchFamily="34" charset="-128"/>
                          <a:ea typeface="Meiryo UI" panose="020B0604030504040204" pitchFamily="34" charset="-128"/>
                          <a:cs typeface="Arial" panose="020B0604020202020204" pitchFamily="34" charset="0"/>
                        </a:rPr>
                        <a:t>承認情報</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適合性評価</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6253">
                <a:tc>
                  <a:txBody>
                    <a:bodyPr/>
                    <a:lstStyle/>
                    <a:p>
                      <a:pPr marL="0" lvl="1" indent="0" algn="ctr" defTabSz="914400" eaLnBrk="1" hangingPunct="0">
                        <a:spcBef>
                          <a:spcPct val="0"/>
                        </a:spcBef>
                        <a:buClrTx/>
                        <a:buFontTx/>
                        <a:buNone/>
                      </a:pPr>
                      <a:r>
                        <a:rPr kumimoji="0" lang="en-SG"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8</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ラベリング</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130205133"/>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zh-TW"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市販後安全管理履歴</a:t>
                      </a:r>
                      <a:endPar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適合適合宣言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766217469"/>
                  </a:ext>
                </a:extLst>
              </a:tr>
              <a:tr h="246253">
                <a:tc>
                  <a:txBody>
                    <a:bodyPr/>
                    <a:lstStyle/>
                    <a:p>
                      <a:pPr marL="0" lvl="1" indent="0" algn="ctr" defTabSz="914400" eaLnBrk="1" hangingPunct="0">
                        <a:spcBef>
                          <a:spcPct val="0"/>
                        </a:spcBef>
                        <a:buClrTx/>
                        <a:buFontTx/>
                        <a:buNone/>
                      </a:pPr>
                      <a:r>
                        <a:rPr kumimoji="0" lang="en-US" altLang="ja-JP"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endParaRPr kumimoji="0"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900" b="0" i="0" u="none" strike="noStrike" kern="1200" cap="none" normalizeH="0" baseline="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適合宣言と宣誓書</a:t>
                      </a:r>
                      <a:endPar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defRPr/>
                      </a:pPr>
                      <a:r>
                        <a:rPr kumimoji="0" lang="ja-JP" altLang="en-US" sz="9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宣誓書</a:t>
                      </a: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9565896"/>
                  </a:ext>
                </a:extLst>
              </a:tr>
            </a:tbl>
          </a:graphicData>
        </a:graphic>
      </p:graphicFrame>
      <p:sp>
        <p:nvSpPr>
          <p:cNvPr id="104" name="片側の 2 つの角を丸めた四角形 16">
            <a:extLst>
              <a:ext uri="{FF2B5EF4-FFF2-40B4-BE49-F238E27FC236}">
                <a16:creationId xmlns:a16="http://schemas.microsoft.com/office/drawing/2014/main" id="{E3006754-E770-40A8-BF2F-7589F06606FB}"/>
              </a:ext>
            </a:extLst>
          </p:cNvPr>
          <p:cNvSpPr/>
          <p:nvPr/>
        </p:nvSpPr>
        <p:spPr>
          <a:xfrm>
            <a:off x="2577067" y="2821974"/>
            <a:ext cx="3018708"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a:t>
            </a:r>
            <a:r>
              <a:rPr kumimoji="0" lang="en-SG" altLang="ja-JP" sz="1300" spc="-30" dirty="0" err="1">
                <a:solidFill>
                  <a:schemeClr val="bg1"/>
                </a:solidFill>
                <a:latin typeface="Meiryo UI" panose="020B0604030504040204" pitchFamily="34" charset="-128"/>
                <a:ea typeface="Meiryo UI" panose="020B0604030504040204" pitchFamily="34" charset="-128"/>
                <a:cs typeface="Arial" panose="020B0604020202020204" pitchFamily="34" charset="0"/>
              </a:rPr>
              <a:t>MeDC@St</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の</a:t>
            </a:r>
            <a:r>
              <a:rPr kumimoji="0" lang="ja-JP" altLang="en-US" sz="1300" spc="-30">
                <a:solidFill>
                  <a:schemeClr val="bg1"/>
                </a:solidFill>
                <a:latin typeface="Meiryo UI" panose="020B0604030504040204" pitchFamily="34" charset="-128"/>
                <a:ea typeface="Meiryo UI" panose="020B0604030504040204" pitchFamily="34" charset="-128"/>
                <a:cs typeface="Arial" panose="020B0604020202020204" pitchFamily="34" charset="0"/>
              </a:rPr>
              <a:t>申請フォーム</a:t>
            </a:r>
            <a:endParaRPr kumimoji="0" lang="en-US"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105" name="表 77">
            <a:extLst>
              <a:ext uri="{FF2B5EF4-FFF2-40B4-BE49-F238E27FC236}">
                <a16:creationId xmlns:a16="http://schemas.microsoft.com/office/drawing/2014/main" id="{017C6C2A-F53C-4CE4-8C1F-DAA21EDD3D60}"/>
              </a:ext>
            </a:extLst>
          </p:cNvPr>
          <p:cNvGraphicFramePr>
            <a:graphicFrameLocks noGrp="1"/>
          </p:cNvGraphicFramePr>
          <p:nvPr/>
        </p:nvGraphicFramePr>
        <p:xfrm>
          <a:off x="5705402" y="3178434"/>
          <a:ext cx="4007172" cy="795668"/>
        </p:xfrm>
        <a:graphic>
          <a:graphicData uri="http://schemas.openxmlformats.org/drawingml/2006/table">
            <a:tbl>
              <a:tblPr firstRow="1" bandRow="1">
                <a:tableStyleId>{5C22544A-7EE6-4342-B048-85BDC9FD1C3A}</a:tableStyleId>
              </a:tblPr>
              <a:tblGrid>
                <a:gridCol w="1006728">
                  <a:extLst>
                    <a:ext uri="{9D8B030D-6E8A-4147-A177-3AD203B41FA5}">
                      <a16:colId xmlns:a16="http://schemas.microsoft.com/office/drawing/2014/main" val="20001"/>
                    </a:ext>
                  </a:extLst>
                </a:gridCol>
                <a:gridCol w="1080160">
                  <a:extLst>
                    <a:ext uri="{9D8B030D-6E8A-4147-A177-3AD203B41FA5}">
                      <a16:colId xmlns:a16="http://schemas.microsoft.com/office/drawing/2014/main" val="199948328"/>
                    </a:ext>
                  </a:extLst>
                </a:gridCol>
                <a:gridCol w="1080160">
                  <a:extLst>
                    <a:ext uri="{9D8B030D-6E8A-4147-A177-3AD203B41FA5}">
                      <a16:colId xmlns:a16="http://schemas.microsoft.com/office/drawing/2014/main" val="3206647535"/>
                    </a:ext>
                  </a:extLst>
                </a:gridCol>
                <a:gridCol w="840124">
                  <a:extLst>
                    <a:ext uri="{9D8B030D-6E8A-4147-A177-3AD203B41FA5}">
                      <a16:colId xmlns:a16="http://schemas.microsoft.com/office/drawing/2014/main" val="2352760934"/>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クラス分類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24</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B</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C</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53917">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D</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750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106" name="片側の 2 つの角を丸めた四角形 16">
            <a:extLst>
              <a:ext uri="{FF2B5EF4-FFF2-40B4-BE49-F238E27FC236}">
                <a16:creationId xmlns:a16="http://schemas.microsoft.com/office/drawing/2014/main" id="{861B1FB3-01B5-4B25-9271-3A6FEFDFC74E}"/>
              </a:ext>
            </a:extLst>
          </p:cNvPr>
          <p:cNvSpPr/>
          <p:nvPr/>
        </p:nvSpPr>
        <p:spPr>
          <a:xfrm>
            <a:off x="5705402" y="2821974"/>
            <a:ext cx="3993043"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製品登録の申請費用と審査期間</a:t>
            </a:r>
          </a:p>
        </p:txBody>
      </p:sp>
      <p:sp>
        <p:nvSpPr>
          <p:cNvPr id="8" name="Rectangle 7">
            <a:extLst>
              <a:ext uri="{FF2B5EF4-FFF2-40B4-BE49-F238E27FC236}">
                <a16:creationId xmlns:a16="http://schemas.microsoft.com/office/drawing/2014/main" id="{3E3F3247-394F-4A53-A7BE-6F52E8543C52}"/>
              </a:ext>
            </a:extLst>
          </p:cNvPr>
          <p:cNvSpPr/>
          <p:nvPr/>
        </p:nvSpPr>
        <p:spPr>
          <a:xfrm>
            <a:off x="6656530" y="1448505"/>
            <a:ext cx="2572870" cy="577081"/>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登録料納付後、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DA</a:t>
            </a:r>
            <a:r>
              <a:rPr lang="ja-JP" altLang="en-US" sz="1050" dirty="0" err="1">
                <a:solidFill>
                  <a:srgbClr val="000000"/>
                </a:solidFill>
                <a:latin typeface="Meiryo UI" panose="020B0604030504040204" pitchFamily="34" charset="-128"/>
                <a:ea typeface="Meiryo UI" panose="020B0604030504040204" pitchFamily="34" charset="-128"/>
                <a:cs typeface="Arial" panose="020B0604020202020204" pitchFamily="34" charset="0"/>
              </a:rPr>
              <a:t>に登</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録され、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登録</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番号が付された登録</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証書が</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             </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発行</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される。</a:t>
            </a:r>
            <a:r>
              <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SG" altLang="ja-JP" sz="1050" baseline="30000" dirty="0">
                <a:solidFill>
                  <a:srgbClr val="000000"/>
                </a:solidFill>
                <a:latin typeface="Meiryo UI" panose="020B0604030504040204" pitchFamily="34" charset="-128"/>
                <a:ea typeface="Meiryo UI" panose="020B0604030504040204" pitchFamily="34" charset="-128"/>
                <a:cs typeface="Arial" panose="020B0604020202020204" pitchFamily="34" charset="0"/>
              </a:rPr>
              <a:t>3</a:t>
            </a:r>
          </a:p>
        </p:txBody>
      </p:sp>
      <p:sp>
        <p:nvSpPr>
          <p:cNvPr id="108" name="角丸四角形 80">
            <a:extLst>
              <a:ext uri="{FF2B5EF4-FFF2-40B4-BE49-F238E27FC236}">
                <a16:creationId xmlns:a16="http://schemas.microsoft.com/office/drawing/2014/main" id="{BED7C4DC-C8BF-4E6C-9B37-487340DAA8C4}"/>
              </a:ext>
            </a:extLst>
          </p:cNvPr>
          <p:cNvSpPr/>
          <p:nvPr/>
        </p:nvSpPr>
        <p:spPr>
          <a:xfrm>
            <a:off x="6393160" y="1453822"/>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endParaRPr kumimoji="1" lang="ja-JP" altLang="en-US" sz="16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graphicFrame>
        <p:nvGraphicFramePr>
          <p:cNvPr id="31" name="表 77">
            <a:extLst>
              <a:ext uri="{FF2B5EF4-FFF2-40B4-BE49-F238E27FC236}">
                <a16:creationId xmlns:a16="http://schemas.microsoft.com/office/drawing/2014/main" id="{53AB8938-646B-4AE9-A3CB-1AAF961F4F93}"/>
              </a:ext>
            </a:extLst>
          </p:cNvPr>
          <p:cNvGraphicFramePr>
            <a:graphicFrameLocks noGrp="1"/>
          </p:cNvGraphicFramePr>
          <p:nvPr/>
        </p:nvGraphicFramePr>
        <p:xfrm>
          <a:off x="5705402" y="4389407"/>
          <a:ext cx="4011279" cy="969528"/>
        </p:xfrm>
        <a:graphic>
          <a:graphicData uri="http://schemas.openxmlformats.org/drawingml/2006/table">
            <a:tbl>
              <a:tblPr firstRow="1" bandRow="1">
                <a:tableStyleId>{5C22544A-7EE6-4342-B048-85BDC9FD1C3A}</a:tableStyleId>
              </a:tblPr>
              <a:tblGrid>
                <a:gridCol w="850039">
                  <a:extLst>
                    <a:ext uri="{9D8B030D-6E8A-4147-A177-3AD203B41FA5}">
                      <a16:colId xmlns:a16="http://schemas.microsoft.com/office/drawing/2014/main" val="20001"/>
                    </a:ext>
                  </a:extLst>
                </a:gridCol>
                <a:gridCol w="638735">
                  <a:extLst>
                    <a:ext uri="{9D8B030D-6E8A-4147-A177-3AD203B41FA5}">
                      <a16:colId xmlns:a16="http://schemas.microsoft.com/office/drawing/2014/main" val="199948328"/>
                    </a:ext>
                  </a:extLst>
                </a:gridCol>
                <a:gridCol w="625289">
                  <a:extLst>
                    <a:ext uri="{9D8B030D-6E8A-4147-A177-3AD203B41FA5}">
                      <a16:colId xmlns:a16="http://schemas.microsoft.com/office/drawing/2014/main" val="3206647535"/>
                    </a:ext>
                  </a:extLst>
                </a:gridCol>
                <a:gridCol w="632011">
                  <a:extLst>
                    <a:ext uri="{9D8B030D-6E8A-4147-A177-3AD203B41FA5}">
                      <a16:colId xmlns:a16="http://schemas.microsoft.com/office/drawing/2014/main" val="3188831748"/>
                    </a:ext>
                  </a:extLst>
                </a:gridCol>
                <a:gridCol w="667954">
                  <a:extLst>
                    <a:ext uri="{9D8B030D-6E8A-4147-A177-3AD203B41FA5}">
                      <a16:colId xmlns:a16="http://schemas.microsoft.com/office/drawing/2014/main" val="3515477177"/>
                    </a:ext>
                  </a:extLst>
                </a:gridCol>
                <a:gridCol w="597251">
                  <a:extLst>
                    <a:ext uri="{9D8B030D-6E8A-4147-A177-3AD203B41FA5}">
                      <a16:colId xmlns:a16="http://schemas.microsoft.com/office/drawing/2014/main" val="3845063475"/>
                    </a:ext>
                  </a:extLst>
                </a:gridCol>
              </a:tblGrid>
              <a:tr h="180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申請</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a:t>
                      </a:r>
                      <a:endParaRPr kumimoji="0" lang="en-US" altLang="ja-JP"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費用</a:t>
                      </a:r>
                      <a:endPar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更新登録費用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審査期間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 製造</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4">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12</a:t>
                      </a: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ヵ月</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以内</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国内管理人</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2,000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代理店</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66182">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輸入業</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250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spc="0" normalizeH="0" baseline="0" noProof="0" dirty="0" bmk="">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200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Meiryo UI" panose="020B0604030504040204" pitchFamily="34" charset="-128"/>
                        <a:ea typeface="Meiryo UI" panose="020B0604030504040204" pitchFamily="34"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2" name="片側の 2 つの角を丸めた四角形 16">
            <a:extLst>
              <a:ext uri="{FF2B5EF4-FFF2-40B4-BE49-F238E27FC236}">
                <a16:creationId xmlns:a16="http://schemas.microsoft.com/office/drawing/2014/main" id="{A340E448-2D3A-4239-964B-8FA125090D47}"/>
              </a:ext>
            </a:extLst>
          </p:cNvPr>
          <p:cNvSpPr/>
          <p:nvPr/>
        </p:nvSpPr>
        <p:spPr>
          <a:xfrm>
            <a:off x="5711939" y="4037738"/>
            <a:ext cx="3986386"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4</a:t>
            </a:r>
            <a:r>
              <a:rPr kumimoji="0" lang="ja-JP" altLang="en-US" sz="1300" spc="-30" dirty="0">
                <a:solidFill>
                  <a:schemeClr val="bg1"/>
                </a:solidFill>
                <a:latin typeface="Meiryo UI" panose="020B0604030504040204" pitchFamily="34" charset="-128"/>
                <a:ea typeface="Meiryo UI" panose="020B0604030504040204" pitchFamily="34" charset="-128"/>
                <a:cs typeface="Arial" panose="020B0604020202020204" pitchFamily="34" charset="0"/>
              </a:rPr>
              <a:t>　営業許可登録の申請費用</a:t>
            </a:r>
          </a:p>
        </p:txBody>
      </p:sp>
      <p:sp>
        <p:nvSpPr>
          <p:cNvPr id="33" name="TextBox 32">
            <a:extLst>
              <a:ext uri="{FF2B5EF4-FFF2-40B4-BE49-F238E27FC236}">
                <a16:creationId xmlns:a16="http://schemas.microsoft.com/office/drawing/2014/main" id="{0DE78419-E4FB-4598-87DF-9B30CB73D452}"/>
              </a:ext>
            </a:extLst>
          </p:cNvPr>
          <p:cNvSpPr txBox="1"/>
          <p:nvPr/>
        </p:nvSpPr>
        <p:spPr>
          <a:xfrm>
            <a:off x="8949398" y="2855111"/>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3" name="正方形/長方形 42"/>
          <p:cNvSpPr/>
          <p:nvPr/>
        </p:nvSpPr>
        <p:spPr>
          <a:xfrm>
            <a:off x="4388887" y="1448504"/>
            <a:ext cx="2090675" cy="158504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申請者は、</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MDA</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より、申請フォームの返却または追加情報の要請通知を</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E</a:t>
            </a:r>
            <a:r>
              <a:rPr lang="ja-JP" altLang="en-US"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メール</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で受ける</a:t>
            </a:r>
            <a:endPar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申請者は営業許可</a:t>
            </a:r>
            <a:r>
              <a:rPr lang="en-US" altLang="ja-JP" sz="900" dirty="0">
                <a:latin typeface="Meiryo UI" panose="020B0604030504040204" pitchFamily="34" charset="-128"/>
                <a:ea typeface="Meiryo UI" panose="020B0604030504040204" pitchFamily="34" charset="-128"/>
                <a:cs typeface="Arial" panose="020B0604020202020204" pitchFamily="34" charset="0"/>
              </a:rPr>
              <a:t>(Establishment License)</a:t>
            </a:r>
            <a:r>
              <a:rPr lang="ja-JP" altLang="en-US" sz="900">
                <a:latin typeface="Meiryo UI" panose="020B0604030504040204" pitchFamily="34" charset="-128"/>
                <a:ea typeface="Meiryo UI" panose="020B0604030504040204" pitchFamily="34" charset="-128"/>
                <a:cs typeface="Arial" panose="020B0604020202020204" pitchFamily="34" charset="0"/>
              </a:rPr>
              <a:t>を持つ１）マレーシアの製造業者、又は２）外国の製造業者が任命する法定代理人（輸入者、ディストリビューター含む）</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fontAlgn="ctr">
              <a:spcBef>
                <a:spcPts val="600"/>
              </a:spcBef>
              <a:buClr>
                <a:srgbClr val="3D6AA7"/>
              </a:buClr>
              <a:buSzPct val="120000"/>
            </a:pPr>
            <a:endParaRPr lang="en-SG"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3EF34E27-8CE9-45B3-993A-FE1913FDC39F}"/>
              </a:ext>
            </a:extLst>
          </p:cNvPr>
          <p:cNvSpPr/>
          <p:nvPr/>
        </p:nvSpPr>
        <p:spPr>
          <a:xfrm>
            <a:off x="5621416" y="2871152"/>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5</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418570DA-C991-4CB2-AF6F-1A8D5BD8CDB3}"/>
              </a:ext>
            </a:extLst>
          </p:cNvPr>
          <p:cNvSpPr/>
          <p:nvPr/>
        </p:nvSpPr>
        <p:spPr>
          <a:xfrm>
            <a:off x="5679136" y="4079247"/>
            <a:ext cx="960519" cy="215444"/>
          </a:xfrm>
          <a:prstGeom prst="rect">
            <a:avLst/>
          </a:prstGeom>
        </p:spPr>
        <p:txBody>
          <a:bodyPr wrap="none">
            <a:spAutoFit/>
          </a:bodyPr>
          <a:lstStyle/>
          <a:p>
            <a:pPr fontAlgn="ctr">
              <a:spcBef>
                <a:spcPts val="600"/>
              </a:spcBef>
              <a:buClr>
                <a:srgbClr val="3D6AA7"/>
              </a:buClr>
              <a:buSzPct val="120000"/>
            </a:pP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有効期間は</a:t>
            </a:r>
            <a:r>
              <a:rPr lang="en-US" altLang="ja-JP"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3</a:t>
            </a:r>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年間</a:t>
            </a:r>
            <a:endParaRPr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7" name="TextBox 32">
            <a:extLst>
              <a:ext uri="{FF2B5EF4-FFF2-40B4-BE49-F238E27FC236}">
                <a16:creationId xmlns:a16="http://schemas.microsoft.com/office/drawing/2014/main" id="{46EE3824-2892-574F-9EB9-7AA6706A9AA8}"/>
              </a:ext>
            </a:extLst>
          </p:cNvPr>
          <p:cNvSpPr txBox="1"/>
          <p:nvPr/>
        </p:nvSpPr>
        <p:spPr>
          <a:xfrm>
            <a:off x="8949398" y="4065663"/>
            <a:ext cx="1013274" cy="215444"/>
          </a:xfrm>
          <a:prstGeom prst="rect">
            <a:avLst/>
          </a:prstGeom>
          <a:noFill/>
        </p:spPr>
        <p:txBody>
          <a:bodyPr wrap="square" rtlCol="0">
            <a:spAutoFit/>
          </a:bodyPr>
          <a:lstStyle/>
          <a:p>
            <a:r>
              <a:rPr lang="ja-JP" altLang="en-US" sz="800" dirty="0">
                <a:solidFill>
                  <a:schemeClr val="bg1"/>
                </a:solidFill>
                <a:latin typeface="Meiryo UI" panose="020B0604030504040204" pitchFamily="34" charset="-128"/>
                <a:ea typeface="Meiryo UI" panose="020B0604030504040204" pitchFamily="34" charset="-128"/>
                <a:cs typeface="Arial" panose="020B0604020202020204" pitchFamily="34" charset="0"/>
              </a:rPr>
              <a:t>単位：リンギット</a:t>
            </a:r>
            <a:endParaRPr kumimoji="1" lang="en-SG" sz="800"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34" name="テキスト ボックス 11">
            <a:extLst>
              <a:ext uri="{FF2B5EF4-FFF2-40B4-BE49-F238E27FC236}">
                <a16:creationId xmlns:a16="http://schemas.microsoft.com/office/drawing/2014/main" id="{0E5B724A-F8D2-394D-9552-F853FFFCE710}"/>
              </a:ext>
            </a:extLst>
          </p:cNvPr>
          <p:cNvSpPr txBox="1"/>
          <p:nvPr/>
        </p:nvSpPr>
        <p:spPr>
          <a:xfrm>
            <a:off x="200025" y="6064594"/>
            <a:ext cx="9144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クアルテックジャパンコンサルティング株式会社、</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JETRO</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「マレーシアにおける医療機器の輸入制度」（</a:t>
            </a:r>
            <a:r>
              <a:rPr kumimoji="0" lang="en-US" altLang="ja-JP" sz="800" dirty="0" bmk="">
                <a:latin typeface="Meiryo UI" panose="020B0604030504040204" pitchFamily="34" charset="-128"/>
                <a:ea typeface="Meiryo UI" panose="020B0604030504040204" pitchFamily="34" charset="-128"/>
                <a:cs typeface="Arial" panose="020B0604020202020204" pitchFamily="34" charset="0"/>
              </a:rPr>
              <a:t>2017</a:t>
            </a:r>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a:t>
            </a:r>
            <a:r>
              <a:rPr lang="ja-JP" altLang="en-US" sz="800" dirty="0">
                <a:latin typeface="Meiryo UI" panose="020B0604030504040204" pitchFamily="34" charset="-128"/>
                <a:ea typeface="Meiryo UI" panose="020B0604030504040204" pitchFamily="34" charset="-128"/>
                <a:cs typeface="Arial" panose="020B0604020202020204" pitchFamily="34" charset="0"/>
              </a:rPr>
              <a:t>明治大学国際総合研究所「新興国マクロヘルスデータ、規制・制度に関する調査」（</a:t>
            </a:r>
            <a:r>
              <a:rPr lang="en-US" altLang="ja-JP" sz="800" dirty="0">
                <a:latin typeface="Meiryo UI" panose="020B0604030504040204" pitchFamily="34" charset="-128"/>
                <a:ea typeface="Meiryo UI" panose="020B0604030504040204" pitchFamily="34" charset="-128"/>
                <a:cs typeface="Arial" panose="020B0604020202020204" pitchFamily="34" charset="0"/>
              </a:rPr>
              <a:t>2014</a:t>
            </a:r>
            <a:r>
              <a:rPr lang="ja-JP" altLang="en-US" sz="800" dirty="0">
                <a:latin typeface="Meiryo UI" panose="020B0604030504040204" pitchFamily="34" charset="-128"/>
                <a:ea typeface="Meiryo UI" panose="020B0604030504040204" pitchFamily="34" charset="-128"/>
                <a:cs typeface="Arial" panose="020B0604020202020204" pitchFamily="34" charset="0"/>
              </a:rPr>
              <a:t>）</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a:p>
            <a:r>
              <a:rPr kumimoji="0" lang="ja-JP" altLang="en-US" sz="800" dirty="0" bmk="">
                <a:latin typeface="Meiryo UI" panose="020B0604030504040204" pitchFamily="34" charset="-128"/>
                <a:ea typeface="Meiryo UI" panose="020B0604030504040204" pitchFamily="34" charset="-128"/>
                <a:cs typeface="Arial" panose="020B0604020202020204" pitchFamily="34" charset="0"/>
              </a:rPr>
              <a:t>ガイドライン文書</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5">
                  <a:extLst>
                    <a:ext uri="{A12FA001-AC4F-418D-AE19-62706E023703}">
                      <ahyp:hlinkClr xmlns:ahyp="http://schemas.microsoft.com/office/drawing/2018/hyperlinkcolor" val="tx"/>
                    </a:ext>
                  </a:extLst>
                </a:hlinkClick>
              </a:rPr>
              <a:t>https://www.mda.gov.my/doc-list/guideline.html</a:t>
            </a:r>
            <a:endParaRPr lang="ja-JP" altLang="ja-JP" sz="800" dirty="0">
              <a:latin typeface="Meiryo UI" panose="020B0604030504040204" pitchFamily="34" charset="-128"/>
              <a:ea typeface="Meiryo UI" panose="020B0604030504040204" pitchFamily="34" charset="-128"/>
            </a:endParaRPr>
          </a:p>
          <a:p>
            <a:pPr lvl="0"/>
            <a:r>
              <a:rPr lang="en-MY" altLang="ja-JP" sz="800" u="sng" dirty="0">
                <a:latin typeface="Meiryo UI" panose="020B0604030504040204" pitchFamily="34" charset="-128"/>
                <a:ea typeface="Meiryo UI" panose="020B0604030504040204" pitchFamily="34" charset="-128"/>
                <a:hlinkClick r:id="rId6">
                  <a:extLst>
                    <a:ext uri="{A12FA001-AC4F-418D-AE19-62706E023703}">
                      <ahyp:hlinkClr xmlns:ahyp="http://schemas.microsoft.com/office/drawing/2018/hyperlinkcolor" val="tx"/>
                    </a:ext>
                  </a:extLst>
                </a:hlinkClick>
              </a:rPr>
              <a:t>https://www.mda.gov.my/doc-list/guidance-document.html</a:t>
            </a:r>
            <a:endParaRPr kumimoji="0" lang="en-US" altLang="ja-JP" sz="800" dirty="0" bmk="">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4213315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445178B-9BC1-49A8-A361-FDA9C34B848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8445178B-9BC1-49A8-A361-FDA9C34B84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医薬品に対する規制</a:t>
            </a:r>
          </a:p>
        </p:txBody>
      </p:sp>
      <p:sp>
        <p:nvSpPr>
          <p:cNvPr id="35" name="テキスト ボックス 3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医薬品の販売・流通に関する規制は、医薬品化粧品管理規則（</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Control of Drugs and Cosmetics Regulations 1984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SG"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医薬品は国家医薬品規制庁（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Pharmaceutical Regulatory Agency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）が所管しており、製品登録、事業者許可、登録医薬品の品質モニターなどについては、下部組織である医薬品管理局（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 Control Authority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7"/>
          <p:cNvGrpSpPr/>
          <p:nvPr/>
        </p:nvGrpSpPr>
        <p:grpSpPr>
          <a:xfrm>
            <a:off x="416496" y="2247979"/>
            <a:ext cx="9001000" cy="288032"/>
            <a:chOff x="4944173" y="2113806"/>
            <a:chExt cx="5861371" cy="288032"/>
          </a:xfrm>
        </p:grpSpPr>
        <p:cxnSp>
          <p:nvCxnSpPr>
            <p:cNvPr id="64" name="直線コネクタ 63"/>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医薬品の販売までに必要な手続き</a:t>
              </a:r>
              <a:endParaRPr lang="zh-TW" altLang="en-US" sz="1400" dirty="0">
                <a:solidFill>
                  <a:srgbClr val="000000"/>
                </a:solidFill>
                <a:latin typeface="Arial Black" pitchFamily="34" charset="0"/>
                <a:ea typeface="HGP創英角ｺﾞｼｯｸUB" pitchFamily="50" charset="-128"/>
              </a:endParaRPr>
            </a:p>
          </p:txBody>
        </p:sp>
      </p:grpSp>
      <p:sp>
        <p:nvSpPr>
          <p:cNvPr id="72" name="テキスト ボックス 83">
            <a:extLst>
              <a:ext uri="{FF2B5EF4-FFF2-40B4-BE49-F238E27FC236}">
                <a16:creationId xmlns:a16="http://schemas.microsoft.com/office/drawing/2014/main" id="{AF82E936-703F-4822-B6E7-2B0615E7A8EC}"/>
              </a:ext>
            </a:extLst>
          </p:cNvPr>
          <p:cNvSpPr txBox="1"/>
          <p:nvPr/>
        </p:nvSpPr>
        <p:spPr>
          <a:xfrm>
            <a:off x="8625408" y="2543125"/>
            <a:ext cx="1080120" cy="576064"/>
          </a:xfrm>
          <a:prstGeom prst="ellipse">
            <a:avLst/>
          </a:prstGeom>
          <a:gradFill flip="none" rotWithShape="1">
            <a:gsLst>
              <a:gs pos="17000">
                <a:srgbClr val="E4BB46"/>
              </a:gs>
              <a:gs pos="100000">
                <a:schemeClr val="bg1"/>
              </a:gs>
            </a:gsLst>
            <a:path path="shape">
              <a:fillToRect l="50000" t="50000" r="50000" b="50000"/>
            </a:path>
            <a:tileRect/>
          </a:gradFill>
        </p:spPr>
        <p:txBody>
          <a:bodyPr vert="horz" wrap="square" rtlCol="0" anchor="ctr" anchorCtr="0">
            <a:noAutofit/>
          </a:bodyPr>
          <a:lstStyle/>
          <a:p>
            <a:pPr algn="ctr"/>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販　売</a:t>
            </a:r>
          </a:p>
        </p:txBody>
      </p:sp>
      <p:sp>
        <p:nvSpPr>
          <p:cNvPr id="74" name="右矢印 72">
            <a:extLst>
              <a:ext uri="{FF2B5EF4-FFF2-40B4-BE49-F238E27FC236}">
                <a16:creationId xmlns:a16="http://schemas.microsoft.com/office/drawing/2014/main" id="{E11A009D-96A3-4521-B0D5-7317FB403955}"/>
              </a:ext>
            </a:extLst>
          </p:cNvPr>
          <p:cNvSpPr/>
          <p:nvPr/>
        </p:nvSpPr>
        <p:spPr>
          <a:xfrm>
            <a:off x="2144688"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右矢印 73">
            <a:extLst>
              <a:ext uri="{FF2B5EF4-FFF2-40B4-BE49-F238E27FC236}">
                <a16:creationId xmlns:a16="http://schemas.microsoft.com/office/drawing/2014/main" id="{F9598CEB-98ED-488F-AF66-DA72267AE566}"/>
              </a:ext>
            </a:extLst>
          </p:cNvPr>
          <p:cNvSpPr/>
          <p:nvPr/>
        </p:nvSpPr>
        <p:spPr>
          <a:xfrm>
            <a:off x="4016896" y="2687141"/>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正方形/長方形 38">
            <a:extLst>
              <a:ext uri="{FF2B5EF4-FFF2-40B4-BE49-F238E27FC236}">
                <a16:creationId xmlns:a16="http://schemas.microsoft.com/office/drawing/2014/main" id="{B9CCBB89-9898-4B58-B290-A4604ABC4647}"/>
              </a:ext>
            </a:extLst>
          </p:cNvPr>
          <p:cNvSpPr/>
          <p:nvPr/>
        </p:nvSpPr>
        <p:spPr>
          <a:xfrm>
            <a:off x="638241" y="2687141"/>
            <a:ext cx="1727633" cy="1384995"/>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登録申請書の事前申請を保健省管轄の薬事規制局（</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National Pharmaceutical Regulatory</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 </a:t>
            </a:r>
            <a:r>
              <a:rPr lang="en-SG" altLang="ja-JP" sz="1050" dirty="0">
                <a:latin typeface="Arial" panose="020B0604020202020204" pitchFamily="34" charset="0"/>
                <a:ea typeface="ＭＳ Ｐゴシック" panose="020B0600070205080204" pitchFamily="50" charset="-128"/>
                <a:cs typeface="Arial" panose="020B0604020202020204" pitchFamily="34" charset="0"/>
              </a:rPr>
              <a:t>Agency</a:t>
            </a:r>
            <a:r>
              <a:rPr lang="ja-JP" altLang="en-SG"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に提出し、「医薬品及び医薬部外品の製造管理及び品質管理の基準」（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）認証を受ける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53">
            <a:extLst>
              <a:ext uri="{FF2B5EF4-FFF2-40B4-BE49-F238E27FC236}">
                <a16:creationId xmlns:a16="http://schemas.microsoft.com/office/drawing/2014/main" id="{4756E432-DE51-44C2-9093-96E3258CBB2B}"/>
              </a:ext>
            </a:extLst>
          </p:cNvPr>
          <p:cNvSpPr/>
          <p:nvPr/>
        </p:nvSpPr>
        <p:spPr>
          <a:xfrm>
            <a:off x="344488"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a:extLst>
              <a:ext uri="{FF2B5EF4-FFF2-40B4-BE49-F238E27FC236}">
                <a16:creationId xmlns:a16="http://schemas.microsoft.com/office/drawing/2014/main" id="{AD6AD9D9-FC5B-48ED-BA9C-BCB56972497E}"/>
              </a:ext>
            </a:extLst>
          </p:cNvPr>
          <p:cNvSpPr/>
          <p:nvPr/>
        </p:nvSpPr>
        <p:spPr>
          <a:xfrm>
            <a:off x="2648744"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角丸四角形 80">
            <a:extLst>
              <a:ext uri="{FF2B5EF4-FFF2-40B4-BE49-F238E27FC236}">
                <a16:creationId xmlns:a16="http://schemas.microsoft.com/office/drawing/2014/main" id="{C3DAF1C2-6A97-43AB-89D9-51B66DD620AA}"/>
              </a:ext>
            </a:extLst>
          </p:cNvPr>
          <p:cNvSpPr/>
          <p:nvPr/>
        </p:nvSpPr>
        <p:spPr>
          <a:xfrm>
            <a:off x="4520952" y="2687141"/>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右矢印 82">
            <a:extLst>
              <a:ext uri="{FF2B5EF4-FFF2-40B4-BE49-F238E27FC236}">
                <a16:creationId xmlns:a16="http://schemas.microsoft.com/office/drawing/2014/main" id="{8CDF84E7-0189-4CBE-B114-CB7FF15AD893}"/>
              </a:ext>
            </a:extLst>
          </p:cNvPr>
          <p:cNvSpPr/>
          <p:nvPr/>
        </p:nvSpPr>
        <p:spPr>
          <a:xfrm>
            <a:off x="8265368" y="2681823"/>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片側の 2 つの角を丸めた四角形 16">
            <a:extLst>
              <a:ext uri="{FF2B5EF4-FFF2-40B4-BE49-F238E27FC236}">
                <a16:creationId xmlns:a16="http://schemas.microsoft.com/office/drawing/2014/main" id="{05974CE6-3880-4AF1-A5E8-84C54AF4539D}"/>
              </a:ext>
            </a:extLst>
          </p:cNvPr>
          <p:cNvSpPr/>
          <p:nvPr/>
        </p:nvSpPr>
        <p:spPr>
          <a:xfrm>
            <a:off x="345177" y="4077072"/>
            <a:ext cx="4903097"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登録時の提出書類と審査期間</a:t>
            </a:r>
          </a:p>
        </p:txBody>
      </p:sp>
      <p:sp>
        <p:nvSpPr>
          <p:cNvPr id="30" name="正方形/長方形 38">
            <a:extLst>
              <a:ext uri="{FF2B5EF4-FFF2-40B4-BE49-F238E27FC236}">
                <a16:creationId xmlns:a16="http://schemas.microsoft.com/office/drawing/2014/main" id="{ED4D8364-2D80-4070-833A-0217DFEAFA8A}"/>
              </a:ext>
            </a:extLst>
          </p:cNvPr>
          <p:cNvSpPr/>
          <p:nvPr/>
        </p:nvSpPr>
        <p:spPr>
          <a:xfrm>
            <a:off x="2936777" y="2687140"/>
            <a:ext cx="1368152" cy="1223412"/>
          </a:xfrm>
          <a:prstGeom prst="rect">
            <a:avLst/>
          </a:prstGeom>
        </p:spPr>
        <p:txBody>
          <a:bodyPr wrap="square" anchor="t">
            <a:spAutoFit/>
          </a:bodyPr>
          <a:lstStyle/>
          <a:p>
            <a:pPr fontAlgn="ctr">
              <a:spcBef>
                <a:spcPts val="300"/>
              </a:spcBef>
              <a:buClr>
                <a:srgbClr val="3D6AA7"/>
              </a:buClr>
              <a:buSzPct val="120000"/>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登録申請書の提出及びスクリーニングプロセスとして、提出データの評価と、天然製品に関してはサンプルの提出が義務付けられている</a:t>
            </a:r>
            <a:endParaRPr lang="en-SG" altLang="ja-JP"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右矢印 73">
            <a:extLst>
              <a:ext uri="{FF2B5EF4-FFF2-40B4-BE49-F238E27FC236}">
                <a16:creationId xmlns:a16="http://schemas.microsoft.com/office/drawing/2014/main" id="{C161D1AE-2A2C-4358-A74A-B7FDF337D088}"/>
              </a:ext>
            </a:extLst>
          </p:cNvPr>
          <p:cNvSpPr/>
          <p:nvPr/>
        </p:nvSpPr>
        <p:spPr>
          <a:xfrm>
            <a:off x="6177136" y="2695037"/>
            <a:ext cx="504056"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角丸四角形 80">
            <a:extLst>
              <a:ext uri="{FF2B5EF4-FFF2-40B4-BE49-F238E27FC236}">
                <a16:creationId xmlns:a16="http://schemas.microsoft.com/office/drawing/2014/main" id="{11D17760-8C5B-4E79-8B93-20260BA24933}"/>
              </a:ext>
            </a:extLst>
          </p:cNvPr>
          <p:cNvSpPr/>
          <p:nvPr/>
        </p:nvSpPr>
        <p:spPr>
          <a:xfrm>
            <a:off x="6681192" y="2695037"/>
            <a:ext cx="288032" cy="288032"/>
          </a:xfrm>
          <a:prstGeom prst="roundRect">
            <a:avLst>
              <a:gd name="adj" fmla="val 1336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E0976AE3-38D3-474A-9F29-2D666CEAE911}"/>
              </a:ext>
            </a:extLst>
          </p:cNvPr>
          <p:cNvSpPr/>
          <p:nvPr/>
        </p:nvSpPr>
        <p:spPr>
          <a:xfrm>
            <a:off x="6964062" y="2689719"/>
            <a:ext cx="1589337" cy="1300356"/>
          </a:xfrm>
          <a:prstGeom prst="rect">
            <a:avLst/>
          </a:prstGeom>
        </p:spPr>
        <p:txBody>
          <a:bodyPr wrap="square" anchor="t">
            <a:spAutoFit/>
          </a:bodyPr>
          <a:lstStyle/>
          <a:p>
            <a:pPr fontAlgn="ctr">
              <a:spcBef>
                <a:spcPts val="600"/>
              </a:spcBef>
              <a:buClr>
                <a:srgbClr val="3D6AA7"/>
              </a:buClr>
              <a:buSzPct val="120000"/>
            </a:pP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の評価が「承認」の場合は登録となり、「却下」の場合は、異議申し立てが認められている。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製造業者、輸入業者、卸売業者の場合は、営業許可申請を行う</a:t>
            </a:r>
            <a:r>
              <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SG" altLang="ja-JP" sz="1050" baseline="30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endParaRPr lang="en-SG"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Rectangle 81">
            <a:extLst>
              <a:ext uri="{FF2B5EF4-FFF2-40B4-BE49-F238E27FC236}">
                <a16:creationId xmlns:a16="http://schemas.microsoft.com/office/drawing/2014/main" id="{74651D91-574E-4253-82BF-4EB07D84EDAF}"/>
              </a:ext>
            </a:extLst>
          </p:cNvPr>
          <p:cNvSpPr/>
          <p:nvPr/>
        </p:nvSpPr>
        <p:spPr>
          <a:xfrm>
            <a:off x="4808984" y="2681823"/>
            <a:ext cx="1584175" cy="1061829"/>
          </a:xfrm>
          <a:prstGeom prst="rect">
            <a:avLst/>
          </a:prstGeom>
        </p:spPr>
        <p:txBody>
          <a:bodyPr wrap="square" anchor="t">
            <a:spAutoFit/>
          </a:bodyPr>
          <a:lstStyle/>
          <a:p>
            <a:pPr fontAlgn="ctr">
              <a:spcBef>
                <a:spcPts val="600"/>
              </a:spcBef>
              <a:buClr>
                <a:srgbClr val="3D6AA7"/>
              </a:buClr>
              <a:buSzPct val="120000"/>
            </a:pP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医薬品評価委員会の会議を経て、保健省及び</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の幹部並びに有識者から構成される薬事規制諮問委員会（</a:t>
            </a:r>
            <a:r>
              <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DCA</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）の最終評価を得る</a:t>
            </a:r>
            <a:endParaRPr lang="en-SG"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77">
            <a:extLst>
              <a:ext uri="{FF2B5EF4-FFF2-40B4-BE49-F238E27FC236}">
                <a16:creationId xmlns:a16="http://schemas.microsoft.com/office/drawing/2014/main" id="{26D333CD-A24A-4154-8EA8-28E0B5A27535}"/>
              </a:ext>
            </a:extLst>
          </p:cNvPr>
          <p:cNvGraphicFramePr>
            <a:graphicFrameLocks noGrp="1"/>
          </p:cNvGraphicFramePr>
          <p:nvPr/>
        </p:nvGraphicFramePr>
        <p:xfrm>
          <a:off x="345178" y="4415330"/>
          <a:ext cx="4885138" cy="1972568"/>
        </p:xfrm>
        <a:graphic>
          <a:graphicData uri="http://schemas.openxmlformats.org/drawingml/2006/table">
            <a:tbl>
              <a:tblPr firstRow="1" bandRow="1">
                <a:tableStyleId>{5C22544A-7EE6-4342-B048-85BDC9FD1C3A}</a:tableStyleId>
              </a:tblPr>
              <a:tblGrid>
                <a:gridCol w="385138">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792000">
                  <a:extLst>
                    <a:ext uri="{9D8B030D-6E8A-4147-A177-3AD203B41FA5}">
                      <a16:colId xmlns:a16="http://schemas.microsoft.com/office/drawing/2014/main" val="199948328"/>
                    </a:ext>
                  </a:extLst>
                </a:gridCol>
                <a:gridCol w="468000">
                  <a:extLst>
                    <a:ext uri="{9D8B030D-6E8A-4147-A177-3AD203B41FA5}">
                      <a16:colId xmlns:a16="http://schemas.microsoft.com/office/drawing/2014/main" val="3206647535"/>
                    </a:ext>
                  </a:extLst>
                </a:gridCol>
                <a:gridCol w="1440000">
                  <a:extLst>
                    <a:ext uri="{9D8B030D-6E8A-4147-A177-3AD203B41FA5}">
                      <a16:colId xmlns:a16="http://schemas.microsoft.com/office/drawing/2014/main" val="1291413075"/>
                    </a:ext>
                  </a:extLst>
                </a:gridCol>
              </a:tblGrid>
              <a:tr h="269174">
                <a:tc>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薬剤の種類</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審査期間</a:t>
                      </a: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必要な提出資料</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243342">
                <a:tc rowSpan="4">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完全評価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7">
                  <a:txBody>
                    <a:bodyPr/>
                    <a:lstStyle/>
                    <a:p>
                      <a:pPr marL="180975" indent="-180975">
                        <a:buFont typeface="+mj-lt"/>
                        <a:buAutoNum type="arabicParenR"/>
                      </a:pPr>
                      <a:r>
                        <a:rPr lang="ja-JP" altLang="en-US" sz="900" dirty="0"/>
                        <a:t>管理データ・製品情報</a:t>
                      </a:r>
                      <a:endParaRPr lang="en-SG" altLang="ja-JP" sz="900" dirty="0"/>
                    </a:p>
                    <a:p>
                      <a:pPr marL="180975" indent="-180975">
                        <a:buFont typeface="+mj-lt"/>
                        <a:buAutoNum type="arabicParenR"/>
                      </a:pPr>
                      <a:r>
                        <a:rPr lang="ja-JP" altLang="en-US" sz="900" dirty="0"/>
                        <a:t>品質に関する資料　（品質文章）</a:t>
                      </a:r>
                      <a:endParaRPr lang="en-SG" altLang="ja-JP" sz="900" dirty="0"/>
                    </a:p>
                    <a:p>
                      <a:pPr marL="180975" indent="-180975">
                        <a:buFont typeface="+mj-lt"/>
                        <a:buAutoNum type="arabicParenR"/>
                      </a:pPr>
                      <a:r>
                        <a:rPr lang="ja-JP" altLang="en-US" sz="900" dirty="0"/>
                        <a:t>製品安全性に関する資料（非臨床文書）</a:t>
                      </a:r>
                      <a:endParaRPr lang="en-SG" altLang="ja-JP" sz="900" dirty="0"/>
                    </a:p>
                    <a:p>
                      <a:pPr marL="180975" indent="-180975">
                        <a:buFont typeface="+mj-lt"/>
                        <a:buAutoNum type="arabicParenR"/>
                      </a:pPr>
                      <a:r>
                        <a:rPr lang="ja-JP" altLang="en-US" sz="900" dirty="0"/>
                        <a:t>製品の安全性・医療効果に関する</a:t>
                      </a:r>
                      <a:r>
                        <a:rPr lang="en-SG" altLang="ja-JP" sz="900" dirty="0"/>
                        <a:t>         </a:t>
                      </a:r>
                      <a:r>
                        <a:rPr lang="ja-JP" altLang="en-US" sz="900" dirty="0"/>
                        <a:t>　　（臨床文書）</a:t>
                      </a:r>
                      <a:endParaRPr lang="en-SG" altLang="ja-JP" sz="900" dirty="0"/>
                    </a:p>
                    <a:p>
                      <a:r>
                        <a:rPr lang="en-US" altLang="ja-JP" sz="900" dirty="0"/>
                        <a:t>※</a:t>
                      </a:r>
                      <a:r>
                        <a:rPr lang="ja-JP" altLang="en-US" sz="900" dirty="0"/>
                        <a:t>その他の資料の提出を要求されることもある</a:t>
                      </a:r>
                      <a:endParaRPr lang="en-SG" sz="900" dirty="0"/>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バイオ製剤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245</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0" lang="en-SG" altLang="ja-JP" sz="1000" b="0" i="0" u="none" strike="noStrike" kern="1200" cap="none" spc="0" normalizeH="0" baseline="0" noProof="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後発医薬品（指定薬物を含む）</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43342">
                <a:tc vMerge="1">
                  <a:txBody>
                    <a:bodyPr/>
                    <a:lstStyle/>
                    <a:p>
                      <a:pPr marL="0" lvl="1" indent="0" algn="ctr" defTabSz="914400" eaLnBrk="1" hangingPunct="0">
                        <a:spcBef>
                          <a:spcPct val="0"/>
                        </a:spcBef>
                        <a:buClrTx/>
                        <a:buFontTx/>
                        <a:buNone/>
                      </a:pPr>
                      <a:endParaRPr kumimoji="0" lang="ja-JP" altLang="en-US" sz="13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210</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 </a:t>
                      </a: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r h="243342">
                <a:tc rowSpan="3">
                  <a:txBody>
                    <a:bodyPr/>
                    <a:lstStyle/>
                    <a:p>
                      <a:pPr marL="0" lvl="1" indent="0" algn="ctr" defTabSz="914400" eaLnBrk="1" hangingPunct="0">
                        <a:spcBef>
                          <a:spcPct val="0"/>
                        </a:spcBef>
                        <a:buClrTx/>
                        <a:buFontTx/>
                        <a:buNone/>
                      </a:pPr>
                      <a:r>
                        <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簡易評価</a:t>
                      </a:r>
                    </a:p>
                  </a:txBody>
                  <a:tcPr marL="0" marR="0" marT="0" marB="0" vert="eaVert"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3">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一部後発医薬品（指定薬物を除く）</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h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036677921"/>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a:t>
                      </a:r>
                      <a:endPar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95410222"/>
                  </a:ext>
                </a:extLst>
              </a:tr>
              <a:tr h="243342">
                <a:tc vMerge="1">
                  <a:txBody>
                    <a:bodyPr/>
                    <a:lstStyle/>
                    <a:p>
                      <a:pPr marL="0" lvl="1" indent="0" algn="ctr" defTabSz="914400" eaLnBrk="1" hangingPunct="0">
                        <a:spcBef>
                          <a:spcPct val="0"/>
                        </a:spcBef>
                        <a:buClrTx/>
                        <a:buFontTx/>
                        <a:buNone/>
                      </a:pPr>
                      <a:endParaRPr kumimoji="0" lang="ja-JP" altLang="en-US" sz="1000" b="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 </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複数の有効成分</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136</a:t>
                      </a: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営業日</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SG"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808165586"/>
                  </a:ext>
                </a:extLst>
              </a:tr>
            </a:tbl>
          </a:graphicData>
        </a:graphic>
      </p:graphicFrame>
      <p:sp>
        <p:nvSpPr>
          <p:cNvPr id="28" name="片側の 2 つの角を丸めた四角形 16">
            <a:extLst>
              <a:ext uri="{FF2B5EF4-FFF2-40B4-BE49-F238E27FC236}">
                <a16:creationId xmlns:a16="http://schemas.microsoft.com/office/drawing/2014/main" id="{70FCBF09-EA28-4C68-8939-BE8EA408C0D1}"/>
              </a:ext>
            </a:extLst>
          </p:cNvPr>
          <p:cNvSpPr/>
          <p:nvPr/>
        </p:nvSpPr>
        <p:spPr>
          <a:xfrm>
            <a:off x="5313041" y="4077072"/>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SG"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登録申請費用</a:t>
            </a:r>
          </a:p>
        </p:txBody>
      </p:sp>
      <p:graphicFrame>
        <p:nvGraphicFramePr>
          <p:cNvPr id="29" name="表 77">
            <a:extLst>
              <a:ext uri="{FF2B5EF4-FFF2-40B4-BE49-F238E27FC236}">
                <a16:creationId xmlns:a16="http://schemas.microsoft.com/office/drawing/2014/main" id="{980A1826-7826-406A-846E-B1EC90C6B2C3}"/>
              </a:ext>
            </a:extLst>
          </p:cNvPr>
          <p:cNvGraphicFramePr>
            <a:graphicFrameLocks noGrp="1"/>
          </p:cNvGraphicFramePr>
          <p:nvPr/>
        </p:nvGraphicFramePr>
        <p:xfrm>
          <a:off x="5313040" y="4415330"/>
          <a:ext cx="4320480" cy="861600"/>
        </p:xfrm>
        <a:graphic>
          <a:graphicData uri="http://schemas.openxmlformats.org/drawingml/2006/table">
            <a:tbl>
              <a:tblPr firstRow="1" bandRow="1">
                <a:tableStyleId>{5C22544A-7EE6-4342-B048-85BDC9FD1C3A}</a:tableStyleId>
              </a:tblPr>
              <a:tblGrid>
                <a:gridCol w="1091001">
                  <a:extLst>
                    <a:ext uri="{9D8B030D-6E8A-4147-A177-3AD203B41FA5}">
                      <a16:colId xmlns:a16="http://schemas.microsoft.com/office/drawing/2014/main" val="20001"/>
                    </a:ext>
                  </a:extLst>
                </a:gridCol>
                <a:gridCol w="902898">
                  <a:extLst>
                    <a:ext uri="{9D8B030D-6E8A-4147-A177-3AD203B41FA5}">
                      <a16:colId xmlns:a16="http://schemas.microsoft.com/office/drawing/2014/main" val="199948328"/>
                    </a:ext>
                  </a:extLst>
                </a:gridCol>
                <a:gridCol w="1574166">
                  <a:extLst>
                    <a:ext uri="{9D8B030D-6E8A-4147-A177-3AD203B41FA5}">
                      <a16:colId xmlns:a16="http://schemas.microsoft.com/office/drawing/2014/main" val="3206647535"/>
                    </a:ext>
                  </a:extLst>
                </a:gridCol>
                <a:gridCol w="752415">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カテゴリー</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手続き費用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分析費用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新薬・生物製剤</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555925955"/>
                  </a:ext>
                </a:extLst>
              </a:tr>
              <a:tr h="122801">
                <a:tc rowSpan="2">
                  <a:txBody>
                    <a:bodyPr/>
                    <a:lstStyle/>
                    <a:p>
                      <a:pPr marL="0" marR="0" lvl="1" indent="0" algn="l"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後発医薬品</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rowSpan="2">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単一有効成分：　</a:t>
                      </a: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2,200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122801">
                <a:tc vMerge="1">
                  <a:txBody>
                    <a:bodyPr/>
                    <a:lstStyle/>
                    <a:p>
                      <a:pPr marL="0" marR="0" lvl="1" indent="0" algn="l"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vMerge="1">
                  <a:txBody>
                    <a:bodyPr/>
                    <a:lstStyle/>
                    <a:p>
                      <a:pPr marL="0" marR="0" lvl="1" indent="0" algn="ctr" defTabSz="914400" rtl="0" eaLnBrk="1" fontAlgn="base" latinLnBrk="0" hangingPunct="0">
                        <a:lnSpc>
                          <a:spcPct val="100000"/>
                        </a:lnSpc>
                        <a:spcBef>
                          <a:spcPct val="0"/>
                        </a:spcBef>
                        <a:spcAft>
                          <a:spcPct val="0"/>
                        </a:spcAft>
                        <a:buClrTx/>
                        <a:buSzTx/>
                        <a:buFontTx/>
                        <a:buNone/>
                        <a:tabLst/>
                      </a:pP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複数有効成分：　</a:t>
                      </a: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defRPr/>
                      </a:pPr>
                      <a:r>
                        <a:rPr kumimoji="0" lang="en-US" altLang="ja-JP"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3,000</a:t>
                      </a:r>
                      <a:endParaRPr kumimoji="0" lang="ja-JP" altLang="en-US" sz="1000" b="0" i="0" u="none" strike="noStrike" kern="1200" cap="none" spc="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121916787"/>
                  </a:ext>
                </a:extLst>
              </a:tr>
            </a:tbl>
          </a:graphicData>
        </a:graphic>
      </p:graphicFrame>
      <p:sp>
        <p:nvSpPr>
          <p:cNvPr id="34" name="片側の 2 つの角を丸めた四角形 16">
            <a:extLst>
              <a:ext uri="{FF2B5EF4-FFF2-40B4-BE49-F238E27FC236}">
                <a16:creationId xmlns:a16="http://schemas.microsoft.com/office/drawing/2014/main" id="{10E849F6-AE68-4C0A-A6A6-EC237105A6C9}"/>
              </a:ext>
            </a:extLst>
          </p:cNvPr>
          <p:cNvSpPr/>
          <p:nvPr/>
        </p:nvSpPr>
        <p:spPr>
          <a:xfrm>
            <a:off x="5313041" y="5340443"/>
            <a:ext cx="4320480" cy="288032"/>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en-US" altLang="ja-JP"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kumimoji="0" lang="ja-JP" altLang="en-US" sz="13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営業許可の取得費用</a:t>
            </a:r>
          </a:p>
        </p:txBody>
      </p:sp>
      <p:graphicFrame>
        <p:nvGraphicFramePr>
          <p:cNvPr id="36" name="表 77">
            <a:extLst>
              <a:ext uri="{FF2B5EF4-FFF2-40B4-BE49-F238E27FC236}">
                <a16:creationId xmlns:a16="http://schemas.microsoft.com/office/drawing/2014/main" id="{50CFB7B2-4F8F-4193-BE51-AFBE503F022C}"/>
              </a:ext>
            </a:extLst>
          </p:cNvPr>
          <p:cNvGraphicFramePr>
            <a:graphicFrameLocks noGrp="1"/>
          </p:cNvGraphicFramePr>
          <p:nvPr/>
        </p:nvGraphicFramePr>
        <p:xfrm>
          <a:off x="5313040" y="5678701"/>
          <a:ext cx="4320480" cy="709200"/>
        </p:xfrm>
        <a:graphic>
          <a:graphicData uri="http://schemas.openxmlformats.org/drawingml/2006/table">
            <a:tbl>
              <a:tblPr firstRow="1" bandRow="1">
                <a:tableStyleId>{5C22544A-7EE6-4342-B048-85BDC9FD1C3A}</a:tableStyleId>
              </a:tblPr>
              <a:tblGrid>
                <a:gridCol w="1080180">
                  <a:extLst>
                    <a:ext uri="{9D8B030D-6E8A-4147-A177-3AD203B41FA5}">
                      <a16:colId xmlns:a16="http://schemas.microsoft.com/office/drawing/2014/main" val="20001"/>
                    </a:ext>
                  </a:extLst>
                </a:gridCol>
                <a:gridCol w="1008056">
                  <a:extLst>
                    <a:ext uri="{9D8B030D-6E8A-4147-A177-3AD203B41FA5}">
                      <a16:colId xmlns:a16="http://schemas.microsoft.com/office/drawing/2014/main" val="199948328"/>
                    </a:ext>
                  </a:extLst>
                </a:gridCol>
                <a:gridCol w="1152064">
                  <a:extLst>
                    <a:ext uri="{9D8B030D-6E8A-4147-A177-3AD203B41FA5}">
                      <a16:colId xmlns:a16="http://schemas.microsoft.com/office/drawing/2014/main" val="3206647535"/>
                    </a:ext>
                  </a:extLst>
                </a:gridCol>
                <a:gridCol w="1080180">
                  <a:extLst>
                    <a:ext uri="{9D8B030D-6E8A-4147-A177-3AD203B41FA5}">
                      <a16:colId xmlns:a16="http://schemas.microsoft.com/office/drawing/2014/main" val="2535968073"/>
                    </a:ext>
                  </a:extLst>
                </a:gridCol>
              </a:tblGrid>
              <a:tr h="252000">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業種</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登録費用</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登録にかかる期間</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defRPr/>
                      </a:pPr>
                      <a:r>
                        <a:rPr kumimoji="0" lang="ja-JP" altLang="en-US" sz="1000" b="0" i="0" u="none" strike="noStrike" kern="1200" cap="none" spc="-10" normalizeH="0" baseline="0" noProof="0" dirty="0" bmk="">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有効期間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alpha val="0"/>
                        </a:srgbClr>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extLst>
                  <a:ext uri="{0D108BD9-81ED-4DB2-BD59-A6C34878D82A}">
                    <a16:rowId xmlns:a16="http://schemas.microsoft.com/office/drawing/2014/main" val="10000"/>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輸入業者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製造業者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641617059"/>
                  </a:ext>
                </a:extLst>
              </a:tr>
              <a:tr h="122801">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卸売業者</a:t>
                      </a:r>
                    </a:p>
                  </a:txBody>
                  <a:tcPr marL="72000" marR="72000" marT="0" marB="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r" defTabSz="914400" rtl="0" eaLnBrk="1" fontAlgn="base" latinLnBrk="0" hangingPunct="0">
                        <a:lnSpc>
                          <a:spcPct val="100000"/>
                        </a:lnSpc>
                        <a:spcBef>
                          <a:spcPct val="0"/>
                        </a:spcBef>
                        <a:spcAft>
                          <a:spcPct val="0"/>
                        </a:spcAft>
                        <a:buClrTx/>
                        <a:buSzTx/>
                        <a:buFontTx/>
                        <a:buNone/>
                        <a:tabLst/>
                      </a:pPr>
                      <a:r>
                        <a:rPr kumimoji="0" lang="en-SG"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a:t>
                      </a:r>
                      <a:endPar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ヵ月以内</a:t>
                      </a:r>
                    </a:p>
                  </a:txBody>
                  <a:tcPr marL="72000" marR="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1" indent="0" algn="ctr" defTabSz="914400" rtl="0" eaLnBrk="1" fontAlgn="base" latinLnBrk="0" hangingPunct="0">
                        <a:lnSpc>
                          <a:spcPct val="100000"/>
                        </a:lnSpc>
                        <a:spcBef>
                          <a:spcPct val="0"/>
                        </a:spcBef>
                        <a:spcAft>
                          <a:spcPct val="0"/>
                        </a:spcAft>
                        <a:buClrTx/>
                        <a:buSzTx/>
                        <a:buFontTx/>
                        <a:buNone/>
                        <a:tabLst/>
                      </a:pPr>
                      <a:r>
                        <a:rPr kumimoji="0" lang="en-US" altLang="ja-JP"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0" lang="ja-JP" altLang="en-US" sz="1000" b="0" i="0" u="none" strike="noStrike" kern="1200" cap="none" normalizeH="0" baseline="0" dirty="0" bmk="">
                          <a:ln>
                            <a:noFill/>
                          </a:ln>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年間</a:t>
                      </a:r>
                    </a:p>
                  </a:txBody>
                  <a:tcPr marL="72000" marR="72000" marT="0" marB="0"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4065822239"/>
                  </a:ext>
                </a:extLst>
              </a:tr>
            </a:tbl>
          </a:graphicData>
        </a:graphic>
      </p:graphicFrame>
      <p:sp>
        <p:nvSpPr>
          <p:cNvPr id="7" name="TextBox 6">
            <a:extLst>
              <a:ext uri="{FF2B5EF4-FFF2-40B4-BE49-F238E27FC236}">
                <a16:creationId xmlns:a16="http://schemas.microsoft.com/office/drawing/2014/main" id="{849123FB-0C83-4658-8C35-3297EB42F5BF}"/>
              </a:ext>
            </a:extLst>
          </p:cNvPr>
          <p:cNvSpPr txBox="1"/>
          <p:nvPr/>
        </p:nvSpPr>
        <p:spPr>
          <a:xfrm>
            <a:off x="8692254" y="4134272"/>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TextBox 37">
            <a:extLst>
              <a:ext uri="{FF2B5EF4-FFF2-40B4-BE49-F238E27FC236}">
                <a16:creationId xmlns:a16="http://schemas.microsoft.com/office/drawing/2014/main" id="{F3E2D679-1FC8-43C1-85AD-2A93AB8A156E}"/>
              </a:ext>
            </a:extLst>
          </p:cNvPr>
          <p:cNvSpPr txBox="1"/>
          <p:nvPr/>
        </p:nvSpPr>
        <p:spPr>
          <a:xfrm>
            <a:off x="8692254" y="5391657"/>
            <a:ext cx="1013274" cy="230832"/>
          </a:xfrm>
          <a:prstGeom prst="rect">
            <a:avLst/>
          </a:prstGeom>
          <a:noFill/>
        </p:spPr>
        <p:txBody>
          <a:bodyPr wrap="square" rtlCol="0">
            <a:spAutoFit/>
          </a:bodyPr>
          <a:lstStyle/>
          <a:p>
            <a:r>
              <a:rPr lang="ja-JP" altLang="en-US"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単位：リンギット</a:t>
            </a:r>
            <a:endParaRPr kumimoji="1" lang="en-SG"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CC8F0984-D734-4B8C-A11D-C3812B1A867E}"/>
              </a:ext>
            </a:extLst>
          </p:cNvPr>
          <p:cNvSpPr txBox="1"/>
          <p:nvPr/>
        </p:nvSpPr>
        <p:spPr>
          <a:xfrm>
            <a:off x="318834" y="6341217"/>
            <a:ext cx="5389884"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簡易評価対象例：殺菌剤、減菌消毒薬、局所的作用の咳止め、トローチ、にきび治療薬など</a:t>
            </a:r>
            <a:endParaRPr kumimoji="1" lang="en-SG"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11">
            <a:extLst>
              <a:ext uri="{FF2B5EF4-FFF2-40B4-BE49-F238E27FC236}">
                <a16:creationId xmlns:a16="http://schemas.microsoft.com/office/drawing/2014/main" id="{9B395C13-F07C-4F6D-860E-610883FE821A}"/>
              </a:ext>
            </a:extLst>
          </p:cNvPr>
          <p:cNvSpPr txBox="1"/>
          <p:nvPr/>
        </p:nvSpPr>
        <p:spPr>
          <a:xfrm>
            <a:off x="200472" y="6525344"/>
            <a:ext cx="9144000" cy="14401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保健省「</a:t>
            </a:r>
            <a:r>
              <a:rPr kumimoji="0" lang="en-SG" altLang="ja-JP" sz="800" dirty="0" bmk="">
                <a:latin typeface="Arial" panose="020B0604020202020204" pitchFamily="34" charset="0"/>
                <a:ea typeface="ＭＳ Ｐゴシック" panose="020B0600070205080204" pitchFamily="50" charset="-128"/>
                <a:cs typeface="Arial" panose="020B0604020202020204" pitchFamily="34" charset="0"/>
              </a:rPr>
              <a:t>Drug Registration Guidance Document (DRGD) Second Edition</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b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9068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18185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臨床試験に関する規制</a:t>
            </a:r>
          </a:p>
        </p:txBody>
      </p:sp>
      <p:sp>
        <p:nvSpPr>
          <p:cNvPr id="13" name="テキスト ボックス 12"/>
          <p:cNvSpPr txBox="1"/>
          <p:nvPr/>
        </p:nvSpPr>
        <p:spPr>
          <a:xfrm>
            <a:off x="345663" y="1813761"/>
            <a:ext cx="4320000"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Helsinki Declaration</a:t>
            </a:r>
            <a:r>
              <a:rPr lang="ja-JP" altLang="en-US" sz="1400" dirty="0">
                <a:cs typeface="Arial" panose="020B0604020202020204" pitchFamily="34" charset="0"/>
              </a:rPr>
              <a:t>に沿って実施されるべきと規定</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医療機器における</a:t>
            </a:r>
            <a:r>
              <a:rPr lang="en-US" altLang="ja-JP" sz="1400" dirty="0">
                <a:cs typeface="Arial" panose="020B0604020202020204" pitchFamily="34" charset="0"/>
              </a:rPr>
              <a:t>GCP</a:t>
            </a:r>
            <a:r>
              <a:rPr lang="ja-JP" altLang="en-US" sz="1400" dirty="0">
                <a:cs typeface="Arial" panose="020B0604020202020204" pitchFamily="34" charset="0"/>
              </a:rPr>
              <a:t>（</a:t>
            </a:r>
            <a:r>
              <a:rPr lang="en-US" altLang="ja-JP" sz="1400" dirty="0">
                <a:cs typeface="Arial" panose="020B0604020202020204" pitchFamily="34" charset="0"/>
              </a:rPr>
              <a:t>Good Clinical Practice</a:t>
            </a:r>
            <a:r>
              <a:rPr lang="ja-JP" altLang="en-US" sz="1400" dirty="0">
                <a:cs typeface="Arial" panose="020B0604020202020204" pitchFamily="34" charset="0"/>
              </a:rPr>
              <a:t>）は公開されていないため、別途規定はしていないとみられるが、医薬品同様</a:t>
            </a:r>
            <a:r>
              <a:rPr lang="en-US" altLang="ja-JP" sz="1400" dirty="0">
                <a:cs typeface="Arial" panose="020B0604020202020204" pitchFamily="34" charset="0"/>
              </a:rPr>
              <a:t>ICH-GCP</a:t>
            </a:r>
            <a:r>
              <a:rPr lang="ja-JP" altLang="en-US" sz="1400" dirty="0">
                <a:cs typeface="Arial" panose="020B0604020202020204" pitchFamily="34" charset="0"/>
              </a:rPr>
              <a:t>に準拠して運用しているとみられる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関連規定：</a:t>
            </a:r>
            <a:r>
              <a:rPr lang="en-US" altLang="ja-JP" sz="1400" dirty="0">
                <a:cs typeface="Arial" panose="020B0604020202020204" pitchFamily="34" charset="0"/>
              </a:rPr>
              <a:t>Medical Device Regulation,2012</a:t>
            </a:r>
            <a:endParaRPr lang="ja-JP" altLang="en-US" sz="1400" dirty="0">
              <a:cs typeface="Arial" panose="020B0604020202020204" pitchFamily="34" charset="0"/>
            </a:endParaRPr>
          </a:p>
        </p:txBody>
      </p:sp>
      <p:grpSp>
        <p:nvGrpSpPr>
          <p:cNvPr id="68" name="グループ化 7">
            <a:extLst>
              <a:ext uri="{FF2B5EF4-FFF2-40B4-BE49-F238E27FC236}">
                <a16:creationId xmlns:a16="http://schemas.microsoft.com/office/drawing/2014/main" id="{631E08CF-A158-4470-B8CB-F9346787193E}"/>
              </a:ext>
            </a:extLst>
          </p:cNvPr>
          <p:cNvGrpSpPr/>
          <p:nvPr/>
        </p:nvGrpSpPr>
        <p:grpSpPr>
          <a:xfrm>
            <a:off x="349874" y="1364612"/>
            <a:ext cx="4387103" cy="288032"/>
            <a:chOff x="4808984" y="2113806"/>
            <a:chExt cx="5714319" cy="288032"/>
          </a:xfrm>
        </p:grpSpPr>
        <p:cxnSp>
          <p:nvCxnSpPr>
            <p:cNvPr id="69" name="直線コネクタ 19">
              <a:extLst>
                <a:ext uri="{FF2B5EF4-FFF2-40B4-BE49-F238E27FC236}">
                  <a16:creationId xmlns:a16="http://schemas.microsoft.com/office/drawing/2014/main" id="{9179EC79-F13E-40E5-AF27-D050215FF01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0" name="Rectangle 6">
              <a:extLst>
                <a:ext uri="{FF2B5EF4-FFF2-40B4-BE49-F238E27FC236}">
                  <a16:creationId xmlns:a16="http://schemas.microsoft.com/office/drawing/2014/main" id="{C5A9F3F2-FBD6-4738-8911-ACC03A3EAFF3}"/>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医療機器の臨床試験に関して</a:t>
              </a:r>
              <a:endParaRPr lang="ja-JP" altLang="en-US" sz="1400" dirty="0">
                <a:solidFill>
                  <a:srgbClr val="000000"/>
                </a:solidFill>
                <a:latin typeface="Arial Black" pitchFamily="34" charset="0"/>
                <a:ea typeface="HGP創英角ｺﾞｼｯｸUB" pitchFamily="50" charset="-128"/>
              </a:endParaRPr>
            </a:p>
          </p:txBody>
        </p:sp>
      </p:grpSp>
      <p:sp>
        <p:nvSpPr>
          <p:cNvPr id="72" name="テキスト ボックス 12">
            <a:extLst>
              <a:ext uri="{FF2B5EF4-FFF2-40B4-BE49-F238E27FC236}">
                <a16:creationId xmlns:a16="http://schemas.microsoft.com/office/drawing/2014/main" id="{6EA5AFF1-61F7-4B53-B91A-E60DB538BCEA}"/>
              </a:ext>
            </a:extLst>
          </p:cNvPr>
          <p:cNvSpPr txBox="1"/>
          <p:nvPr/>
        </p:nvSpPr>
        <p:spPr>
          <a:xfrm>
            <a:off x="5279410" y="1813761"/>
            <a:ext cx="4320000" cy="326038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臨床実験（</a:t>
            </a:r>
            <a:r>
              <a:rPr lang="en-US" altLang="ja-JP" sz="1400" dirty="0">
                <a:cs typeface="Arial" panose="020B0604020202020204" pitchFamily="34" charset="0"/>
              </a:rPr>
              <a:t>GCP</a:t>
            </a:r>
            <a:r>
              <a:rPr lang="ja-JP" altLang="en-US" sz="1400" dirty="0">
                <a:cs typeface="Arial" panose="020B0604020202020204" pitchFamily="34" charset="0"/>
              </a:rPr>
              <a:t>）のガイドラインは、</a:t>
            </a:r>
            <a:r>
              <a:rPr lang="en-US" altLang="ja-JP" sz="1400" dirty="0">
                <a:cs typeface="Arial" panose="020B0604020202020204" pitchFamily="34" charset="0"/>
              </a:rPr>
              <a:t>1999</a:t>
            </a:r>
            <a:r>
              <a:rPr lang="ja-JP" altLang="en-US" sz="1400" dirty="0">
                <a:cs typeface="Arial" panose="020B0604020202020204" pitchFamily="34" charset="0"/>
              </a:rPr>
              <a:t>年に第</a:t>
            </a:r>
            <a:r>
              <a:rPr lang="en-US" altLang="ja-JP" sz="1400" dirty="0">
                <a:cs typeface="Arial" panose="020B0604020202020204" pitchFamily="34" charset="0"/>
              </a:rPr>
              <a:t>1</a:t>
            </a:r>
            <a:r>
              <a:rPr lang="ja-JP" altLang="en-US" sz="1400" dirty="0">
                <a:cs typeface="Arial" panose="020B0604020202020204" pitchFamily="34" charset="0"/>
              </a:rPr>
              <a:t>版が発行され、現在は</a:t>
            </a:r>
            <a:r>
              <a:rPr lang="en-US" altLang="ja-JP" sz="1400" dirty="0">
                <a:cs typeface="Arial" panose="020B0604020202020204" pitchFamily="34" charset="0"/>
              </a:rPr>
              <a:t>2018</a:t>
            </a:r>
            <a:r>
              <a:rPr lang="ja-JP" altLang="en-US" sz="1400" dirty="0">
                <a:cs typeface="Arial" panose="020B0604020202020204" pitchFamily="34" charset="0"/>
              </a:rPr>
              <a:t>年発行の第</a:t>
            </a:r>
            <a:r>
              <a:rPr lang="en-US" altLang="ja-JP" sz="1400" dirty="0">
                <a:cs typeface="Arial" panose="020B0604020202020204" pitchFamily="34" charset="0"/>
              </a:rPr>
              <a:t>4</a:t>
            </a:r>
            <a:r>
              <a:rPr lang="ja-JP" altLang="en-US" sz="1400" dirty="0">
                <a:cs typeface="Arial" panose="020B0604020202020204" pitchFamily="34" charset="0"/>
              </a:rPr>
              <a:t>版が最新版である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このガイドラインは</a:t>
            </a:r>
            <a:r>
              <a:rPr lang="en-US" altLang="ja-JP" sz="1400" dirty="0">
                <a:cs typeface="Arial" panose="020B0604020202020204" pitchFamily="34" charset="0"/>
              </a:rPr>
              <a:t>ICH-GCP</a:t>
            </a:r>
            <a:r>
              <a:rPr lang="ja-JP" altLang="en-US" sz="1400" dirty="0">
                <a:cs typeface="Arial" panose="020B0604020202020204" pitchFamily="34" charset="0"/>
              </a:rPr>
              <a:t>に準拠している</a:t>
            </a:r>
            <a:endParaRPr lang="en-SG" altLang="ja-JP" sz="1400" dirty="0">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治験申請について</a:t>
            </a:r>
            <a:endParaRPr lang="en-SG"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マレーシアでは、治験の申請は、治験審査委員会（</a:t>
            </a:r>
            <a:r>
              <a:rPr lang="en-US" altLang="ja-JP" sz="1400" dirty="0">
                <a:cs typeface="Arial" panose="020B0604020202020204" pitchFamily="34" charset="0"/>
              </a:rPr>
              <a:t>IRB</a:t>
            </a:r>
            <a:r>
              <a:rPr lang="ja-JP" altLang="en-US" sz="1400" dirty="0">
                <a:cs typeface="Arial" panose="020B0604020202020204" pitchFamily="34" charset="0"/>
              </a:rPr>
              <a:t>）</a:t>
            </a:r>
            <a:r>
              <a:rPr lang="en-US" altLang="ja-JP" sz="1400" dirty="0">
                <a:cs typeface="Arial" panose="020B0604020202020204" pitchFamily="34" charset="0"/>
              </a:rPr>
              <a:t>/</a:t>
            </a:r>
            <a:r>
              <a:rPr lang="ja-JP" altLang="en-US" sz="1400" dirty="0">
                <a:cs typeface="Arial" panose="020B0604020202020204" pitchFamily="34" charset="0"/>
              </a:rPr>
              <a:t>倫理審査委員会（</a:t>
            </a:r>
            <a:r>
              <a:rPr lang="en-US" altLang="ja-JP" sz="1400" dirty="0">
                <a:cs typeface="Arial" panose="020B0604020202020204" pitchFamily="34" charset="0"/>
              </a:rPr>
              <a:t>IEC</a:t>
            </a:r>
            <a:r>
              <a:rPr lang="ja-JP" altLang="en-US" sz="1400" dirty="0">
                <a:cs typeface="Arial" panose="020B0604020202020204" pitchFamily="34" charset="0"/>
              </a:rPr>
              <a:t>）にて審査される</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治験の申請者は必要書類を両委員会に提出し、承認されたら治験を開始できる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cs typeface="Arial" panose="020B0604020202020204" pitchFamily="34" charset="0"/>
              </a:rPr>
              <a:t>GCP</a:t>
            </a:r>
            <a:r>
              <a:rPr lang="ja-JP" altLang="en-US" sz="1400" dirty="0">
                <a:cs typeface="Arial" panose="020B0604020202020204" pitchFamily="34" charset="0"/>
              </a:rPr>
              <a:t>査察について</a:t>
            </a: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治験のスポンサーは、国内外の規制当局の査察を受け入れなければならない</a:t>
            </a:r>
            <a:endParaRPr lang="en-US" altLang="ja-JP" sz="1400" dirty="0">
              <a:cs typeface="Arial" panose="020B0604020202020204" pitchFamily="34" charset="0"/>
            </a:endParaRPr>
          </a:p>
          <a:p>
            <a:pPr marL="647700" lvl="1" indent="-190500" algn="just">
              <a:lnSpc>
                <a:spcPct val="110000"/>
              </a:lnSpc>
              <a:spcAft>
                <a:spcPts val="200"/>
              </a:spcAft>
              <a:buClr>
                <a:srgbClr val="5F8AC3"/>
              </a:buClr>
              <a:buFont typeface="Wingdings" panose="05000000000000000000" pitchFamily="2" charset="2"/>
              <a:buChar char="n"/>
            </a:pPr>
            <a:r>
              <a:rPr lang="ja-JP" altLang="en-US" sz="1400" dirty="0">
                <a:cs typeface="Arial" panose="020B0604020202020204" pitchFamily="34" charset="0"/>
              </a:rPr>
              <a:t>臨床試験実施施設および治験責任医師に対しても査察の受け入れが規定されている</a:t>
            </a:r>
            <a:endParaRPr lang="en-US" altLang="ja-JP" sz="1400" dirty="0">
              <a:cs typeface="Arial" panose="020B0604020202020204" pitchFamily="34" charset="0"/>
            </a:endParaRPr>
          </a:p>
        </p:txBody>
      </p:sp>
      <p:grpSp>
        <p:nvGrpSpPr>
          <p:cNvPr id="73" name="グループ化 7">
            <a:extLst>
              <a:ext uri="{FF2B5EF4-FFF2-40B4-BE49-F238E27FC236}">
                <a16:creationId xmlns:a16="http://schemas.microsoft.com/office/drawing/2014/main" id="{56A41C88-9E62-494C-88CA-A59633E03AD4}"/>
              </a:ext>
            </a:extLst>
          </p:cNvPr>
          <p:cNvGrpSpPr/>
          <p:nvPr/>
        </p:nvGrpSpPr>
        <p:grpSpPr>
          <a:xfrm>
            <a:off x="5283621" y="1364612"/>
            <a:ext cx="4387103" cy="288032"/>
            <a:chOff x="4808984" y="2113806"/>
            <a:chExt cx="5714319" cy="288032"/>
          </a:xfrm>
        </p:grpSpPr>
        <p:cxnSp>
          <p:nvCxnSpPr>
            <p:cNvPr id="74" name="直線コネクタ 19">
              <a:extLst>
                <a:ext uri="{FF2B5EF4-FFF2-40B4-BE49-F238E27FC236}">
                  <a16:creationId xmlns:a16="http://schemas.microsoft.com/office/drawing/2014/main" id="{74780C18-1587-4481-857E-EDB6A58DC1A2}"/>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77BBECE-C666-4054-8F1D-A366C8046E78}"/>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医薬品の臨床試験に関して</a:t>
              </a:r>
              <a:endParaRPr lang="ja-JP" altLang="en-US" sz="1400" dirty="0">
                <a:solidFill>
                  <a:srgbClr val="000000"/>
                </a:solidFill>
                <a:latin typeface="Arial Black" pitchFamily="34" charset="0"/>
                <a:ea typeface="HGP創英角ｺﾞｼｯｸUB" pitchFamily="50" charset="-128"/>
              </a:endParaRPr>
            </a:p>
          </p:txBody>
        </p:sp>
      </p:grpSp>
      <p:grpSp>
        <p:nvGrpSpPr>
          <p:cNvPr id="105" name="Group 5">
            <a:extLst>
              <a:ext uri="{FF2B5EF4-FFF2-40B4-BE49-F238E27FC236}">
                <a16:creationId xmlns:a16="http://schemas.microsoft.com/office/drawing/2014/main" id="{8474662F-74A6-4066-B81A-23EE8C21A03C}"/>
              </a:ext>
            </a:extLst>
          </p:cNvPr>
          <p:cNvGrpSpPr>
            <a:grpSpLocks noChangeAspect="1"/>
          </p:cNvGrpSpPr>
          <p:nvPr/>
        </p:nvGrpSpPr>
        <p:grpSpPr bwMode="auto">
          <a:xfrm>
            <a:off x="3098501" y="1124744"/>
            <a:ext cx="558355" cy="447342"/>
            <a:chOff x="5032" y="257"/>
            <a:chExt cx="1187" cy="951"/>
          </a:xfrm>
        </p:grpSpPr>
        <p:sp>
          <p:nvSpPr>
            <p:cNvPr id="106" name="Freeform 6">
              <a:extLst>
                <a:ext uri="{FF2B5EF4-FFF2-40B4-BE49-F238E27FC236}">
                  <a16:creationId xmlns:a16="http://schemas.microsoft.com/office/drawing/2014/main" id="{0F067C43-3571-4070-909E-A30637A51CA2}"/>
                </a:ext>
              </a:extLst>
            </p:cNvPr>
            <p:cNvSpPr>
              <a:spLocks/>
            </p:cNvSpPr>
            <p:nvPr/>
          </p:nvSpPr>
          <p:spPr bwMode="auto">
            <a:xfrm>
              <a:off x="5198" y="823"/>
              <a:ext cx="163" cy="315"/>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
              <a:extLst>
                <a:ext uri="{FF2B5EF4-FFF2-40B4-BE49-F238E27FC236}">
                  <a16:creationId xmlns:a16="http://schemas.microsoft.com/office/drawing/2014/main" id="{F3BED4DB-B838-472E-87C4-C35CB75CFDB9}"/>
                </a:ext>
              </a:extLst>
            </p:cNvPr>
            <p:cNvSpPr>
              <a:spLocks/>
            </p:cNvSpPr>
            <p:nvPr/>
          </p:nvSpPr>
          <p:spPr bwMode="auto">
            <a:xfrm>
              <a:off x="5032" y="675"/>
              <a:ext cx="302" cy="151"/>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8">
              <a:extLst>
                <a:ext uri="{FF2B5EF4-FFF2-40B4-BE49-F238E27FC236}">
                  <a16:creationId xmlns:a16="http://schemas.microsoft.com/office/drawing/2014/main" id="{F6B6A086-34B3-4E0D-80A6-1884E8F6A1FE}"/>
                </a:ext>
              </a:extLst>
            </p:cNvPr>
            <p:cNvSpPr>
              <a:spLocks/>
            </p:cNvSpPr>
            <p:nvPr/>
          </p:nvSpPr>
          <p:spPr bwMode="auto">
            <a:xfrm>
              <a:off x="6011" y="1083"/>
              <a:ext cx="5" cy="8"/>
            </a:xfrm>
            <a:custGeom>
              <a:avLst/>
              <a:gdLst>
                <a:gd name="T0" fmla="*/ 5 w 5"/>
                <a:gd name="T1" fmla="*/ 0 h 9"/>
                <a:gd name="T2" fmla="*/ 0 w 5"/>
                <a:gd name="T3" fmla="*/ 9 h 9"/>
                <a:gd name="T4" fmla="*/ 5 w 5"/>
                <a:gd name="T5" fmla="*/ 0 h 9"/>
              </a:gdLst>
              <a:ahLst/>
              <a:cxnLst>
                <a:cxn ang="0">
                  <a:pos x="T0" y="T1"/>
                </a:cxn>
                <a:cxn ang="0">
                  <a:pos x="T2" y="T3"/>
                </a:cxn>
                <a:cxn ang="0">
                  <a:pos x="T4" y="T5"/>
                </a:cxn>
              </a:cxnLst>
              <a:rect l="0" t="0" r="r" b="b"/>
              <a:pathLst>
                <a:path w="5" h="9">
                  <a:moveTo>
                    <a:pt x="5" y="0"/>
                  </a:moveTo>
                  <a:cubicBezTo>
                    <a:pt x="4" y="3"/>
                    <a:pt x="2" y="6"/>
                    <a:pt x="0" y="9"/>
                  </a:cubicBezTo>
                  <a:cubicBezTo>
                    <a:pt x="5" y="0"/>
                    <a:pt x="5" y="0"/>
                    <a:pt x="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9">
              <a:extLst>
                <a:ext uri="{FF2B5EF4-FFF2-40B4-BE49-F238E27FC236}">
                  <a16:creationId xmlns:a16="http://schemas.microsoft.com/office/drawing/2014/main" id="{FE24E902-2DAE-43FF-930B-E5FC2A0522E8}"/>
                </a:ext>
              </a:extLst>
            </p:cNvPr>
            <p:cNvSpPr>
              <a:spLocks/>
            </p:cNvSpPr>
            <p:nvPr/>
          </p:nvSpPr>
          <p:spPr bwMode="auto">
            <a:xfrm>
              <a:off x="5832" y="258"/>
              <a:ext cx="387" cy="833"/>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0">
              <a:extLst>
                <a:ext uri="{FF2B5EF4-FFF2-40B4-BE49-F238E27FC236}">
                  <a16:creationId xmlns:a16="http://schemas.microsoft.com/office/drawing/2014/main" id="{AEC34E0C-5C29-40FA-A152-B3E4A36A7916}"/>
                </a:ext>
              </a:extLst>
            </p:cNvPr>
            <p:cNvSpPr>
              <a:spLocks/>
            </p:cNvSpPr>
            <p:nvPr/>
          </p:nvSpPr>
          <p:spPr bwMode="auto">
            <a:xfrm>
              <a:off x="5411" y="257"/>
              <a:ext cx="715" cy="834"/>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11">
              <a:extLst>
                <a:ext uri="{FF2B5EF4-FFF2-40B4-BE49-F238E27FC236}">
                  <a16:creationId xmlns:a16="http://schemas.microsoft.com/office/drawing/2014/main" id="{188BEFFC-AB8F-4328-A927-F9D17C791FB6}"/>
                </a:ext>
              </a:extLst>
            </p:cNvPr>
            <p:cNvSpPr>
              <a:spLocks/>
            </p:cNvSpPr>
            <p:nvPr/>
          </p:nvSpPr>
          <p:spPr bwMode="auto">
            <a:xfrm>
              <a:off x="5464" y="281"/>
              <a:ext cx="571" cy="815"/>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12">
              <a:extLst>
                <a:ext uri="{FF2B5EF4-FFF2-40B4-BE49-F238E27FC236}">
                  <a16:creationId xmlns:a16="http://schemas.microsoft.com/office/drawing/2014/main" id="{EA7BD43B-7AF3-4005-AFEB-E5EEB6C449C8}"/>
                </a:ext>
              </a:extLst>
            </p:cNvPr>
            <p:cNvSpPr>
              <a:spLocks/>
            </p:cNvSpPr>
            <p:nvPr/>
          </p:nvSpPr>
          <p:spPr bwMode="auto">
            <a:xfrm>
              <a:off x="5518" y="466"/>
              <a:ext cx="437" cy="280"/>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13">
              <a:extLst>
                <a:ext uri="{FF2B5EF4-FFF2-40B4-BE49-F238E27FC236}">
                  <a16:creationId xmlns:a16="http://schemas.microsoft.com/office/drawing/2014/main" id="{C4D8272F-F930-4FBC-B302-4963F8497717}"/>
                </a:ext>
              </a:extLst>
            </p:cNvPr>
            <p:cNvSpPr>
              <a:spLocks/>
            </p:cNvSpPr>
            <p:nvPr/>
          </p:nvSpPr>
          <p:spPr bwMode="auto">
            <a:xfrm>
              <a:off x="5656" y="745"/>
              <a:ext cx="348" cy="350"/>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14">
              <a:extLst>
                <a:ext uri="{FF2B5EF4-FFF2-40B4-BE49-F238E27FC236}">
                  <a16:creationId xmlns:a16="http://schemas.microsoft.com/office/drawing/2014/main" id="{9CBE8AE8-F2E7-4CFE-B0D7-1AB00F1AF000}"/>
                </a:ext>
              </a:extLst>
            </p:cNvPr>
            <p:cNvSpPr>
              <a:spLocks/>
            </p:cNvSpPr>
            <p:nvPr/>
          </p:nvSpPr>
          <p:spPr bwMode="auto">
            <a:xfrm>
              <a:off x="5145" y="1071"/>
              <a:ext cx="549" cy="137"/>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15">
              <a:extLst>
                <a:ext uri="{FF2B5EF4-FFF2-40B4-BE49-F238E27FC236}">
                  <a16:creationId xmlns:a16="http://schemas.microsoft.com/office/drawing/2014/main" id="{2F64C63E-8911-4536-AD46-00B349D1A891}"/>
                </a:ext>
              </a:extLst>
            </p:cNvPr>
            <p:cNvSpPr>
              <a:spLocks/>
            </p:cNvSpPr>
            <p:nvPr/>
          </p:nvSpPr>
          <p:spPr bwMode="auto">
            <a:xfrm>
              <a:off x="5361" y="826"/>
              <a:ext cx="295" cy="312"/>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16">
              <a:extLst>
                <a:ext uri="{FF2B5EF4-FFF2-40B4-BE49-F238E27FC236}">
                  <a16:creationId xmlns:a16="http://schemas.microsoft.com/office/drawing/2014/main" id="{FF42E5C6-8D5E-4A31-84E3-AB0093F8CA5D}"/>
                </a:ext>
              </a:extLst>
            </p:cNvPr>
            <p:cNvSpPr>
              <a:spLocks/>
            </p:cNvSpPr>
            <p:nvPr/>
          </p:nvSpPr>
          <p:spPr bwMode="auto">
            <a:xfrm>
              <a:off x="5582" y="543"/>
              <a:ext cx="291" cy="202"/>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17">
              <a:extLst>
                <a:ext uri="{FF2B5EF4-FFF2-40B4-BE49-F238E27FC236}">
                  <a16:creationId xmlns:a16="http://schemas.microsoft.com/office/drawing/2014/main" id="{0F309649-ADFD-4933-BC09-B0927FA1ED48}"/>
                </a:ext>
              </a:extLst>
            </p:cNvPr>
            <p:cNvSpPr>
              <a:spLocks/>
            </p:cNvSpPr>
            <p:nvPr/>
          </p:nvSpPr>
          <p:spPr bwMode="auto">
            <a:xfrm>
              <a:off x="5604" y="566"/>
              <a:ext cx="215" cy="143"/>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18">
              <a:extLst>
                <a:ext uri="{FF2B5EF4-FFF2-40B4-BE49-F238E27FC236}">
                  <a16:creationId xmlns:a16="http://schemas.microsoft.com/office/drawing/2014/main" id="{E06D7BEB-B1F8-4C80-8E23-01FD09DCD097}"/>
                </a:ext>
              </a:extLst>
            </p:cNvPr>
            <p:cNvSpPr>
              <a:spLocks/>
            </p:cNvSpPr>
            <p:nvPr/>
          </p:nvSpPr>
          <p:spPr bwMode="auto">
            <a:xfrm>
              <a:off x="5656" y="744"/>
              <a:ext cx="211" cy="115"/>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19">
              <a:extLst>
                <a:ext uri="{FF2B5EF4-FFF2-40B4-BE49-F238E27FC236}">
                  <a16:creationId xmlns:a16="http://schemas.microsoft.com/office/drawing/2014/main" id="{AAE99758-4B4D-467E-A55E-60C0FAA3B5EE}"/>
                </a:ext>
              </a:extLst>
            </p:cNvPr>
            <p:cNvSpPr>
              <a:spLocks/>
            </p:cNvSpPr>
            <p:nvPr/>
          </p:nvSpPr>
          <p:spPr bwMode="auto">
            <a:xfrm>
              <a:off x="5795" y="744"/>
              <a:ext cx="50" cy="70"/>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20">
              <a:extLst>
                <a:ext uri="{FF2B5EF4-FFF2-40B4-BE49-F238E27FC236}">
                  <a16:creationId xmlns:a16="http://schemas.microsoft.com/office/drawing/2014/main" id="{DBD80438-FF69-4455-AFB0-C4CD73FA323C}"/>
                </a:ext>
              </a:extLst>
            </p:cNvPr>
            <p:cNvSpPr>
              <a:spLocks/>
            </p:cNvSpPr>
            <p:nvPr/>
          </p:nvSpPr>
          <p:spPr bwMode="auto">
            <a:xfrm>
              <a:off x="5300" y="675"/>
              <a:ext cx="510" cy="154"/>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21">
              <a:extLst>
                <a:ext uri="{FF2B5EF4-FFF2-40B4-BE49-F238E27FC236}">
                  <a16:creationId xmlns:a16="http://schemas.microsoft.com/office/drawing/2014/main" id="{C732371A-32CE-40D3-A1DB-413A88363657}"/>
                </a:ext>
              </a:extLst>
            </p:cNvPr>
            <p:cNvSpPr>
              <a:spLocks/>
            </p:cNvSpPr>
            <p:nvPr/>
          </p:nvSpPr>
          <p:spPr bwMode="auto">
            <a:xfrm>
              <a:off x="5663" y="592"/>
              <a:ext cx="156" cy="120"/>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22">
              <a:extLst>
                <a:ext uri="{FF2B5EF4-FFF2-40B4-BE49-F238E27FC236}">
                  <a16:creationId xmlns:a16="http://schemas.microsoft.com/office/drawing/2014/main" id="{F4261FF5-41A3-48D0-B44F-EBF56B6B90AE}"/>
                </a:ext>
              </a:extLst>
            </p:cNvPr>
            <p:cNvSpPr>
              <a:spLocks/>
            </p:cNvSpPr>
            <p:nvPr/>
          </p:nvSpPr>
          <p:spPr bwMode="auto">
            <a:xfrm>
              <a:off x="5676" y="600"/>
              <a:ext cx="165" cy="131"/>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23">
              <a:extLst>
                <a:ext uri="{FF2B5EF4-FFF2-40B4-BE49-F238E27FC236}">
                  <a16:creationId xmlns:a16="http://schemas.microsoft.com/office/drawing/2014/main" id="{9C20FF8A-12BC-46D0-A8CB-33D5EA327FD3}"/>
                </a:ext>
              </a:extLst>
            </p:cNvPr>
            <p:cNvSpPr>
              <a:spLocks/>
            </p:cNvSpPr>
            <p:nvPr/>
          </p:nvSpPr>
          <p:spPr bwMode="auto">
            <a:xfrm>
              <a:off x="5047" y="652"/>
              <a:ext cx="762" cy="98"/>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A2BBDC"/>
            </a:solidFill>
            <a:ln w="4763" cap="flat" cmpd="sng" algn="ctr">
              <a:solidFill>
                <a:srgbClr val="FFFFFF"/>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4" name="Group 123">
            <a:extLst>
              <a:ext uri="{FF2B5EF4-FFF2-40B4-BE49-F238E27FC236}">
                <a16:creationId xmlns:a16="http://schemas.microsoft.com/office/drawing/2014/main" id="{35DBD2D1-28AB-43FA-90B7-2DBA08FC2D1C}"/>
              </a:ext>
            </a:extLst>
          </p:cNvPr>
          <p:cNvGrpSpPr/>
          <p:nvPr/>
        </p:nvGrpSpPr>
        <p:grpSpPr>
          <a:xfrm>
            <a:off x="7884763" y="1218193"/>
            <a:ext cx="524621" cy="345583"/>
            <a:chOff x="8985448" y="341193"/>
            <a:chExt cx="524621" cy="345583"/>
          </a:xfrm>
        </p:grpSpPr>
        <p:grpSp>
          <p:nvGrpSpPr>
            <p:cNvPr id="125" name="Group 27">
              <a:extLst>
                <a:ext uri="{FF2B5EF4-FFF2-40B4-BE49-F238E27FC236}">
                  <a16:creationId xmlns:a16="http://schemas.microsoft.com/office/drawing/2014/main" id="{C50DEA19-C10F-4DBC-B977-E64DA8DCDB37}"/>
                </a:ext>
              </a:extLst>
            </p:cNvPr>
            <p:cNvGrpSpPr>
              <a:grpSpLocks noChangeAspect="1"/>
            </p:cNvGrpSpPr>
            <p:nvPr/>
          </p:nvGrpSpPr>
          <p:grpSpPr bwMode="auto">
            <a:xfrm>
              <a:off x="9326876" y="341193"/>
              <a:ext cx="183193" cy="345583"/>
              <a:chOff x="5253" y="1616"/>
              <a:chExt cx="273" cy="515"/>
            </a:xfrm>
          </p:grpSpPr>
          <p:sp>
            <p:nvSpPr>
              <p:cNvPr id="133" name="Freeform 28">
                <a:extLst>
                  <a:ext uri="{FF2B5EF4-FFF2-40B4-BE49-F238E27FC236}">
                    <a16:creationId xmlns:a16="http://schemas.microsoft.com/office/drawing/2014/main" id="{EA15947F-EC6E-44DE-A334-BE4333355C8E}"/>
                  </a:ext>
                </a:extLst>
              </p:cNvPr>
              <p:cNvSpPr>
                <a:spLocks/>
              </p:cNvSpPr>
              <p:nvPr/>
            </p:nvSpPr>
            <p:spPr bwMode="auto">
              <a:xfrm>
                <a:off x="5253" y="1616"/>
                <a:ext cx="273" cy="515"/>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29">
                <a:extLst>
                  <a:ext uri="{FF2B5EF4-FFF2-40B4-BE49-F238E27FC236}">
                    <a16:creationId xmlns:a16="http://schemas.microsoft.com/office/drawing/2014/main" id="{FE8AC355-96BC-494B-8E0A-0282E2625AE5}"/>
                  </a:ext>
                </a:extLst>
              </p:cNvPr>
              <p:cNvSpPr>
                <a:spLocks noChangeArrowheads="1"/>
              </p:cNvSpPr>
              <p:nvPr/>
            </p:nvSpPr>
            <p:spPr bwMode="auto">
              <a:xfrm>
                <a:off x="5262" y="1837"/>
                <a:ext cx="255"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6" name="Group 33">
              <a:extLst>
                <a:ext uri="{FF2B5EF4-FFF2-40B4-BE49-F238E27FC236}">
                  <a16:creationId xmlns:a16="http://schemas.microsoft.com/office/drawing/2014/main" id="{ACC5D46B-AFF3-4295-A46C-0AE7255A07C6}"/>
                </a:ext>
              </a:extLst>
            </p:cNvPr>
            <p:cNvGrpSpPr>
              <a:grpSpLocks noChangeAspect="1"/>
            </p:cNvGrpSpPr>
            <p:nvPr/>
          </p:nvGrpSpPr>
          <p:grpSpPr bwMode="auto">
            <a:xfrm>
              <a:off x="8985448" y="476672"/>
              <a:ext cx="317386" cy="163142"/>
              <a:chOff x="4786" y="1941"/>
              <a:chExt cx="321" cy="165"/>
            </a:xfrm>
          </p:grpSpPr>
          <p:sp>
            <p:nvSpPr>
              <p:cNvPr id="127" name="Freeform 34">
                <a:extLst>
                  <a:ext uri="{FF2B5EF4-FFF2-40B4-BE49-F238E27FC236}">
                    <a16:creationId xmlns:a16="http://schemas.microsoft.com/office/drawing/2014/main" id="{DEB14CB6-3097-4EC4-AAB2-851669959343}"/>
                  </a:ext>
                </a:extLst>
              </p:cNvPr>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35">
                <a:extLst>
                  <a:ext uri="{FF2B5EF4-FFF2-40B4-BE49-F238E27FC236}">
                    <a16:creationId xmlns:a16="http://schemas.microsoft.com/office/drawing/2014/main" id="{A51424BC-7545-4545-B346-ABE5830754EC}"/>
                  </a:ext>
                </a:extLst>
              </p:cNvPr>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36">
                <a:extLst>
                  <a:ext uri="{FF2B5EF4-FFF2-40B4-BE49-F238E27FC236}">
                    <a16:creationId xmlns:a16="http://schemas.microsoft.com/office/drawing/2014/main" id="{AEA954C9-C34B-4C6D-8C02-A569F198E8A1}"/>
                  </a:ext>
                </a:extLst>
              </p:cNvPr>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37">
                <a:extLst>
                  <a:ext uri="{FF2B5EF4-FFF2-40B4-BE49-F238E27FC236}">
                    <a16:creationId xmlns:a16="http://schemas.microsoft.com/office/drawing/2014/main" id="{F90F227D-8E24-490D-A8E3-1A70BFFF065C}"/>
                  </a:ext>
                </a:extLst>
              </p:cNvPr>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38">
                <a:extLst>
                  <a:ext uri="{FF2B5EF4-FFF2-40B4-BE49-F238E27FC236}">
                    <a16:creationId xmlns:a16="http://schemas.microsoft.com/office/drawing/2014/main" id="{FE8C1527-B190-48C9-BC7A-805B1F160333}"/>
                  </a:ext>
                </a:extLst>
              </p:cNvPr>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A2BBDC"/>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39">
                <a:extLst>
                  <a:ext uri="{FF2B5EF4-FFF2-40B4-BE49-F238E27FC236}">
                    <a16:creationId xmlns:a16="http://schemas.microsoft.com/office/drawing/2014/main" id="{B512E030-E22C-43C8-80B2-088E76710097}"/>
                  </a:ext>
                </a:extLst>
              </p:cNvPr>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FFFFFF"/>
              </a:solidFill>
              <a:ln w="9525" cap="flat" cmpd="sng" algn="ctr">
                <a:solidFill>
                  <a:srgbClr val="A2BBD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sp>
        <p:nvSpPr>
          <p:cNvPr id="43" name="テキスト ボックス 11">
            <a:extLst>
              <a:ext uri="{FF2B5EF4-FFF2-40B4-BE49-F238E27FC236}">
                <a16:creationId xmlns:a16="http://schemas.microsoft.com/office/drawing/2014/main" id="{3428018F-44C2-4B2E-A9E8-D6389F9700AA}"/>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「アジア諸国薬事関係規制情報調査」（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21241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E50897-8C64-44FC-AC81-66F95897BCE1}"/>
              </a:ext>
            </a:extLst>
          </p:cNvPr>
          <p:cNvGraphicFramePr>
            <a:graphicFrameLocks noChangeAspect="1"/>
          </p:cNvGraphicFramePr>
          <p:nvPr>
            <p:custDataLst>
              <p:tags r:id="rId1"/>
            </p:custDataLst>
            <p:extLst>
              <p:ext uri="{D42A27DB-BD31-4B8C-83A1-F6EECF244321}">
                <p14:modId xmlns:p14="http://schemas.microsoft.com/office/powerpoint/2010/main" val="31010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3E50897-8C64-44FC-AC81-66F95897BC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39319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年に個人情報保護に関する包括的な規制である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Act 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が成立、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年に施行された。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では、情報対象者が同意している場合には当該国外への情報転送を認めている。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ONE ASIA LAWYERS</a:t>
            </a:r>
            <a:r>
              <a:rPr lang="ja-JP" altLang="en-US" sz="800" dirty="0"/>
              <a:t>「マレーシアの個人情報保護法」、</a:t>
            </a:r>
            <a:r>
              <a:rPr lang="en-US" altLang="ja-JP" sz="800" dirty="0"/>
              <a:t>TNY</a:t>
            </a:r>
            <a:r>
              <a:rPr lang="ja-JP" altLang="en-US" sz="800" dirty="0"/>
              <a:t>国際法律事務所</a:t>
            </a:r>
            <a:r>
              <a:rPr lang="en-US" altLang="ja-JP" sz="800" dirty="0"/>
              <a:t>(</a:t>
            </a:r>
            <a:r>
              <a:rPr lang="ja-JP" altLang="en-US" sz="800" dirty="0"/>
              <a:t>佐賀</a:t>
            </a:r>
            <a:r>
              <a:rPr lang="en-US" altLang="ja-JP" sz="800" dirty="0"/>
              <a:t>)</a:t>
            </a:r>
            <a:r>
              <a:rPr lang="ja-JP" altLang="en-US" sz="800" dirty="0"/>
              <a:t>「マレーシアの個人情報保護法の概要」</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BCDA40B1-A6D9-4B3F-A672-8C5765DE2B2C}"/>
              </a:ext>
            </a:extLst>
          </p:cNvPr>
          <p:cNvGraphicFramePr>
            <a:graphicFrameLocks noGrp="1"/>
          </p:cNvGraphicFramePr>
          <p:nvPr/>
        </p:nvGraphicFramePr>
        <p:xfrm>
          <a:off x="200025" y="1938289"/>
          <a:ext cx="9505056" cy="2714847"/>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その情報又はその情報とその他の情報を併せて特定される情報対象者（例えば個人）に直接的、間接的に関連する商業的活動に関するあらゆる情報を意味する。氏名、住所、生年月日、メールアドレス、電話番号などが個人情報に該当する。</a:t>
                      </a:r>
                      <a:endParaRPr kumimoji="1" lang="en-US" altLang="ja-JP" sz="1000" dirty="0">
                        <a:latin typeface="+mn-lt"/>
                        <a:ea typeface="+mn-ea"/>
                        <a:cs typeface="Arial" panose="020B0604020202020204" pitchFamily="34" charset="0"/>
                      </a:endParaRP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特に情報対象者の身体若しくは精神の健康又は状態に関するもの、政治的意見、信仰などは、個人情報の中でも「センシティブ個人情報」とされ、これを取得する場合には、情報主体からの「明示的な同意」を取得することが求められ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マレーシアにおいて設立された法人等及び、マレーシアで設立されてはいないものの個人情報処理の設備をマレーシアにおいて使用する法人等で、商業的活動に関して個人情報を処理する者等が適用範囲とされている。</a:t>
                      </a:r>
                      <a:endParaRPr lang="en-US" altLang="ja-JP" sz="1000" dirty="0">
                        <a:latin typeface="+mn-lt"/>
                        <a:ea typeface="+mn-ea"/>
                        <a:cs typeface="Arial" panose="020B0604020202020204" pitchFamily="34" charset="0"/>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さらに、</a:t>
                      </a:r>
                      <a:r>
                        <a:rPr lang="en-US" altLang="ja-JP" sz="1000" dirty="0">
                          <a:latin typeface="+mn-lt"/>
                          <a:ea typeface="+mn-ea"/>
                          <a:cs typeface="Arial" panose="020B0604020202020204" pitchFamily="34" charset="0"/>
                        </a:rPr>
                        <a:t>PDPA</a:t>
                      </a:r>
                      <a:r>
                        <a:rPr lang="ja-JP" altLang="en-US" sz="1000" dirty="0">
                          <a:latin typeface="+mn-lt"/>
                          <a:ea typeface="+mn-ea"/>
                          <a:cs typeface="Arial" panose="020B0604020202020204" pitchFamily="34" charset="0"/>
                        </a:rPr>
                        <a:t>は、上記に該当しない場合であっても、マレーシアに事務所を持っている者やマレーシアにおいて継続的に活動している者にも適用されるとしている。したがって、例えば、日本の企業がスマートフォンのアプリ等を利用してマレーシア在住の個人を対象としたサービスを提供する場合には、マレーシア国内に個人情報を処理するためのデータサーバー等を有していない場合であっても、「マレーシアにおいて継続的に活動している」として個人情報保護法が適用される可能性が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kumimoji="1" lang="ja-JP" altLang="en-US" sz="1050" b="1" u="none" dirty="0">
                          <a:solidFill>
                            <a:schemeClr val="bg1"/>
                          </a:solidFill>
                          <a:latin typeface="+mn-lt"/>
                          <a:ea typeface="+mn-ea"/>
                          <a:cs typeface="Arial" panose="020B0604020202020204" pitchFamily="34" charset="0"/>
                        </a:rPr>
                        <a:t>個人情報保護原則</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一般原則、通知及び選択の原則、開示原則、安全原則、保持原則、情報完全性原則、アクセス原則を順守することが適用対象者には求められる。（詳細は出所各レポートに詳しい。）</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50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C73D-DB67-77BB-96F4-80DCA5DD8BBD}"/>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A03BAA5-BFFE-94AB-7325-873ACE7530D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4302FE-043E-201F-DCC5-F107C1256913}"/>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368AC880-D968-4CDC-8A75-0C6A353A458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B8BB0FCF-600F-D2DC-E8C4-22154EF937FD}"/>
              </a:ext>
            </a:extLst>
          </p:cNvPr>
          <p:cNvSpPr txBox="1"/>
          <p:nvPr/>
        </p:nvSpPr>
        <p:spPr>
          <a:xfrm>
            <a:off x="200472" y="1124744"/>
            <a:ext cx="9505056" cy="1215910"/>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2010</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年個人データ保護法（第</a:t>
            </a: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709</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号法）</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年に、商取引の目的で処理される個人の個人情報を保護するために、個人情報保護法が制定された。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この法律は改正され、データ処理者にセキュリティ原則を遵守する直接的な義務、国境を越えた転送規則の変更、「機密個人データ」および「個人データ」の定義の改訂、データ保護責任者の任命の義務化、違反の通知、データ移植性に関するデータ主体の権利の強化、罰則の強化などが規定された。</a:t>
            </a:r>
          </a:p>
        </p:txBody>
      </p:sp>
      <p:sp>
        <p:nvSpPr>
          <p:cNvPr id="9" name="テキスト ボックス 14">
            <a:extLst>
              <a:ext uri="{FF2B5EF4-FFF2-40B4-BE49-F238E27FC236}">
                <a16:creationId xmlns:a16="http://schemas.microsoft.com/office/drawing/2014/main" id="{520ECD40-AE15-691B-0EB0-AB61005E73B6}"/>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（出所）個人データ保護コミッショナー（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）、デジタル省</a:t>
            </a:r>
          </a:p>
        </p:txBody>
      </p:sp>
      <p:graphicFrame>
        <p:nvGraphicFramePr>
          <p:cNvPr id="4" name="表 34">
            <a:extLst>
              <a:ext uri="{FF2B5EF4-FFF2-40B4-BE49-F238E27FC236}">
                <a16:creationId xmlns:a16="http://schemas.microsoft.com/office/drawing/2014/main" id="{1112CDB5-7C08-F253-5BEC-1F22777D327F}"/>
              </a:ext>
            </a:extLst>
          </p:cNvPr>
          <p:cNvGraphicFramePr>
            <a:graphicFrameLocks noGrp="1"/>
          </p:cNvGraphicFramePr>
          <p:nvPr>
            <p:extLst>
              <p:ext uri="{D42A27DB-BD31-4B8C-83A1-F6EECF244321}">
                <p14:modId xmlns:p14="http://schemas.microsoft.com/office/powerpoint/2010/main" val="1900590435"/>
              </p:ext>
            </p:extLst>
          </p:nvPr>
        </p:nvGraphicFramePr>
        <p:xfrm>
          <a:off x="200025" y="2492896"/>
          <a:ext cx="9505056" cy="3880104"/>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l"/>
                      <a:r>
                        <a:rPr lang="ja" sz="1100" b="1" dirty="0">
                          <a:solidFill>
                            <a:schemeClr val="bg1"/>
                          </a:solidFill>
                        </a:rPr>
                        <a:t>規定</a:t>
                      </a:r>
                    </a:p>
                  </a:txBody>
                  <a:tcPr marT="27432" marB="27432"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a:r>
                        <a:rPr lang="ja" sz="1100" b="1" dirty="0">
                          <a:solidFill>
                            <a:schemeClr val="bg1"/>
                          </a:solidFill>
                        </a:rPr>
                        <a:t>説明</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57200">
                <a:tc>
                  <a:txBody>
                    <a:bodyPr/>
                    <a:lstStyle/>
                    <a:p>
                      <a:pPr algn="l"/>
                      <a:r>
                        <a:rPr lang="ja" sz="1000" b="1" dirty="0">
                          <a:solidFill>
                            <a:schemeClr val="bg1"/>
                          </a:solidFill>
                        </a:rPr>
                        <a:t>範囲</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事業において個人データを処理するすべての個人および組織。連邦政府および州政府は除外され</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pPr algn="l"/>
                      <a:r>
                        <a:rPr lang="ja" sz="1000" b="1" dirty="0">
                          <a:solidFill>
                            <a:schemeClr val="bg1"/>
                          </a:solidFill>
                        </a:rPr>
                        <a:t>同意</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データを処理するには同意が必要。</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930975093"/>
                  </a:ext>
                </a:extLst>
              </a:tr>
              <a:tr h="457200">
                <a:tc>
                  <a:txBody>
                    <a:bodyPr/>
                    <a:lstStyle/>
                    <a:p>
                      <a:pPr algn="l"/>
                      <a:r>
                        <a:rPr lang="ja" sz="1000" b="1" dirty="0">
                          <a:solidFill>
                            <a:schemeClr val="bg1"/>
                          </a:solidFill>
                        </a:rPr>
                        <a:t>データ主体の権利</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データ主体は、技術的に実行可能かつ互換性がある場合、自身の個人データを別のデータ管理者に転送するよう要求でき</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3332892395"/>
                  </a:ext>
                </a:extLst>
              </a:tr>
              <a:tr h="457200">
                <a:tc>
                  <a:txBody>
                    <a:bodyPr/>
                    <a:lstStyle/>
                    <a:p>
                      <a:pPr algn="l"/>
                      <a:r>
                        <a:rPr lang="ja" sz="1000" b="1" dirty="0">
                          <a:solidFill>
                            <a:schemeClr val="bg1"/>
                          </a:solidFill>
                        </a:rPr>
                        <a:t>データ侵害通知</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組織は、データ侵害が発生した場合、速やかにコミッショナーに通知し、重大な損害が発生する可能性がある場合には、影響を受ける個人に通知する必要があ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3264377771"/>
                  </a:ext>
                </a:extLst>
              </a:tr>
              <a:tr h="457200">
                <a:tc>
                  <a:txBody>
                    <a:bodyPr/>
                    <a:lstStyle/>
                    <a:p>
                      <a:pPr algn="l"/>
                      <a:r>
                        <a:rPr lang="ja" sz="1000" b="1" dirty="0">
                          <a:solidFill>
                            <a:schemeClr val="bg1"/>
                          </a:solidFill>
                        </a:rPr>
                        <a:t>国境を越えた移転</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データ管理者は、マレーシア国外に同様の法律があるか、同等のデータ保護基準を設けている場合、個人データをマレーシア国外に転送することができ</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2500026074"/>
                  </a:ext>
                </a:extLst>
              </a:tr>
              <a:tr h="457200">
                <a:tc>
                  <a:txBody>
                    <a:bodyPr/>
                    <a:lstStyle/>
                    <a:p>
                      <a:pPr algn="l"/>
                      <a:r>
                        <a:rPr lang="ja" sz="1000" b="1" dirty="0">
                          <a:solidFill>
                            <a:schemeClr val="bg1"/>
                          </a:solidFill>
                        </a:rPr>
                        <a:t>研究目的</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個人データは、以下の条件を満たす限り、通常のデータ保護規則（通知、同意の選択、開示、アクセス権など）の一部に従わずに、研究または統計の目的で使用でき</a:t>
                      </a:r>
                      <a:r>
                        <a:rPr lang="ja-JP" altLang="en-US" sz="1000" dirty="0"/>
                        <a:t>る</a:t>
                      </a:r>
                      <a:r>
                        <a:rPr lang="ja" sz="1000" dirty="0"/>
                        <a:t>。データは研究または統計にのみ使用され、最終結果では個人が特定され</a:t>
                      </a:r>
                      <a:r>
                        <a:rPr lang="ja-JP" altLang="en-US" sz="1000" dirty="0"/>
                        <a:t>ない</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760563546"/>
                  </a:ext>
                </a:extLst>
              </a:tr>
              <a:tr h="457200">
                <a:tc>
                  <a:txBody>
                    <a:bodyPr/>
                    <a:lstStyle/>
                    <a:p>
                      <a:pPr algn="l"/>
                      <a:r>
                        <a:rPr lang="ja" sz="1000" b="1" dirty="0">
                          <a:solidFill>
                            <a:schemeClr val="bg1"/>
                          </a:solidFill>
                        </a:rPr>
                        <a:t>罰則</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7 つのデータ保護原則のいずれかに違反すると、最高 100 万リンギットの罰金と最長 3 年の懲役が科せられる可能性があ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200">
                <a:tc>
                  <a:txBody>
                    <a:bodyPr/>
                    <a:lstStyle/>
                    <a:p>
                      <a:pPr algn="l"/>
                      <a:r>
                        <a:rPr lang="ja" sz="1000" b="1" dirty="0">
                          <a:solidFill>
                            <a:schemeClr val="bg1"/>
                          </a:solidFill>
                        </a:rPr>
                        <a:t>データ保護責任者（DPO）の任命</a:t>
                      </a:r>
                    </a:p>
                  </a:txBody>
                  <a:tcPr marT="27432" marB="27432"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l">
                        <a:buFont typeface="Courier New" panose="02070309020205020404" pitchFamily="49" charset="0"/>
                        <a:buNone/>
                      </a:pPr>
                      <a:r>
                        <a:rPr lang="ja" sz="1000" dirty="0"/>
                        <a:t>各データ管理者およびデータ処理者は、組織が PDPA に準拠していることを確認する責任を負うデータ保護責任者 (DPO) を少なくとも 1 名任命する必要があ</a:t>
                      </a:r>
                      <a:r>
                        <a:rPr lang="ja-JP" altLang="en-US" sz="1000" dirty="0"/>
                        <a:t>る</a:t>
                      </a:r>
                      <a:r>
                        <a:rPr lang="ja" sz="1000" dirty="0"/>
                        <a:t>。</a:t>
                      </a:r>
                    </a:p>
                  </a:txBody>
                  <a:tcPr marT="27432" marB="27432"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5905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29D02-CB0E-E3AE-0770-B576518FE4B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87C44E5-841A-59EC-2CEA-0980E647C45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7A03BAA5-BFFE-94AB-7325-873ACE7530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5D1B812-500A-8ACA-C2AB-E2A32E95503E}"/>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8F0F7FB5-E6BE-5164-2C52-265832C0FDE2}"/>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E82E60B3-9AEA-A8A6-D334-7131C5814441}"/>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2010</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年個人データ保護法（第</a:t>
            </a:r>
            <a:r>
              <a:rPr lang="en-US" altLang="ja-JP" sz="1400" b="1" dirty="0">
                <a:latin typeface="Arial" panose="020B0604020202020204" pitchFamily="34" charset="0"/>
                <a:ea typeface="HGP創英角ｺﾞｼｯｸUB" panose="020B0900000000000000" pitchFamily="50" charset="-128"/>
                <a:cs typeface="Arial" panose="020B0604020202020204" pitchFamily="34" charset="0"/>
              </a:rPr>
              <a:t>709</a:t>
            </a: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号法）</a:t>
            </a:r>
          </a:p>
        </p:txBody>
      </p:sp>
      <p:sp>
        <p:nvSpPr>
          <p:cNvPr id="9" name="テキスト ボックス 14">
            <a:extLst>
              <a:ext uri="{FF2B5EF4-FFF2-40B4-BE49-F238E27FC236}">
                <a16:creationId xmlns:a16="http://schemas.microsoft.com/office/drawing/2014/main" id="{E454F3AF-29DA-B3D0-DBF2-BE4F393DB4E9}"/>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（出所）個人データ保護コミッショナー（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PPDP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）、デジタル省</a:t>
            </a:r>
          </a:p>
        </p:txBody>
      </p:sp>
      <p:grpSp>
        <p:nvGrpSpPr>
          <p:cNvPr id="24" name="Group 23">
            <a:extLst>
              <a:ext uri="{FF2B5EF4-FFF2-40B4-BE49-F238E27FC236}">
                <a16:creationId xmlns:a16="http://schemas.microsoft.com/office/drawing/2014/main" id="{AA36FF08-9DD5-8E30-CC1F-F6D5BE7CCEAF}"/>
              </a:ext>
            </a:extLst>
          </p:cNvPr>
          <p:cNvGrpSpPr/>
          <p:nvPr/>
        </p:nvGrpSpPr>
        <p:grpSpPr>
          <a:xfrm>
            <a:off x="4304927" y="1557431"/>
            <a:ext cx="5375199" cy="2057832"/>
            <a:chOff x="210900" y="3933056"/>
            <a:chExt cx="2509852" cy="2902377"/>
          </a:xfrm>
        </p:grpSpPr>
        <p:sp>
          <p:nvSpPr>
            <p:cNvPr id="25" name="Rectangle: Rounded Corners 24">
              <a:extLst>
                <a:ext uri="{FF2B5EF4-FFF2-40B4-BE49-F238E27FC236}">
                  <a16:creationId xmlns:a16="http://schemas.microsoft.com/office/drawing/2014/main" id="{BD04113F-9BDC-8E12-7C30-C33489AF1099}"/>
                </a:ext>
              </a:extLst>
            </p:cNvPr>
            <p:cNvSpPr/>
            <p:nvPr/>
          </p:nvSpPr>
          <p:spPr>
            <a:xfrm>
              <a:off x="210900" y="3933056"/>
              <a:ext cx="2509852" cy="2902377"/>
            </a:xfrm>
            <a:prstGeom prst="roundRect">
              <a:avLst/>
            </a:prstGeom>
            <a:no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n-ea"/>
                <a:cs typeface="+mn-cs"/>
              </a:endParaRPr>
            </a:p>
          </p:txBody>
        </p:sp>
        <p:sp>
          <p:nvSpPr>
            <p:cNvPr id="26" name="TextBox 25">
              <a:extLst>
                <a:ext uri="{FF2B5EF4-FFF2-40B4-BE49-F238E27FC236}">
                  <a16:creationId xmlns:a16="http://schemas.microsoft.com/office/drawing/2014/main" id="{26137D5B-3183-1EA1-3977-7042AB2F7536}"/>
                </a:ext>
              </a:extLst>
            </p:cNvPr>
            <p:cNvSpPr txBox="1"/>
            <p:nvPr/>
          </p:nvSpPr>
          <p:spPr>
            <a:xfrm>
              <a:off x="210900" y="3937818"/>
              <a:ext cx="2509852" cy="41175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 altLang="en-US" sz="1200" b="1" i="0" u="sng" strike="noStrike" kern="0" cap="none" spc="0" normalizeH="0" baseline="0" noProof="0" dirty="0">
                  <a:ln>
                    <a:noFill/>
                  </a:ln>
                  <a:solidFill>
                    <a:srgbClr val="000000"/>
                  </a:solidFill>
                  <a:effectLst/>
                  <a:uLnTx/>
                  <a:uFillTx/>
                  <a:latin typeface="+mj-lt"/>
                </a:rPr>
                <a:t>機密性の高い個人データ</a:t>
              </a:r>
            </a:p>
          </p:txBody>
        </p:sp>
        <p:sp>
          <p:nvSpPr>
            <p:cNvPr id="27" name="TextBox 26">
              <a:extLst>
                <a:ext uri="{FF2B5EF4-FFF2-40B4-BE49-F238E27FC236}">
                  <a16:creationId xmlns:a16="http://schemas.microsoft.com/office/drawing/2014/main" id="{16BFC3DA-ED06-3E81-2C8D-1BD7508B5731}"/>
                </a:ext>
              </a:extLst>
            </p:cNvPr>
            <p:cNvSpPr txBox="1"/>
            <p:nvPr/>
          </p:nvSpPr>
          <p:spPr>
            <a:xfrm>
              <a:off x="210900" y="4454545"/>
              <a:ext cx="2509852" cy="1813500"/>
            </a:xfrm>
            <a:prstGeom prst="rect">
              <a:avLst/>
            </a:prstGeom>
            <a:noFill/>
          </p:spPr>
          <p:txBody>
            <a:bodyPr wrap="square" rtlCol="0">
              <a:spAutoFit/>
            </a:bodyPr>
            <a:lstStyle/>
            <a:p>
              <a:pPr marL="171450" marR="0" lvl="0" indent="-171450" defTabSz="91440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0" lang="ja" altLang="en-US" sz="1000" b="0" i="0" u="none" strike="noStrike" kern="0" cap="none" spc="0" normalizeH="0" baseline="0" noProof="0" dirty="0">
                  <a:ln>
                    <a:noFill/>
                  </a:ln>
                  <a:solidFill>
                    <a:srgbClr val="000000"/>
                  </a:solidFill>
                  <a:effectLst/>
                  <a:uLnTx/>
                  <a:uFillTx/>
                  <a:latin typeface="+mn-ea"/>
                </a:rPr>
                <a:t>以下の個人情報</a:t>
              </a:r>
              <a:r>
                <a:rPr kumimoji="0" lang="en-US" altLang="ja" sz="1000" b="0" i="0" u="none" strike="noStrike" kern="0" cap="none" spc="0" normalizeH="0" baseline="0" noProof="0" dirty="0">
                  <a:ln>
                    <a:noFill/>
                  </a:ln>
                  <a:solidFill>
                    <a:srgbClr val="000000"/>
                  </a:solidFill>
                  <a:effectLst/>
                  <a:uLnTx/>
                  <a:uFillTx/>
                  <a:latin typeface="+mn-ea"/>
                </a:rPr>
                <a:t>:</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i="0" u="none" strike="noStrike" kern="0" cap="none" spc="0" normalizeH="0" baseline="0" noProof="0" dirty="0">
                  <a:ln>
                    <a:noFill/>
                  </a:ln>
                  <a:solidFill>
                    <a:srgbClr val="000000"/>
                  </a:solidFill>
                  <a:effectLst/>
                  <a:uLnTx/>
                  <a:uFillTx/>
                  <a:latin typeface="+mn-ea"/>
                </a:rPr>
                <a:t>健康</a:t>
              </a:r>
              <a:r>
                <a:rPr kumimoji="0" lang="ja" altLang="en-US" sz="1000" b="0" i="0" u="none" strike="noStrike" kern="0" cap="none" spc="0" normalizeH="0" baseline="0" noProof="0" dirty="0">
                  <a:ln>
                    <a:noFill/>
                  </a:ln>
                  <a:solidFill>
                    <a:srgbClr val="000000"/>
                  </a:solidFill>
                  <a:effectLst/>
                  <a:uLnTx/>
                  <a:uFillTx/>
                  <a:latin typeface="+mn-ea"/>
                </a:rPr>
                <a:t>または身体的または精神的状態</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生体認証データ</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政治的意見、宗教的信念、または同様の他の信念</a:t>
              </a:r>
            </a:p>
            <a:p>
              <a:pPr marL="171450" marR="0" lvl="0" indent="-84138"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彼による犯罪行為もしくはその容疑、または大臣が官報に掲載した命令を通じて決定したその他の個人データ</a:t>
              </a:r>
            </a:p>
          </p:txBody>
        </p:sp>
      </p:grpSp>
      <p:grpSp>
        <p:nvGrpSpPr>
          <p:cNvPr id="28" name="Group 27">
            <a:extLst>
              <a:ext uri="{FF2B5EF4-FFF2-40B4-BE49-F238E27FC236}">
                <a16:creationId xmlns:a16="http://schemas.microsoft.com/office/drawing/2014/main" id="{5815396A-D7B8-6D10-E78D-84751EBD3DDC}"/>
              </a:ext>
            </a:extLst>
          </p:cNvPr>
          <p:cNvGrpSpPr/>
          <p:nvPr/>
        </p:nvGrpSpPr>
        <p:grpSpPr>
          <a:xfrm>
            <a:off x="200025" y="1557430"/>
            <a:ext cx="3346381" cy="2057832"/>
            <a:chOff x="210900" y="3933056"/>
            <a:chExt cx="2509852" cy="2902377"/>
          </a:xfrm>
        </p:grpSpPr>
        <p:sp>
          <p:nvSpPr>
            <p:cNvPr id="29" name="Rectangle: Rounded Corners 28">
              <a:extLst>
                <a:ext uri="{FF2B5EF4-FFF2-40B4-BE49-F238E27FC236}">
                  <a16:creationId xmlns:a16="http://schemas.microsoft.com/office/drawing/2014/main" id="{940DB326-9A7C-D42A-52CB-25C3AD30E31F}"/>
                </a:ext>
              </a:extLst>
            </p:cNvPr>
            <p:cNvSpPr/>
            <p:nvPr/>
          </p:nvSpPr>
          <p:spPr>
            <a:xfrm>
              <a:off x="210900" y="3933056"/>
              <a:ext cx="2509852" cy="2902377"/>
            </a:xfrm>
            <a:prstGeom prst="roundRect">
              <a:avLst/>
            </a:prstGeom>
            <a:no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000000"/>
                </a:solidFill>
                <a:effectLst/>
                <a:uLnTx/>
                <a:uFillTx/>
                <a:latin typeface="+mn-ea"/>
                <a:cs typeface="+mn-cs"/>
              </a:endParaRPr>
            </a:p>
          </p:txBody>
        </p:sp>
        <p:sp>
          <p:nvSpPr>
            <p:cNvPr id="30" name="TextBox 29">
              <a:extLst>
                <a:ext uri="{FF2B5EF4-FFF2-40B4-BE49-F238E27FC236}">
                  <a16:creationId xmlns:a16="http://schemas.microsoft.com/office/drawing/2014/main" id="{7C868176-3503-0388-1102-9FE027F2F002}"/>
                </a:ext>
              </a:extLst>
            </p:cNvPr>
            <p:cNvSpPr txBox="1"/>
            <p:nvPr/>
          </p:nvSpPr>
          <p:spPr>
            <a:xfrm>
              <a:off x="210900" y="3937818"/>
              <a:ext cx="2509852" cy="41175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ja" altLang="en-US" sz="1200" b="1" i="0" u="sng" strike="noStrike" kern="0" cap="none" spc="0" normalizeH="0" baseline="0" noProof="0" dirty="0">
                  <a:ln>
                    <a:noFill/>
                  </a:ln>
                  <a:solidFill>
                    <a:srgbClr val="000000"/>
                  </a:solidFill>
                  <a:effectLst/>
                  <a:uLnTx/>
                  <a:uFillTx/>
                  <a:latin typeface="+mj-lt"/>
                </a:rPr>
                <a:t>個人データ</a:t>
              </a:r>
            </a:p>
          </p:txBody>
        </p:sp>
        <p:sp>
          <p:nvSpPr>
            <p:cNvPr id="31" name="TextBox 30">
              <a:extLst>
                <a:ext uri="{FF2B5EF4-FFF2-40B4-BE49-F238E27FC236}">
                  <a16:creationId xmlns:a16="http://schemas.microsoft.com/office/drawing/2014/main" id="{0CD8A4C6-A22C-8D03-315C-0F0816CACA61}"/>
                </a:ext>
              </a:extLst>
            </p:cNvPr>
            <p:cNvSpPr txBox="1"/>
            <p:nvPr/>
          </p:nvSpPr>
          <p:spPr>
            <a:xfrm>
              <a:off x="210900" y="4534948"/>
              <a:ext cx="2509852" cy="2037781"/>
            </a:xfrm>
            <a:prstGeom prst="rect">
              <a:avLst/>
            </a:prstGeom>
            <a:noFill/>
          </p:spPr>
          <p:txBody>
            <a:bodyPr wrap="square" rtlCol="0">
              <a:spAutoFit/>
            </a:bodyPr>
            <a:lstStyle/>
            <a:p>
              <a:pPr marL="171450" marR="0" lvl="0" indent="-171450" defTabSz="91440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0" lang="ja" altLang="en-US" sz="1000" b="0" i="0" u="none" strike="noStrike" kern="0" cap="none" spc="0" normalizeH="0" baseline="0" noProof="0" dirty="0">
                  <a:ln>
                    <a:noFill/>
                  </a:ln>
                  <a:solidFill>
                    <a:srgbClr val="000000"/>
                  </a:solidFill>
                  <a:effectLst/>
                  <a:uLnTx/>
                  <a:uFillTx/>
                  <a:latin typeface="+mn-ea"/>
                </a:rPr>
                <a:t>個人データとは、商取引に関連し、次のような個人に関するあらゆる情報を指す。</a:t>
              </a: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コンピュータまたは自動システムを使用して処理され</a:t>
              </a:r>
              <a:r>
                <a:rPr kumimoji="0" lang="ja-JP" altLang="en-US" sz="1000" b="0" i="0" u="none" strike="noStrike" kern="0" cap="none" spc="0" normalizeH="0" baseline="0" noProof="0" dirty="0">
                  <a:ln>
                    <a:noFill/>
                  </a:ln>
                  <a:solidFill>
                    <a:srgbClr val="000000"/>
                  </a:solidFill>
                  <a:effectLst/>
                  <a:uLnTx/>
                  <a:uFillTx/>
                  <a:latin typeface="+mn-ea"/>
                </a:rPr>
                <a:t>る</a:t>
              </a:r>
              <a:endParaRPr kumimoji="0" lang="ja" altLang="en-US" sz="1000" b="0" i="0" u="none" strike="noStrike" kern="0" cap="none" spc="0" normalizeH="0" baseline="0" noProof="0" dirty="0">
                <a:ln>
                  <a:noFill/>
                </a:ln>
                <a:solidFill>
                  <a:srgbClr val="000000"/>
                </a:solidFill>
                <a:effectLst/>
                <a:uLnTx/>
                <a:uFillTx/>
                <a:latin typeface="+mn-ea"/>
              </a:endParaRP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後でコンピュータで処理できるように記録され</a:t>
              </a:r>
              <a:r>
                <a:rPr kumimoji="0" lang="ja-JP" altLang="en-US" sz="1000" b="0" i="0" u="none" strike="noStrike" kern="0" cap="none" spc="0" normalizeH="0" baseline="0" noProof="0" dirty="0">
                  <a:ln>
                    <a:noFill/>
                  </a:ln>
                  <a:solidFill>
                    <a:srgbClr val="000000"/>
                  </a:solidFill>
                  <a:effectLst/>
                  <a:uLnTx/>
                  <a:uFillTx/>
                  <a:latin typeface="+mn-ea"/>
                </a:rPr>
                <a:t>る</a:t>
              </a:r>
              <a:endParaRPr kumimoji="0" lang="ja" altLang="en-US" sz="1000" b="0" i="0" u="none" strike="noStrike" kern="0" cap="none" spc="0" normalizeH="0" baseline="0" noProof="0" dirty="0">
                <a:ln>
                  <a:noFill/>
                </a:ln>
                <a:solidFill>
                  <a:srgbClr val="000000"/>
                </a:solidFill>
                <a:effectLst/>
                <a:uLnTx/>
                <a:uFillTx/>
                <a:latin typeface="+mn-ea"/>
              </a:endParaRPr>
            </a:p>
            <a:p>
              <a:pPr marL="268288" marR="0" lvl="0" indent="-85725" defTabSz="91440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0" lang="ja" altLang="en-US" sz="1000" b="0" i="0" u="none" strike="noStrike" kern="0" cap="none" spc="0" normalizeH="0" baseline="0" noProof="0" dirty="0">
                  <a:ln>
                    <a:noFill/>
                  </a:ln>
                  <a:solidFill>
                    <a:srgbClr val="000000"/>
                  </a:solidFill>
                  <a:effectLst/>
                  <a:uLnTx/>
                  <a:uFillTx/>
                  <a:latin typeface="+mn-ea"/>
                </a:rPr>
                <a:t>電子ベースか紙ベースかを問わず、ファイリングシステムに保存され</a:t>
              </a:r>
              <a:r>
                <a:rPr kumimoji="0" lang="ja-JP" altLang="en-US" sz="1000" b="0" i="0" u="none" strike="noStrike" kern="0" cap="none" spc="0" normalizeH="0" baseline="0" noProof="0" dirty="0">
                  <a:ln>
                    <a:noFill/>
                  </a:ln>
                  <a:solidFill>
                    <a:srgbClr val="000000"/>
                  </a:solidFill>
                  <a:effectLst/>
                  <a:uLnTx/>
                  <a:uFillTx/>
                  <a:latin typeface="+mn-ea"/>
                </a:rPr>
                <a:t>る</a:t>
              </a:r>
              <a:r>
                <a:rPr kumimoji="0" lang="ja" altLang="en-US" sz="1000" b="0" i="0" u="none" strike="noStrike" kern="0" cap="none" spc="0" normalizeH="0" baseline="0" noProof="0" dirty="0">
                  <a:ln>
                    <a:noFill/>
                  </a:ln>
                  <a:solidFill>
                    <a:srgbClr val="000000"/>
                  </a:solidFill>
                  <a:effectLst/>
                  <a:uLnTx/>
                  <a:uFillTx/>
                  <a:latin typeface="+mn-ea"/>
                </a:rPr>
                <a:t> </a:t>
              </a:r>
              <a:r>
                <a:rPr kumimoji="0" lang="en-US" altLang="ja" sz="1000" b="0" i="0" u="none" strike="noStrike" kern="0" cap="none" spc="0" normalizeH="0" baseline="0" noProof="0" dirty="0">
                  <a:ln>
                    <a:noFill/>
                  </a:ln>
                  <a:solidFill>
                    <a:srgbClr val="000000"/>
                  </a:solidFill>
                  <a:effectLst/>
                  <a:uLnTx/>
                  <a:uFillTx/>
                  <a:latin typeface="+mn-ea"/>
                </a:rPr>
                <a:t>(</a:t>
              </a:r>
              <a:r>
                <a:rPr kumimoji="0" lang="ja" altLang="en-US" sz="1000" b="0" i="0" u="none" strike="noStrike" kern="0" cap="none" spc="0" normalizeH="0" baseline="0" noProof="0" dirty="0">
                  <a:ln>
                    <a:noFill/>
                  </a:ln>
                  <a:solidFill>
                    <a:srgbClr val="000000"/>
                  </a:solidFill>
                  <a:effectLst/>
                  <a:uLnTx/>
                  <a:uFillTx/>
                  <a:latin typeface="+mn-ea"/>
                </a:rPr>
                <a:t>またはファイリングシステムに保存されることが意図されてい</a:t>
              </a:r>
              <a:r>
                <a:rPr kumimoji="0" lang="ja-JP" altLang="en-US" sz="1000" b="0" i="0" u="none" strike="noStrike" kern="0" cap="none" spc="0" normalizeH="0" baseline="0" noProof="0" dirty="0">
                  <a:ln>
                    <a:noFill/>
                  </a:ln>
                  <a:solidFill>
                    <a:srgbClr val="000000"/>
                  </a:solidFill>
                  <a:effectLst/>
                  <a:uLnTx/>
                  <a:uFillTx/>
                  <a:latin typeface="+mn-ea"/>
                </a:rPr>
                <a:t>る</a:t>
              </a:r>
              <a:r>
                <a:rPr kumimoji="0" lang="en-US" altLang="ja" sz="1000" b="0" i="0" u="none" strike="noStrike" kern="0" cap="none" spc="0" normalizeH="0" baseline="0" noProof="0" dirty="0">
                  <a:ln>
                    <a:noFill/>
                  </a:ln>
                  <a:solidFill>
                    <a:srgbClr val="000000"/>
                  </a:solidFill>
                  <a:effectLst/>
                  <a:uLnTx/>
                  <a:uFillTx/>
                  <a:latin typeface="+mn-ea"/>
                </a:rPr>
                <a:t>)</a:t>
              </a:r>
              <a:r>
                <a:rPr kumimoji="0" lang="ja" altLang="en-US" sz="1000" b="0" i="0" u="none" strike="noStrike" kern="0" cap="none" spc="0" normalizeH="0" baseline="0" noProof="0" dirty="0">
                  <a:ln>
                    <a:noFill/>
                  </a:ln>
                  <a:solidFill>
                    <a:srgbClr val="000000"/>
                  </a:solidFill>
                  <a:effectLst/>
                  <a:uLnTx/>
                  <a:uFillTx/>
                  <a:latin typeface="+mn-ea"/>
                </a:rPr>
                <a:t>。</a:t>
              </a:r>
            </a:p>
          </p:txBody>
        </p:sp>
      </p:grpSp>
      <p:grpSp>
        <p:nvGrpSpPr>
          <p:cNvPr id="32" name="Group 31">
            <a:extLst>
              <a:ext uri="{FF2B5EF4-FFF2-40B4-BE49-F238E27FC236}">
                <a16:creationId xmlns:a16="http://schemas.microsoft.com/office/drawing/2014/main" id="{704C3B35-D8D1-AE50-12EE-E068ABB7D8D3}"/>
              </a:ext>
            </a:extLst>
          </p:cNvPr>
          <p:cNvGrpSpPr/>
          <p:nvPr/>
        </p:nvGrpSpPr>
        <p:grpSpPr>
          <a:xfrm>
            <a:off x="3706547" y="2182353"/>
            <a:ext cx="374897" cy="756095"/>
            <a:chOff x="-1383705" y="1484212"/>
            <a:chExt cx="286889" cy="360041"/>
          </a:xfrm>
        </p:grpSpPr>
        <p:sp>
          <p:nvSpPr>
            <p:cNvPr id="33" name="Isosceles Triangle 32">
              <a:extLst>
                <a:ext uri="{FF2B5EF4-FFF2-40B4-BE49-F238E27FC236}">
                  <a16:creationId xmlns:a16="http://schemas.microsoft.com/office/drawing/2014/main" id="{7694C3FA-C4CA-59CC-D9D3-D22FEA661A0C}"/>
                </a:ext>
              </a:extLst>
            </p:cNvPr>
            <p:cNvSpPr/>
            <p:nvPr/>
          </p:nvSpPr>
          <p:spPr>
            <a:xfrm rot="5400000">
              <a:off x="-1383704" y="1557364"/>
              <a:ext cx="360040" cy="213737"/>
            </a:xfrm>
            <a:prstGeom prst="triangle">
              <a:avLst/>
            </a:prstGeom>
            <a:solidFill>
              <a:srgbClr val="3C64AA">
                <a:lumMod val="40000"/>
                <a:lumOff val="6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mn-ea"/>
                <a:cs typeface="+mn-cs"/>
              </a:endParaRPr>
            </a:p>
          </p:txBody>
        </p:sp>
        <p:sp>
          <p:nvSpPr>
            <p:cNvPr id="34" name="Isosceles Triangle 33">
              <a:extLst>
                <a:ext uri="{FF2B5EF4-FFF2-40B4-BE49-F238E27FC236}">
                  <a16:creationId xmlns:a16="http://schemas.microsoft.com/office/drawing/2014/main" id="{55C50874-D87F-C2AA-2794-42479E1D15C1}"/>
                </a:ext>
              </a:extLst>
            </p:cNvPr>
            <p:cNvSpPr/>
            <p:nvPr/>
          </p:nvSpPr>
          <p:spPr>
            <a:xfrm rot="5400000">
              <a:off x="-1456856" y="1557363"/>
              <a:ext cx="360040" cy="213737"/>
            </a:xfrm>
            <a:prstGeom prst="triangle">
              <a:avLst/>
            </a:prstGeom>
            <a:solidFill>
              <a:srgbClr val="3C64AA">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srgbClr val="000000"/>
                </a:solidFill>
                <a:effectLst/>
                <a:uLnTx/>
                <a:uFillTx/>
                <a:latin typeface="+mn-ea"/>
                <a:cs typeface="+mn-cs"/>
              </a:endParaRPr>
            </a:p>
          </p:txBody>
        </p:sp>
      </p:grpSp>
      <p:graphicFrame>
        <p:nvGraphicFramePr>
          <p:cNvPr id="35" name="Table 34">
            <a:extLst>
              <a:ext uri="{FF2B5EF4-FFF2-40B4-BE49-F238E27FC236}">
                <a16:creationId xmlns:a16="http://schemas.microsoft.com/office/drawing/2014/main" id="{9958944E-98FE-0922-5236-01D9DF10EE59}"/>
              </a:ext>
            </a:extLst>
          </p:cNvPr>
          <p:cNvGraphicFramePr>
            <a:graphicFrameLocks noGrp="1"/>
          </p:cNvGraphicFramePr>
          <p:nvPr>
            <p:extLst>
              <p:ext uri="{D42A27DB-BD31-4B8C-83A1-F6EECF244321}">
                <p14:modId xmlns:p14="http://schemas.microsoft.com/office/powerpoint/2010/main" val="1978962637"/>
              </p:ext>
            </p:extLst>
          </p:nvPr>
        </p:nvGraphicFramePr>
        <p:xfrm>
          <a:off x="218162" y="4189313"/>
          <a:ext cx="9504000" cy="2044658"/>
        </p:xfrm>
        <a:graphic>
          <a:graphicData uri="http://schemas.openxmlformats.org/drawingml/2006/table">
            <a:tbl>
              <a:tblPr firstRow="1" bandRow="1"/>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292094">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pPr algn="ctr"/>
                      <a:r>
                        <a:rPr lang="ja" sz="1100" b="0" dirty="0">
                          <a:solidFill>
                            <a:schemeClr val="tx1"/>
                          </a:solidFill>
                        </a:rPr>
                        <a:t>➀</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Yu Gothic UI"/>
                          <a:ea typeface="Yu Gothic UI"/>
                        </a:defRPr>
                      </a:lvl1pPr>
                      <a:lvl2pPr marL="457200" algn="l" defTabSz="914400" rtl="0" eaLnBrk="1" latinLnBrk="0" hangingPunct="1">
                        <a:defRPr kumimoji="1" sz="1800" b="1" kern="1200">
                          <a:solidFill>
                            <a:schemeClr val="lt1"/>
                          </a:solidFill>
                          <a:latin typeface="Yu Gothic UI"/>
                          <a:ea typeface="Yu Gothic UI"/>
                        </a:defRPr>
                      </a:lvl2pPr>
                      <a:lvl3pPr marL="914400" algn="l" defTabSz="914400" rtl="0" eaLnBrk="1" latinLnBrk="0" hangingPunct="1">
                        <a:defRPr kumimoji="1" sz="1800" b="1" kern="1200">
                          <a:solidFill>
                            <a:schemeClr val="lt1"/>
                          </a:solidFill>
                          <a:latin typeface="Yu Gothic UI"/>
                          <a:ea typeface="Yu Gothic UI"/>
                        </a:defRPr>
                      </a:lvl3pPr>
                      <a:lvl4pPr marL="1371600" algn="l" defTabSz="914400" rtl="0" eaLnBrk="1" latinLnBrk="0" hangingPunct="1">
                        <a:defRPr kumimoji="1" sz="1800" b="1" kern="1200">
                          <a:solidFill>
                            <a:schemeClr val="lt1"/>
                          </a:solidFill>
                          <a:latin typeface="Yu Gothic UI"/>
                          <a:ea typeface="Yu Gothic UI"/>
                        </a:defRPr>
                      </a:lvl4pPr>
                      <a:lvl5pPr marL="1828800" algn="l" defTabSz="914400" rtl="0" eaLnBrk="1" latinLnBrk="0" hangingPunct="1">
                        <a:defRPr kumimoji="1" sz="1800" b="1" kern="1200">
                          <a:solidFill>
                            <a:schemeClr val="lt1"/>
                          </a:solidFill>
                          <a:latin typeface="Yu Gothic UI"/>
                          <a:ea typeface="Yu Gothic UI"/>
                        </a:defRPr>
                      </a:lvl5pPr>
                      <a:lvl6pPr marL="2286000" algn="l" defTabSz="914400" rtl="0" eaLnBrk="1" latinLnBrk="0" hangingPunct="1">
                        <a:defRPr kumimoji="1" sz="1800" b="1" kern="1200">
                          <a:solidFill>
                            <a:schemeClr val="lt1"/>
                          </a:solidFill>
                          <a:latin typeface="Yu Gothic UI"/>
                          <a:ea typeface="Yu Gothic UI"/>
                        </a:defRPr>
                      </a:lvl6pPr>
                      <a:lvl7pPr marL="2743200" algn="l" defTabSz="914400" rtl="0" eaLnBrk="1" latinLnBrk="0" hangingPunct="1">
                        <a:defRPr kumimoji="1" sz="1800" b="1" kern="1200">
                          <a:solidFill>
                            <a:schemeClr val="lt1"/>
                          </a:solidFill>
                          <a:latin typeface="Yu Gothic UI"/>
                          <a:ea typeface="Yu Gothic UI"/>
                        </a:defRPr>
                      </a:lvl7pPr>
                      <a:lvl8pPr marL="3200400" algn="l" defTabSz="914400" rtl="0" eaLnBrk="1" latinLnBrk="0" hangingPunct="1">
                        <a:defRPr kumimoji="1" sz="1800" b="1" kern="1200">
                          <a:solidFill>
                            <a:schemeClr val="lt1"/>
                          </a:solidFill>
                          <a:latin typeface="Yu Gothic UI"/>
                          <a:ea typeface="Yu Gothic UI"/>
                        </a:defRPr>
                      </a:lvl8pPr>
                      <a:lvl9pPr marL="3657600" algn="l" defTabSz="914400" rtl="0" eaLnBrk="1" latinLnBrk="0" hangingPunct="1">
                        <a:defRPr kumimoji="1" sz="1800" b="1" kern="1200">
                          <a:solidFill>
                            <a:schemeClr val="lt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データ主体が明確な同意を与えている</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745205"/>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➁</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個人データに含まれる情報は、データ主体が意図的に行った措置の結果として公開されたものである</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26193"/>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③</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処理は、法的手続き、法的助言の取得、または法的権利の確立、行使、もしくは防御のために必要である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219740"/>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④</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b="0" dirty="0">
                          <a:solidFill>
                            <a:schemeClr val="tx1"/>
                          </a:solidFill>
                        </a:rPr>
                        <a:t>データ主体またはその他の人物の重要な利益を保護するために処理が必要であり、当該人物が同意できない場合</a:t>
                      </a: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382644"/>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⑤</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処理は司法の執行、または成文法によってもしくは成文法に基づいて個人に割り当てられた機能の実行に必要である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484034"/>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⑥</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処理は医療目的に必要であり、医療専門家または同等の守秘義務を負う者によって行われる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286540"/>
                  </a:ext>
                </a:extLst>
              </a:tr>
              <a:tr h="292094">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algn="ctr"/>
                      <a:r>
                        <a:rPr lang="ja" sz="1100" b="0" dirty="0">
                          <a:solidFill>
                            <a:schemeClr val="tx1"/>
                          </a:solidFill>
                        </a:rPr>
                        <a:t>➆</a:t>
                      </a:r>
                    </a:p>
                  </a:txBody>
                  <a:tcPr marT="27432" marB="27432" anchor="ctr">
                    <a:lnL w="12700" cap="flat" cmpd="sng" algn="ctr">
                      <a:solidFill>
                        <a:srgbClr val="000000">
                          <a:lumMod val="50000"/>
                          <a:lumOff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Yu Gothic UI"/>
                          <a:ea typeface="Yu Gothic UI"/>
                        </a:defRPr>
                      </a:lvl1pPr>
                      <a:lvl2pPr marL="457200" algn="l" defTabSz="914400" rtl="0" eaLnBrk="1" latinLnBrk="0" hangingPunct="1">
                        <a:defRPr kumimoji="1" sz="1800" kern="1200">
                          <a:solidFill>
                            <a:schemeClr val="dk1"/>
                          </a:solidFill>
                          <a:latin typeface="Yu Gothic UI"/>
                          <a:ea typeface="Yu Gothic UI"/>
                        </a:defRPr>
                      </a:lvl2pPr>
                      <a:lvl3pPr marL="914400" algn="l" defTabSz="914400" rtl="0" eaLnBrk="1" latinLnBrk="0" hangingPunct="1">
                        <a:defRPr kumimoji="1" sz="1800" kern="1200">
                          <a:solidFill>
                            <a:schemeClr val="dk1"/>
                          </a:solidFill>
                          <a:latin typeface="Yu Gothic UI"/>
                          <a:ea typeface="Yu Gothic UI"/>
                        </a:defRPr>
                      </a:lvl3pPr>
                      <a:lvl4pPr marL="1371600" algn="l" defTabSz="914400" rtl="0" eaLnBrk="1" latinLnBrk="0" hangingPunct="1">
                        <a:defRPr kumimoji="1" sz="1800" kern="1200">
                          <a:solidFill>
                            <a:schemeClr val="dk1"/>
                          </a:solidFill>
                          <a:latin typeface="Yu Gothic UI"/>
                          <a:ea typeface="Yu Gothic UI"/>
                        </a:defRPr>
                      </a:lvl4pPr>
                      <a:lvl5pPr marL="1828800" algn="l" defTabSz="914400" rtl="0" eaLnBrk="1" latinLnBrk="0" hangingPunct="1">
                        <a:defRPr kumimoji="1" sz="1800" kern="1200">
                          <a:solidFill>
                            <a:schemeClr val="dk1"/>
                          </a:solidFill>
                          <a:latin typeface="Yu Gothic UI"/>
                          <a:ea typeface="Yu Gothic UI"/>
                        </a:defRPr>
                      </a:lvl5pPr>
                      <a:lvl6pPr marL="2286000" algn="l" defTabSz="914400" rtl="0" eaLnBrk="1" latinLnBrk="0" hangingPunct="1">
                        <a:defRPr kumimoji="1" sz="1800" kern="1200">
                          <a:solidFill>
                            <a:schemeClr val="dk1"/>
                          </a:solidFill>
                          <a:latin typeface="Yu Gothic UI"/>
                          <a:ea typeface="Yu Gothic UI"/>
                        </a:defRPr>
                      </a:lvl6pPr>
                      <a:lvl7pPr marL="2743200" algn="l" defTabSz="914400" rtl="0" eaLnBrk="1" latinLnBrk="0" hangingPunct="1">
                        <a:defRPr kumimoji="1" sz="1800" kern="1200">
                          <a:solidFill>
                            <a:schemeClr val="dk1"/>
                          </a:solidFill>
                          <a:latin typeface="Yu Gothic UI"/>
                          <a:ea typeface="Yu Gothic UI"/>
                        </a:defRPr>
                      </a:lvl7pPr>
                      <a:lvl8pPr marL="3200400" algn="l" defTabSz="914400" rtl="0" eaLnBrk="1" latinLnBrk="0" hangingPunct="1">
                        <a:defRPr kumimoji="1" sz="1800" kern="1200">
                          <a:solidFill>
                            <a:schemeClr val="dk1"/>
                          </a:solidFill>
                          <a:latin typeface="Yu Gothic UI"/>
                          <a:ea typeface="Yu Gothic UI"/>
                        </a:defRPr>
                      </a:lvl8pPr>
                      <a:lvl9pPr marL="3657600" algn="l" defTabSz="914400" rtl="0" eaLnBrk="1" latinLnBrk="0" hangingPunct="1">
                        <a:defRPr kumimoji="1" sz="1800" kern="1200">
                          <a:solidFill>
                            <a:schemeClr val="dk1"/>
                          </a:solidFill>
                          <a:latin typeface="Yu Gothic UI"/>
                          <a:ea typeface="Yu Gothic UI"/>
                        </a:defRPr>
                      </a:lvl9pPr>
                    </a:lstStyle>
                    <a:p>
                      <a:pPr marL="0" indent="0" algn="l">
                        <a:buFont typeface="Courier New" panose="02070309020205020404" pitchFamily="49" charset="0"/>
                        <a:buNone/>
                      </a:pPr>
                      <a:r>
                        <a:rPr lang="ja" sz="1000" dirty="0"/>
                        <a:t>処理は、雇用に関連してデータ利用者に法律で付与された権利または義務を行使または履行するために必要である</a:t>
                      </a:r>
                      <a:endParaRPr lang="en-US" sz="1000" b="0" dirty="0">
                        <a:solidFill>
                          <a:schemeClr val="tx1"/>
                        </a:solidFill>
                        <a:highlight>
                          <a:srgbClr val="FFFF00"/>
                        </a:highlight>
                      </a:endParaRPr>
                    </a:p>
                  </a:txBody>
                  <a:tcPr marT="27432" marB="27432" anchor="ctr">
                    <a:lnL w="12700" cap="flat" cmpd="sng" algn="ctr">
                      <a:noFill/>
                      <a:prstDash val="solid"/>
                      <a:round/>
                      <a:headEnd type="none" w="med" len="med"/>
                      <a:tailEnd type="none" w="med" len="med"/>
                    </a:lnL>
                    <a:lnR w="12700" cap="flat" cmpd="sng" algn="ctr">
                      <a:solidFill>
                        <a:srgbClr val="000000">
                          <a:lumMod val="50000"/>
                          <a:lumOff val="50000"/>
                        </a:srgbClr>
                      </a:solidFill>
                      <a:prstDash val="solid"/>
                      <a:round/>
                      <a:headEnd type="none" w="med" len="med"/>
                      <a:tailEnd type="none" w="med" len="med"/>
                    </a:lnR>
                    <a:lnT w="12700" cap="flat" cmpd="sng" algn="ctr">
                      <a:solidFill>
                        <a:srgbClr val="000000">
                          <a:lumMod val="50000"/>
                          <a:lumOff val="50000"/>
                        </a:srgbClr>
                      </a:solidFill>
                      <a:prstDash val="solid"/>
                      <a:round/>
                      <a:headEnd type="none" w="med" len="med"/>
                      <a:tailEnd type="none" w="med" len="med"/>
                    </a:lnT>
                    <a:lnB w="12700" cap="flat" cmpd="sng" algn="ctr">
                      <a:solidFill>
                        <a:srgbClr val="000000">
                          <a:lumMod val="50000"/>
                          <a:lumOff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187369"/>
                  </a:ext>
                </a:extLst>
              </a:tr>
            </a:tbl>
          </a:graphicData>
        </a:graphic>
      </p:graphicFrame>
      <p:sp>
        <p:nvSpPr>
          <p:cNvPr id="36" name="TextBox 35">
            <a:extLst>
              <a:ext uri="{FF2B5EF4-FFF2-40B4-BE49-F238E27FC236}">
                <a16:creationId xmlns:a16="http://schemas.microsoft.com/office/drawing/2014/main" id="{BAAB1025-D7C1-22A1-13FA-697B936B0602}"/>
              </a:ext>
            </a:extLst>
          </p:cNvPr>
          <p:cNvSpPr txBox="1"/>
          <p:nvPr/>
        </p:nvSpPr>
        <p:spPr>
          <a:xfrm>
            <a:off x="231775" y="3843868"/>
            <a:ext cx="9473225" cy="293350"/>
          </a:xfrm>
          <a:prstGeom prst="rect">
            <a:avLst/>
          </a:prstGeom>
          <a:noFill/>
        </p:spPr>
        <p:txBody>
          <a:bodyPr wrap="square" rtlCol="0">
            <a:spAutoFit/>
          </a:bodyPr>
          <a:lstStyle/>
          <a:p>
            <a:pPr>
              <a:lnSpc>
                <a:spcPct val="120000"/>
              </a:lnSpc>
            </a:pPr>
            <a:r>
              <a:rPr lang="ja" altLang="en-US" sz="1200" b="1" u="sng" dirty="0">
                <a:solidFill>
                  <a:srgbClr val="000000"/>
                </a:solidFill>
                <a:latin typeface="+mj-lt"/>
              </a:rPr>
              <a:t>以下の場合を除き、センシティブな個人情報の取り扱いは禁止されてい</a:t>
            </a:r>
            <a:r>
              <a:rPr lang="ja-JP" altLang="en-US" sz="1200" b="1" u="sng" dirty="0">
                <a:solidFill>
                  <a:srgbClr val="000000"/>
                </a:solidFill>
                <a:latin typeface="+mj-lt"/>
              </a:rPr>
              <a:t>る</a:t>
            </a:r>
            <a:r>
              <a:rPr lang="ja" altLang="en-US" sz="1200" b="1" u="sng" dirty="0">
                <a:solidFill>
                  <a:srgbClr val="000000"/>
                </a:solidFill>
                <a:latin typeface="+mj-lt"/>
              </a:rPr>
              <a:t>。</a:t>
            </a:r>
          </a:p>
        </p:txBody>
      </p:sp>
      <p:grpSp>
        <p:nvGrpSpPr>
          <p:cNvPr id="37" name="Group 36">
            <a:extLst>
              <a:ext uri="{FF2B5EF4-FFF2-40B4-BE49-F238E27FC236}">
                <a16:creationId xmlns:a16="http://schemas.microsoft.com/office/drawing/2014/main" id="{A34E87B8-A629-5D32-B64D-94151C014A8B}"/>
              </a:ext>
            </a:extLst>
          </p:cNvPr>
          <p:cNvGrpSpPr/>
          <p:nvPr/>
        </p:nvGrpSpPr>
        <p:grpSpPr>
          <a:xfrm>
            <a:off x="4376936" y="3652280"/>
            <a:ext cx="5256584" cy="178678"/>
            <a:chOff x="-105109" y="733139"/>
            <a:chExt cx="5695179" cy="178678"/>
          </a:xfrm>
        </p:grpSpPr>
        <p:cxnSp>
          <p:nvCxnSpPr>
            <p:cNvPr id="38" name="Straight Connector 37">
              <a:extLst>
                <a:ext uri="{FF2B5EF4-FFF2-40B4-BE49-F238E27FC236}">
                  <a16:creationId xmlns:a16="http://schemas.microsoft.com/office/drawing/2014/main" id="{1D88AF3D-52D4-78EC-AF01-64FA73A27375}"/>
                </a:ext>
              </a:extLst>
            </p:cNvPr>
            <p:cNvCxnSpPr>
              <a:cxnSpLocks/>
            </p:cNvCxnSpPr>
            <p:nvPr/>
          </p:nvCxnSpPr>
          <p:spPr>
            <a:xfrm>
              <a:off x="-105109" y="794469"/>
              <a:ext cx="5695179" cy="0"/>
            </a:xfrm>
            <a:prstGeom prst="line">
              <a:avLst/>
            </a:prstGeom>
            <a:noFill/>
            <a:ln w="19050" cap="flat" cmpd="sng" algn="ctr">
              <a:solidFill>
                <a:srgbClr val="000F78"/>
              </a:solidFill>
              <a:prstDash val="solid"/>
              <a:miter lim="800000"/>
            </a:ln>
            <a:effectLst/>
          </p:spPr>
        </p:cxnSp>
        <p:sp>
          <p:nvSpPr>
            <p:cNvPr id="39" name="Isosceles Triangle 38">
              <a:extLst>
                <a:ext uri="{FF2B5EF4-FFF2-40B4-BE49-F238E27FC236}">
                  <a16:creationId xmlns:a16="http://schemas.microsoft.com/office/drawing/2014/main" id="{1180D7C3-86D8-1540-2B60-1B079539F1FC}"/>
                </a:ext>
              </a:extLst>
            </p:cNvPr>
            <p:cNvSpPr/>
            <p:nvPr/>
          </p:nvSpPr>
          <p:spPr>
            <a:xfrm rot="10800000">
              <a:off x="2386289" y="733139"/>
              <a:ext cx="720080" cy="178678"/>
            </a:xfrm>
            <a:prstGeom prst="triangle">
              <a:avLst/>
            </a:prstGeom>
            <a:solidFill>
              <a:srgbClr val="000F78"/>
            </a:solid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n-ea"/>
                <a:cs typeface="+mn-cs"/>
              </a:endParaRPr>
            </a:p>
          </p:txBody>
        </p:sp>
      </p:grpSp>
    </p:spTree>
    <p:extLst>
      <p:ext uri="{BB962C8B-B14F-4D97-AF65-F5344CB8AC3E}">
        <p14:creationId xmlns:p14="http://schemas.microsoft.com/office/powerpoint/2010/main" val="2915272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667467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医療現場では、書面及び口頭のコミュニケーションのいずれにおいても、マレー語または英語が一般的に使われている。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 Mail 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Tree>
    <p:extLst>
      <p:ext uri="{BB962C8B-B14F-4D97-AF65-F5344CB8AC3E}">
        <p14:creationId xmlns:p14="http://schemas.microsoft.com/office/powerpoint/2010/main" val="3577871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932583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12415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マレーシアでは</a:t>
            </a:r>
            <a:r>
              <a:rPr lang="en-US" altLang="ja-JP" sz="1400" dirty="0"/>
              <a:t>5</a:t>
            </a:r>
            <a:r>
              <a:rPr lang="ja-JP" altLang="en-US" sz="1400" dirty="0"/>
              <a:t>年制の英語医学教育が行われており、医師免許取得のための国家試験はない。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医師・薬剤師は免許取得後、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年間の公立病院勤務が義務づけられており、民間病院や外国への流出は一時的に抑えられている。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年に新卒医師・看護師が過剰供給状態になり、政府は一時的に学部の新設を凍結し質の改善を図っている。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質の高い医療提供するため、改正医師法及び医療規則（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年）が施行され、継続的研修ポイント取得等が課せられている。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C10885F1-E3EC-42B5-A48F-5D8102B1AB0C}"/>
              </a:ext>
            </a:extLst>
          </p:cNvPr>
          <p:cNvGraphicFramePr>
            <a:graphicFrameLocks noGrp="1"/>
          </p:cNvGraphicFramePr>
          <p:nvPr>
            <p:extLst>
              <p:ext uri="{D42A27DB-BD31-4B8C-83A1-F6EECF244321}">
                <p14:modId xmlns:p14="http://schemas.microsoft.com/office/powerpoint/2010/main" val="2245568708"/>
              </p:ext>
            </p:extLst>
          </p:nvPr>
        </p:nvGraphicFramePr>
        <p:xfrm>
          <a:off x="200025" y="2856936"/>
          <a:ext cx="9505949" cy="3358656"/>
        </p:xfrm>
        <a:graphic>
          <a:graphicData uri="http://schemas.openxmlformats.org/drawingml/2006/table">
            <a:tbl>
              <a:tblPr firstRow="1" bandRow="1">
                <a:tableStyleId>{5C22544A-7EE6-4342-B048-85BDC9FD1C3A}</a:tableStyleId>
              </a:tblPr>
              <a:tblGrid>
                <a:gridCol w="1131177">
                  <a:extLst>
                    <a:ext uri="{9D8B030D-6E8A-4147-A177-3AD203B41FA5}">
                      <a16:colId xmlns:a16="http://schemas.microsoft.com/office/drawing/2014/main" val="495493480"/>
                    </a:ext>
                  </a:extLst>
                </a:gridCol>
                <a:gridCol w="1847856">
                  <a:extLst>
                    <a:ext uri="{9D8B030D-6E8A-4147-A177-3AD203B41FA5}">
                      <a16:colId xmlns:a16="http://schemas.microsoft.com/office/drawing/2014/main" val="573403853"/>
                    </a:ext>
                  </a:extLst>
                </a:gridCol>
                <a:gridCol w="2143513">
                  <a:extLst>
                    <a:ext uri="{9D8B030D-6E8A-4147-A177-3AD203B41FA5}">
                      <a16:colId xmlns:a16="http://schemas.microsoft.com/office/drawing/2014/main" val="1687675629"/>
                    </a:ext>
                  </a:extLst>
                </a:gridCol>
                <a:gridCol w="4383403">
                  <a:extLst>
                    <a:ext uri="{9D8B030D-6E8A-4147-A177-3AD203B41FA5}">
                      <a16:colId xmlns:a16="http://schemas.microsoft.com/office/drawing/2014/main" val="588009287"/>
                    </a:ext>
                  </a:extLst>
                </a:gridCol>
              </a:tblGrid>
              <a:tr h="396000">
                <a:tc>
                  <a:txBody>
                    <a:bodyPr/>
                    <a:lstStyle/>
                    <a:p>
                      <a:pPr>
                        <a:lnSpc>
                          <a:spcPct val="90000"/>
                        </a:lnSpc>
                      </a:pPr>
                      <a:endParaRPr lang="en-SG" sz="1200" dirty="0"/>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概　要</a:t>
                      </a:r>
                      <a:endParaRPr lang="en-SG" sz="1200" baseline="0" dirty="0">
                        <a:ea typeface="HGP創英角ｺﾞｼｯｸUB" panose="020B0900000000000000" pitchFamily="50" charset="-128"/>
                      </a:endParaRPr>
                    </a:p>
                  </a:txBody>
                  <a:tcPr anchor="ctr">
                    <a:solidFill>
                      <a:srgbClr val="3D6AA7"/>
                    </a:solidFill>
                  </a:tcPr>
                </a:tc>
                <a:tc>
                  <a:txBody>
                    <a:bodyPr/>
                    <a:lstStyle/>
                    <a:p>
                      <a:pPr algn="ctr">
                        <a:lnSpc>
                          <a:spcPct val="90000"/>
                        </a:lnSpc>
                      </a:pPr>
                      <a:r>
                        <a:rPr lang="ja-JP" altLang="en-US" sz="1200" baseline="0" dirty="0">
                          <a:ea typeface="HGP創英角ｺﾞｼｯｸUB" panose="020B0900000000000000" pitchFamily="50" charset="-128"/>
                        </a:rPr>
                        <a:t>課題と政府の取組み</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22400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mj-lt"/>
                        <a:buNone/>
                        <a:tabLst/>
                        <a:defRPr/>
                      </a:pPr>
                      <a:r>
                        <a:rPr lang="ja-JP" altLang="en-US" sz="1200" dirty="0"/>
                        <a:t>国内外の認定医学校の卒業（詳細は次頁）。</a:t>
                      </a:r>
                      <a:endParaRPr lang="en-SG" altLang="ja-JP" sz="12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人材の過剰供給</a:t>
                      </a:r>
                      <a:r>
                        <a:rPr lang="ja-JP" altLang="en-US" sz="1200" b="0" dirty="0"/>
                        <a:t>から</a:t>
                      </a:r>
                      <a:r>
                        <a:rPr lang="ja-JP" altLang="en-US" sz="1200" b="1" dirty="0"/>
                        <a:t>、</a:t>
                      </a:r>
                      <a:r>
                        <a:rPr lang="ja-JP" altLang="en-US" sz="1200" b="0" dirty="0"/>
                        <a:t>新卒医師の雇用増加により質が低下し、</a:t>
                      </a:r>
                      <a:r>
                        <a:rPr lang="en-US" altLang="ja-JP" sz="1200" dirty="0"/>
                        <a:t>2016</a:t>
                      </a:r>
                      <a:r>
                        <a:rPr lang="ja-JP" altLang="en-US" sz="1200" dirty="0"/>
                        <a:t>年</a:t>
                      </a:r>
                      <a:r>
                        <a:rPr lang="en-US" altLang="ja-JP" sz="1200" dirty="0"/>
                        <a:t>4</a:t>
                      </a:r>
                      <a:r>
                        <a:rPr lang="ja-JP" altLang="en-US" sz="1200" dirty="0"/>
                        <a:t>月に高等教育省は医学部の新設を</a:t>
                      </a:r>
                      <a:r>
                        <a:rPr lang="en-US" altLang="ja-JP" sz="1200" dirty="0"/>
                        <a:t>5</a:t>
                      </a:r>
                      <a:r>
                        <a:rPr lang="ja-JP" altLang="en-US" sz="1200" dirty="0"/>
                        <a:t>年間凍結し、質の向上に取り組むこととした。</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精神科医、脳外科医等の専門医不足</a:t>
                      </a:r>
                      <a:r>
                        <a:rPr lang="ja-JP" altLang="en-US" sz="1200" dirty="0"/>
                        <a:t>から、海外医学部と提携し専門教育課程の導入や奨学金制度を設けている。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医師の民間病院／海外への流出</a:t>
                      </a:r>
                      <a:r>
                        <a:rPr lang="ja-JP" altLang="en-US" sz="1200" b="0" dirty="0"/>
                        <a:t>を防ぐため、</a:t>
                      </a:r>
                      <a:r>
                        <a:rPr lang="ja-JP" altLang="en-US" sz="1200" dirty="0"/>
                        <a:t>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看護学校卒業。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国立看護学校の卒業生は主に国立医療機関に就職。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民間看護学校の卒業生は主に民間医療機関へ就職。</a:t>
                      </a:r>
                      <a:endParaRPr kumimoji="1" lang="en-SG"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看護師の過剰供給状態</a:t>
                      </a:r>
                      <a:r>
                        <a:rPr lang="ja-JP" altLang="en-US" sz="1200" dirty="0"/>
                        <a:t>にあり、新卒の看護師の就職難が社会問題となっている。</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特に民間医療機関への就職希望が多く</a:t>
                      </a:r>
                      <a:r>
                        <a:rPr lang="ja-JP" altLang="en-US" sz="1200" dirty="0"/>
                        <a:t>、受け皿が足りず、民間の新卒就職率は</a:t>
                      </a:r>
                      <a:r>
                        <a:rPr lang="en-US" altLang="ja-JP" sz="1200" dirty="0"/>
                        <a:t>12%</a:t>
                      </a:r>
                      <a:r>
                        <a:rPr lang="ja-JP" altLang="en-US" sz="1200" dirty="0"/>
                        <a:t>に留まる（</a:t>
                      </a:r>
                      <a:r>
                        <a:rPr lang="en-US" altLang="ja-JP" sz="1200" dirty="0"/>
                        <a:t>2015</a:t>
                      </a:r>
                      <a:r>
                        <a:rPr lang="ja-JP" altLang="en-US" sz="1200" dirty="0"/>
                        <a:t>年）。</a:t>
                      </a:r>
                      <a:endParaRPr lang="en-SG" altLang="ja-JP" sz="1200" dirty="0"/>
                    </a:p>
                    <a:p>
                      <a:pPr marL="171450" indent="-171450">
                        <a:lnSpc>
                          <a:spcPct val="90000"/>
                        </a:lnSpc>
                        <a:buClr>
                          <a:srgbClr val="5F8AC3"/>
                        </a:buClr>
                        <a:buSzPct val="80000"/>
                        <a:buFont typeface="Wingdings" panose="05000000000000000000" pitchFamily="2" charset="2"/>
                        <a:buChar char="l"/>
                      </a:pPr>
                      <a:r>
                        <a:rPr lang="ja-JP" altLang="en-US" sz="1200" b="1" dirty="0"/>
                        <a:t>ベテラン看護師の海外への流出</a:t>
                      </a:r>
                      <a:r>
                        <a:rPr lang="ja-JP" altLang="en-US" sz="1200" b="0" dirty="0"/>
                        <a:t>が発生しており</a:t>
                      </a:r>
                      <a:r>
                        <a:rPr lang="ja-JP" altLang="en-US" sz="1200" dirty="0"/>
                        <a:t>、民間医療機関には外国人看護師が多く就業している。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94392646"/>
                  </a:ext>
                </a:extLst>
              </a:tr>
              <a:tr h="640080">
                <a:tc>
                  <a:txBody>
                    <a:bodyPr/>
                    <a:lstStyle/>
                    <a:p>
                      <a:pPr algn="ctr">
                        <a:lnSpc>
                          <a:spcPct val="90000"/>
                        </a:lnSpc>
                      </a:pP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nSpc>
                          <a:spcPct val="90000"/>
                        </a:lnSpc>
                      </a:pPr>
                      <a:r>
                        <a:rPr lang="ja-JP" altLang="en-US" sz="1200" dirty="0"/>
                        <a:t>国内外の認定薬学校の卒業。</a:t>
                      </a:r>
                      <a:endParaRPr lang="en-SG" sz="12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公立病院にて</a:t>
                      </a:r>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年の勤務が義務付けられている。</a:t>
                      </a:r>
                      <a:endParaRPr kumimoji="1" lang="en-SG"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nSpc>
                          <a:spcPct val="90000"/>
                        </a:lnSpc>
                        <a:buClr>
                          <a:srgbClr val="5F8AC3"/>
                        </a:buClr>
                        <a:buSzPct val="80000"/>
                        <a:buFont typeface="Wingdings" panose="05000000000000000000" pitchFamily="2" charset="2"/>
                        <a:buChar char="l"/>
                      </a:pPr>
                      <a:r>
                        <a:rPr lang="ja-JP" altLang="en-US" sz="1200" b="1" dirty="0"/>
                        <a:t>薬剤師の民間病院／海外への流出</a:t>
                      </a:r>
                      <a:r>
                        <a:rPr lang="ja-JP" altLang="en-US" sz="1200" dirty="0"/>
                        <a:t>を防ぐため、公立病院での一定期間の勤務が義務付けられている。</a:t>
                      </a:r>
                      <a:endParaRPr lang="en-SG" altLang="ja-JP" sz="12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3016050"/>
                  </a:ext>
                </a:extLst>
              </a:tr>
            </a:tbl>
          </a:graphicData>
        </a:graphic>
      </p:graphicFrame>
      <p:cxnSp>
        <p:nvCxnSpPr>
          <p:cNvPr id="49" name="直線コネクタ 85">
            <a:extLst>
              <a:ext uri="{FF2B5EF4-FFF2-40B4-BE49-F238E27FC236}">
                <a16:creationId xmlns:a16="http://schemas.microsoft.com/office/drawing/2014/main" id="{16A921F1-8CE0-4741-A01B-63B77BD9CFEB}"/>
              </a:ext>
            </a:extLst>
          </p:cNvPr>
          <p:cNvCxnSpPr>
            <a:cxnSpLocks/>
          </p:cNvCxnSpPr>
          <p:nvPr/>
        </p:nvCxnSpPr>
        <p:spPr>
          <a:xfrm>
            <a:off x="200025" y="2780928"/>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a:extLst>
              <a:ext uri="{FF2B5EF4-FFF2-40B4-BE49-F238E27FC236}">
                <a16:creationId xmlns:a16="http://schemas.microsoft.com/office/drawing/2014/main" id="{6273D586-B787-4064-8374-F3A0D434F93E}"/>
              </a:ext>
            </a:extLst>
          </p:cNvPr>
          <p:cNvSpPr>
            <a:spLocks noChangeArrowheads="1"/>
          </p:cNvSpPr>
          <p:nvPr/>
        </p:nvSpPr>
        <p:spPr bwMode="auto">
          <a:xfrm>
            <a:off x="200025" y="2515756"/>
            <a:ext cx="950595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11">
            <a:extLst>
              <a:ext uri="{FF2B5EF4-FFF2-40B4-BE49-F238E27FC236}">
                <a16:creationId xmlns:a16="http://schemas.microsoft.com/office/drawing/2014/main" id="{E48A9BE7-669B-49E1-8D2B-F53D738A1ECB}"/>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）、マレーシア保健省ホームページ</a:t>
            </a: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37108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03710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国内外の認定医学校の卒業後、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年間の臨床研修と、さらに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年間の公立病院での勤務が課せられている。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年間の公立病院勤務後は、民間医療機関や海外の医療機関への転職等が自由になる。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231401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grpSp>
        <p:nvGrpSpPr>
          <p:cNvPr id="20" name="Group 19">
            <a:extLst>
              <a:ext uri="{FF2B5EF4-FFF2-40B4-BE49-F238E27FC236}">
                <a16:creationId xmlns:a16="http://schemas.microsoft.com/office/drawing/2014/main" id="{CC92E95E-D150-4DC0-83FB-8523931E8B54}"/>
              </a:ext>
            </a:extLst>
          </p:cNvPr>
          <p:cNvGrpSpPr/>
          <p:nvPr/>
        </p:nvGrpSpPr>
        <p:grpSpPr>
          <a:xfrm>
            <a:off x="414114" y="2852936"/>
            <a:ext cx="1627858" cy="3311724"/>
            <a:chOff x="414114" y="2852936"/>
            <a:chExt cx="1627858" cy="3311724"/>
          </a:xfrm>
        </p:grpSpPr>
        <p:sp>
          <p:nvSpPr>
            <p:cNvPr id="19" name="片側の 2 つの角を丸めた四角形 16">
              <a:extLst>
                <a:ext uri="{FF2B5EF4-FFF2-40B4-BE49-F238E27FC236}">
                  <a16:creationId xmlns:a16="http://schemas.microsoft.com/office/drawing/2014/main" id="{F41DD49E-2FD5-4870-8F98-AC508B62F44F}"/>
                </a:ext>
              </a:extLst>
            </p:cNvPr>
            <p:cNvSpPr/>
            <p:nvPr/>
          </p:nvSpPr>
          <p:spPr>
            <a:xfrm>
              <a:off x="41411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認定医学校卒業</a:t>
              </a:r>
            </a:p>
          </p:txBody>
        </p:sp>
        <p:sp>
          <p:nvSpPr>
            <p:cNvPr id="8" name="Rectangle 7">
              <a:extLst>
                <a:ext uri="{FF2B5EF4-FFF2-40B4-BE49-F238E27FC236}">
                  <a16:creationId xmlns:a16="http://schemas.microsoft.com/office/drawing/2014/main" id="{EE546332-9E91-4D80-958F-067536835D89}"/>
                </a:ext>
              </a:extLst>
            </p:cNvPr>
            <p:cNvSpPr/>
            <p:nvPr/>
          </p:nvSpPr>
          <p:spPr>
            <a:xfrm>
              <a:off x="41411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医師資格を得るためには、国内外の認定医学校を卒業する必要がある。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国内校では</a:t>
              </a: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年の課程で、医学教育は英語で行われる。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5" name="Group 14">
            <a:extLst>
              <a:ext uri="{FF2B5EF4-FFF2-40B4-BE49-F238E27FC236}">
                <a16:creationId xmlns:a16="http://schemas.microsoft.com/office/drawing/2014/main" id="{E339D8C8-8B8E-45BF-A86F-8E33B17B5F57}"/>
              </a:ext>
            </a:extLst>
          </p:cNvPr>
          <p:cNvGrpSpPr/>
          <p:nvPr/>
        </p:nvGrpSpPr>
        <p:grpSpPr>
          <a:xfrm>
            <a:off x="2279836" y="2852936"/>
            <a:ext cx="1627858" cy="3311724"/>
            <a:chOff x="2216696" y="2852936"/>
            <a:chExt cx="1627858" cy="3311724"/>
          </a:xfrm>
        </p:grpSpPr>
        <p:sp>
          <p:nvSpPr>
            <p:cNvPr id="21" name="片側の 2 つの角を丸めた四角形 16">
              <a:extLst>
                <a:ext uri="{FF2B5EF4-FFF2-40B4-BE49-F238E27FC236}">
                  <a16:creationId xmlns:a16="http://schemas.microsoft.com/office/drawing/2014/main" id="{0DC6BE1F-5BF6-423E-8ECC-C0B8569D27C2}"/>
                </a:ext>
              </a:extLst>
            </p:cNvPr>
            <p:cNvSpPr/>
            <p:nvPr/>
          </p:nvSpPr>
          <p:spPr>
            <a:xfrm>
              <a:off x="22166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22" name="Rectangle 21">
              <a:extLst>
                <a:ext uri="{FF2B5EF4-FFF2-40B4-BE49-F238E27FC236}">
                  <a16:creationId xmlns:a16="http://schemas.microsoft.com/office/drawing/2014/main" id="{13772E04-6C34-4DDD-B683-DA86D1CE795E}"/>
                </a:ext>
              </a:extLst>
            </p:cNvPr>
            <p:cNvSpPr/>
            <p:nvPr/>
          </p:nvSpPr>
          <p:spPr>
            <a:xfrm>
              <a:off x="22166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卒業の後、保健省の医学評議会（</a:t>
              </a:r>
              <a:r>
                <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に医師登録を行う。</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 name="Group 9">
            <a:extLst>
              <a:ext uri="{FF2B5EF4-FFF2-40B4-BE49-F238E27FC236}">
                <a16:creationId xmlns:a16="http://schemas.microsoft.com/office/drawing/2014/main" id="{03954EE3-389D-4C90-995D-FB81DA2C7B62}"/>
              </a:ext>
            </a:extLst>
          </p:cNvPr>
          <p:cNvGrpSpPr/>
          <p:nvPr/>
        </p:nvGrpSpPr>
        <p:grpSpPr>
          <a:xfrm>
            <a:off x="6011280" y="2852936"/>
            <a:ext cx="1627858" cy="3311724"/>
            <a:chOff x="5889104" y="2852936"/>
            <a:chExt cx="1627858" cy="3311724"/>
          </a:xfrm>
        </p:grpSpPr>
        <p:sp>
          <p:nvSpPr>
            <p:cNvPr id="23" name="片側の 2 つの角を丸めた四角形 16">
              <a:extLst>
                <a:ext uri="{FF2B5EF4-FFF2-40B4-BE49-F238E27FC236}">
                  <a16:creationId xmlns:a16="http://schemas.microsoft.com/office/drawing/2014/main" id="{D924BE3A-279E-4804-876A-1F870D62CFA6}"/>
                </a:ext>
              </a:extLst>
            </p:cNvPr>
            <p:cNvSpPr/>
            <p:nvPr/>
          </p:nvSpPr>
          <p:spPr>
            <a:xfrm>
              <a:off x="5889104"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公立病院勤務</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4" name="Rectangle 23">
              <a:extLst>
                <a:ext uri="{FF2B5EF4-FFF2-40B4-BE49-F238E27FC236}">
                  <a16:creationId xmlns:a16="http://schemas.microsoft.com/office/drawing/2014/main" id="{CB4C0263-EC64-4000-9326-0737C035CA4F}"/>
                </a:ext>
              </a:extLst>
            </p:cNvPr>
            <p:cNvSpPr/>
            <p:nvPr/>
          </p:nvSpPr>
          <p:spPr>
            <a:xfrm>
              <a:off x="5889104"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年の公立病院勤務を経験する必要がある。</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4" name="Group 13">
            <a:extLst>
              <a:ext uri="{FF2B5EF4-FFF2-40B4-BE49-F238E27FC236}">
                <a16:creationId xmlns:a16="http://schemas.microsoft.com/office/drawing/2014/main" id="{ED6B3D51-63F3-466C-AC7F-3A74C98737C1}"/>
              </a:ext>
            </a:extLst>
          </p:cNvPr>
          <p:cNvGrpSpPr/>
          <p:nvPr/>
        </p:nvGrpSpPr>
        <p:grpSpPr>
          <a:xfrm>
            <a:off x="4145558" y="2852936"/>
            <a:ext cx="1627858" cy="3311724"/>
            <a:chOff x="4016896" y="2852936"/>
            <a:chExt cx="1627858" cy="3311724"/>
          </a:xfrm>
        </p:grpSpPr>
        <p:sp>
          <p:nvSpPr>
            <p:cNvPr id="25" name="片側の 2 つの角を丸めた四角形 16">
              <a:extLst>
                <a:ext uri="{FF2B5EF4-FFF2-40B4-BE49-F238E27FC236}">
                  <a16:creationId xmlns:a16="http://schemas.microsoft.com/office/drawing/2014/main" id="{5EE893C1-C319-44D6-9455-18988E6778A8}"/>
                </a:ext>
              </a:extLst>
            </p:cNvPr>
            <p:cNvSpPr/>
            <p:nvPr/>
          </p:nvSpPr>
          <p:spPr>
            <a:xfrm>
              <a:off x="4016896"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臨床研修（</a:t>
              </a:r>
              <a:r>
                <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年間）</a:t>
              </a:r>
            </a:p>
          </p:txBody>
        </p:sp>
        <p:sp>
          <p:nvSpPr>
            <p:cNvPr id="26" name="Rectangle 25">
              <a:extLst>
                <a:ext uri="{FF2B5EF4-FFF2-40B4-BE49-F238E27FC236}">
                  <a16:creationId xmlns:a16="http://schemas.microsoft.com/office/drawing/2014/main" id="{C88161D2-EFE8-4F79-BBD9-FFBD5708410B}"/>
                </a:ext>
              </a:extLst>
            </p:cNvPr>
            <p:cNvSpPr/>
            <p:nvPr/>
          </p:nvSpPr>
          <p:spPr>
            <a:xfrm>
              <a:off x="4016896"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年の臨床研修</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医師免許取得者の中には、海外校で臨床研修を受ける者も多い。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9" name="Group 8">
            <a:extLst>
              <a:ext uri="{FF2B5EF4-FFF2-40B4-BE49-F238E27FC236}">
                <a16:creationId xmlns:a16="http://schemas.microsoft.com/office/drawing/2014/main" id="{55D59D1F-E000-4066-801B-67F62D1D9C5E}"/>
              </a:ext>
            </a:extLst>
          </p:cNvPr>
          <p:cNvGrpSpPr/>
          <p:nvPr/>
        </p:nvGrpSpPr>
        <p:grpSpPr>
          <a:xfrm>
            <a:off x="7877001" y="2852936"/>
            <a:ext cx="1627858" cy="3311724"/>
            <a:chOff x="7877001" y="2852936"/>
            <a:chExt cx="1627858" cy="3311724"/>
          </a:xfrm>
        </p:grpSpPr>
        <p:sp>
          <p:nvSpPr>
            <p:cNvPr id="27" name="片側の 2 つの角を丸めた四角形 16">
              <a:extLst>
                <a:ext uri="{FF2B5EF4-FFF2-40B4-BE49-F238E27FC236}">
                  <a16:creationId xmlns:a16="http://schemas.microsoft.com/office/drawing/2014/main" id="{70BA9655-B948-44C7-A942-8EC1C04C44E4}"/>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その後</a:t>
              </a:r>
            </a:p>
          </p:txBody>
        </p:sp>
        <p:sp>
          <p:nvSpPr>
            <p:cNvPr id="28" name="Rectangle 27">
              <a:extLst>
                <a:ext uri="{FF2B5EF4-FFF2-40B4-BE49-F238E27FC236}">
                  <a16:creationId xmlns:a16="http://schemas.microsoft.com/office/drawing/2014/main" id="{2B0C8B96-91FC-4B77-9BC5-12E7D89A58E3}"/>
                </a:ext>
              </a:extLst>
            </p:cNvPr>
            <p:cNvSpPr/>
            <p:nvPr/>
          </p:nvSpPr>
          <p:spPr>
            <a:xfrm>
              <a:off x="7877001" y="3334063"/>
              <a:ext cx="1627858" cy="2830597"/>
            </a:xfrm>
            <a:prstGeom prst="rect">
              <a:avLst/>
            </a:prstGeom>
            <a:solidFill>
              <a:schemeClr val="bg2">
                <a:lumMod val="20000"/>
                <a:lumOff val="80000"/>
              </a:schemeClr>
            </a:solidFill>
          </p:spPr>
          <p:txBody>
            <a:bodyPr wrap="square" rtlCol="0" anchor="ctr">
              <a:noAutofit/>
            </a:bodyPr>
            <a:lstStyle/>
            <a:p>
              <a:pPr marL="285750" indent="-285750">
                <a:buFont typeface="Arial" panose="020B0604020202020204" pitchFamily="34" charset="0"/>
                <a:buChar char="•"/>
              </a:pPr>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公立病院勤務の後は、民間医療機関への転職等の自由な活動が認められている。</a:t>
              </a:r>
              <a:endParaRPr lang="en-SG"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主に、英国、豪州、シンガポール等の海外の医学校で専門分野の学位・認定を取得し、専門医となるものも少なくない。</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0" name="Isosceles Triangle 29">
            <a:extLst>
              <a:ext uri="{FF2B5EF4-FFF2-40B4-BE49-F238E27FC236}">
                <a16:creationId xmlns:a16="http://schemas.microsoft.com/office/drawing/2014/main" id="{206498A4-3530-4886-B1F7-2C996CD8EBBA}"/>
              </a:ext>
            </a:extLst>
          </p:cNvPr>
          <p:cNvSpPr/>
          <p:nvPr/>
        </p:nvSpPr>
        <p:spPr>
          <a:xfrm rot="5400000">
            <a:off x="126377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Isosceles Triangle 35">
            <a:extLst>
              <a:ext uri="{FF2B5EF4-FFF2-40B4-BE49-F238E27FC236}">
                <a16:creationId xmlns:a16="http://schemas.microsoft.com/office/drawing/2014/main" id="{52530F76-A79B-4691-B85E-4AA20E28AA3D}"/>
              </a:ext>
            </a:extLst>
          </p:cNvPr>
          <p:cNvSpPr/>
          <p:nvPr/>
        </p:nvSpPr>
        <p:spPr>
          <a:xfrm rot="5400000">
            <a:off x="312890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Isosceles Triangle 36">
            <a:extLst>
              <a:ext uri="{FF2B5EF4-FFF2-40B4-BE49-F238E27FC236}">
                <a16:creationId xmlns:a16="http://schemas.microsoft.com/office/drawing/2014/main" id="{D3CCEF8A-E06B-4A60-8587-E91C68C68305}"/>
              </a:ext>
            </a:extLst>
          </p:cNvPr>
          <p:cNvSpPr/>
          <p:nvPr/>
        </p:nvSpPr>
        <p:spPr>
          <a:xfrm rot="5400000">
            <a:off x="4994031"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Isosceles Triangle 37">
            <a:extLst>
              <a:ext uri="{FF2B5EF4-FFF2-40B4-BE49-F238E27FC236}">
                <a16:creationId xmlns:a16="http://schemas.microsoft.com/office/drawing/2014/main" id="{A9C918F3-85EF-4B71-B159-F7A7852D3099}"/>
              </a:ext>
            </a:extLst>
          </p:cNvPr>
          <p:cNvSpPr/>
          <p:nvPr/>
        </p:nvSpPr>
        <p:spPr>
          <a:xfrm rot="5400000">
            <a:off x="6859160" y="4456315"/>
            <a:ext cx="1797818" cy="180000"/>
          </a:xfrm>
          <a:prstGeom prst="triangle">
            <a:avLst/>
          </a:prstGeom>
          <a:solidFill>
            <a:schemeClr val="accent3"/>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11">
            <a:extLst>
              <a:ext uri="{FF2B5EF4-FFF2-40B4-BE49-F238E27FC236}">
                <a16:creationId xmlns:a16="http://schemas.microsoft.com/office/drawing/2014/main" id="{E3E0FA61-7E4F-434E-95BA-D371B018146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共済研究所「マレーシアの医療と外国人誘致政策」（</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675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7812AD-33B2-40DA-82C7-36E8933B74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5" name="Object 4" hidden="1">
                        <a:extLst>
                          <a:ext uri="{FF2B5EF4-FFF2-40B4-BE49-F238E27FC236}">
                            <a16:creationId xmlns:a16="http://schemas.microsoft.com/office/drawing/2014/main" id="{2C7812AD-33B2-40DA-82C7-36E8933B7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8" name="テキスト ボックス 7"/>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医療サービス、インフラ、労働力等のリソースが公的部門と民間部門とで非常に不均衡に配分されている結果、公的医療施設に所属している医療従事者の負担が増えている。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年のデータによると、公的部門の医療施設が国内の外来患者の約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％を受け入れており、公的医療施設の負担は大きい。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年以降は医学生が増加したものの、医学部を卒業した学生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で公的医療機関に就職するものは、</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終身雇用ではなく、臨時契約を結ぶ形で勤めている。これらの医師は常勤医師よりも収入が低く、福利厚生もほとんど受けられない状況である。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6552728" cy="91833"/>
          </a:xfrm>
          <a:prstGeom prst="rect">
            <a:avLst/>
          </a:prstGeom>
          <a:noFill/>
        </p:spPr>
        <p:txBody>
          <a:bodyPr wrap="square" lIns="0" tIns="0" rIns="0" bIns="0" rtlCol="0">
            <a:noAutofit/>
          </a:bodyPr>
          <a:lstStyle/>
          <a:p>
            <a:pPr lvl="0" indent="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AP</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Malaysian contact doctors walk out to seek fairer treatment</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Health White Paper for Malaysia</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Mondaq</a:t>
            </a:r>
            <a:endPar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96991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39016472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1/2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外国人医療従事者がマレーシアの医療機関に勤務する上では、一定の条件が課せられている。</a:t>
            </a:r>
            <a:endParaRPr lang="en-SG"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国の医療ニーズに影響されて免許の取得条件や受入条件が変更されるため、常に最新情報を確認する必要がある。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0" name="Table 19">
            <a:extLst>
              <a:ext uri="{FF2B5EF4-FFF2-40B4-BE49-F238E27FC236}">
                <a16:creationId xmlns:a16="http://schemas.microsoft.com/office/drawing/2014/main" id="{F640AF61-FED0-4D70-B4AB-7D9C2F3EAB05}"/>
              </a:ext>
            </a:extLst>
          </p:cNvPr>
          <p:cNvGraphicFramePr>
            <a:graphicFrameLocks noGrp="1"/>
          </p:cNvGraphicFramePr>
          <p:nvPr>
            <p:extLst>
              <p:ext uri="{D42A27DB-BD31-4B8C-83A1-F6EECF244321}">
                <p14:modId xmlns:p14="http://schemas.microsoft.com/office/powerpoint/2010/main" val="448292664"/>
              </p:ext>
            </p:extLst>
          </p:nvPr>
        </p:nvGraphicFramePr>
        <p:xfrm>
          <a:off x="405554" y="2565320"/>
          <a:ext cx="9011940" cy="3528000"/>
        </p:xfrm>
        <a:graphic>
          <a:graphicData uri="http://schemas.openxmlformats.org/drawingml/2006/table">
            <a:tbl>
              <a:tblPr firstRow="1" bandRow="1">
                <a:tableStyleId>{5C22544A-7EE6-4342-B048-85BDC9FD1C3A}</a:tableStyleId>
              </a:tblPr>
              <a:tblGrid>
                <a:gridCol w="1667126">
                  <a:extLst>
                    <a:ext uri="{9D8B030D-6E8A-4147-A177-3AD203B41FA5}">
                      <a16:colId xmlns:a16="http://schemas.microsoft.com/office/drawing/2014/main" val="495493480"/>
                    </a:ext>
                  </a:extLst>
                </a:gridCol>
                <a:gridCol w="3672407">
                  <a:extLst>
                    <a:ext uri="{9D8B030D-6E8A-4147-A177-3AD203B41FA5}">
                      <a16:colId xmlns:a16="http://schemas.microsoft.com/office/drawing/2014/main" val="588009287"/>
                    </a:ext>
                  </a:extLst>
                </a:gridCol>
                <a:gridCol w="3672407">
                  <a:extLst>
                    <a:ext uri="{9D8B030D-6E8A-4147-A177-3AD203B41FA5}">
                      <a16:colId xmlns:a16="http://schemas.microsoft.com/office/drawing/2014/main" val="1219915375"/>
                    </a:ext>
                  </a:extLst>
                </a:gridCol>
              </a:tblGrid>
              <a:tr h="396000">
                <a:tc>
                  <a:txBody>
                    <a:bodyPr/>
                    <a:lstStyle/>
                    <a:p>
                      <a:endParaRPr lang="en-SG" sz="1200" dirty="0"/>
                    </a:p>
                  </a:txBody>
                  <a:tcPr anchor="ctr">
                    <a:solidFill>
                      <a:srgbClr val="3D6AA7"/>
                    </a:solidFill>
                  </a:tcPr>
                </a:tc>
                <a:tc>
                  <a:txBody>
                    <a:bodyPr/>
                    <a:lstStyle/>
                    <a:p>
                      <a:pPr algn="ctr"/>
                      <a:r>
                        <a:rPr lang="ja-JP" altLang="en-US" sz="1200" baseline="0" dirty="0">
                          <a:ea typeface="HGP創英角ｺﾞｼｯｸUB" panose="020B0900000000000000" pitchFamily="50" charset="-128"/>
                        </a:rPr>
                        <a:t>免許の取得条件</a:t>
                      </a:r>
                      <a:endParaRPr lang="en-SG" sz="1200" baseline="0" dirty="0">
                        <a:ea typeface="HGP創英角ｺﾞｼｯｸUB" panose="020B0900000000000000" pitchFamily="50" charset="-128"/>
                      </a:endParaRPr>
                    </a:p>
                  </a:txBody>
                  <a:tcPr anchor="ctr">
                    <a:solidFill>
                      <a:srgbClr val="3D6AA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aseline="0" dirty="0">
                          <a:ea typeface="HGP創英角ｺﾞｼｯｸUB" panose="020B0900000000000000" pitchFamily="50" charset="-128"/>
                        </a:rPr>
                        <a:t>外国人従事者の受入条件</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092544291"/>
                  </a:ext>
                </a:extLst>
              </a:tr>
              <a:tr h="1044000">
                <a:tc>
                  <a:txBody>
                    <a:bodyPr/>
                    <a:lstStyle/>
                    <a:p>
                      <a:pPr algn="ctr"/>
                      <a:r>
                        <a:rPr lang="ja-JP" altLang="en-US" sz="1200" b="1" baseline="0" dirty="0">
                          <a:solidFill>
                            <a:schemeClr val="bg1"/>
                          </a:solidFill>
                          <a:ea typeface="HGP創英角ｺﾞｼｯｸUB" panose="020B0900000000000000" pitchFamily="50" charset="-128"/>
                        </a:rPr>
                        <a:t>医　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海外での</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年以上の臨床経験（指定医学部での学位取得者は</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年以上）等を条件に、外国人がマレーシア以外で取得した資格を活かしてマレーシアで医師・理学療法士として働くことを許可している。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rowSpan="3">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外国人受入枠は、保健省により決定され、医療人材過剰状態にある期間などは、日本の医療従事者資格保有者のマレーシアでの勤務許可を一時的に止めたり調整されることがある。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仮に、マレーシア政府から医師免許を得て勤務出来た場合でも、過去には「日本人患者のみを診察できる」など、限定的な条件が付けられる場合がある。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マレーシアの医学大学を卒業し、免許を取得した場合には、現地医師と同じ扱いにあたり、公立医療機関と民間医療機関の両方で働くことが出来る。</a:t>
                      </a:r>
                      <a:endParaRPr kumimoji="1" lang="en-SG"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3149928"/>
                  </a:ext>
                </a:extLst>
              </a:tr>
              <a:tr h="1044000">
                <a:tc>
                  <a:txBody>
                    <a:bodyPr/>
                    <a:lstStyle/>
                    <a:p>
                      <a:pPr algn="ctr"/>
                      <a:r>
                        <a:rPr lang="ja-JP" altLang="en-US" sz="1200" b="1" baseline="0" dirty="0">
                          <a:solidFill>
                            <a:schemeClr val="bg1"/>
                          </a:solidFill>
                          <a:ea typeface="HGP創英角ｺﾞｼｯｸUB" panose="020B0900000000000000" pitchFamily="50" charset="-128"/>
                        </a:rPr>
                        <a:t>看護師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歳以上、英語が堪能であること、看護師養成学校卒業後</a:t>
                      </a:r>
                      <a:r>
                        <a:rPr kumimoji="1" lang="en-US" altLang="ja-JP"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年以上の臨床現場経験があること等を条件に外国人の勤務を許可している。</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2894392646"/>
                  </a:ext>
                </a:extLst>
              </a:tr>
              <a:tr h="1044000">
                <a:tc>
                  <a:txBody>
                    <a:bodyPr/>
                    <a:lstStyle/>
                    <a:p>
                      <a:pPr algn="ctr"/>
                      <a:r>
                        <a:rPr lang="ja-JP" altLang="en-US" sz="1200" b="1" baseline="0" dirty="0">
                          <a:solidFill>
                            <a:schemeClr val="bg1"/>
                          </a:solidFill>
                          <a:ea typeface="HGP創英角ｺﾞｼｯｸUB" panose="020B0900000000000000" pitchFamily="50" charset="-128"/>
                        </a:rPr>
                        <a:t>薬剤師</a:t>
                      </a:r>
                      <a:endParaRPr lang="en-SG" sz="1200" b="1"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marL="144463" marR="0" lvl="0" indent="-144463" algn="l" defTabSz="914400" rtl="0" eaLnBrk="1" fontAlgn="auto" latinLnBrk="0" hangingPunct="1">
                        <a:lnSpc>
                          <a:spcPct val="90000"/>
                        </a:lnSpc>
                        <a:spcBef>
                          <a:spcPts val="0"/>
                        </a:spcBef>
                        <a:spcAft>
                          <a:spcPts val="300"/>
                        </a:spcAft>
                        <a:buClr>
                          <a:srgbClr val="5F8AC3"/>
                        </a:buClr>
                        <a:buSzPct val="80000"/>
                        <a:buFont typeface="Wingdings" panose="05000000000000000000" pitchFamily="2" charset="2"/>
                        <a:buChar char="l"/>
                        <a:tabLst/>
                        <a:defRPr/>
                      </a:pPr>
                      <a:r>
                        <a:rPr kumimoji="1" lang="ja-JP" altLang="en-US"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外国人の登録は配偶者がマレーシア人の場合を除き許可をしていない。</a:t>
                      </a:r>
                      <a:endParaRPr kumimoji="1" lang="en-SG" sz="12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SG" sz="1200" dirty="0"/>
                    </a:p>
                  </a:txBody>
                  <a:tcPr anchor="ctr"/>
                </a:tc>
                <a:extLst>
                  <a:ext uri="{0D108BD9-81ED-4DB2-BD59-A6C34878D82A}">
                    <a16:rowId xmlns:a16="http://schemas.microsoft.com/office/drawing/2014/main" val="3183016050"/>
                  </a:ext>
                </a:extLst>
              </a:tr>
            </a:tbl>
          </a:graphicData>
        </a:graphic>
      </p:graphicFrame>
      <p:grpSp>
        <p:nvGrpSpPr>
          <p:cNvPr id="25" name="グループ化 7">
            <a:extLst>
              <a:ext uri="{FF2B5EF4-FFF2-40B4-BE49-F238E27FC236}">
                <a16:creationId xmlns:a16="http://schemas.microsoft.com/office/drawing/2014/main" id="{AE38FA25-8BA4-4BBC-9B1D-DEA08CC48CA7}"/>
              </a:ext>
            </a:extLst>
          </p:cNvPr>
          <p:cNvGrpSpPr/>
          <p:nvPr/>
        </p:nvGrpSpPr>
        <p:grpSpPr>
          <a:xfrm>
            <a:off x="416496" y="2204864"/>
            <a:ext cx="9001000" cy="288032"/>
            <a:chOff x="4944173" y="2113806"/>
            <a:chExt cx="5861371" cy="288032"/>
          </a:xfrm>
        </p:grpSpPr>
        <p:cxnSp>
          <p:nvCxnSpPr>
            <p:cNvPr id="26" name="直線コネクタ 85">
              <a:extLst>
                <a:ext uri="{FF2B5EF4-FFF2-40B4-BE49-F238E27FC236}">
                  <a16:creationId xmlns:a16="http://schemas.microsoft.com/office/drawing/2014/main" id="{D03B309F-381C-4E41-8083-9FAECDCD6A5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3508877C-8062-472C-8D4F-520C1D401616}"/>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外国人医療従事者のライセンス概要と課題</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11">
            <a:extLst>
              <a:ext uri="{FF2B5EF4-FFF2-40B4-BE49-F238E27FC236}">
                <a16:creationId xmlns:a16="http://schemas.microsoft.com/office/drawing/2014/main" id="{71D33BBD-58FE-4291-8256-BB50B3B591D4}"/>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18035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17909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F1AAB380-7493-401A-A82F-AEAC206EBB6D}"/>
              </a:ext>
            </a:extLst>
          </p:cNvPr>
          <p:cNvSpPr/>
          <p:nvPr/>
        </p:nvSpPr>
        <p:spPr>
          <a:xfrm>
            <a:off x="1640632" y="318768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Arrow: Right 45">
            <a:extLst>
              <a:ext uri="{FF2B5EF4-FFF2-40B4-BE49-F238E27FC236}">
                <a16:creationId xmlns:a16="http://schemas.microsoft.com/office/drawing/2014/main" id="{8B030499-02E8-4C24-8BA2-2880ED6AC609}"/>
              </a:ext>
            </a:extLst>
          </p:cNvPr>
          <p:cNvSpPr/>
          <p:nvPr/>
        </p:nvSpPr>
        <p:spPr>
          <a:xfrm>
            <a:off x="1640632" y="4208965"/>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Arrow: Right 46">
            <a:extLst>
              <a:ext uri="{FF2B5EF4-FFF2-40B4-BE49-F238E27FC236}">
                <a16:creationId xmlns:a16="http://schemas.microsoft.com/office/drawing/2014/main" id="{E57688AA-D860-4388-A70E-319DE1194A17}"/>
              </a:ext>
            </a:extLst>
          </p:cNvPr>
          <p:cNvSpPr/>
          <p:nvPr/>
        </p:nvSpPr>
        <p:spPr>
          <a:xfrm>
            <a:off x="1640632" y="5289794"/>
            <a:ext cx="6336704" cy="538868"/>
          </a:xfrm>
          <a:prstGeom prst="rightArrow">
            <a:avLst/>
          </a:prstGeom>
          <a:solidFill>
            <a:srgbClr val="83A4D1"/>
          </a:solidFill>
        </p:spPr>
        <p:txBody>
          <a:bodyPr wrap="square" rtlCol="0" anchor="ctr">
            <a:noAutofit/>
          </a:bodyPr>
          <a:lstStyle/>
          <a:p>
            <a:pPr algn="ctr"/>
            <a:endParaRPr kumimoji="1" lang="en-SG"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マレーシア／医療関連／制度</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r>
              <a:rPr lang="en-US" altLang="ja-JP" dirty="0"/>
              <a:t>2/2</a:t>
            </a:r>
            <a:r>
              <a:rPr lang="ja-JP" altLang="en-US" dirty="0"/>
              <a:t>）</a:t>
            </a:r>
          </a:p>
        </p:txBody>
      </p:sp>
      <p:sp>
        <p:nvSpPr>
          <p:cNvPr id="44" name="テキスト ボックス 61">
            <a:extLst>
              <a:ext uri="{FF2B5EF4-FFF2-40B4-BE49-F238E27FC236}">
                <a16:creationId xmlns:a16="http://schemas.microsoft.com/office/drawing/2014/main" id="{71D84314-E1DA-423A-937C-1C51F526DA2F}"/>
              </a:ext>
            </a:extLst>
          </p:cNvPr>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zh-CN" altLang="en-US" sz="1400" dirty="0"/>
              <a:t>外国人医療従事者</a:t>
            </a:r>
            <a:r>
              <a:rPr lang="ja-JP" altLang="en-US" sz="1400" dirty="0"/>
              <a:t>が、外国の医師免許にてマレーシアの医療機関で勤務することは可能だが、一定の条件が課せられている。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6" name="グループ化 7">
            <a:extLst>
              <a:ext uri="{FF2B5EF4-FFF2-40B4-BE49-F238E27FC236}">
                <a16:creationId xmlns:a16="http://schemas.microsoft.com/office/drawing/2014/main" id="{98B097F1-9DB3-4EDF-AB09-BF8090480028}"/>
              </a:ext>
            </a:extLst>
          </p:cNvPr>
          <p:cNvGrpSpPr/>
          <p:nvPr/>
        </p:nvGrpSpPr>
        <p:grpSpPr>
          <a:xfrm>
            <a:off x="416496" y="1963496"/>
            <a:ext cx="9001000" cy="288032"/>
            <a:chOff x="4944173" y="2113806"/>
            <a:chExt cx="5861371" cy="288032"/>
          </a:xfrm>
        </p:grpSpPr>
        <p:cxnSp>
          <p:nvCxnSpPr>
            <p:cNvPr id="17" name="直線コネクタ 85">
              <a:extLst>
                <a:ext uri="{FF2B5EF4-FFF2-40B4-BE49-F238E27FC236}">
                  <a16:creationId xmlns:a16="http://schemas.microsoft.com/office/drawing/2014/main" id="{1378B924-9A77-48B2-9706-BBCC26D1BBDC}"/>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52D7DEE-39E2-4907-B32C-F3365107CE3A}"/>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外国人医療従事者における医師免許所得までの流れ</a:t>
              </a:r>
              <a:endParaRPr lang="zh-TW" altLang="en-US" sz="1400" dirty="0">
                <a:solidFill>
                  <a:srgbClr val="000000"/>
                </a:solidFill>
                <a:latin typeface="Arial Black" pitchFamily="34" charset="0"/>
                <a:ea typeface="HGP創英角ｺﾞｼｯｸUB" pitchFamily="50" charset="-128"/>
              </a:endParaRPr>
            </a:p>
          </p:txBody>
        </p:sp>
      </p:grpSp>
      <p:sp>
        <p:nvSpPr>
          <p:cNvPr id="31" name="片側の 2 つの角を丸めた四角形 16">
            <a:extLst>
              <a:ext uri="{FF2B5EF4-FFF2-40B4-BE49-F238E27FC236}">
                <a16:creationId xmlns:a16="http://schemas.microsoft.com/office/drawing/2014/main" id="{5B31DC58-3522-4028-9608-2B00E4D2CE94}"/>
              </a:ext>
            </a:extLst>
          </p:cNvPr>
          <p:cNvSpPr/>
          <p:nvPr/>
        </p:nvSpPr>
        <p:spPr>
          <a:xfrm>
            <a:off x="414114"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➀ 医学校卒業</a:t>
            </a:r>
          </a:p>
        </p:txBody>
      </p:sp>
      <p:sp>
        <p:nvSpPr>
          <p:cNvPr id="32" name="Rectangle 31">
            <a:extLst>
              <a:ext uri="{FF2B5EF4-FFF2-40B4-BE49-F238E27FC236}">
                <a16:creationId xmlns:a16="http://schemas.microsoft.com/office/drawing/2014/main" id="{A8D7FC34-5747-40DA-8A90-BB473A82443B}"/>
              </a:ext>
            </a:extLst>
          </p:cNvPr>
          <p:cNvSpPr/>
          <p:nvPr/>
        </p:nvSpPr>
        <p:spPr>
          <a:xfrm>
            <a:off x="414114" y="2983543"/>
            <a:ext cx="1627858" cy="883406"/>
          </a:xfrm>
          <a:prstGeom prst="rect">
            <a:avLst/>
          </a:prstGeom>
          <a:solidFill>
            <a:schemeClr val="bg2">
              <a:lumMod val="20000"/>
              <a:lumOff val="80000"/>
            </a:schemeClr>
          </a:solidFill>
        </p:spPr>
        <p:txBody>
          <a:bodyPr wrap="square" rtlCol="0" anchor="ctr">
            <a:noAutofit/>
          </a:bodyPr>
          <a:lstStyle/>
          <a:p>
            <a:r>
              <a:rPr lang="ja-JP" altLang="en-US" sz="1200" dirty="0"/>
              <a:t>マレーシアの医学大学を卒業し、免許を取得した場合</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片側の 2 つの角を丸めた四角形 16">
            <a:extLst>
              <a:ext uri="{FF2B5EF4-FFF2-40B4-BE49-F238E27FC236}">
                <a16:creationId xmlns:a16="http://schemas.microsoft.com/office/drawing/2014/main" id="{1F61C2CE-8872-4950-9D90-E055EA75F54B}"/>
              </a:ext>
            </a:extLst>
          </p:cNvPr>
          <p:cNvSpPr/>
          <p:nvPr/>
        </p:nvSpPr>
        <p:spPr>
          <a:xfrm>
            <a:off x="2279836"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② 医師登録を行う</a:t>
            </a:r>
          </a:p>
        </p:txBody>
      </p:sp>
      <p:sp>
        <p:nvSpPr>
          <p:cNvPr id="35" name="Rectangle 34">
            <a:extLst>
              <a:ext uri="{FF2B5EF4-FFF2-40B4-BE49-F238E27FC236}">
                <a16:creationId xmlns:a16="http://schemas.microsoft.com/office/drawing/2014/main" id="{200715FB-1A97-4255-BA13-EC78F7BBBBE5}"/>
              </a:ext>
            </a:extLst>
          </p:cNvPr>
          <p:cNvSpPr/>
          <p:nvPr/>
        </p:nvSpPr>
        <p:spPr>
          <a:xfrm>
            <a:off x="2279836" y="2983543"/>
            <a:ext cx="1627858" cy="3047265"/>
          </a:xfrm>
          <a:prstGeom prst="rect">
            <a:avLst/>
          </a:prstGeom>
          <a:solidFill>
            <a:schemeClr val="bg2">
              <a:lumMod val="20000"/>
              <a:lumOff val="80000"/>
            </a:schemeClr>
          </a:solidFill>
        </p:spPr>
        <p:txBody>
          <a:bodyPr wrap="square" rtlCol="0" anchor="ctr">
            <a:noAutofit/>
          </a:bodyPr>
          <a:lstStyle/>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全ての</a:t>
            </a:r>
            <a:r>
              <a:rPr lang="zh-CN"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外国人医療従事者</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も保健省の医学評議会（</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Malaysian Medical Council</a:t>
            </a:r>
            <a:r>
              <a:rPr lang="ja-JP" alt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に医師登録を行う必要がある。</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nSpc>
                <a:spcPct val="90000"/>
              </a:lnSpc>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通常、外国人医師は雇用主に直接応募し、雇用主が</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MMC</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に登録、免許申請を行う。</a:t>
            </a:r>
            <a:endPar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片側の 2 つの角を丸めた四角形 16">
            <a:extLst>
              <a:ext uri="{FF2B5EF4-FFF2-40B4-BE49-F238E27FC236}">
                <a16:creationId xmlns:a16="http://schemas.microsoft.com/office/drawing/2014/main" id="{CAF30C3E-8A23-40DD-BEDD-1974A15BC315}"/>
              </a:ext>
            </a:extLst>
          </p:cNvPr>
          <p:cNvSpPr/>
          <p:nvPr/>
        </p:nvSpPr>
        <p:spPr>
          <a:xfrm>
            <a:off x="6011280"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④ 就業先医療機関</a:t>
            </a:r>
          </a:p>
        </p:txBody>
      </p:sp>
      <p:sp>
        <p:nvSpPr>
          <p:cNvPr id="43" name="片側の 2 つの角を丸めた四角形 16">
            <a:extLst>
              <a:ext uri="{FF2B5EF4-FFF2-40B4-BE49-F238E27FC236}">
                <a16:creationId xmlns:a16="http://schemas.microsoft.com/office/drawing/2014/main" id="{DFC686A6-67C5-416C-8C56-F80679AEE2A6}"/>
              </a:ext>
            </a:extLst>
          </p:cNvPr>
          <p:cNvSpPr/>
          <p:nvPr/>
        </p:nvSpPr>
        <p:spPr>
          <a:xfrm>
            <a:off x="4145558" y="250241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③ 免許の取得条件</a:t>
            </a:r>
          </a:p>
        </p:txBody>
      </p:sp>
      <p:sp>
        <p:nvSpPr>
          <p:cNvPr id="45" name="Rectangle 44">
            <a:extLst>
              <a:ext uri="{FF2B5EF4-FFF2-40B4-BE49-F238E27FC236}">
                <a16:creationId xmlns:a16="http://schemas.microsoft.com/office/drawing/2014/main" id="{02AF868A-F168-41D2-9744-761DA7C612E3}"/>
              </a:ext>
            </a:extLst>
          </p:cNvPr>
          <p:cNvSpPr/>
          <p:nvPr/>
        </p:nvSpPr>
        <p:spPr>
          <a:xfrm>
            <a:off x="4145558" y="2983544"/>
            <a:ext cx="1627858" cy="883406"/>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前ページ「免許の取得条件」に応じて、医療免許を取得する。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a:extLst>
              <a:ext uri="{FF2B5EF4-FFF2-40B4-BE49-F238E27FC236}">
                <a16:creationId xmlns:a16="http://schemas.microsoft.com/office/drawing/2014/main" id="{E0B74D8E-6A3F-47A2-B81D-E2E8F391D899}"/>
              </a:ext>
            </a:extLst>
          </p:cNvPr>
          <p:cNvSpPr/>
          <p:nvPr/>
        </p:nvSpPr>
        <p:spPr>
          <a:xfrm>
            <a:off x="414114" y="5062318"/>
            <a:ext cx="1627858" cy="968489"/>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認定医学校以外を卒業し、</a:t>
            </a:r>
            <a:r>
              <a:rPr lang="ja-JP" altLang="en-US" sz="1200" dirty="0"/>
              <a:t>海外で</a:t>
            </a:r>
            <a:r>
              <a:rPr lang="en-US" altLang="ja-JP" sz="1200" dirty="0"/>
              <a:t>3</a:t>
            </a:r>
            <a:r>
              <a:rPr lang="ja-JP" altLang="en-US" sz="1200" dirty="0"/>
              <a:t>年以上の臨床経験を得ている場合</a:t>
            </a:r>
            <a:endParaRPr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Rectangle 56">
            <a:extLst>
              <a:ext uri="{FF2B5EF4-FFF2-40B4-BE49-F238E27FC236}">
                <a16:creationId xmlns:a16="http://schemas.microsoft.com/office/drawing/2014/main" id="{2C4B2668-DBC6-4C5A-9F62-3BD5FF2D4552}"/>
              </a:ext>
            </a:extLst>
          </p:cNvPr>
          <p:cNvSpPr/>
          <p:nvPr/>
        </p:nvSpPr>
        <p:spPr>
          <a:xfrm>
            <a:off x="6011280" y="2979924"/>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公立／民間医療機関で勤務することが出来る。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Group 59">
            <a:extLst>
              <a:ext uri="{FF2B5EF4-FFF2-40B4-BE49-F238E27FC236}">
                <a16:creationId xmlns:a16="http://schemas.microsoft.com/office/drawing/2014/main" id="{E9B499AA-E067-49CC-AD54-C0CB27B5A41C}"/>
              </a:ext>
            </a:extLst>
          </p:cNvPr>
          <p:cNvGrpSpPr/>
          <p:nvPr/>
        </p:nvGrpSpPr>
        <p:grpSpPr>
          <a:xfrm>
            <a:off x="7877001" y="2502416"/>
            <a:ext cx="1627858" cy="3528392"/>
            <a:chOff x="7877001" y="2852936"/>
            <a:chExt cx="1627858" cy="3528392"/>
          </a:xfrm>
        </p:grpSpPr>
        <p:sp>
          <p:nvSpPr>
            <p:cNvPr id="62" name="片側の 2 つの角を丸めた四角形 16">
              <a:extLst>
                <a:ext uri="{FF2B5EF4-FFF2-40B4-BE49-F238E27FC236}">
                  <a16:creationId xmlns:a16="http://schemas.microsoft.com/office/drawing/2014/main" id="{BF4EED43-B9BC-414C-982E-9D4BE6FE5FA9}"/>
                </a:ext>
              </a:extLst>
            </p:cNvPr>
            <p:cNvSpPr/>
            <p:nvPr/>
          </p:nvSpPr>
          <p:spPr>
            <a:xfrm>
              <a:off x="7877001" y="2852936"/>
              <a:ext cx="1627858" cy="432000"/>
            </a:xfrm>
            <a:prstGeom prst="round2SameRect">
              <a:avLst/>
            </a:prstGeom>
            <a:solidFill>
              <a:srgbClr val="3D6AA7"/>
            </a:solidFill>
          </p:spPr>
          <p:txBody>
            <a:bodyPr wrap="square" rtlCol="0" anchor="ctr">
              <a:noAutofit/>
            </a:bodyPr>
            <a:lstStyle/>
            <a:p>
              <a:pPr marL="0" lvl="1" algn="ctr" fontAlgn="ctr" hangingPunct="0">
                <a:spcBef>
                  <a:spcPct val="0"/>
                </a:spcBef>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⑤ 就労ビザ取得</a:t>
              </a:r>
            </a:p>
          </p:txBody>
        </p:sp>
        <p:sp>
          <p:nvSpPr>
            <p:cNvPr id="63" name="Rectangle 62">
              <a:extLst>
                <a:ext uri="{FF2B5EF4-FFF2-40B4-BE49-F238E27FC236}">
                  <a16:creationId xmlns:a16="http://schemas.microsoft.com/office/drawing/2014/main" id="{E7275DEB-1C36-4288-AF92-79768F72BACB}"/>
                </a:ext>
              </a:extLst>
            </p:cNvPr>
            <p:cNvSpPr/>
            <p:nvPr/>
          </p:nvSpPr>
          <p:spPr>
            <a:xfrm>
              <a:off x="7877001" y="3334063"/>
              <a:ext cx="1627858" cy="3047265"/>
            </a:xfrm>
            <a:prstGeom prst="rect">
              <a:avLst/>
            </a:prstGeom>
            <a:solidFill>
              <a:schemeClr val="bg2">
                <a:lumMod val="20000"/>
                <a:lumOff val="80000"/>
              </a:schemeClr>
            </a:solidFill>
          </p:spPr>
          <p:txBody>
            <a:bodyPr wrap="square" rtlCol="0" anchor="ctr">
              <a:noAutofit/>
            </a:bodyPr>
            <a:lstStyle/>
            <a:p>
              <a:pPr>
                <a:lnSpc>
                  <a:spcPct val="90000"/>
                </a:lnSpc>
                <a:spcAft>
                  <a:spcPts val="300"/>
                </a:spcAft>
                <a:buClr>
                  <a:srgbClr val="5F8AC3"/>
                </a:buClr>
                <a:buSzPct val="80000"/>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雇用主は、就労ビザ（</a:t>
              </a:r>
              <a:r>
                <a:rPr lang="en-SG"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Employment Pass</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）申請を行う必要がある。</a:t>
              </a:r>
              <a:endParaRPr lang="en-SG"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3" name="テキスト ボックス 11">
            <a:extLst>
              <a:ext uri="{FF2B5EF4-FFF2-40B4-BE49-F238E27FC236}">
                <a16:creationId xmlns:a16="http://schemas.microsoft.com/office/drawing/2014/main" id="{A1C51B0D-0EF9-4A67-9F0D-3E6E5CFF4432}"/>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Malaysia Medical Council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SG" sz="800" b="1" dirty="0"/>
              <a:t>Doctor's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41">
            <a:extLst>
              <a:ext uri="{FF2B5EF4-FFF2-40B4-BE49-F238E27FC236}">
                <a16:creationId xmlns:a16="http://schemas.microsoft.com/office/drawing/2014/main" id="{DA88F50D-EAD4-40D8-9A81-5B14E5573C3C}"/>
              </a:ext>
            </a:extLst>
          </p:cNvPr>
          <p:cNvSpPr/>
          <p:nvPr/>
        </p:nvSpPr>
        <p:spPr>
          <a:xfrm>
            <a:off x="414114" y="3952032"/>
            <a:ext cx="1627858" cy="1038277"/>
          </a:xfrm>
          <a:prstGeom prst="rect">
            <a:avLst/>
          </a:prstGeom>
          <a:solidFill>
            <a:schemeClr val="bg2">
              <a:lumMod val="20000"/>
              <a:lumOff val="80000"/>
            </a:schemeClr>
          </a:solidFill>
        </p:spPr>
        <p:txBody>
          <a:bodyPr wrap="square" rtlCol="0" anchor="ctr">
            <a:noAutofit/>
          </a:bodyPr>
          <a:lstStyle/>
          <a:p>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認定医学校を卒業し、</a:t>
            </a:r>
            <a:endParaRPr lang="en-SG" altLang="ja-JP" sz="1200" dirty="0"/>
          </a:p>
          <a:p>
            <a:r>
              <a:rPr lang="ja-JP" altLang="en-US" sz="1200" dirty="0"/>
              <a:t>海外で</a:t>
            </a:r>
            <a:r>
              <a:rPr lang="en-US" altLang="ja-JP" sz="1200" dirty="0"/>
              <a:t>2</a:t>
            </a:r>
            <a:r>
              <a:rPr lang="ja-JP" altLang="en-US" sz="1200" dirty="0"/>
              <a:t>年以上の臨床経験を得ている場合</a:t>
            </a:r>
            <a:endParaRPr lang="en-SG" altLang="ja-JP" sz="1200" dirty="0"/>
          </a:p>
          <a:p>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（マレーシア人と婚姻関係にあれば免除）</a:t>
            </a:r>
            <a:endParaRPr kumimoji="1" lang="en-SG"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7854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2013770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0" imgW="360" imgH="360" progId="TCLayout.ActiveDocument.1">
                  <p:embed/>
                </p:oleObj>
              </mc:Choice>
              <mc:Fallback>
                <p:oleObj name="think-cellスライド" r:id="rId70" imgW="360" imgH="360" progId="TCLayout.ActiveDocument.1">
                  <p:embed/>
                  <p:pic>
                    <p:nvPicPr>
                      <p:cNvPr id="11" name="Object 10"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マレーシア／医療関連／医療サービス</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倍に成長し、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52154" y="2238792"/>
            <a:ext cx="544186" cy="169128"/>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190426"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137" name="Chart 136">
            <a:extLst>
              <a:ext uri="{FF2B5EF4-FFF2-40B4-BE49-F238E27FC236}">
                <a16:creationId xmlns:a16="http://schemas.microsoft.com/office/drawing/2014/main" id="{1A33D3F1-E884-A7AF-171C-FDB77CA75FCE}"/>
              </a:ext>
            </a:extLst>
          </p:cNvPr>
          <p:cNvGraphicFramePr/>
          <p:nvPr>
            <p:custDataLst>
              <p:tags r:id="rId3"/>
            </p:custDataLst>
            <p:extLst>
              <p:ext uri="{D42A27DB-BD31-4B8C-83A1-F6EECF244321}">
                <p14:modId xmlns:p14="http://schemas.microsoft.com/office/powerpoint/2010/main" val="3795668667"/>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72"/>
          </a:graphicData>
        </a:graphic>
      </p:graphicFrame>
      <p:sp>
        <p:nvSpPr>
          <p:cNvPr id="82" name="テキスト プレースホルダ 9">
            <a:extLst>
              <a:ext uri="{FF2B5EF4-FFF2-40B4-BE49-F238E27FC236}">
                <a16:creationId xmlns:a16="http://schemas.microsoft.com/office/drawing/2014/main" id="{90E6FCC8-B757-2B09-5092-141D010B5D55}"/>
              </a:ext>
            </a:extLst>
          </p:cNvPr>
          <p:cNvSpPr>
            <a:spLocks noGrp="1"/>
          </p:cNvSpPr>
          <p:nvPr>
            <p:custDataLst>
              <p:tags r:id="rId4"/>
            </p:custDataLst>
          </p:nvPr>
        </p:nvSpPr>
        <p:spPr bwMode="gray">
          <a:xfrm>
            <a:off x="433388" y="4873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0B4436-6631-478B-BCD2-B788DBC7DBC6}" type="datetime'''4'''''''''''''''''''''''''''''''''">
              <a:rPr lang="ja-JP" altLang="en-US" sz="1000" smtClean="0">
                <a:effectLst/>
                <a:sym typeface="+mn-lt"/>
              </a:rPr>
              <a:pPr marL="0" lvl="0" indent="0" algn="r">
                <a:spcBef>
                  <a:spcPct val="0"/>
                </a:spcBef>
                <a:buNone/>
              </a:pPr>
              <a:t>4</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5A9BB4B3-4A02-9748-DD15-74B35383A12F}"/>
              </a:ext>
            </a:extLst>
          </p:cNvPr>
          <p:cNvSpPr>
            <a:spLocks noGrp="1"/>
          </p:cNvSpPr>
          <p:nvPr>
            <p:custDataLst>
              <p:tags r:id="rId5"/>
            </p:custDataLst>
          </p:nvPr>
        </p:nvSpPr>
        <p:spPr bwMode="gray">
          <a:xfrm>
            <a:off x="433388" y="46736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F1EF97F-ECF9-4494-B750-FCAF192B692C}"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2E7CE5E6-EDDB-1023-2B87-EF38B19A6DEC}"/>
              </a:ext>
            </a:extLst>
          </p:cNvPr>
          <p:cNvSpPr>
            <a:spLocks noGrp="1"/>
          </p:cNvSpPr>
          <p:nvPr>
            <p:custDataLst>
              <p:tags r:id="rId6"/>
            </p:custDataLst>
          </p:nvPr>
        </p:nvSpPr>
        <p:spPr bwMode="gray">
          <a:xfrm>
            <a:off x="433388" y="4471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FB2CFD9-4D3B-4F78-AE0F-95FED23BF794}" type="datetime'''''''''''''''''''''''6'''''''''''''''''">
              <a:rPr lang="ja-JP" altLang="en-US" sz="1000" smtClean="0">
                <a:effectLst/>
                <a:sym typeface="+mn-lt"/>
              </a:rPr>
              <a:pPr marL="0" lvl="0" indent="0" algn="r">
                <a:spcBef>
                  <a:spcPct val="0"/>
                </a:spcBef>
                <a:buNone/>
              </a:pPr>
              <a:t>6</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5E7640C4-D544-9604-5A86-29680422B3DD}"/>
              </a:ext>
            </a:extLst>
          </p:cNvPr>
          <p:cNvSpPr>
            <a:spLocks noGrp="1"/>
          </p:cNvSpPr>
          <p:nvPr>
            <p:custDataLst>
              <p:tags r:id="rId7"/>
            </p:custDataLst>
          </p:nvPr>
        </p:nvSpPr>
        <p:spPr bwMode="gray">
          <a:xfrm>
            <a:off x="433388" y="4271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F1D157-3D21-46CC-86FF-5575A3085B5F}" type="datetime'7'''''''">
              <a:rPr lang="ja-JP" altLang="en-US" sz="1000" smtClean="0">
                <a:effectLst/>
                <a:sym typeface="+mn-lt"/>
              </a:rPr>
              <a:pPr marL="0" lvl="0" indent="0" algn="r">
                <a:spcBef>
                  <a:spcPct val="0"/>
                </a:spcBef>
                <a:buNone/>
              </a:pPr>
              <a:t>7</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ADCB834B-C2C2-AD42-E37D-1749E7201AB4}"/>
              </a:ext>
            </a:extLst>
          </p:cNvPr>
          <p:cNvSpPr>
            <a:spLocks noGrp="1"/>
          </p:cNvSpPr>
          <p:nvPr>
            <p:custDataLst>
              <p:tags r:id="rId8"/>
            </p:custDataLst>
          </p:nvPr>
        </p:nvSpPr>
        <p:spPr bwMode="gray">
          <a:xfrm>
            <a:off x="433388" y="4070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634480-F022-4D85-92AB-6AF7C1BD7C34}" type="datetime'''''''''''''''''''''''''''8'''''''''''''''''''''''''''''''''">
              <a:rPr lang="ja-JP" altLang="en-US" sz="1000" smtClean="0">
                <a:effectLst/>
                <a:sym typeface="+mn-lt"/>
              </a:rPr>
              <a:pPr marL="0" lvl="0" indent="0" algn="r">
                <a:spcBef>
                  <a:spcPct val="0"/>
                </a:spcBef>
                <a:buNone/>
              </a:pPr>
              <a:t>8</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E8DEC300-B63D-1ECC-F945-BAE4D11D614A}"/>
              </a:ext>
            </a:extLst>
          </p:cNvPr>
          <p:cNvSpPr>
            <a:spLocks noGrp="1"/>
          </p:cNvSpPr>
          <p:nvPr>
            <p:custDataLst>
              <p:tags r:id="rId9"/>
            </p:custDataLst>
          </p:nvPr>
        </p:nvSpPr>
        <p:spPr bwMode="gray">
          <a:xfrm>
            <a:off x="433388"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55F7EC-4CE1-4694-83FD-359E41D959A2}"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19BA31FA-1D48-6FBD-DD11-6AC717751041}"/>
              </a:ext>
            </a:extLst>
          </p:cNvPr>
          <p:cNvSpPr>
            <a:spLocks noGrp="1"/>
          </p:cNvSpPr>
          <p:nvPr>
            <p:custDataLst>
              <p:tags r:id="rId10"/>
            </p:custDataLst>
          </p:nvPr>
        </p:nvSpPr>
        <p:spPr bwMode="gray">
          <a:xfrm>
            <a:off x="433388" y="54768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5EAE68A-01E1-4E02-B9BD-152BEBA12738}" type="datetime'''''''''''''''''''''''''''''''''''''''''''''''1'">
              <a:rPr lang="ja-JP" altLang="en-US" sz="1000" smtClean="0">
                <a:effectLst/>
                <a:sym typeface="+mn-lt"/>
              </a:rPr>
              <a:pPr marL="0" lvl="0" indent="0" algn="r">
                <a:spcBef>
                  <a:spcPct val="0"/>
                </a:spcBef>
                <a:buNone/>
              </a:pPr>
              <a:t>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70C90805-472C-5F16-504B-2D750D15B6A4}"/>
              </a:ext>
            </a:extLst>
          </p:cNvPr>
          <p:cNvSpPr>
            <a:spLocks noGrp="1"/>
          </p:cNvSpPr>
          <p:nvPr>
            <p:custDataLst>
              <p:tags r:id="rId11"/>
            </p:custDataLst>
          </p:nvPr>
        </p:nvSpPr>
        <p:spPr bwMode="gray">
          <a:xfrm>
            <a:off x="433388" y="5275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31C1514-4200-4E02-B630-0499B5B04479}" type="datetime'''''''''''''''''''''''''''''2'''''''''''''''''''''''''''''''''">
              <a:rPr lang="ja-JP" altLang="en-US" sz="1000" smtClean="0">
                <a:effectLst/>
                <a:sym typeface="+mn-lt"/>
              </a:rPr>
              <a:pPr marL="0" lvl="0" indent="0" algn="r">
                <a:spcBef>
                  <a:spcPct val="0"/>
                </a:spcBef>
                <a:buNone/>
              </a:pPr>
              <a:t>2</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9FB92D38-7A12-F09F-AA9A-9AE97F577864}"/>
              </a:ext>
            </a:extLst>
          </p:cNvPr>
          <p:cNvSpPr>
            <a:spLocks noGrp="1"/>
          </p:cNvSpPr>
          <p:nvPr>
            <p:custDataLst>
              <p:tags r:id="rId12"/>
            </p:custDataLst>
          </p:nvPr>
        </p:nvSpPr>
        <p:spPr bwMode="gray">
          <a:xfrm>
            <a:off x="433388" y="38703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95C359C-5AF1-4591-B5ED-D6765B4EE2AF}" type="datetime'''''''9'''''''''''''''''''''''''''''''''">
              <a:rPr lang="ja-JP" altLang="en-US" sz="1000" smtClean="0">
                <a:effectLst/>
                <a:sym typeface="+mn-lt"/>
              </a:rPr>
              <a:pPr marL="0" lvl="0" indent="0" algn="r">
                <a:spcBef>
                  <a:spcPct val="0"/>
                </a:spcBef>
                <a:buNone/>
              </a:pPr>
              <a:t>9</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1DA49157-8833-2070-A75D-7B6BA70F8B73}"/>
              </a:ext>
            </a:extLst>
          </p:cNvPr>
          <p:cNvSpPr>
            <a:spLocks noGrp="1"/>
          </p:cNvSpPr>
          <p:nvPr>
            <p:custDataLst>
              <p:tags r:id="rId13"/>
            </p:custDataLst>
          </p:nvPr>
        </p:nvSpPr>
        <p:spPr bwMode="gray">
          <a:xfrm>
            <a:off x="433388" y="50752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6F3377-5883-4F4B-AB6B-883057BBD002}" type="datetime'''''3'''''">
              <a:rPr lang="ja-JP" altLang="en-US" sz="1000" smtClean="0">
                <a:effectLst/>
                <a:sym typeface="+mn-lt"/>
              </a:rPr>
              <a:pPr marL="0" lvl="0" indent="0" algn="r">
                <a:spcBef>
                  <a:spcPct val="0"/>
                </a:spcBef>
                <a:buNone/>
              </a:pPr>
              <a:t>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0DC8C7FC-7FBA-C306-E4BE-277733AE3F71}"/>
              </a:ext>
            </a:extLst>
          </p:cNvPr>
          <p:cNvSpPr>
            <a:spLocks noGrp="1"/>
          </p:cNvSpPr>
          <p:nvPr>
            <p:custDataLst>
              <p:tags r:id="rId14"/>
            </p:custDataLst>
          </p:nvPr>
        </p:nvSpPr>
        <p:spPr bwMode="gray">
          <a:xfrm>
            <a:off x="363538" y="36687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12FA9F-9151-417B-8166-936534F92507}"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CD4E232D-8839-D8B1-8802-E88F2F938DDD}"/>
              </a:ext>
            </a:extLst>
          </p:cNvPr>
          <p:cNvSpPr>
            <a:spLocks noGrp="1"/>
          </p:cNvSpPr>
          <p:nvPr>
            <p:custDataLst>
              <p:tags r:id="rId15"/>
            </p:custDataLst>
          </p:nvPr>
        </p:nvSpPr>
        <p:spPr bwMode="gray">
          <a:xfrm>
            <a:off x="363538" y="3468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4DE83B-E81D-4B8B-B36F-4B68B6CA8133}" type="datetime'''''''''''''''''1''''''''''''''''''''''1'''''''''''''''''">
              <a:rPr lang="ja-JP" altLang="en-US" sz="1000" smtClean="0">
                <a:effectLst/>
                <a:sym typeface="+mn-lt"/>
              </a:rPr>
              <a:pPr marL="0" lvl="0" indent="0" algn="r">
                <a:spcBef>
                  <a:spcPct val="0"/>
                </a:spcBef>
                <a:buNone/>
              </a:pPr>
              <a:t>11</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E5196B85-96EA-41C3-64E4-3A40E884ED9C}"/>
              </a:ext>
            </a:extLst>
          </p:cNvPr>
          <p:cNvSpPr>
            <a:spLocks noGrp="1"/>
          </p:cNvSpPr>
          <p:nvPr>
            <p:custDataLst>
              <p:tags r:id="rId16"/>
            </p:custDataLst>
          </p:nvPr>
        </p:nvSpPr>
        <p:spPr bwMode="gray">
          <a:xfrm>
            <a:off x="363538" y="3267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E504EF3-A732-44FA-BA69-9380D91EC486}" type="datetime'''''''''''1''''''''''''''''''2'''">
              <a:rPr lang="ja-JP" altLang="en-US" sz="1000" smtClean="0">
                <a:effectLst/>
                <a:sym typeface="+mn-lt"/>
              </a:rPr>
              <a:pPr marL="0" lvl="0" indent="0" algn="r">
                <a:spcBef>
                  <a:spcPct val="0"/>
                </a:spcBef>
                <a:buNone/>
              </a:pPr>
              <a:t>12</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207A07BB-45CB-9004-CA08-A97355B8E323}"/>
              </a:ext>
            </a:extLst>
          </p:cNvPr>
          <p:cNvSpPr>
            <a:spLocks noGrp="1"/>
          </p:cNvSpPr>
          <p:nvPr>
            <p:custDataLst>
              <p:tags r:id="rId17"/>
            </p:custDataLst>
          </p:nvPr>
        </p:nvSpPr>
        <p:spPr bwMode="gray">
          <a:xfrm>
            <a:off x="363538" y="30670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39F5C61-32FE-49FE-A82D-B78E26C56E33}" type="datetime'''''''''''''''''''''''''1''''''3'''''''''''''''''''''''''''">
              <a:rPr lang="ja-JP" altLang="en-US" sz="1000" smtClean="0">
                <a:effectLst/>
                <a:sym typeface="+mn-lt"/>
              </a:rPr>
              <a:pPr marL="0" lvl="0" indent="0" algn="r">
                <a:spcBef>
                  <a:spcPct val="0"/>
                </a:spcBef>
                <a:buNone/>
              </a:pPr>
              <a:t>13</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4FBB8095-18BF-797B-E127-B32681D6FA43}"/>
              </a:ext>
            </a:extLst>
          </p:cNvPr>
          <p:cNvSpPr>
            <a:spLocks noGrp="1"/>
          </p:cNvSpPr>
          <p:nvPr>
            <p:custDataLst>
              <p:tags r:id="rId18"/>
            </p:custDataLst>
          </p:nvPr>
        </p:nvSpPr>
        <p:spPr bwMode="gray">
          <a:xfrm>
            <a:off x="363538" y="2865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DD6414B-E02C-4517-A142-5883B477BB8E}" type="datetime'''''''''1''''''''''''''''''''''''''4'''">
              <a:rPr lang="ja-JP" altLang="en-US" sz="1000" smtClean="0">
                <a:effectLst/>
                <a:sym typeface="+mn-lt"/>
              </a:rPr>
              <a:pPr marL="0" lvl="0" indent="0" algn="r">
                <a:spcBef>
                  <a:spcPct val="0"/>
                </a:spcBef>
                <a:buNone/>
              </a:pPr>
              <a:t>14</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BEBD3827-8BB9-4BBC-625B-69CA3242DEC9}"/>
              </a:ext>
            </a:extLst>
          </p:cNvPr>
          <p:cNvSpPr>
            <a:spLocks noGrp="1"/>
          </p:cNvSpPr>
          <p:nvPr>
            <p:custDataLst>
              <p:tags r:id="rId19"/>
            </p:custDataLst>
          </p:nvPr>
        </p:nvSpPr>
        <p:spPr bwMode="gray">
          <a:xfrm>
            <a:off x="363538" y="2665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2B3EB26-696A-4A7B-A1F1-624D5EA232CA}"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9B2C7225-6190-462F-BBDE-09BBFA9300FB}"/>
              </a:ext>
            </a:extLst>
          </p:cNvPr>
          <p:cNvSpPr>
            <a:spLocks noGrp="1"/>
          </p:cNvSpPr>
          <p:nvPr>
            <p:custDataLst>
              <p:tags r:id="rId20"/>
            </p:custDataLst>
          </p:nvPr>
        </p:nvSpPr>
        <p:spPr bwMode="gray">
          <a:xfrm>
            <a:off x="363538" y="2463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7E647C8-1201-4B4E-976D-BB7871F5E047}" type="datetime'1''6'''''''''''''''''''''''''''''">
              <a:rPr lang="ja-JP" altLang="en-US" sz="1000" smtClean="0">
                <a:effectLst/>
                <a:sym typeface="+mn-lt"/>
              </a:rPr>
              <a:pPr marL="0" lvl="0" indent="0" algn="r">
                <a:spcBef>
                  <a:spcPct val="0"/>
                </a:spcBef>
                <a:buNone/>
              </a:pPr>
              <a:t>16</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1D496B49-A381-778F-A6C2-473945177BCF}"/>
              </a:ext>
            </a:extLst>
          </p:cNvPr>
          <p:cNvSpPr>
            <a:spLocks noGrp="1"/>
          </p:cNvSpPr>
          <p:nvPr>
            <p:custDataLst>
              <p:tags r:id="rId21"/>
            </p:custDataLst>
          </p:nvPr>
        </p:nvSpPr>
        <p:spPr bwMode="gray">
          <a:xfrm>
            <a:off x="3948113" y="4164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36C10-05C2-4388-BAB0-535994C58954}" type="datetime'''''''''''''''7.''''''''''''''''''''''''0'''''''''''''">
              <a:rPr lang="ja-JP" altLang="en-US" sz="1000" smtClean="0"/>
              <a:pPr/>
              <a:t>7.0</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4A5EFE6F-0F7A-7AD2-3B04-805C5BA77753}"/>
              </a:ext>
            </a:extLst>
          </p:cNvPr>
          <p:cNvSpPr>
            <a:spLocks noGrp="1"/>
          </p:cNvSpPr>
          <p:nvPr>
            <p:custDataLst>
              <p:tags r:id="rId22"/>
            </p:custDataLst>
          </p:nvPr>
        </p:nvSpPr>
        <p:spPr bwMode="gray">
          <a:xfrm>
            <a:off x="4306888" y="4102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EC0950-BFE5-45C7-A408-1A2D421EBE0A}" type="datetime'''''''''''''''''''''7''''''.''''''''''3'''">
              <a:rPr lang="ja-JP" altLang="en-US" sz="1000" smtClean="0"/>
              <a:pPr/>
              <a:t>7.3</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C8580F90-058A-DCAD-0920-8D5A7E41BB50}"/>
              </a:ext>
            </a:extLst>
          </p:cNvPr>
          <p:cNvSpPr>
            <a:spLocks noGrp="1"/>
          </p:cNvSpPr>
          <p:nvPr>
            <p:custDataLst>
              <p:tags r:id="rId23"/>
            </p:custDataLst>
          </p:nvPr>
        </p:nvSpPr>
        <p:spPr bwMode="gray">
          <a:xfrm>
            <a:off x="4667250" y="3951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BDBB60-646F-4D69-9001-9D7EDF764F7F}" type="datetime'''''''''''''8''''.''''''1'">
              <a:rPr lang="ja-JP" altLang="en-US" sz="1000" smtClean="0"/>
              <a:pPr/>
              <a:t>8.1</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469740E2-334A-6301-E174-F01E6FC41877}"/>
              </a:ext>
            </a:extLst>
          </p:cNvPr>
          <p:cNvSpPr>
            <a:spLocks noGrp="1"/>
          </p:cNvSpPr>
          <p:nvPr>
            <p:custDataLst>
              <p:tags r:id="rId24"/>
            </p:custDataLst>
          </p:nvPr>
        </p:nvSpPr>
        <p:spPr bwMode="gray">
          <a:xfrm>
            <a:off x="5027613" y="3787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73CA0-C107-496F-B0E2-CA97119B0A2A}" type="datetime'''''''''''''''''''''''''''8''''''''''''.''''''9'">
              <a:rPr lang="ja-JP" altLang="en-US" sz="1000" smtClean="0"/>
              <a:pPr/>
              <a:t>8.9</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028F3685-BBB6-9321-6A76-B2F47843FE85}"/>
              </a:ext>
            </a:extLst>
          </p:cNvPr>
          <p:cNvSpPr>
            <a:spLocks noGrp="1"/>
          </p:cNvSpPr>
          <p:nvPr>
            <p:custDataLst>
              <p:tags r:id="rId25"/>
            </p:custDataLst>
          </p:nvPr>
        </p:nvSpPr>
        <p:spPr bwMode="gray">
          <a:xfrm>
            <a:off x="5387975" y="3673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A676A1-0051-4958-9DC7-A1CE36016FB6}" type="datetime'''''9''''.''''''''''''''''''''''''''5'''''''''''''''''''''">
              <a:rPr lang="ja-JP" altLang="en-US" sz="1000" smtClean="0"/>
              <a:pPr/>
              <a:t>9.5</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2EF6F996-8DC8-8345-3075-B5C792DAEEAB}"/>
              </a:ext>
            </a:extLst>
          </p:cNvPr>
          <p:cNvSpPr>
            <a:spLocks noGrp="1"/>
          </p:cNvSpPr>
          <p:nvPr>
            <p:custDataLst>
              <p:tags r:id="rId26"/>
            </p:custDataLst>
          </p:nvPr>
        </p:nvSpPr>
        <p:spPr bwMode="gray">
          <a:xfrm>
            <a:off x="5713413" y="3446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7F612C-3D3B-45D4-AF7C-B04A774CBB37}" type="datetime'''''''1''''''''''''''''''''''''''0''''''.''''''''''''''6'">
              <a:rPr lang="ja-JP" altLang="en-US" sz="1000" smtClean="0"/>
              <a:pPr/>
              <a:t>10.6</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9054C8BC-4B98-8355-9AA5-4A6B2B1AFD76}"/>
              </a:ext>
            </a:extLst>
          </p:cNvPr>
          <p:cNvSpPr>
            <a:spLocks noGrp="1"/>
          </p:cNvSpPr>
          <p:nvPr>
            <p:custDataLst>
              <p:tags r:id="rId27"/>
            </p:custDataLst>
          </p:nvPr>
        </p:nvSpPr>
        <p:spPr bwMode="gray">
          <a:xfrm>
            <a:off x="6073775" y="32718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F5AB6E-3B5A-4D55-BD6C-624479AC4E34}" type="datetime'1''''''''''1''''''''''.''''''5'''''''''''">
              <a:rPr lang="ja-JP" altLang="en-US" sz="1000" smtClean="0"/>
              <a:pPr/>
              <a:t>11.5</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113DCA16-F975-B1EA-05E1-1531BBAB862A}"/>
              </a:ext>
            </a:extLst>
          </p:cNvPr>
          <p:cNvSpPr>
            <a:spLocks noGrp="1"/>
          </p:cNvSpPr>
          <p:nvPr>
            <p:custDataLst>
              <p:tags r:id="rId28"/>
            </p:custDataLst>
          </p:nvPr>
        </p:nvSpPr>
        <p:spPr bwMode="gray">
          <a:xfrm>
            <a:off x="6432550" y="32464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C9D8B-E4F6-4D2A-8AF1-84596F3162CD}" type="datetime'1''''''''''''''''''1''''''''''''''''''''''''''''''''.''6'">
              <a:rPr lang="ja-JP" altLang="en-US" sz="1000" smtClean="0"/>
              <a:pPr/>
              <a:t>11.6</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50E2E61B-FA5B-F8F5-1CE2-D4FEA3895E6D}"/>
              </a:ext>
            </a:extLst>
          </p:cNvPr>
          <p:cNvSpPr>
            <a:spLocks noGrp="1"/>
          </p:cNvSpPr>
          <p:nvPr>
            <p:custDataLst>
              <p:tags r:id="rId29"/>
            </p:custDataLst>
          </p:nvPr>
        </p:nvSpPr>
        <p:spPr bwMode="gray">
          <a:xfrm>
            <a:off x="6792913" y="31019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C4F904-2A4E-4328-A1DE-1D9356BCB5DC}" type="datetime'''''1''''''2''''''''''''''''''''''.''''''3'''''''''''''''">
              <a:rPr lang="ja-JP" altLang="en-US" sz="1000" smtClean="0"/>
              <a:pPr/>
              <a:t>12.3</a:t>
            </a:fld>
            <a:endParaRPr kumimoji="1" lang="ja-JP" altLang="en-US" sz="1000" dirty="0">
              <a:sym typeface="+mn-lt"/>
            </a:endParaRPr>
          </a:p>
        </p:txBody>
      </p:sp>
      <p:sp>
        <p:nvSpPr>
          <p:cNvPr id="72" name="テキスト プレースホルダ 9">
            <a:extLst>
              <a:ext uri="{FF2B5EF4-FFF2-40B4-BE49-F238E27FC236}">
                <a16:creationId xmlns:a16="http://schemas.microsoft.com/office/drawing/2014/main" id="{87F3E1BE-E43E-A655-4EB9-395A52352151}"/>
              </a:ext>
            </a:extLst>
          </p:cNvPr>
          <p:cNvSpPr>
            <a:spLocks noGrp="1"/>
          </p:cNvSpPr>
          <p:nvPr>
            <p:custDataLst>
              <p:tags r:id="rId30"/>
            </p:custDataLst>
          </p:nvPr>
        </p:nvSpPr>
        <p:spPr bwMode="gray">
          <a:xfrm>
            <a:off x="7153275" y="295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6E251-F35E-469C-9714-F403761480D3}" type="datetime'''''''''''''''''''''''''''''''''1''''''3.''''''''''1'''''''">
              <a:rPr lang="ja-JP" altLang="en-US" sz="1000" smtClean="0"/>
              <a:pPr/>
              <a:t>13.1</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9064169E-B03E-DFF3-61BD-E57E7190B213}"/>
              </a:ext>
            </a:extLst>
          </p:cNvPr>
          <p:cNvSpPr>
            <a:spLocks noGrp="1"/>
          </p:cNvSpPr>
          <p:nvPr>
            <p:custDataLst>
              <p:tags r:id="rId31"/>
            </p:custDataLst>
          </p:nvPr>
        </p:nvSpPr>
        <p:spPr bwMode="gray">
          <a:xfrm>
            <a:off x="7513638" y="27765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F3825A-02BC-4D33-B866-9100F940B716}" type="datetime'''''1''''''''''''''''''''''''''''''3.9'''''''''">
              <a:rPr lang="ja-JP" altLang="en-US" sz="1000" smtClean="0"/>
              <a:pPr/>
              <a:t>13.9</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6A54E1DC-EDF4-18BA-848D-D996B3286DE9}"/>
              </a:ext>
            </a:extLst>
          </p:cNvPr>
          <p:cNvSpPr>
            <a:spLocks noGrp="1"/>
          </p:cNvSpPr>
          <p:nvPr>
            <p:custDataLst>
              <p:tags r:id="rId32"/>
            </p:custDataLst>
          </p:nvPr>
        </p:nvSpPr>
        <p:spPr bwMode="gray">
          <a:xfrm>
            <a:off x="7874000" y="27622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8020F1-965A-41A3-B1CF-A7637F0EB344}" type="datetime'''''''''1''''''''4''''''''''''''''''''''''.''''''''0'''">
              <a:rPr lang="ja-JP" altLang="en-US" sz="1000" smtClean="0"/>
              <a:pPr/>
              <a:t>14.0</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CD1B38E5-2107-64D6-1EF9-98358A66A410}"/>
              </a:ext>
            </a:extLst>
          </p:cNvPr>
          <p:cNvSpPr>
            <a:spLocks noGrp="1"/>
          </p:cNvSpPr>
          <p:nvPr>
            <p:custDataLst>
              <p:tags r:id="rId33"/>
            </p:custDataLst>
          </p:nvPr>
        </p:nvSpPr>
        <p:spPr bwMode="gray">
          <a:xfrm>
            <a:off x="8234363" y="24606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D943F9-558D-4764-96CA-0E3724D6D8C8}" type="datetime'1''''''''''''''''''5''.''''''''''''5'''">
              <a:rPr lang="ja-JP" altLang="en-US" sz="1000" smtClean="0"/>
              <a:pPr/>
              <a:t>15.5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2C488BDF-BC05-8943-3A3D-0B39289CEEE2}"/>
              </a:ext>
            </a:extLst>
          </p:cNvPr>
          <p:cNvSpPr>
            <a:spLocks noGrp="1"/>
          </p:cNvSpPr>
          <p:nvPr>
            <p:custDataLst>
              <p:tags r:id="rId34"/>
            </p:custDataLst>
          </p:nvPr>
        </p:nvSpPr>
        <p:spPr bwMode="gray">
          <a:xfrm>
            <a:off x="8593138" y="2552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047A8A-8B9A-487B-96B6-4DEEEFCCDCC9}" type="datetime'''''''1''''''''''''5''''''''''''''''''''''''''''''''.1'''">
              <a:rPr lang="ja-JP" altLang="en-US" sz="1000" smtClean="0"/>
              <a:pPr/>
              <a:t>15.1</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47A66C19-DDF1-0A20-B337-E3088D6D0BFC}"/>
              </a:ext>
            </a:extLst>
          </p:cNvPr>
          <p:cNvSpPr>
            <a:spLocks noGrp="1"/>
          </p:cNvSpPr>
          <p:nvPr>
            <p:custDataLst>
              <p:tags r:id="rId35"/>
            </p:custDataLst>
          </p:nvPr>
        </p:nvSpPr>
        <p:spPr bwMode="gray">
          <a:xfrm>
            <a:off x="8953500" y="23987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7387E5-74D3-489C-85DC-CD4A0354A0C3}" type="datetime'15''''''''''''''.''''''''''''''''''''''''''8'''''''">
              <a:rPr lang="ja-JP" altLang="en-US" sz="1000" smtClean="0"/>
              <a:pPr/>
              <a:t>15.8</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29946363-EB9E-6959-7380-8FEB33753039}"/>
              </a:ext>
            </a:extLst>
          </p:cNvPr>
          <p:cNvSpPr>
            <a:spLocks noGrp="1"/>
          </p:cNvSpPr>
          <p:nvPr>
            <p:custDataLst>
              <p:tags r:id="rId36"/>
            </p:custDataLst>
          </p:nvPr>
        </p:nvSpPr>
        <p:spPr bwMode="gray">
          <a:xfrm>
            <a:off x="3587750" y="4252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C7F196-EAB2-4DCC-A057-4907608CBAFF}" type="datetime'''''''''''''''''6''.''''''''''''''''''''''''''''6'''''''''">
              <a:rPr lang="ja-JP" altLang="en-US" sz="1000" smtClean="0"/>
              <a:pPr/>
              <a:t>6.6</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8CE86CE3-A4AF-7F7E-C76A-13EB12304A1E}"/>
              </a:ext>
            </a:extLst>
          </p:cNvPr>
          <p:cNvSpPr>
            <a:spLocks noGrp="1"/>
          </p:cNvSpPr>
          <p:nvPr>
            <p:custDataLst>
              <p:tags r:id="rId37"/>
            </p:custDataLst>
          </p:nvPr>
        </p:nvSpPr>
        <p:spPr bwMode="gray">
          <a:xfrm>
            <a:off x="706438" y="48275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5C1EA9-1135-485C-88F2-8308DB3852A1}" type="datetime'''''''''''''''''''''''''''''''''3''''''.''''''''''''''7'''''">
              <a:rPr lang="ja-JP" altLang="en-US" sz="1000" smtClean="0"/>
              <a:pPr/>
              <a:t>3.7</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05FE4A41-8BC1-0E54-296C-99BDD9F3E576}"/>
              </a:ext>
            </a:extLst>
          </p:cNvPr>
          <p:cNvSpPr>
            <a:spLocks noGrp="1"/>
          </p:cNvSpPr>
          <p:nvPr>
            <p:custDataLst>
              <p:tags r:id="rId38"/>
            </p:custDataLst>
          </p:nvPr>
        </p:nvSpPr>
        <p:spPr bwMode="gray">
          <a:xfrm>
            <a:off x="1066800" y="4775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8813E1-00E9-4461-B27D-692F9955CB6B}" type="datetime'''''4''''''''''''''''''''''''''''''''''''.''0'''''''''''''''">
              <a:rPr lang="ja-JP" altLang="en-US" sz="1000" smtClean="0"/>
              <a:pPr/>
              <a:t>4.0</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45D591A9-0E1F-F31F-EF11-4CE99DF4B7A6}"/>
              </a:ext>
            </a:extLst>
          </p:cNvPr>
          <p:cNvSpPr>
            <a:spLocks noGrp="1"/>
          </p:cNvSpPr>
          <p:nvPr>
            <p:custDataLst>
              <p:tags r:id="rId39"/>
            </p:custDataLst>
          </p:nvPr>
        </p:nvSpPr>
        <p:spPr bwMode="gray">
          <a:xfrm>
            <a:off x="1427163" y="4733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24F050-8378-452E-9AFA-C2A10CE5D772}" type="datetime'4''''''''''''''''''.''''''''2'''">
              <a:rPr lang="ja-JP" altLang="en-US" sz="1000" smtClean="0"/>
              <a:pPr/>
              <a:t>4.2</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BC7EF6E8-7C59-FD58-854D-91DD84FDD777}"/>
              </a:ext>
            </a:extLst>
          </p:cNvPr>
          <p:cNvSpPr>
            <a:spLocks noGrp="1"/>
          </p:cNvSpPr>
          <p:nvPr>
            <p:custDataLst>
              <p:tags r:id="rId40"/>
            </p:custDataLst>
          </p:nvPr>
        </p:nvSpPr>
        <p:spPr bwMode="gray">
          <a:xfrm>
            <a:off x="1787525" y="4600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1B8BE6-27DA-4236-A576-014F1C10CEA8}" type="datetime'''4.''''''''''''''''''''''''''''''''''''9'''''''''''''''''''''">
              <a:rPr lang="ja-JP" altLang="en-US" sz="1000" smtClean="0"/>
              <a:pPr/>
              <a:t>4.9</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74C8A405-1DF3-2ACE-DDDF-4976EA148E44}"/>
              </a:ext>
            </a:extLst>
          </p:cNvPr>
          <p:cNvSpPr>
            <a:spLocks noGrp="1"/>
          </p:cNvSpPr>
          <p:nvPr>
            <p:custDataLst>
              <p:tags r:id="rId41"/>
            </p:custDataLst>
          </p:nvPr>
        </p:nvSpPr>
        <p:spPr bwMode="gray">
          <a:xfrm>
            <a:off x="2146300" y="4557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97BAD4-26C2-4E8F-BBB6-A5CEFCD98467}" type="datetime'''''5''''''.''''''''''''''1'''''''">
              <a:rPr lang="ja-JP" altLang="en-US" sz="1000" smtClean="0"/>
              <a:pPr/>
              <a:t>5.1</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E096A5CC-F121-F8BF-F703-6E1EA482133D}"/>
              </a:ext>
            </a:extLst>
          </p:cNvPr>
          <p:cNvSpPr>
            <a:spLocks noGrp="1"/>
          </p:cNvSpPr>
          <p:nvPr>
            <p:custDataLst>
              <p:tags r:id="rId42"/>
            </p:custDataLst>
          </p:nvPr>
        </p:nvSpPr>
        <p:spPr bwMode="gray">
          <a:xfrm>
            <a:off x="2506663" y="4533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5EC8DA-4442-4D13-A5FF-597ABDF814CC}" type="datetime'''5''''''.''''''''''''''''''2'''''''''''''''''''''''''''''''''">
              <a:rPr lang="ja-JP" altLang="en-US" sz="1000" smtClean="0"/>
              <a:pPr/>
              <a:t>5.2</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6FF98AFC-5FAE-BF08-09B0-82E9563FB2EC}"/>
              </a:ext>
            </a:extLst>
          </p:cNvPr>
          <p:cNvSpPr>
            <a:spLocks noGrp="1"/>
          </p:cNvSpPr>
          <p:nvPr>
            <p:custDataLst>
              <p:tags r:id="rId43"/>
            </p:custDataLst>
          </p:nvPr>
        </p:nvSpPr>
        <p:spPr bwMode="gray">
          <a:xfrm>
            <a:off x="2867025" y="43481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E39DC-4C80-481D-A6F9-AC90C915FC57}" type="datetime'''''''''''''6''''''''''''''''''''''''''.''''''''''1'''''''">
              <a:rPr lang="ja-JP" altLang="en-US" sz="1000" smtClean="0"/>
              <a:pPr/>
              <a:t>6.1</a:t>
            </a:fld>
            <a:endParaRPr kumimoji="1" lang="ja-JP" altLang="en-US" sz="1000" dirty="0">
              <a:sym typeface="+mn-lt"/>
            </a:endParaRPr>
          </a:p>
        </p:txBody>
      </p:sp>
      <p:sp>
        <p:nvSpPr>
          <p:cNvPr id="113" name="テキスト プレースホルダ 9">
            <a:extLst>
              <a:ext uri="{FF2B5EF4-FFF2-40B4-BE49-F238E27FC236}">
                <a16:creationId xmlns:a16="http://schemas.microsoft.com/office/drawing/2014/main" id="{72E7A385-D7E6-E142-ABAE-239B0472C657}"/>
              </a:ext>
            </a:extLst>
          </p:cNvPr>
          <p:cNvSpPr>
            <a:spLocks noGrp="1"/>
          </p:cNvSpPr>
          <p:nvPr>
            <p:custDataLst>
              <p:tags r:id="rId44"/>
            </p:custDataLst>
          </p:nvPr>
        </p:nvSpPr>
        <p:spPr bwMode="auto">
          <a:xfrm>
            <a:off x="665163"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069888-4784-4C47-9BDE-CF33C9EF6F1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751AF493-05EB-D347-5DCB-86B09FEFD587}"/>
              </a:ext>
            </a:extLst>
          </p:cNvPr>
          <p:cNvSpPr>
            <a:spLocks noGrp="1"/>
          </p:cNvSpPr>
          <p:nvPr>
            <p:custDataLst>
              <p:tags r:id="rId45"/>
            </p:custDataLst>
          </p:nvPr>
        </p:nvSpPr>
        <p:spPr bwMode="auto">
          <a:xfrm>
            <a:off x="10953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21902-3E11-40C6-8101-8121CC3BCB04}"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B635DF5C-2019-EF4D-55F5-E361E58E056C}"/>
              </a:ext>
            </a:extLst>
          </p:cNvPr>
          <p:cNvSpPr>
            <a:spLocks noGrp="1"/>
          </p:cNvSpPr>
          <p:nvPr>
            <p:custDataLst>
              <p:tags r:id="rId46"/>
            </p:custDataLst>
          </p:nvPr>
        </p:nvSpPr>
        <p:spPr bwMode="auto">
          <a:xfrm>
            <a:off x="1455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869D6-0F15-4DA8-8907-5E9ADF826891}"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3B7531F4-D873-BB15-2567-DD4B02B15050}"/>
              </a:ext>
            </a:extLst>
          </p:cNvPr>
          <p:cNvSpPr>
            <a:spLocks noGrp="1"/>
          </p:cNvSpPr>
          <p:nvPr>
            <p:custDataLst>
              <p:tags r:id="rId47"/>
            </p:custDataLst>
          </p:nvPr>
        </p:nvSpPr>
        <p:spPr bwMode="auto">
          <a:xfrm>
            <a:off x="18161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0F4BC9-8897-4D27-812E-73925BCF5234}"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D2029870-E264-FCEA-F56F-0A6F2F94FB74}"/>
              </a:ext>
            </a:extLst>
          </p:cNvPr>
          <p:cNvSpPr>
            <a:spLocks noGrp="1"/>
          </p:cNvSpPr>
          <p:nvPr>
            <p:custDataLst>
              <p:tags r:id="rId48"/>
            </p:custDataLst>
          </p:nvPr>
        </p:nvSpPr>
        <p:spPr bwMode="auto">
          <a:xfrm>
            <a:off x="2174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DB4C88-E5C1-4B8E-8118-BC09A44A8D3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0FB86296-FBB3-6163-BD87-6570C80A2BD4}"/>
              </a:ext>
            </a:extLst>
          </p:cNvPr>
          <p:cNvSpPr>
            <a:spLocks noGrp="1"/>
          </p:cNvSpPr>
          <p:nvPr>
            <p:custDataLst>
              <p:tags r:id="rId49"/>
            </p:custDataLst>
          </p:nvPr>
        </p:nvSpPr>
        <p:spPr bwMode="auto">
          <a:xfrm>
            <a:off x="25352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8C1271-32C3-49F0-B407-B078BEE1AAA6}"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799DA558-CD8E-1705-40D0-40211DDE5DA9}"/>
              </a:ext>
            </a:extLst>
          </p:cNvPr>
          <p:cNvSpPr>
            <a:spLocks noGrp="1"/>
          </p:cNvSpPr>
          <p:nvPr>
            <p:custDataLst>
              <p:tags r:id="rId50"/>
            </p:custDataLst>
          </p:nvPr>
        </p:nvSpPr>
        <p:spPr bwMode="auto">
          <a:xfrm>
            <a:off x="2895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FE3261-029C-42C4-AEBA-78983027A88F}"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D546323F-266E-C8BD-4A58-9C61675E158A}"/>
              </a:ext>
            </a:extLst>
          </p:cNvPr>
          <p:cNvSpPr>
            <a:spLocks noGrp="1"/>
          </p:cNvSpPr>
          <p:nvPr>
            <p:custDataLst>
              <p:tags r:id="rId51"/>
            </p:custDataLst>
          </p:nvPr>
        </p:nvSpPr>
        <p:spPr bwMode="auto">
          <a:xfrm>
            <a:off x="32559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510EF-88BF-4F92-9AD5-B6494C9146F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72CD0773-60C2-1E1F-8137-304E5A2B633D}"/>
              </a:ext>
            </a:extLst>
          </p:cNvPr>
          <p:cNvSpPr>
            <a:spLocks noGrp="1"/>
          </p:cNvSpPr>
          <p:nvPr>
            <p:custDataLst>
              <p:tags r:id="rId52"/>
            </p:custDataLst>
          </p:nvPr>
        </p:nvSpPr>
        <p:spPr bwMode="gray">
          <a:xfrm>
            <a:off x="3227388" y="4287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377E9F-BE95-407E-8CA2-A9CC97E9E412}" type="datetime'''''''''''''''''''6''''''''''''''''''''''''''''''''''.''''''4'">
              <a:rPr lang="ja-JP" altLang="en-US" sz="1000" smtClean="0"/>
              <a:pPr/>
              <a:t>6.4</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5C93ECD9-5318-3300-BF16-F68160DBB522}"/>
              </a:ext>
            </a:extLst>
          </p:cNvPr>
          <p:cNvSpPr>
            <a:spLocks noGrp="1"/>
          </p:cNvSpPr>
          <p:nvPr>
            <p:custDataLst>
              <p:tags r:id="rId53"/>
            </p:custDataLst>
          </p:nvPr>
        </p:nvSpPr>
        <p:spPr bwMode="auto">
          <a:xfrm>
            <a:off x="39766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519B85-EE69-4A8A-8939-C7806657722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23" name="テキスト プレースホルダ 9">
            <a:extLst>
              <a:ext uri="{FF2B5EF4-FFF2-40B4-BE49-F238E27FC236}">
                <a16:creationId xmlns:a16="http://schemas.microsoft.com/office/drawing/2014/main" id="{41B28730-151C-6106-9A9C-2A9893A5F152}"/>
              </a:ext>
            </a:extLst>
          </p:cNvPr>
          <p:cNvSpPr>
            <a:spLocks noGrp="1"/>
          </p:cNvSpPr>
          <p:nvPr>
            <p:custDataLst>
              <p:tags r:id="rId54"/>
            </p:custDataLst>
          </p:nvPr>
        </p:nvSpPr>
        <p:spPr bwMode="auto">
          <a:xfrm>
            <a:off x="4335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580CE6-496C-40C1-85F8-1261BB925ED7}"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24" name="テキスト プレースホルダ 9">
            <a:extLst>
              <a:ext uri="{FF2B5EF4-FFF2-40B4-BE49-F238E27FC236}">
                <a16:creationId xmlns:a16="http://schemas.microsoft.com/office/drawing/2014/main" id="{E8C31D9A-F560-3ACA-3C82-0A1C8839E0AA}"/>
              </a:ext>
            </a:extLst>
          </p:cNvPr>
          <p:cNvSpPr>
            <a:spLocks noGrp="1"/>
          </p:cNvSpPr>
          <p:nvPr>
            <p:custDataLst>
              <p:tags r:id="rId55"/>
            </p:custDataLst>
          </p:nvPr>
        </p:nvSpPr>
        <p:spPr bwMode="auto">
          <a:xfrm>
            <a:off x="46958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E912D-630B-4289-9D5E-2511B89CDBA4}"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125" name="テキスト プレースホルダ 9">
            <a:extLst>
              <a:ext uri="{FF2B5EF4-FFF2-40B4-BE49-F238E27FC236}">
                <a16:creationId xmlns:a16="http://schemas.microsoft.com/office/drawing/2014/main" id="{26F8E832-4019-0C37-8066-698DDBE30886}"/>
              </a:ext>
            </a:extLst>
          </p:cNvPr>
          <p:cNvSpPr>
            <a:spLocks noGrp="1"/>
          </p:cNvSpPr>
          <p:nvPr>
            <p:custDataLst>
              <p:tags r:id="rId56"/>
            </p:custDataLst>
          </p:nvPr>
        </p:nvSpPr>
        <p:spPr bwMode="auto">
          <a:xfrm>
            <a:off x="5056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92C7BC-6FE3-4387-B0CE-AC1C7F12A892}"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26" name="テキスト プレースホルダ 9">
            <a:extLst>
              <a:ext uri="{FF2B5EF4-FFF2-40B4-BE49-F238E27FC236}">
                <a16:creationId xmlns:a16="http://schemas.microsoft.com/office/drawing/2014/main" id="{A7094989-4AF0-04D4-6F46-AD7C149333D3}"/>
              </a:ext>
            </a:extLst>
          </p:cNvPr>
          <p:cNvSpPr>
            <a:spLocks noGrp="1"/>
          </p:cNvSpPr>
          <p:nvPr>
            <p:custDataLst>
              <p:tags r:id="rId57"/>
            </p:custDataLst>
          </p:nvPr>
        </p:nvSpPr>
        <p:spPr bwMode="auto">
          <a:xfrm>
            <a:off x="54165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51A899-F893-4E0E-8C1D-6D91A9B03D93}"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27" name="テキスト プレースホルダ 9">
            <a:extLst>
              <a:ext uri="{FF2B5EF4-FFF2-40B4-BE49-F238E27FC236}">
                <a16:creationId xmlns:a16="http://schemas.microsoft.com/office/drawing/2014/main" id="{7105D12A-395E-F037-B601-33B5B75ADE3A}"/>
              </a:ext>
            </a:extLst>
          </p:cNvPr>
          <p:cNvSpPr>
            <a:spLocks noGrp="1"/>
          </p:cNvSpPr>
          <p:nvPr>
            <p:custDataLst>
              <p:tags r:id="rId58"/>
            </p:custDataLst>
          </p:nvPr>
        </p:nvSpPr>
        <p:spPr bwMode="auto">
          <a:xfrm>
            <a:off x="57769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C9F1E-6967-4FAC-A903-683C906FC63B}"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E866DE39-C996-A683-B7C2-F6C9C5C67384}"/>
              </a:ext>
            </a:extLst>
          </p:cNvPr>
          <p:cNvSpPr>
            <a:spLocks noGrp="1"/>
          </p:cNvSpPr>
          <p:nvPr>
            <p:custDataLst>
              <p:tags r:id="rId59"/>
            </p:custDataLst>
          </p:nvPr>
        </p:nvSpPr>
        <p:spPr bwMode="auto">
          <a:xfrm>
            <a:off x="61372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D40EF9-E6EF-4B95-ACC1-23FA1723899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0F16D408-778A-F995-92B4-88B0D24E8C85}"/>
              </a:ext>
            </a:extLst>
          </p:cNvPr>
          <p:cNvSpPr>
            <a:spLocks noGrp="1"/>
          </p:cNvSpPr>
          <p:nvPr>
            <p:custDataLst>
              <p:tags r:id="rId60"/>
            </p:custDataLst>
          </p:nvPr>
        </p:nvSpPr>
        <p:spPr bwMode="auto">
          <a:xfrm>
            <a:off x="3616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27E052-6506-484D-9ADA-68A0CC309D31}"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48AD0939-846F-116B-BA91-9A1AB2591103}"/>
              </a:ext>
            </a:extLst>
          </p:cNvPr>
          <p:cNvSpPr>
            <a:spLocks noGrp="1"/>
          </p:cNvSpPr>
          <p:nvPr>
            <p:custDataLst>
              <p:tags r:id="rId61"/>
            </p:custDataLst>
          </p:nvPr>
        </p:nvSpPr>
        <p:spPr bwMode="auto">
          <a:xfrm>
            <a:off x="68564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96F057-257A-4455-AB1D-230EF76A4F7E}"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1D113BF5-5841-943C-7D19-86BEF423E107}"/>
              </a:ext>
            </a:extLst>
          </p:cNvPr>
          <p:cNvSpPr>
            <a:spLocks noGrp="1"/>
          </p:cNvSpPr>
          <p:nvPr>
            <p:custDataLst>
              <p:tags r:id="rId62"/>
            </p:custDataLst>
          </p:nvPr>
        </p:nvSpPr>
        <p:spPr bwMode="auto">
          <a:xfrm>
            <a:off x="72167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04CC3A-6C99-48DB-AD07-CF6E300EEADF}"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1F68815E-3629-A638-0E69-1A9DF95EBFE2}"/>
              </a:ext>
            </a:extLst>
          </p:cNvPr>
          <p:cNvSpPr>
            <a:spLocks noGrp="1"/>
          </p:cNvSpPr>
          <p:nvPr>
            <p:custDataLst>
              <p:tags r:id="rId63"/>
            </p:custDataLst>
          </p:nvPr>
        </p:nvSpPr>
        <p:spPr bwMode="auto">
          <a:xfrm>
            <a:off x="75771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BCAECC-5B20-4BCC-8DEC-CCE962996228}"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33" name="テキスト プレースホルダ 9">
            <a:extLst>
              <a:ext uri="{FF2B5EF4-FFF2-40B4-BE49-F238E27FC236}">
                <a16:creationId xmlns:a16="http://schemas.microsoft.com/office/drawing/2014/main" id="{54061CBD-88D2-6D62-D386-76A982369E42}"/>
              </a:ext>
            </a:extLst>
          </p:cNvPr>
          <p:cNvSpPr>
            <a:spLocks noGrp="1"/>
          </p:cNvSpPr>
          <p:nvPr>
            <p:custDataLst>
              <p:tags r:id="rId64"/>
            </p:custDataLst>
          </p:nvPr>
        </p:nvSpPr>
        <p:spPr bwMode="auto">
          <a:xfrm>
            <a:off x="79375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51E30-0FC9-4A8E-BB92-65C4902E1C28}"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1AB91100-950E-E200-B9BA-E7C0DE1F0A1C}"/>
              </a:ext>
            </a:extLst>
          </p:cNvPr>
          <p:cNvSpPr>
            <a:spLocks noGrp="1"/>
          </p:cNvSpPr>
          <p:nvPr>
            <p:custDataLst>
              <p:tags r:id="rId65"/>
            </p:custDataLst>
          </p:nvPr>
        </p:nvSpPr>
        <p:spPr bwMode="auto">
          <a:xfrm>
            <a:off x="82978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59AA4C-5170-4AE9-BCEA-7536C7A72483}"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1D2F3795-B569-7EEF-F34C-CA940B9340E8}"/>
              </a:ext>
            </a:extLst>
          </p:cNvPr>
          <p:cNvSpPr>
            <a:spLocks noGrp="1"/>
          </p:cNvSpPr>
          <p:nvPr>
            <p:custDataLst>
              <p:tags r:id="rId66"/>
            </p:custDataLst>
          </p:nvPr>
        </p:nvSpPr>
        <p:spPr bwMode="auto">
          <a:xfrm>
            <a:off x="86566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CB07FB-A6B3-4BC4-900E-9B3F5DC9558B}"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C6DFA894-92A5-D4DD-2617-950625338F18}"/>
              </a:ext>
            </a:extLst>
          </p:cNvPr>
          <p:cNvSpPr>
            <a:spLocks noGrp="1"/>
          </p:cNvSpPr>
          <p:nvPr>
            <p:custDataLst>
              <p:tags r:id="rId67"/>
            </p:custDataLst>
          </p:nvPr>
        </p:nvSpPr>
        <p:spPr bwMode="auto">
          <a:xfrm>
            <a:off x="90170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974C81-FE97-4D0F-A276-11228D91EB6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3C8FE2C6-4E54-1539-5297-836364C5FDB2}"/>
              </a:ext>
            </a:extLst>
          </p:cNvPr>
          <p:cNvSpPr>
            <a:spLocks noGrp="1"/>
          </p:cNvSpPr>
          <p:nvPr>
            <p:custDataLst>
              <p:tags r:id="rId68"/>
            </p:custDataLst>
          </p:nvPr>
        </p:nvSpPr>
        <p:spPr bwMode="auto">
          <a:xfrm>
            <a:off x="64960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C5803-945C-4411-B913-F5D65C597B40}"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Tree>
    <p:extLst>
      <p:ext uri="{BB962C8B-B14F-4D97-AF65-F5344CB8AC3E}">
        <p14:creationId xmlns:p14="http://schemas.microsoft.com/office/powerpoint/2010/main" val="210599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マレーシア／一般概況</a:t>
            </a:r>
          </a:p>
        </p:txBody>
      </p:sp>
      <p:sp>
        <p:nvSpPr>
          <p:cNvPr id="8" name="テキスト プレースホルダー 7"/>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基本情報</a:t>
            </a:r>
          </a:p>
        </p:txBody>
      </p:sp>
      <p:graphicFrame>
        <p:nvGraphicFramePr>
          <p:cNvPr id="3" name="表 2"/>
          <p:cNvGraphicFramePr>
            <a:graphicFrameLocks noGrp="1"/>
          </p:cNvGraphicFramePr>
          <p:nvPr>
            <p:extLst>
              <p:ext uri="{D42A27DB-BD31-4B8C-83A1-F6EECF244321}">
                <p14:modId xmlns:p14="http://schemas.microsoft.com/office/powerpoint/2010/main" val="1036528217"/>
              </p:ext>
            </p:extLst>
          </p:nvPr>
        </p:nvGraphicFramePr>
        <p:xfrm>
          <a:off x="776535" y="1052736"/>
          <a:ext cx="8352929" cy="4756280"/>
        </p:xfrm>
        <a:graphic>
          <a:graphicData uri="http://schemas.openxmlformats.org/drawingml/2006/table">
            <a:tbl>
              <a:tblPr firstRow="1" bandRow="1">
                <a:tableStyleId>{5C22544A-7EE6-4342-B048-85BDC9FD1C3A}</a:tableStyleId>
              </a:tblPr>
              <a:tblGrid>
                <a:gridCol w="1656185">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クアラルンプール</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マレー語、英語、中国語、タミール語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マレーシアリンギット（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MYR</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40.3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原則</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t>12</a:t>
                      </a:r>
                      <a:r>
                        <a:rPr lang="ja-JP" altLang="en-US" sz="1200" dirty="0"/>
                        <a:t>月。ただし、日本の本社との連動で</a:t>
                      </a:r>
                      <a:r>
                        <a:rPr lang="en-US" altLang="ja-JP" sz="1200" dirty="0"/>
                        <a:t>3</a:t>
                      </a:r>
                      <a:r>
                        <a:rPr lang="ja-JP" altLang="en-US" sz="1200" dirty="0"/>
                        <a:t>月末などそれ以外のタイミングで設定することも可能。</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ja-JP" altLang="en-US" sz="1200" dirty="0"/>
                        <a:t>イスラム教 </a:t>
                      </a:r>
                      <a:r>
                        <a:rPr lang="en-US" altLang="ja-JP" sz="1200" dirty="0"/>
                        <a:t>64</a:t>
                      </a:r>
                      <a:r>
                        <a:rPr lang="ja-JP" altLang="en-US" sz="1200" dirty="0"/>
                        <a:t>％、仏教 </a:t>
                      </a:r>
                      <a:r>
                        <a:rPr lang="en-US" altLang="ja-JP" sz="1200" dirty="0"/>
                        <a:t>19</a:t>
                      </a:r>
                      <a:r>
                        <a:rPr lang="ja-JP" altLang="en-US" sz="1200" dirty="0"/>
                        <a:t>％、キリスト教 </a:t>
                      </a:r>
                      <a:r>
                        <a:rPr lang="en-US" altLang="ja-JP" sz="1200" dirty="0"/>
                        <a:t>9</a:t>
                      </a:r>
                      <a:r>
                        <a:rPr lang="ja-JP" altLang="en-US" sz="1200" dirty="0"/>
                        <a:t>％、ヒンドゥー教 </a:t>
                      </a:r>
                      <a:r>
                        <a:rPr lang="en-US" altLang="ja-JP" sz="1200" dirty="0"/>
                        <a:t>6</a:t>
                      </a:r>
                      <a:r>
                        <a:rPr lang="ja-JP" altLang="en-US" sz="1200" dirty="0"/>
                        <a:t>％など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lang="zh-TW" altLang="en-US" sz="1200" dirty="0"/>
                        <a:t>立憲君主制（議会制民主主義）</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46522">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2019</a:t>
                      </a:r>
                      <a:r>
                        <a:rPr kumimoji="1" lang="ja-JP" altLang="en-US" sz="1200" kern="1200" dirty="0">
                          <a:solidFill>
                            <a:schemeClr val="tx1"/>
                          </a:solidFill>
                          <a:latin typeface="+mn-lt"/>
                          <a:ea typeface="+mn-ea"/>
                          <a:cs typeface="+mn-cs"/>
                        </a:rPr>
                        <a:t>年からはアブドゥラ・スルタン・アフマド・シャー第</a:t>
                      </a:r>
                      <a:r>
                        <a:rPr kumimoji="1" lang="en-US" altLang="ja-JP" sz="1200" kern="1200" dirty="0">
                          <a:solidFill>
                            <a:schemeClr val="tx1"/>
                          </a:solidFill>
                          <a:latin typeface="+mn-lt"/>
                          <a:ea typeface="+mn-ea"/>
                          <a:cs typeface="+mn-cs"/>
                        </a:rPr>
                        <a:t>16</a:t>
                      </a:r>
                      <a:r>
                        <a:rPr kumimoji="1" lang="ja-JP" altLang="en-US" sz="1200" kern="1200" dirty="0">
                          <a:solidFill>
                            <a:schemeClr val="tx1"/>
                          </a:solidFill>
                          <a:latin typeface="+mn-lt"/>
                          <a:ea typeface="+mn-ea"/>
                          <a:cs typeface="+mn-cs"/>
                        </a:rPr>
                        <a:t>代国王が元首として就任</a:t>
                      </a: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任期は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a:t>
                      </a: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2021</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月、ムヒディン元首相が辞任。</a:t>
                      </a:r>
                      <a:r>
                        <a:rPr kumimoji="1" lang="en-US" altLang="ja-JP" sz="1200" kern="1200" dirty="0">
                          <a:solidFill>
                            <a:schemeClr val="tx1"/>
                          </a:solidFill>
                          <a:latin typeface="+mn-lt"/>
                          <a:ea typeface="+mn-ea"/>
                          <a:cs typeface="+mn-cs"/>
                        </a:rPr>
                        <a:t>8</a:t>
                      </a:r>
                      <a:r>
                        <a:rPr kumimoji="1" lang="ja-JP" altLang="en-US" sz="1200" kern="1200" dirty="0">
                          <a:solidFill>
                            <a:schemeClr val="tx1"/>
                          </a:solidFill>
                          <a:latin typeface="+mn-lt"/>
                          <a:ea typeface="+mn-ea"/>
                          <a:cs typeface="+mn-cs"/>
                        </a:rPr>
                        <a:t>月</a:t>
                      </a:r>
                      <a:r>
                        <a:rPr kumimoji="1" lang="en-US" altLang="ja-JP" sz="1200" kern="1200" dirty="0">
                          <a:solidFill>
                            <a:schemeClr val="tx1"/>
                          </a:solidFill>
                          <a:latin typeface="+mn-lt"/>
                          <a:ea typeface="+mn-ea"/>
                          <a:cs typeface="+mn-cs"/>
                        </a:rPr>
                        <a:t>20</a:t>
                      </a:r>
                      <a:r>
                        <a:rPr kumimoji="1" lang="ja-JP" altLang="en-US" sz="1200" kern="1200" dirty="0">
                          <a:solidFill>
                            <a:schemeClr val="tx1"/>
                          </a:solidFill>
                          <a:latin typeface="+mn-lt"/>
                          <a:ea typeface="+mn-ea"/>
                          <a:cs typeface="+mn-cs"/>
                        </a:rPr>
                        <a:t>日、アブドゥラ国王は憲法の規定に基づいて、イスマイル・サブリ前副首相を第</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代首相に任命</a:t>
                      </a:r>
                      <a:endParaRPr kumimoji="1" lang="en-US" altLang="ja-JP" sz="1200" kern="1200" dirty="0">
                        <a:solidFill>
                          <a:schemeClr val="tx1"/>
                        </a:solidFill>
                        <a:latin typeface="+mn-lt"/>
                        <a:ea typeface="+mn-ea"/>
                        <a:cs typeface="+mn-cs"/>
                      </a:endParaRPr>
                    </a:p>
                    <a:p>
                      <a:pPr marL="171450" indent="-171450">
                        <a:lnSpc>
                          <a:spcPct val="114000"/>
                        </a:lnSpc>
                        <a:spcAft>
                          <a:spcPts val="300"/>
                        </a:spcAft>
                        <a:buClr>
                          <a:srgbClr val="5F8AC3"/>
                        </a:buClr>
                        <a:buFont typeface="Wingdings" panose="05000000000000000000" pitchFamily="2" charset="2"/>
                        <a:buChar char="l"/>
                      </a:pP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11</a:t>
                      </a:r>
                      <a:r>
                        <a:rPr kumimoji="1" lang="ja-JP" altLang="en-US" sz="1200" kern="1200" dirty="0">
                          <a:solidFill>
                            <a:schemeClr val="tx1"/>
                          </a:solidFill>
                          <a:latin typeface="+mn-lt"/>
                          <a:ea typeface="+mn-ea"/>
                          <a:cs typeface="+mn-cs"/>
                        </a:rPr>
                        <a:t>月、アンワル・イブラヒム元副首相が第</a:t>
                      </a:r>
                      <a:r>
                        <a:rPr kumimoji="1" lang="en-US" altLang="ja-JP"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代首相に就任</a:t>
                      </a:r>
                      <a:endParaRPr kumimoji="1" lang="en-US" altLang="ja-JP" sz="120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04202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サバ州東側の島嶼部及び周辺海域並びに一部のサバ州東海岸（サンダカン、ラハ・ダトゥ、クナ及びセンポルナ周辺地域）に渡航中止勧告、サバ州東海岸のうち、レベル</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発出以外の地域（タワウを含む）に不要不急の</a:t>
                      </a:r>
                      <a:r>
                        <a:rPr kumimoji="1" lang="ja-JP" altLang="en-US" sz="1200" kern="1200" dirty="0">
                          <a:solidFill>
                            <a:schemeClr val="tx1"/>
                          </a:solidFill>
                          <a:latin typeface="+mn-lt"/>
                          <a:ea typeface="+mn-ea"/>
                          <a:cs typeface="+mn-cs"/>
                        </a:rPr>
                        <a:t>渡航は中止勧告が発令されている。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バ州東海岸一帯の大部分及び周辺海域では、海賊事件、身代金目的の外国人誘拐等が続発しているほか、様々な武装勢力が活動を行っていることもあり、目的の如何を問わず渡航は止めるよう外務省から通達が出てい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300"/>
                        </a:spcAft>
                      </a:pP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をはじめとするテロに関する情勢は予断を許さない状況にあるため、テロ事件等不測の事態に巻き込まれることのないよう、最新の関連情報の入手に努める必要がある。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テキスト ボックス 3"/>
          <p:cNvSpPr txBox="1"/>
          <p:nvPr/>
        </p:nvSpPr>
        <p:spPr>
          <a:xfrm>
            <a:off x="200472" y="6525344"/>
            <a:ext cx="8352928" cy="123087"/>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3090809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1813904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0" imgW="360" imgH="360" progId="TCLayout.ActiveDocument.1">
                  <p:embed/>
                </p:oleObj>
              </mc:Choice>
              <mc:Fallback>
                <p:oleObj name="think-cellスライド" r:id="rId60" imgW="360" imgH="360" progId="TCLayout.ActiveDocument.1">
                  <p:embed/>
                  <p:pic>
                    <p:nvPicPr>
                      <p:cNvPr id="4" name="Object 3"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2" y="19546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マレーシア／医療関連／医療機器</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graphicFrame>
        <p:nvGraphicFramePr>
          <p:cNvPr id="54" name="Chart 53">
            <a:extLst>
              <a:ext uri="{FF2B5EF4-FFF2-40B4-BE49-F238E27FC236}">
                <a16:creationId xmlns:a16="http://schemas.microsoft.com/office/drawing/2014/main" id="{BCA304A0-3E0E-7B6D-450F-ACD2075290EA}"/>
              </a:ext>
            </a:extLst>
          </p:cNvPr>
          <p:cNvGraphicFramePr/>
          <p:nvPr>
            <p:custDataLst>
              <p:tags r:id="rId3"/>
            </p:custDataLst>
            <p:extLst>
              <p:ext uri="{D42A27DB-BD31-4B8C-83A1-F6EECF244321}">
                <p14:modId xmlns:p14="http://schemas.microsoft.com/office/powerpoint/2010/main" val="663696794"/>
              </p:ext>
            </p:extLst>
          </p:nvPr>
        </p:nvGraphicFramePr>
        <p:xfrm>
          <a:off x="6737350" y="3109913"/>
          <a:ext cx="2689225" cy="2949575"/>
        </p:xfrm>
        <a:graphic>
          <a:graphicData uri="http://schemas.openxmlformats.org/drawingml/2006/chart">
            <c:chart xmlns:c="http://schemas.openxmlformats.org/drawingml/2006/chart" xmlns:r="http://schemas.openxmlformats.org/officeDocument/2006/relationships" r:id="rId62"/>
          </a:graphicData>
        </a:graphic>
      </p:graphicFrame>
      <p:sp>
        <p:nvSpPr>
          <p:cNvPr id="32" name="テキスト プレースホルダ 9">
            <a:extLst>
              <a:ext uri="{FF2B5EF4-FFF2-40B4-BE49-F238E27FC236}">
                <a16:creationId xmlns:a16="http://schemas.microsoft.com/office/drawing/2014/main" id="{0145FB6D-EA6A-4CC4-C885-30CBA87003F6}"/>
              </a:ext>
            </a:extLst>
          </p:cNvPr>
          <p:cNvSpPr>
            <a:spLocks/>
          </p:cNvSpPr>
          <p:nvPr>
            <p:custDataLst>
              <p:tags r:id="rId4"/>
            </p:custDataLst>
          </p:nvPr>
        </p:nvSpPr>
        <p:spPr bwMode="auto">
          <a:xfrm>
            <a:off x="9083675" y="376396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2E4DFC-38E7-4E75-B1B8-3B049CDFFD29}" type="datetime'''ア''''''''''''''''''''''メ''''リ''''''''''''''''カ合''衆''''国'">
              <a:rPr lang="ja-JP" altLang="en-US" sz="1000" smtClean="0"/>
              <a:pPr/>
              <a:t>アメリカ合衆国</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93A17C1-8887-4A1B-C2DC-C718B150D370}"/>
              </a:ext>
            </a:extLst>
          </p:cNvPr>
          <p:cNvSpPr>
            <a:spLocks/>
          </p:cNvSpPr>
          <p:nvPr>
            <p:custDataLst>
              <p:tags r:id="rId5"/>
            </p:custDataLst>
          </p:nvPr>
        </p:nvSpPr>
        <p:spPr bwMode="auto">
          <a:xfrm>
            <a:off x="9086850" y="5248275"/>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E3C397D-5426-4745-B149-775EBAF7CE5F}" type="datetime'''''''''シン''''''''''''''''''''''''''''''ガ''''''ポ''''ール'''">
              <a:rPr lang="ja-JP" altLang="en-US" sz="1000" smtClean="0"/>
              <a:pPr/>
              <a:t>シンガポール</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46083427-34C9-99CF-6EFA-E5FD5911BF19}"/>
              </a:ext>
            </a:extLst>
          </p:cNvPr>
          <p:cNvSpPr>
            <a:spLocks/>
          </p:cNvSpPr>
          <p:nvPr>
            <p:custDataLst>
              <p:tags r:id="rId6"/>
            </p:custDataLst>
          </p:nvPr>
        </p:nvSpPr>
        <p:spPr bwMode="auto">
          <a:xfrm>
            <a:off x="7778750" y="578008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5EA23B-9F63-42C2-A775-29493E9F1334}" type="datetime'''''''''中''''''''国'''''''''''''''''''''''''''''''''''''''''">
              <a:rPr lang="ja-JP" altLang="en-US" sz="1000" smtClean="0"/>
              <a:pPr marL="0" lvl="0" indent="0" algn="r">
                <a:spcBef>
                  <a:spcPct val="0"/>
                </a:spcBef>
                <a:buNone/>
              </a:pPr>
              <a:t>中国</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5D1F7CC0-ACCA-7506-E58F-DE0A13CE03B6}"/>
              </a:ext>
            </a:extLst>
          </p:cNvPr>
          <p:cNvSpPr>
            <a:spLocks/>
          </p:cNvSpPr>
          <p:nvPr>
            <p:custDataLst>
              <p:tags r:id="rId7"/>
            </p:custDataLst>
          </p:nvPr>
        </p:nvSpPr>
        <p:spPr bwMode="auto">
          <a:xfrm>
            <a:off x="6886575" y="53879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E916869-67D6-4AF2-9B7D-A052DCD1B4A5}" type="datetime'''''''''''ド''''''''''イ''''ツ'''''''''''">
              <a:rPr lang="ja-JP" altLang="en-US" sz="1000" smtClean="0"/>
              <a:pPr/>
              <a:t>ドイツ</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18A54431-6EF5-F433-1DE5-125FE0487DF9}"/>
              </a:ext>
            </a:extLst>
          </p:cNvPr>
          <p:cNvSpPr>
            <a:spLocks/>
          </p:cNvSpPr>
          <p:nvPr>
            <p:custDataLst>
              <p:tags r:id="rId8"/>
            </p:custDataLst>
          </p:nvPr>
        </p:nvSpPr>
        <p:spPr bwMode="auto">
          <a:xfrm>
            <a:off x="6638925" y="48133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E2C2A65-2E66-42A8-B38F-6E43A7179317}" type="datetime'''''''''''''''''''''''''''''''''''''日''''''本'''''''''''''''">
              <a:rPr lang="ja-JP" altLang="en-US" sz="1000" smtClean="0"/>
              <a:pPr/>
              <a:t>日本</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8B262DDA-6441-ED03-8482-BC81443C3160}"/>
              </a:ext>
            </a:extLst>
          </p:cNvPr>
          <p:cNvSpPr>
            <a:spLocks/>
          </p:cNvSpPr>
          <p:nvPr>
            <p:custDataLst>
              <p:tags r:id="rId9"/>
            </p:custDataLst>
          </p:nvPr>
        </p:nvSpPr>
        <p:spPr bwMode="auto">
          <a:xfrm>
            <a:off x="7035800" y="3443288"/>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756385-0FC0-4CF3-8DE5-D651FD1ACAE5}" type="datetime'''''''''''''''そ''''''''''''''''の''''''''''''''''''''他'''''''">
              <a:rPr lang="ja-JP" altLang="en-US" sz="1000" smtClean="0"/>
              <a:pPr/>
              <a:t>その他</a:t>
            </a:fld>
            <a:endParaRPr kumimoji="1" lang="en-US" altLang="ja-JP" sz="1000" dirty="0">
              <a:sym typeface="+mn-lt"/>
            </a:endParaRPr>
          </a:p>
        </p:txBody>
      </p:sp>
      <p:graphicFrame>
        <p:nvGraphicFramePr>
          <p:cNvPr id="153" name="Chart 152">
            <a:extLst>
              <a:ext uri="{FF2B5EF4-FFF2-40B4-BE49-F238E27FC236}">
                <a16:creationId xmlns:a16="http://schemas.microsoft.com/office/drawing/2014/main" id="{FB86B423-4CCE-DA4E-1817-9BAE0BD12101}"/>
              </a:ext>
            </a:extLst>
          </p:cNvPr>
          <p:cNvGraphicFramePr/>
          <p:nvPr>
            <p:custDataLst>
              <p:tags r:id="rId10"/>
            </p:custDataLst>
            <p:extLst>
              <p:ext uri="{D42A27DB-BD31-4B8C-83A1-F6EECF244321}">
                <p14:modId xmlns:p14="http://schemas.microsoft.com/office/powerpoint/2010/main" val="999316201"/>
              </p:ext>
            </p:extLst>
          </p:nvPr>
        </p:nvGraphicFramePr>
        <p:xfrm>
          <a:off x="549275" y="2743200"/>
          <a:ext cx="5349875" cy="3260725"/>
        </p:xfrm>
        <a:graphic>
          <a:graphicData uri="http://schemas.openxmlformats.org/drawingml/2006/chart">
            <c:chart xmlns:c="http://schemas.openxmlformats.org/drawingml/2006/chart" xmlns:r="http://schemas.openxmlformats.org/officeDocument/2006/relationships" r:id="rId63"/>
          </a:graphicData>
        </a:graphic>
      </p:graphicFrame>
      <p:sp>
        <p:nvSpPr>
          <p:cNvPr id="106" name="テキスト プレースホルダ 9">
            <a:extLst>
              <a:ext uri="{FF2B5EF4-FFF2-40B4-BE49-F238E27FC236}">
                <a16:creationId xmlns:a16="http://schemas.microsoft.com/office/drawing/2014/main" id="{4FFE9FDE-9AC8-C4D1-EF7E-A42B549C7C6C}"/>
              </a:ext>
            </a:extLst>
          </p:cNvPr>
          <p:cNvSpPr>
            <a:spLocks/>
          </p:cNvSpPr>
          <p:nvPr>
            <p:custDataLst>
              <p:tags r:id="rId11"/>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A73A601-93D4-4DD2-9FB1-241296ACE3B3}" type="datetime'''''''''''''''''''''''''''''''''''0'''''''''''">
              <a:rPr lang="en-US" altLang="en-US" sz="1000" smtClean="0"/>
              <a:pPr/>
              <a:t>0</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555E15CC-42B0-BB77-3696-7B198419DC64}"/>
              </a:ext>
            </a:extLst>
          </p:cNvPr>
          <p:cNvSpPr>
            <a:spLocks/>
          </p:cNvSpPr>
          <p:nvPr>
            <p:custDataLst>
              <p:tags r:id="rId12"/>
            </p:custDataLst>
          </p:nvPr>
        </p:nvSpPr>
        <p:spPr bwMode="gray">
          <a:xfrm>
            <a:off x="293688" y="540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708A6AB-B35A-485D-A843-1663C30EBDC8}" type="datetime'''''''''''''''''''''''''''''''5''''''''00'''''''">
              <a:rPr lang="en-US" altLang="en-US" sz="1000" smtClean="0"/>
              <a:pPr/>
              <a:t>500</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5BBAB18F-98DD-85B8-CB6B-49FA06B0EB0D}"/>
              </a:ext>
            </a:extLst>
          </p:cNvPr>
          <p:cNvSpPr>
            <a:spLocks/>
          </p:cNvSpPr>
          <p:nvPr>
            <p:custDataLst>
              <p:tags r:id="rId13"/>
            </p:custDataLst>
          </p:nvPr>
        </p:nvSpPr>
        <p:spPr bwMode="gray">
          <a:xfrm>
            <a:off x="188913" y="49609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E082FA-8B8E-46B0-A443-4FC93D79B59A}" type="datetime'''''''''''''''''1'',''0''0''''''''''''''''''''''0'''">
              <a:rPr lang="en-US" altLang="en-US" sz="1000" smtClean="0"/>
              <a:pPr/>
              <a:t>1,000</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2EC16E2A-59D7-27DF-1ADE-329C22488372}"/>
              </a:ext>
            </a:extLst>
          </p:cNvPr>
          <p:cNvSpPr>
            <a:spLocks/>
          </p:cNvSpPr>
          <p:nvPr>
            <p:custDataLst>
              <p:tags r:id="rId14"/>
            </p:custDataLst>
          </p:nvPr>
        </p:nvSpPr>
        <p:spPr bwMode="gray">
          <a:xfrm>
            <a:off x="188913" y="45180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75CA4C-4BC1-4448-A7B9-53ED0F77F680}" type="datetime'''''''''''''''''''''1'',50''''''''''''''''''''''0'''''''''''">
              <a:rPr lang="en-US" altLang="en-US" sz="1000" smtClean="0"/>
              <a:pPr/>
              <a:t>1,500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6E9B69C4-DA8F-06A7-0949-EDE2EC4659C6}"/>
              </a:ext>
            </a:extLst>
          </p:cNvPr>
          <p:cNvSpPr>
            <a:spLocks/>
          </p:cNvSpPr>
          <p:nvPr>
            <p:custDataLst>
              <p:tags r:id="rId15"/>
            </p:custDataLst>
          </p:nvPr>
        </p:nvSpPr>
        <p:spPr bwMode="gray">
          <a:xfrm>
            <a:off x="188913" y="40767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A534D3B-77B3-4AA0-801C-8A134C6D61DA}" type="datetime'''''''2'''''''''''''',''''0''''''''''0''''''''''''''''''0'''''">
              <a:rPr lang="en-US" altLang="en-US" sz="1000" smtClean="0"/>
              <a:pPr/>
              <a:t>2,000</a:t>
            </a:fld>
            <a:endParaRPr kumimoji="1" lang="en-US" altLang="ja-JP" sz="1000" dirty="0">
              <a:sym typeface="+mn-lt"/>
            </a:endParaRPr>
          </a:p>
        </p:txBody>
      </p:sp>
      <p:sp>
        <p:nvSpPr>
          <p:cNvPr id="111" name="テキスト プレースホルダ 9">
            <a:extLst>
              <a:ext uri="{FF2B5EF4-FFF2-40B4-BE49-F238E27FC236}">
                <a16:creationId xmlns:a16="http://schemas.microsoft.com/office/drawing/2014/main" id="{1F2B4A6A-846A-05C5-E51E-E44124B10D18}"/>
              </a:ext>
            </a:extLst>
          </p:cNvPr>
          <p:cNvSpPr>
            <a:spLocks/>
          </p:cNvSpPr>
          <p:nvPr>
            <p:custDataLst>
              <p:tags r:id="rId16"/>
            </p:custDataLst>
          </p:nvPr>
        </p:nvSpPr>
        <p:spPr bwMode="gray">
          <a:xfrm>
            <a:off x="188913" y="3633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3405B14-F515-42D6-AE20-D449ED76078D}" type="datetime'''''''''''''2'''''''''',''''''''''''5''''0''''''''''''0'''''">
              <a:rPr lang="en-US" altLang="en-US" sz="1000" smtClean="0"/>
              <a:pPr/>
              <a:t>2,500</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819B43D8-6C34-C3B7-0A38-4B9D7BE6BDE1}"/>
              </a:ext>
            </a:extLst>
          </p:cNvPr>
          <p:cNvSpPr>
            <a:spLocks/>
          </p:cNvSpPr>
          <p:nvPr>
            <p:custDataLst>
              <p:tags r:id="rId17"/>
            </p:custDataLst>
          </p:nvPr>
        </p:nvSpPr>
        <p:spPr bwMode="gray">
          <a:xfrm>
            <a:off x="188913" y="3190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680ABF-9424-4CBE-B052-CE83AD37E9E6}" type="datetime'''3'''''''''''''''',''''''''''''''''''''''0''''0''0'''''''">
              <a:rPr lang="en-US" altLang="en-US" sz="1000" smtClean="0"/>
              <a:pPr/>
              <a:t>3,000</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835CC7AA-B6DA-AD7C-7F09-EEC7C20ED418}"/>
              </a:ext>
            </a:extLst>
          </p:cNvPr>
          <p:cNvSpPr>
            <a:spLocks/>
          </p:cNvSpPr>
          <p:nvPr>
            <p:custDataLst>
              <p:tags r:id="rId18"/>
            </p:custDataLst>
          </p:nvPr>
        </p:nvSpPr>
        <p:spPr bwMode="gray">
          <a:xfrm>
            <a:off x="188913" y="2749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403178-3460-4857-B1D6-D25A35AE53F6}" type="datetime'''''''''3'''''',''''''''''5''''0''''''''''''''0'''''''''''''''">
              <a:rPr lang="en-US" altLang="en-US" sz="1000" smtClean="0"/>
              <a:pPr/>
              <a:t>3,500</a:t>
            </a:fld>
            <a:endParaRPr kumimoji="1" lang="en-US" altLang="ja-JP" sz="1000" dirty="0">
              <a:sym typeface="+mn-lt"/>
            </a:endParaRPr>
          </a:p>
        </p:txBody>
      </p:sp>
      <p:cxnSp>
        <p:nvCxnSpPr>
          <p:cNvPr id="146" name="Straight Connector 145">
            <a:extLst>
              <a:ext uri="{FF2B5EF4-FFF2-40B4-BE49-F238E27FC236}">
                <a16:creationId xmlns:a16="http://schemas.microsoft.com/office/drawing/2014/main" id="{1E66B7E9-EE98-4CFB-B425-69AFEB8C176F}"/>
              </a:ext>
            </a:extLst>
          </p:cNvPr>
          <p:cNvCxnSpPr/>
          <p:nvPr>
            <p:custDataLst>
              <p:tags r:id="rId19"/>
            </p:custDataLst>
          </p:nvPr>
        </p:nvCxnSpPr>
        <p:spPr bwMode="auto">
          <a:xfrm>
            <a:off x="1960563" y="4237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30609D15-B6C3-1D27-C661-8BF151B40E13}"/>
              </a:ext>
            </a:extLst>
          </p:cNvPr>
          <p:cNvCxnSpPr/>
          <p:nvPr>
            <p:custDataLst>
              <p:tags r:id="rId20"/>
            </p:custDataLst>
          </p:nvPr>
        </p:nvCxnSpPr>
        <p:spPr bwMode="auto">
          <a:xfrm>
            <a:off x="863600" y="4608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C24EF243-C9B9-EAED-03B9-7E7B89171DD2}"/>
              </a:ext>
            </a:extLst>
          </p:cNvPr>
          <p:cNvCxnSpPr/>
          <p:nvPr>
            <p:custDataLst>
              <p:tags r:id="rId21"/>
            </p:custDataLst>
          </p:nvPr>
        </p:nvCxnSpPr>
        <p:spPr bwMode="auto">
          <a:xfrm>
            <a:off x="1384300" y="4352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EBCDCF65-7D07-0940-A792-99CD7078BD09}"/>
              </a:ext>
            </a:extLst>
          </p:cNvPr>
          <p:cNvCxnSpPr/>
          <p:nvPr>
            <p:custDataLst>
              <p:tags r:id="rId22"/>
            </p:custDataLst>
          </p:nvPr>
        </p:nvCxnSpPr>
        <p:spPr bwMode="auto">
          <a:xfrm>
            <a:off x="2536825" y="4310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5A25BC2F-5AB7-2E8F-1FF8-9DE9C2FB328F}"/>
              </a:ext>
            </a:extLst>
          </p:cNvPr>
          <p:cNvCxnSpPr/>
          <p:nvPr>
            <p:custDataLst>
              <p:tags r:id="rId23"/>
            </p:custDataLst>
          </p:nvPr>
        </p:nvCxnSpPr>
        <p:spPr bwMode="auto">
          <a:xfrm>
            <a:off x="3113088" y="418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5A83CD07-5D2D-B838-3341-02A9921B7196}"/>
              </a:ext>
            </a:extLst>
          </p:cNvPr>
          <p:cNvCxnSpPr/>
          <p:nvPr>
            <p:custDataLst>
              <p:tags r:id="rId24"/>
            </p:custDataLst>
          </p:nvPr>
        </p:nvCxnSpPr>
        <p:spPr bwMode="auto">
          <a:xfrm>
            <a:off x="3687763" y="3816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0B6D66D-31D0-B7C8-5CD4-9B5984F076D8}"/>
              </a:ext>
            </a:extLst>
          </p:cNvPr>
          <p:cNvCxnSpPr/>
          <p:nvPr>
            <p:custDataLst>
              <p:tags r:id="rId25"/>
            </p:custDataLst>
          </p:nvPr>
        </p:nvCxnSpPr>
        <p:spPr bwMode="auto">
          <a:xfrm>
            <a:off x="4264025" y="3756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BD3998A4-C186-FE00-1724-7ADBFD981A55}"/>
              </a:ext>
            </a:extLst>
          </p:cNvPr>
          <p:cNvCxnSpPr/>
          <p:nvPr>
            <p:custDataLst>
              <p:tags r:id="rId26"/>
            </p:custDataLst>
          </p:nvPr>
        </p:nvCxnSpPr>
        <p:spPr bwMode="auto">
          <a:xfrm>
            <a:off x="4840288" y="2941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656AB843-73CD-66FC-9572-854DA257D043}"/>
              </a:ext>
            </a:extLst>
          </p:cNvPr>
          <p:cNvCxnSpPr/>
          <p:nvPr>
            <p:custDataLst>
              <p:tags r:id="rId27"/>
            </p:custDataLst>
          </p:nvPr>
        </p:nvCxnSpPr>
        <p:spPr bwMode="auto">
          <a:xfrm>
            <a:off x="5416550" y="2887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テキスト プレースホルダ 9">
            <a:extLst>
              <a:ext uri="{FF2B5EF4-FFF2-40B4-BE49-F238E27FC236}">
                <a16:creationId xmlns:a16="http://schemas.microsoft.com/office/drawing/2014/main" id="{98342A51-562B-D594-2AB8-5EC6C98CFB80}"/>
              </a:ext>
            </a:extLst>
          </p:cNvPr>
          <p:cNvSpPr>
            <a:spLocks/>
          </p:cNvSpPr>
          <p:nvPr>
            <p:custDataLst>
              <p:tags r:id="rId28"/>
            </p:custDataLst>
          </p:nvPr>
        </p:nvSpPr>
        <p:spPr bwMode="gray">
          <a:xfrm>
            <a:off x="1733550" y="4084638"/>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471CC1-4BAA-4111-9F63-31D57F8F9351}" type="datetime'1'''''''''''',''''''''8''7''''''5''''''''.''6'''''''''''">
              <a:rPr lang="en-US" altLang="en-US" sz="1000" smtClean="0"/>
              <a:pPr/>
              <a:t>1,875.6</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5B509583-7A7E-3C72-6797-E976FC269BC1}"/>
              </a:ext>
            </a:extLst>
          </p:cNvPr>
          <p:cNvSpPr>
            <a:spLocks/>
          </p:cNvSpPr>
          <p:nvPr>
            <p:custDataLst>
              <p:tags r:id="rId29"/>
            </p:custDataLst>
          </p:nvPr>
        </p:nvSpPr>
        <p:spPr bwMode="gray">
          <a:xfrm>
            <a:off x="2008188" y="54530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A559EE-7EBC-4021-B97B-BA395B213361}" type="datetime'''''''8''''8''''''''''6''''''''''''''''''''.''''''4'">
              <a:rPr lang="en-US" altLang="en-US" sz="1000" smtClean="0"/>
              <a:pPr/>
              <a:t>886.4</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E1D1662A-3A85-128B-A603-CE790EA58633}"/>
              </a:ext>
            </a:extLst>
          </p:cNvPr>
          <p:cNvSpPr>
            <a:spLocks/>
          </p:cNvSpPr>
          <p:nvPr>
            <p:custDataLst>
              <p:tags r:id="rId30"/>
            </p:custDataLst>
          </p:nvPr>
        </p:nvSpPr>
        <p:spPr bwMode="auto">
          <a:xfrm>
            <a:off x="19954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3D1D83-E737-4C0C-92E6-A4E81E44846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188309FA-7C36-14FE-8843-230953329D27}"/>
              </a:ext>
            </a:extLst>
          </p:cNvPr>
          <p:cNvSpPr>
            <a:spLocks/>
          </p:cNvSpPr>
          <p:nvPr>
            <p:custDataLst>
              <p:tags r:id="rId31"/>
            </p:custDataLst>
          </p:nvPr>
        </p:nvSpPr>
        <p:spPr bwMode="gray">
          <a:xfrm>
            <a:off x="2309813" y="415766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EBC358-467F-41D4-84B1-3232FAEF9BA4}" type="datetime'''''''1'''''''''',''7''''9''''''''''''''3''.''8'''''">
              <a:rPr lang="en-US" altLang="en-US" sz="1000" smtClean="0"/>
              <a:pPr/>
              <a:t>1,793.8</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C774696E-DE7C-6886-5571-F6F30CDACFB2}"/>
              </a:ext>
            </a:extLst>
          </p:cNvPr>
          <p:cNvSpPr>
            <a:spLocks/>
          </p:cNvSpPr>
          <p:nvPr>
            <p:custDataLst>
              <p:tags r:id="rId32"/>
            </p:custDataLst>
          </p:nvPr>
        </p:nvSpPr>
        <p:spPr bwMode="gray">
          <a:xfrm>
            <a:off x="2584450" y="54911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4B9F31-17C5-4643-9403-95864E5EB67A}" type="datetime'''''79''8.''''''''3'''''''''''''''''''''''''''">
              <a:rPr lang="en-US" altLang="en-US" sz="1000" smtClean="0"/>
              <a:pPr/>
              <a:t>798.3</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B9F052CB-BC82-6A37-B969-44D0270AD658}"/>
              </a:ext>
            </a:extLst>
          </p:cNvPr>
          <p:cNvSpPr>
            <a:spLocks/>
          </p:cNvSpPr>
          <p:nvPr>
            <p:custDataLst>
              <p:tags r:id="rId33"/>
            </p:custDataLst>
          </p:nvPr>
        </p:nvSpPr>
        <p:spPr bwMode="auto">
          <a:xfrm>
            <a:off x="25717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18610B-1923-4D21-9AD9-4A1AAE36C8E0}"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0A3E3FB7-5F50-5752-FF6D-7B6963B191BF}"/>
              </a:ext>
            </a:extLst>
          </p:cNvPr>
          <p:cNvSpPr>
            <a:spLocks/>
          </p:cNvSpPr>
          <p:nvPr>
            <p:custDataLst>
              <p:tags r:id="rId34"/>
            </p:custDataLst>
          </p:nvPr>
        </p:nvSpPr>
        <p:spPr bwMode="gray">
          <a:xfrm>
            <a:off x="2886075" y="403701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237D5B-6C81-4223-BC67-A96C929E6849}" type="datetime'''''''1'''''',''''9''''''''''2''''''9''''''''.''''''''8'">
              <a:rPr lang="en-US" altLang="en-US" sz="1000" smtClean="0"/>
              <a:pPr/>
              <a:t>1,929.8</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95B44C9B-084A-486D-4F0F-77A6E529A4BE}"/>
              </a:ext>
            </a:extLst>
          </p:cNvPr>
          <p:cNvSpPr>
            <a:spLocks/>
          </p:cNvSpPr>
          <p:nvPr>
            <p:custDataLst>
              <p:tags r:id="rId35"/>
            </p:custDataLst>
          </p:nvPr>
        </p:nvSpPr>
        <p:spPr bwMode="gray">
          <a:xfrm>
            <a:off x="636588" y="445611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699EF9-8402-4599-8082-7EC093E68856}" type="datetime'''1'',''''''4''''''''''''''''''''''56.2'''">
              <a:rPr lang="en-US" altLang="en-US" sz="1000" smtClean="0"/>
              <a:pPr/>
              <a:t>1,456.2</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9D66AB7E-9015-44BB-F12F-A30DF919D5AE}"/>
              </a:ext>
            </a:extLst>
          </p:cNvPr>
          <p:cNvSpPr>
            <a:spLocks/>
          </p:cNvSpPr>
          <p:nvPr>
            <p:custDataLst>
              <p:tags r:id="rId36"/>
            </p:custDataLst>
          </p:nvPr>
        </p:nvSpPr>
        <p:spPr bwMode="gray">
          <a:xfrm>
            <a:off x="3159125" y="5449888"/>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354D72-0FD0-48F3-9609-5717C5D3CEDF}" type="datetime'''''''''8''''''''''''9''2''''''.''''1'''''''''''">
              <a:rPr lang="en-US" altLang="en-US" sz="1000" smtClean="0"/>
              <a:pPr/>
              <a:t>892.1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53AE0F18-D99A-CE6A-06A1-5DA0726C4AAA}"/>
              </a:ext>
            </a:extLst>
          </p:cNvPr>
          <p:cNvSpPr>
            <a:spLocks/>
          </p:cNvSpPr>
          <p:nvPr>
            <p:custDataLst>
              <p:tags r:id="rId37"/>
            </p:custDataLst>
          </p:nvPr>
        </p:nvSpPr>
        <p:spPr bwMode="auto">
          <a:xfrm>
            <a:off x="31464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DDFCD9-BAB8-4FA3-9FD5-101E4EDCF1A6}"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04B0920-7C61-2209-05C3-846AC7D6C7CC}"/>
              </a:ext>
            </a:extLst>
          </p:cNvPr>
          <p:cNvSpPr>
            <a:spLocks/>
          </p:cNvSpPr>
          <p:nvPr>
            <p:custDataLst>
              <p:tags r:id="rId38"/>
            </p:custDataLst>
          </p:nvPr>
        </p:nvSpPr>
        <p:spPr bwMode="gray">
          <a:xfrm>
            <a:off x="3460750" y="3663950"/>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E8552A-A354-4387-844E-715A0D3A0ABA}" type="datetime'''''''''''''''''''''2,''''''''''''35''''0''''''.''''''''7'''''">
              <a:rPr lang="en-US" altLang="en-US" sz="1000" smtClean="0"/>
              <a:pPr/>
              <a:t>2,350.7</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93917E73-24F1-17A9-0DF9-958C10886FD2}"/>
              </a:ext>
            </a:extLst>
          </p:cNvPr>
          <p:cNvSpPr>
            <a:spLocks/>
          </p:cNvSpPr>
          <p:nvPr>
            <p:custDataLst>
              <p:tags r:id="rId39"/>
            </p:custDataLst>
          </p:nvPr>
        </p:nvSpPr>
        <p:spPr bwMode="gray">
          <a:xfrm>
            <a:off x="855663" y="55880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646E3-DACE-44C1-A22F-4A18CE8CF43F}" type="datetime'''''''5''''''''7''''''''''''9.''9'''''''''">
              <a:rPr lang="en-US" altLang="en-US" sz="1000" smtClean="0"/>
              <a:pPr/>
              <a:t>579.9</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AB37613C-BBBE-71BC-F844-00790282E689}"/>
              </a:ext>
            </a:extLst>
          </p:cNvPr>
          <p:cNvSpPr>
            <a:spLocks/>
          </p:cNvSpPr>
          <p:nvPr>
            <p:custDataLst>
              <p:tags r:id="rId40"/>
            </p:custDataLst>
          </p:nvPr>
        </p:nvSpPr>
        <p:spPr bwMode="gray">
          <a:xfrm>
            <a:off x="3683000" y="5402263"/>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B8E934-2ED6-4537-9206-BD4A3A1E49D5}" type="datetime'1'''''''''''',0''''''''00.''''''''''''7'''''''''''''''''">
              <a:rPr lang="en-US" altLang="en-US" sz="1000" smtClean="0"/>
              <a:pPr/>
              <a:t>1,000.7</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4DD54442-8115-784C-83A9-5298695D9FA6}"/>
              </a:ext>
            </a:extLst>
          </p:cNvPr>
          <p:cNvSpPr>
            <a:spLocks/>
          </p:cNvSpPr>
          <p:nvPr>
            <p:custDataLst>
              <p:tags r:id="rId41"/>
            </p:custDataLst>
          </p:nvPr>
        </p:nvSpPr>
        <p:spPr bwMode="auto">
          <a:xfrm>
            <a:off x="37226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D285F7-74D9-4082-AD1F-F5FF2038D71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8170ADB6-DD05-BCB5-329F-408DB405EB97}"/>
              </a:ext>
            </a:extLst>
          </p:cNvPr>
          <p:cNvSpPr>
            <a:spLocks/>
          </p:cNvSpPr>
          <p:nvPr>
            <p:custDataLst>
              <p:tags r:id="rId42"/>
            </p:custDataLst>
          </p:nvPr>
        </p:nvSpPr>
        <p:spPr bwMode="gray">
          <a:xfrm>
            <a:off x="4037013" y="3603625"/>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32706F-D8D6-479C-B366-28161DE35456}" type="datetime'''''''''2'''''''',''''41''''''''''9.''''''''''9'''''">
              <a:rPr lang="en-US" altLang="en-US" sz="1000" smtClean="0"/>
              <a:pPr/>
              <a:t>2,419.9</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BFF46D9-3B23-E05C-584D-9EC42D786B4C}"/>
              </a:ext>
            </a:extLst>
          </p:cNvPr>
          <p:cNvSpPr>
            <a:spLocks/>
          </p:cNvSpPr>
          <p:nvPr>
            <p:custDataLst>
              <p:tags r:id="rId43"/>
            </p:custDataLst>
          </p:nvPr>
        </p:nvSpPr>
        <p:spPr bwMode="auto">
          <a:xfrm>
            <a:off x="773113"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5A56C-6E4F-4AAA-85A9-316215A85E6C}"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0E37DB32-3B31-4A79-44BF-95AC4724F96C}"/>
              </a:ext>
            </a:extLst>
          </p:cNvPr>
          <p:cNvSpPr>
            <a:spLocks/>
          </p:cNvSpPr>
          <p:nvPr>
            <p:custDataLst>
              <p:tags r:id="rId44"/>
            </p:custDataLst>
          </p:nvPr>
        </p:nvSpPr>
        <p:spPr bwMode="gray">
          <a:xfrm>
            <a:off x="1157288" y="4200525"/>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AE08F-F845-4FE7-816E-25A926434C15}" type="datetime'''1'''''''',''''''''745.''''''''1'''''''''''''''''">
              <a:rPr lang="en-US" altLang="en-US" sz="1000" smtClean="0"/>
              <a:pPr/>
              <a:t>1,745.1</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3644E3E5-241D-B815-D4EF-2D3E474A81CE}"/>
              </a:ext>
            </a:extLst>
          </p:cNvPr>
          <p:cNvSpPr>
            <a:spLocks/>
          </p:cNvSpPr>
          <p:nvPr>
            <p:custDataLst>
              <p:tags r:id="rId45"/>
            </p:custDataLst>
          </p:nvPr>
        </p:nvSpPr>
        <p:spPr bwMode="auto">
          <a:xfrm>
            <a:off x="4298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8651C-44C1-46BD-B22A-328E9A9514E9}"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4AEE3E51-DF24-CAF6-119C-9D68959BD26C}"/>
              </a:ext>
            </a:extLst>
          </p:cNvPr>
          <p:cNvSpPr>
            <a:spLocks/>
          </p:cNvSpPr>
          <p:nvPr>
            <p:custDataLst>
              <p:tags r:id="rId46"/>
            </p:custDataLst>
          </p:nvPr>
        </p:nvSpPr>
        <p:spPr bwMode="gray">
          <a:xfrm>
            <a:off x="4613275" y="2789238"/>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F34E1-8ACB-4F8E-B757-776DA7B993A1}" type="datetime'''''3'',''''''34''''''''''''''''0''.''''''''''''''''''''''1'">
              <a:rPr lang="en-US" altLang="en-US" sz="1000" smtClean="0"/>
              <a:pPr/>
              <a:t>3,340.1</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7D528CE3-3428-DA3F-7207-78208ED69D20}"/>
              </a:ext>
            </a:extLst>
          </p:cNvPr>
          <p:cNvSpPr>
            <a:spLocks/>
          </p:cNvSpPr>
          <p:nvPr>
            <p:custDataLst>
              <p:tags r:id="rId47"/>
            </p:custDataLst>
          </p:nvPr>
        </p:nvSpPr>
        <p:spPr bwMode="gray">
          <a:xfrm>
            <a:off x="1431925" y="55229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D3C65E-1D9D-40FA-9CC0-B77571713A32}" type="datetime'''7''''''''''''''''''''''''2''''8''.2'">
              <a:rPr lang="en-US" altLang="en-US" sz="1000" smtClean="0"/>
              <a:pPr/>
              <a:t>728.2</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90951CFD-B690-D117-6584-9DCAD14F3CE0}"/>
              </a:ext>
            </a:extLst>
          </p:cNvPr>
          <p:cNvSpPr>
            <a:spLocks/>
          </p:cNvSpPr>
          <p:nvPr>
            <p:custDataLst>
              <p:tags r:id="rId48"/>
            </p:custDataLst>
          </p:nvPr>
        </p:nvSpPr>
        <p:spPr bwMode="gray">
          <a:xfrm>
            <a:off x="4835525" y="5322888"/>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9E1CF-3B30-46A7-AA0F-37C8BD8939C0}" type="datetime'1'''''',''''''''''1''''''8''''''''''1''''''''''.''''''1'">
              <a:rPr lang="en-US" altLang="en-US" sz="1000" smtClean="0"/>
              <a:pPr/>
              <a:t>1,181.1</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D3EC1DC2-F059-20A8-7B37-0BB799A0EB49}"/>
              </a:ext>
            </a:extLst>
          </p:cNvPr>
          <p:cNvSpPr>
            <a:spLocks/>
          </p:cNvSpPr>
          <p:nvPr>
            <p:custDataLst>
              <p:tags r:id="rId49"/>
            </p:custDataLst>
          </p:nvPr>
        </p:nvSpPr>
        <p:spPr bwMode="gray">
          <a:xfrm>
            <a:off x="4259263" y="5375275"/>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939F3C-1712-4B4E-B1AA-A62987BB8D2E}" type="datetime'''''''''''1,''''0''6''''''''''''''''''2''''.''''''''''8'">
              <a:rPr lang="en-US" altLang="en-US" sz="1000" smtClean="0"/>
              <a:pPr/>
              <a:t>1,062.8</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60848E2D-466C-8883-41AC-62EF5C8CCE36}"/>
              </a:ext>
            </a:extLst>
          </p:cNvPr>
          <p:cNvSpPr>
            <a:spLocks/>
          </p:cNvSpPr>
          <p:nvPr>
            <p:custDataLst>
              <p:tags r:id="rId50"/>
            </p:custDataLst>
          </p:nvPr>
        </p:nvSpPr>
        <p:spPr bwMode="gray">
          <a:xfrm>
            <a:off x="5189538" y="2735263"/>
            <a:ext cx="4540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6B3A6-6ECC-4266-B3E5-39B885C462C3}" type="datetime'''3'''''''''',''''4''''''''0''''0''''''.''''''''''''9'''">
              <a:rPr lang="en-US" altLang="en-US" sz="1000" smtClean="0"/>
              <a:pPr/>
              <a:t>3,400.9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89D23382-0DA5-5094-B733-492C97C65430}"/>
              </a:ext>
            </a:extLst>
          </p:cNvPr>
          <p:cNvSpPr>
            <a:spLocks/>
          </p:cNvSpPr>
          <p:nvPr>
            <p:custDataLst>
              <p:tags r:id="rId51"/>
            </p:custDataLst>
          </p:nvPr>
        </p:nvSpPr>
        <p:spPr bwMode="auto">
          <a:xfrm>
            <a:off x="14192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06AE7-48CA-4739-A856-2ED4B1FB5D9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76792518-5AFF-23C6-A3EB-6FA0A7B03FA0}"/>
              </a:ext>
            </a:extLst>
          </p:cNvPr>
          <p:cNvSpPr>
            <a:spLocks/>
          </p:cNvSpPr>
          <p:nvPr>
            <p:custDataLst>
              <p:tags r:id="rId52"/>
            </p:custDataLst>
          </p:nvPr>
        </p:nvSpPr>
        <p:spPr bwMode="gray">
          <a:xfrm>
            <a:off x="5411788" y="5308600"/>
            <a:ext cx="4540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1F7395-E9B6-4C09-A542-5EC45AC0C8A8}" type="datetime'''''''''''''1'''''''''''''''',21''''''0''.''''''''''''''''8'">
              <a:rPr lang="en-US" altLang="en-US" sz="1000" smtClean="0"/>
              <a:pPr/>
              <a:t>1,210.8</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829A4E36-AD77-A8C0-EACD-3941B027FE9A}"/>
              </a:ext>
            </a:extLst>
          </p:cNvPr>
          <p:cNvSpPr>
            <a:spLocks/>
          </p:cNvSpPr>
          <p:nvPr>
            <p:custDataLst>
              <p:tags r:id="rId53"/>
            </p:custDataLst>
          </p:nvPr>
        </p:nvSpPr>
        <p:spPr bwMode="auto">
          <a:xfrm>
            <a:off x="54514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249AD-50A3-4589-B9BA-A374D44D5F33}"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180087E5-A267-7AA0-F51B-7CBE913A9835}"/>
              </a:ext>
            </a:extLst>
          </p:cNvPr>
          <p:cNvSpPr>
            <a:spLocks/>
          </p:cNvSpPr>
          <p:nvPr>
            <p:custDataLst>
              <p:tags r:id="rId54"/>
            </p:custDataLst>
          </p:nvPr>
        </p:nvSpPr>
        <p:spPr bwMode="auto">
          <a:xfrm>
            <a:off x="48752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D54D1B-BBE5-4742-A457-BEEDE4C02BF7}"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9" name="Rectangle 18"/>
          <p:cNvSpPr/>
          <p:nvPr>
            <p:custDataLst>
              <p:tags r:id="rId55"/>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56"/>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57"/>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58"/>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輸出が輸入を上回っており、輸出品目については、医療用ゴム手袋などディスポーザブル製品が一定の割合を占めていると考えられる。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一方で、ハイテク医療機器を中心に、国内向け医療機器の約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を外国から輸入している。主な輸入相手国はアメリカ、中国、シンガポールである。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21">
            <a:extLst>
              <a:ext uri="{FF2B5EF4-FFF2-40B4-BE49-F238E27FC236}">
                <a16:creationId xmlns:a16="http://schemas.microsoft.com/office/drawing/2014/main" id="{A09CD0C8-C2F8-4ED9-A219-A90CF373D36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r>
              <a:rPr lang="ja-JP" altLang="en-US" dirty="0"/>
              <a:t>、</a:t>
            </a:r>
            <a:r>
              <a:rPr lang="en-US" altLang="ja-JP" dirty="0"/>
              <a:t>JETRO</a:t>
            </a:r>
            <a:r>
              <a:rPr lang="ja-JP" altLang="en-US" dirty="0"/>
              <a:t>ホームページ</a:t>
            </a:r>
            <a:r>
              <a:rPr lang="ja-JP" altLang="en-US" dirty="0">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dirty="0"/>
          </a:p>
        </p:txBody>
      </p:sp>
    </p:spTree>
    <p:extLst>
      <p:ext uri="{BB962C8B-B14F-4D97-AF65-F5344CB8AC3E}">
        <p14:creationId xmlns:p14="http://schemas.microsoft.com/office/powerpoint/2010/main" val="3745094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3004361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628800"/>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88840"/>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マレーシアの現地メーカーとして、医療用手袋、整形外科用器具、外科用縫合糸および使い捨て用品を製造する主要な医療機器・消費材製造会社が存在する。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Reuters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medica.mobi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GoodTech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Facebook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Malaysia Data</a:t>
            </a: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2183311113"/>
              </p:ext>
            </p:extLst>
          </p:nvPr>
        </p:nvGraphicFramePr>
        <p:xfrm>
          <a:off x="420762" y="2060848"/>
          <a:ext cx="8924726" cy="4259252"/>
        </p:xfrm>
        <a:graphic>
          <a:graphicData uri="http://schemas.openxmlformats.org/drawingml/2006/table">
            <a:tbl>
              <a:tblPr firstRow="1" bandRow="1">
                <a:tableStyleId>{5C22544A-7EE6-4342-B048-85BDC9FD1C3A}</a:tableStyleId>
              </a:tblPr>
              <a:tblGrid>
                <a:gridCol w="627718">
                  <a:extLst>
                    <a:ext uri="{9D8B030D-6E8A-4147-A177-3AD203B41FA5}">
                      <a16:colId xmlns:a16="http://schemas.microsoft.com/office/drawing/2014/main" val="20000"/>
                    </a:ext>
                  </a:extLst>
                </a:gridCol>
                <a:gridCol w="2802461">
                  <a:extLst>
                    <a:ext uri="{9D8B030D-6E8A-4147-A177-3AD203B41FA5}">
                      <a16:colId xmlns:a16="http://schemas.microsoft.com/office/drawing/2014/main" val="20001"/>
                    </a:ext>
                  </a:extLst>
                </a:gridCol>
                <a:gridCol w="3187922">
                  <a:extLst>
                    <a:ext uri="{9D8B030D-6E8A-4147-A177-3AD203B41FA5}">
                      <a16:colId xmlns:a16="http://schemas.microsoft.com/office/drawing/2014/main" val="20003"/>
                    </a:ext>
                  </a:extLst>
                </a:gridCol>
                <a:gridCol w="2306625">
                  <a:extLst>
                    <a:ext uri="{9D8B030D-6E8A-4147-A177-3AD203B41FA5}">
                      <a16:colId xmlns:a16="http://schemas.microsoft.com/office/drawing/2014/main" val="20004"/>
                    </a:ext>
                  </a:extLst>
                </a:gridCol>
              </a:tblGrid>
              <a:tr h="503972">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46941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Top Glove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baseline="0" dirty="0">
                          <a:solidFill>
                            <a:schemeClr val="tx1"/>
                          </a:solidFill>
                          <a:latin typeface="+mj-lt"/>
                        </a:rPr>
                        <a:t>ヘルスケア産業からノンヘルスケア産業に幅広い製品を提供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41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Kossan</a:t>
                      </a:r>
                      <a:r>
                        <a:rPr kumimoji="1" lang="en-SG" sz="1000" b="0" i="0" u="none" strike="noStrike" kern="1200" baseline="0" dirty="0">
                          <a:solidFill>
                            <a:schemeClr val="dk1"/>
                          </a:solidFill>
                          <a:latin typeface="+mj-lt"/>
                          <a:ea typeface="+mn-ea"/>
                          <a:cs typeface="+mn-cs"/>
                        </a:rPr>
                        <a:t> Latex Industries</a:t>
                      </a:r>
                    </a:p>
                    <a:p>
                      <a:r>
                        <a:rPr kumimoji="1" lang="en-SG" sz="1000" b="0" i="0" u="none" strike="noStrike" kern="1200" baseline="0" dirty="0">
                          <a:solidFill>
                            <a:schemeClr val="dk1"/>
                          </a:solidFill>
                          <a:latin typeface="+mj-lt"/>
                          <a:ea typeface="+mn-ea"/>
                          <a:cs typeface="+mn-cs"/>
                        </a:rPr>
                        <a:t>(M)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世界最大のラテックス使い捨て手袋メーカー。工場を約</a:t>
                      </a:r>
                      <a:r>
                        <a:rPr kumimoji="1" lang="en-US" altLang="ja-JP" sz="1000" dirty="0">
                          <a:solidFill>
                            <a:schemeClr val="tx1"/>
                          </a:solidFill>
                          <a:latin typeface="+mj-lt"/>
                        </a:rPr>
                        <a:t>19</a:t>
                      </a:r>
                      <a:r>
                        <a:rPr kumimoji="1" lang="ja-JP" altLang="en-US" sz="1000" dirty="0">
                          <a:solidFill>
                            <a:schemeClr val="tx1"/>
                          </a:solidFill>
                          <a:latin typeface="+mj-lt"/>
                        </a:rPr>
                        <a:t>か所マレーシアに持ち</a:t>
                      </a:r>
                      <a:r>
                        <a:rPr kumimoji="1" lang="en-US" altLang="ja-JP" sz="1000" dirty="0">
                          <a:solidFill>
                            <a:schemeClr val="tx1"/>
                          </a:solidFill>
                          <a:latin typeface="+mj-lt"/>
                        </a:rPr>
                        <a:t>OEM</a:t>
                      </a:r>
                      <a:r>
                        <a:rPr kumimoji="1" lang="ja-JP" altLang="en-US" sz="1000" dirty="0">
                          <a:solidFill>
                            <a:schemeClr val="tx1"/>
                          </a:solidFill>
                          <a:latin typeface="+mj-lt"/>
                        </a:rPr>
                        <a:t>製造を行う</a:t>
                      </a:r>
                      <a:endParaRPr kumimoji="1" lang="en-SG"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手術用、検査用手袋</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941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0" i="0" u="none" strike="noStrike" kern="1200" baseline="0" dirty="0">
                          <a:solidFill>
                            <a:schemeClr val="dk1"/>
                          </a:solidFill>
                          <a:latin typeface="+mj-lt"/>
                          <a:ea typeface="+mn-ea"/>
                          <a:cs typeface="+mn-cs"/>
                        </a:rPr>
                        <a:t>Straits Orthopaedics (</a:t>
                      </a:r>
                      <a:r>
                        <a:rPr kumimoji="1" lang="en-SG" sz="1000" b="0" i="0" u="none" strike="noStrike" kern="1200" baseline="0" dirty="0" err="1">
                          <a:solidFill>
                            <a:schemeClr val="dk1"/>
                          </a:solidFill>
                          <a:latin typeface="+mj-lt"/>
                          <a:ea typeface="+mn-ea"/>
                          <a:cs typeface="+mn-cs"/>
                        </a:rPr>
                        <a:t>Mfg</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整形外科用器具の契約製造業者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医療用インプラント、医療機器、医療コンポーネント、整形外科用製品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6941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Hospitech</a:t>
                      </a:r>
                      <a:r>
                        <a:rPr kumimoji="1" lang="en-SG" sz="1000" b="0" i="0" u="none" strike="noStrike" kern="1200" baseline="0" dirty="0">
                          <a:solidFill>
                            <a:schemeClr val="dk1"/>
                          </a:solidFill>
                          <a:latin typeface="+mj-lt"/>
                          <a:ea typeface="+mn-ea"/>
                          <a:cs typeface="+mn-cs"/>
                        </a:rPr>
                        <a:t> Manufacturing Services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使い捨て医療機器メーカー</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PVC</a:t>
                      </a:r>
                      <a:r>
                        <a:rPr lang="ja-JP" altLang="en-US" sz="1000" dirty="0"/>
                        <a:t>カテーテル、包帯およびガーゼ</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941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ABio</a:t>
                      </a:r>
                      <a:r>
                        <a:rPr kumimoji="1" lang="en-SG" sz="1000" b="0" i="0" u="none" strike="noStrike" kern="1200" baseline="0" dirty="0">
                          <a:solidFill>
                            <a:schemeClr val="dk1"/>
                          </a:solidFill>
                          <a:latin typeface="+mj-lt"/>
                          <a:ea typeface="+mn-ea"/>
                          <a:cs typeface="+mn-cs"/>
                        </a:rPr>
                        <a:t> Orthopaedics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a:t>
                      </a:r>
                      <a:r>
                        <a:rPr kumimoji="1" lang="en-SG" sz="1000" b="0" i="0" u="none" strike="noStrike" kern="1200" baseline="0" dirty="0" err="1">
                          <a:solidFill>
                            <a:schemeClr val="dk1"/>
                          </a:solidFill>
                          <a:latin typeface="+mj-lt"/>
                          <a:ea typeface="+mn-ea"/>
                          <a:cs typeface="+mn-cs"/>
                        </a:rPr>
                        <a:t>Bhd</a:t>
                      </a:r>
                      <a:endParaRPr lang="en-SG" sz="1000" dirty="0">
                        <a:latin typeface="+mj-lt"/>
                      </a:endParaRPr>
                    </a:p>
                  </a:txBody>
                  <a:tcPr anchor="ctr">
                    <a:solidFill>
                      <a:srgbClr val="DADADA"/>
                    </a:solidFill>
                  </a:tcPr>
                </a:tc>
                <a:tc>
                  <a:txBody>
                    <a:bodyPr/>
                    <a:lstStyle/>
                    <a:p>
                      <a:pPr algn="l"/>
                      <a:r>
                        <a:rPr lang="ja-JP" altLang="en-US" sz="1000" dirty="0"/>
                        <a:t>整形外科機器の契約製造サービスを提供</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整形外科用製品</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6941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0" i="0" u="none" strike="noStrike" kern="1200" baseline="0" dirty="0" err="1">
                          <a:solidFill>
                            <a:schemeClr val="dk1"/>
                          </a:solidFill>
                          <a:latin typeface="+mj-lt"/>
                          <a:ea typeface="+mn-ea"/>
                          <a:cs typeface="+mn-cs"/>
                        </a:rPr>
                        <a:t>Vigilenz</a:t>
                      </a:r>
                      <a:r>
                        <a:rPr kumimoji="1" lang="en-SG" sz="1000" b="0" i="0" u="none" strike="noStrike" kern="1200" baseline="0" dirty="0">
                          <a:solidFill>
                            <a:schemeClr val="dk1"/>
                          </a:solidFill>
                          <a:latin typeface="+mj-lt"/>
                          <a:ea typeface="+mn-ea"/>
                          <a:cs typeface="+mn-cs"/>
                        </a:rPr>
                        <a:t> Medical Devices </a:t>
                      </a:r>
                      <a:r>
                        <a:rPr kumimoji="1" lang="en-SG" sz="1000" b="0" i="0" u="none" strike="noStrike" kern="1200" baseline="0" dirty="0" err="1">
                          <a:solidFill>
                            <a:schemeClr val="dk1"/>
                          </a:solidFill>
                          <a:latin typeface="+mj-lt"/>
                          <a:ea typeface="+mn-ea"/>
                          <a:cs typeface="+mn-cs"/>
                        </a:rPr>
                        <a:t>Sdn</a:t>
                      </a:r>
                      <a:r>
                        <a:rPr kumimoji="1" lang="en-SG" sz="1000" b="0" i="0" u="none" strike="noStrike" kern="1200" baseline="0" dirty="0">
                          <a:solidFill>
                            <a:schemeClr val="dk1"/>
                          </a:solidFill>
                          <a:latin typeface="+mj-lt"/>
                          <a:ea typeface="+mn-ea"/>
                          <a:cs typeface="+mn-cs"/>
                        </a:rPr>
                        <a:t>. Bhd.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外科・治療用医療器具・製品製造業者</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外科用縫合糸、ヘルニアメッシュ、カテーテル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69410">
                <a:tc>
                  <a:txBody>
                    <a:bodyPr/>
                    <a:lstStyle/>
                    <a:p>
                      <a:pPr algn="ctr"/>
                      <a:r>
                        <a:rPr lang="en-SG" sz="1000" dirty="0">
                          <a:latin typeface="+mj-lt"/>
                        </a:rPr>
                        <a:t>7</a:t>
                      </a:r>
                    </a:p>
                  </a:txBody>
                  <a:tcPr anchor="ctr">
                    <a:solidFill>
                      <a:srgbClr val="DADADA"/>
                    </a:solidFill>
                  </a:tcPr>
                </a:tc>
                <a:tc>
                  <a:txBody>
                    <a:bodyPr/>
                    <a:lstStyle/>
                    <a:p>
                      <a:r>
                        <a:rPr kumimoji="1" lang="en-US" altLang="ja-JP" sz="1000" dirty="0" err="1">
                          <a:solidFill>
                            <a:schemeClr val="tx1"/>
                          </a:solidFill>
                          <a:latin typeface="+mj-lt"/>
                        </a:rPr>
                        <a:t>Granulab</a:t>
                      </a:r>
                      <a:r>
                        <a:rPr kumimoji="1" lang="en-US" altLang="ja-JP" sz="1000" baseline="0" dirty="0">
                          <a:solidFill>
                            <a:schemeClr val="tx1"/>
                          </a:solidFill>
                          <a:latin typeface="+mj-lt"/>
                        </a:rPr>
                        <a:t>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代替骨移植片</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69410">
                <a:tc>
                  <a:txBody>
                    <a:bodyPr/>
                    <a:lstStyle/>
                    <a:p>
                      <a:pPr algn="ctr"/>
                      <a:r>
                        <a:rPr lang="en-SG" sz="1000" dirty="0">
                          <a:latin typeface="+mj-lt"/>
                        </a:rPr>
                        <a:t>8</a:t>
                      </a:r>
                    </a:p>
                  </a:txBody>
                  <a:tcPr anchor="ctr">
                    <a:solidFill>
                      <a:srgbClr val="DADADA"/>
                    </a:solidFill>
                  </a:tcPr>
                </a:tc>
                <a:tc>
                  <a:txBody>
                    <a:bodyPr/>
                    <a:lstStyle/>
                    <a:p>
                      <a:r>
                        <a:rPr kumimoji="1" lang="en-US" altLang="ja-JP" sz="1000" dirty="0">
                          <a:solidFill>
                            <a:schemeClr val="tx1"/>
                          </a:solidFill>
                          <a:latin typeface="+mj-lt"/>
                        </a:rPr>
                        <a:t>OSA Technology</a:t>
                      </a:r>
                      <a:r>
                        <a:rPr kumimoji="1" lang="en-US" altLang="ja-JP" sz="1000" baseline="0" dirty="0">
                          <a:solidFill>
                            <a:schemeClr val="tx1"/>
                          </a:solidFill>
                          <a:latin typeface="+mj-lt"/>
                        </a:rPr>
                        <a:t>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ctr"/>
                      <a:r>
                        <a:rPr kumimoji="1" lang="en-US" altLang="ja-JP" sz="1000" dirty="0">
                          <a:solidFill>
                            <a:schemeClr val="tx1"/>
                          </a:solidFill>
                          <a:latin typeface="+mj-lt"/>
                        </a:rPr>
                        <a: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整形外科外傷インプラント、計装システム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2837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927007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700808"/>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マレーシアにおける医療機器海外メーカー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2060848"/>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マレーシアには、高付加価値医療機器を製造する約</a:t>
            </a:r>
            <a:r>
              <a:rPr lang="en-US" altLang="ja-JP" sz="1400" dirty="0"/>
              <a:t>30</a:t>
            </a:r>
            <a:r>
              <a:rPr lang="ja-JP" altLang="en-US" sz="1400" dirty="0"/>
              <a:t>社以上のグローバル企業が存在する。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678103333"/>
              </p:ext>
            </p:extLst>
          </p:nvPr>
        </p:nvGraphicFramePr>
        <p:xfrm>
          <a:off x="383064" y="2175088"/>
          <a:ext cx="8820000" cy="4039517"/>
        </p:xfrm>
        <a:graphic>
          <a:graphicData uri="http://schemas.openxmlformats.org/drawingml/2006/table">
            <a:tbl>
              <a:tblPr firstRow="1" bandRow="1">
                <a:tableStyleId>{5C22544A-7EE6-4342-B048-85BDC9FD1C3A}</a:tableStyleId>
              </a:tblPr>
              <a:tblGrid>
                <a:gridCol w="462603">
                  <a:extLst>
                    <a:ext uri="{9D8B030D-6E8A-4147-A177-3AD203B41FA5}">
                      <a16:colId xmlns:a16="http://schemas.microsoft.com/office/drawing/2014/main" val="20000"/>
                    </a:ext>
                  </a:extLst>
                </a:gridCol>
                <a:gridCol w="1732008">
                  <a:extLst>
                    <a:ext uri="{9D8B030D-6E8A-4147-A177-3AD203B41FA5}">
                      <a16:colId xmlns:a16="http://schemas.microsoft.com/office/drawing/2014/main" val="20001"/>
                    </a:ext>
                  </a:extLst>
                </a:gridCol>
                <a:gridCol w="2544318">
                  <a:extLst>
                    <a:ext uri="{9D8B030D-6E8A-4147-A177-3AD203B41FA5}">
                      <a16:colId xmlns:a16="http://schemas.microsoft.com/office/drawing/2014/main" val="20003"/>
                    </a:ext>
                  </a:extLst>
                </a:gridCol>
                <a:gridCol w="3238223">
                  <a:extLst>
                    <a:ext uri="{9D8B030D-6E8A-4147-A177-3AD203B41FA5}">
                      <a16:colId xmlns:a16="http://schemas.microsoft.com/office/drawing/2014/main" val="20004"/>
                    </a:ext>
                  </a:extLst>
                </a:gridCol>
                <a:gridCol w="842848">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lang="en-US" sz="1000" dirty="0" err="1">
                          <a:latin typeface="+mj-lt"/>
                        </a:rPr>
                        <a:t>B.Braun</a:t>
                      </a:r>
                      <a:r>
                        <a:rPr lang="en-US" sz="1000" baseline="0" dirty="0">
                          <a:latin typeface="+mj-lt"/>
                        </a:rPr>
                        <a:t> Medical Industries </a:t>
                      </a:r>
                      <a:r>
                        <a:rPr lang="en-US" sz="1000" baseline="0" dirty="0" err="1">
                          <a:latin typeface="+mj-lt"/>
                        </a:rPr>
                        <a:t>Sdn</a:t>
                      </a:r>
                      <a:r>
                        <a:rPr lang="en-US" sz="1000" baseline="0" dirty="0">
                          <a:latin typeface="+mj-lt"/>
                        </a:rPr>
                        <a:t>. Bhd.</a:t>
                      </a:r>
                      <a:endParaRPr lang="en-SG" sz="1000"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製薬、医療、歯科用品の製造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lang="ja-JP" altLang="en-US" sz="1000" dirty="0"/>
                        <a:t>輸液セット、縫合糸、静脈カニューレ、大容量非経口、血液透析濃縮物、腹膜透析液、血統、外科用器具、皮下注射針、脊髄針</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ドイツ</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lang="en-US" sz="1000" dirty="0">
                          <a:latin typeface="+mj-lt"/>
                        </a:rPr>
                        <a:t>Bard </a:t>
                      </a:r>
                      <a:r>
                        <a:rPr lang="en-US" sz="1000" dirty="0" err="1">
                          <a:latin typeface="+mj-lt"/>
                        </a:rPr>
                        <a:t>Sdn</a:t>
                      </a:r>
                      <a:r>
                        <a:rPr lang="en-US" sz="1000" dirty="0">
                          <a:latin typeface="+mj-lt"/>
                        </a:rPr>
                        <a:t> </a:t>
                      </a:r>
                      <a:r>
                        <a:rPr lang="en-US" sz="1000" dirty="0" err="1">
                          <a:latin typeface="+mj-lt"/>
                        </a:rPr>
                        <a:t>Bhd</a:t>
                      </a:r>
                      <a:r>
                        <a:rPr lang="en-US" altLang="ja-JP" sz="1000" baseline="30000" dirty="0">
                          <a:latin typeface="+mj-lt"/>
                        </a:rPr>
                        <a:t>※</a:t>
                      </a:r>
                      <a:endParaRPr lang="en-US" sz="1000" baseline="30000" dirty="0">
                        <a:latin typeface="+mj-lt"/>
                      </a:endParaRPr>
                    </a:p>
                  </a:txBody>
                  <a:tcPr anchor="ctr">
                    <a:solidFill>
                      <a:srgbClr val="DADADA"/>
                    </a:solidFill>
                  </a:tcPr>
                </a:tc>
                <a:tc>
                  <a:txBody>
                    <a:bodyPr/>
                    <a:lstStyle/>
                    <a:p>
                      <a:r>
                        <a:rPr lang="ja-JP" altLang="en-US" sz="1000" dirty="0"/>
                        <a:t>医療用、外科用、眼用、獣医用器具および装置の製造</a:t>
                      </a:r>
                      <a:endParaRPr lang="en-SG" sz="1000" dirty="0">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フォーリーカテーテル、処置キット</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米国</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Ciba Vision Johor </a:t>
                      </a:r>
                      <a:r>
                        <a:rPr kumimoji="1" lang="en-US" altLang="ja-JP" sz="1000" dirty="0" err="1">
                          <a:solidFill>
                            <a:schemeClr val="tx1"/>
                          </a:solidFill>
                          <a:latin typeface="+mj-lt"/>
                        </a:rPr>
                        <a:t>Sdn</a:t>
                      </a:r>
                      <a:r>
                        <a:rPr kumimoji="1" lang="en-US" altLang="ja-JP" sz="1000" dirty="0">
                          <a:solidFill>
                            <a:schemeClr val="tx1"/>
                          </a:solidFill>
                          <a:latin typeface="+mj-lt"/>
                        </a:rPr>
                        <a:t>.</a:t>
                      </a:r>
                      <a:r>
                        <a:rPr kumimoji="1" lang="en-US" altLang="ja-JP" sz="1000" baseline="0" dirty="0">
                          <a:solidFill>
                            <a:schemeClr val="tx1"/>
                          </a:solidFill>
                          <a:latin typeface="+mj-lt"/>
                        </a:rPr>
                        <a:t> Bhd.</a:t>
                      </a:r>
                      <a:endParaRPr kumimoji="1" lang="en-US" altLang="ja-JP" sz="1000" dirty="0">
                        <a:solidFill>
                          <a:schemeClr val="tx1"/>
                        </a:solidFill>
                        <a:latin typeface="+mj-lt"/>
                      </a:endParaRPr>
                    </a:p>
                  </a:txBody>
                  <a:tcPr anchor="ctr">
                    <a:solidFill>
                      <a:srgbClr val="DADADA"/>
                    </a:solidFill>
                  </a:tcPr>
                </a:tc>
                <a:tc>
                  <a:txBody>
                    <a:bodyPr/>
                    <a:lstStyle/>
                    <a:p>
                      <a:pPr algn="l"/>
                      <a:r>
                        <a:rPr kumimoji="1" lang="ja-JP" altLang="en-US" sz="1000" dirty="0">
                          <a:solidFill>
                            <a:schemeClr val="tx1"/>
                          </a:solidFill>
                          <a:latin typeface="+mj-lt"/>
                        </a:rPr>
                        <a:t>眼科医療機器の製造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眼鏡、コンタクトレンズ</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米国</a:t>
                      </a:r>
                      <a:endParaRPr lang="en-US"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Ambu</a:t>
                      </a:r>
                      <a:r>
                        <a:rPr kumimoji="1" lang="en-US" altLang="ja-JP" sz="1000" dirty="0">
                          <a:solidFill>
                            <a:schemeClr val="tx1"/>
                          </a:solidFill>
                          <a:latin typeface="+mj-lt"/>
                        </a:rPr>
                        <a:t> </a:t>
                      </a:r>
                      <a:r>
                        <a:rPr kumimoji="1" lang="en-US" altLang="ja-JP" sz="1000" dirty="0" err="1">
                          <a:solidFill>
                            <a:schemeClr val="tx1"/>
                          </a:solidFill>
                          <a:latin typeface="+mj-lt"/>
                        </a:rPr>
                        <a:t>Sdn</a:t>
                      </a:r>
                      <a:r>
                        <a:rPr kumimoji="1" lang="en-US" altLang="ja-JP" sz="1000" dirty="0">
                          <a:solidFill>
                            <a:schemeClr val="tx1"/>
                          </a:solidFill>
                          <a:latin typeface="+mj-lt"/>
                        </a:rPr>
                        <a:t>. Bhd.</a:t>
                      </a:r>
                    </a:p>
                  </a:txBody>
                  <a:tcPr anchor="ctr">
                    <a:solidFill>
                      <a:srgbClr val="DADADA"/>
                    </a:solidFill>
                  </a:tcPr>
                </a:tc>
                <a:tc>
                  <a:txBody>
                    <a:bodyPr/>
                    <a:lstStyle/>
                    <a:p>
                      <a:r>
                        <a:rPr lang="ja-JP" altLang="en-US" sz="1000" dirty="0"/>
                        <a:t>医療用、外科用、眼用、獣医用器具および装置の製造</a:t>
                      </a:r>
                      <a:endParaRPr kumimoji="1" lang="en-SG" sz="1000" kern="1200" dirty="0">
                        <a:solidFill>
                          <a:schemeClr val="dk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lang="ja-JP" altLang="en-US" sz="1000" dirty="0"/>
                        <a:t>使い捨て電子診断器具</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デンマーク</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US" altLang="ja-JP" sz="1000" dirty="0">
                          <a:solidFill>
                            <a:schemeClr val="tx1"/>
                          </a:solidFill>
                          <a:latin typeface="+mj-lt"/>
                        </a:rPr>
                        <a:t>Teleflex</a:t>
                      </a:r>
                      <a:r>
                        <a:rPr kumimoji="1" lang="en-US" altLang="ja-JP" sz="1000" baseline="0" dirty="0">
                          <a:solidFill>
                            <a:schemeClr val="tx1"/>
                          </a:solidFill>
                          <a:latin typeface="+mj-lt"/>
                        </a:rPr>
                        <a:t> Medical Ltd.</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effectLst/>
                          <a:latin typeface="+mj-lt"/>
                        </a:rPr>
                        <a:t>手術およびその他の医療器具の卸売販売</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カテーテル、血圧バッグ、血圧球、ペンローズドレン、</a:t>
                      </a:r>
                      <a:r>
                        <a:rPr lang="en-US" altLang="ja-JP" sz="1000" dirty="0"/>
                        <a:t>PVC</a:t>
                      </a:r>
                      <a:r>
                        <a:rPr lang="ja-JP" altLang="en-US" sz="1000" dirty="0"/>
                        <a:t>気管内チューブ、赤色ゴム気管チューブおよび鼻カニューレ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米国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dirty="0" err="1">
                          <a:solidFill>
                            <a:schemeClr val="tx1"/>
                          </a:solidFill>
                          <a:latin typeface="+mj-lt"/>
                        </a:rPr>
                        <a:t>Medipro</a:t>
                      </a:r>
                      <a:r>
                        <a:rPr kumimoji="1" lang="en-US" altLang="ja-JP" sz="1000" baseline="0" dirty="0">
                          <a:solidFill>
                            <a:schemeClr val="tx1"/>
                          </a:solidFill>
                          <a:latin typeface="+mj-lt"/>
                        </a:rPr>
                        <a:t> Mfg. (M) </a:t>
                      </a:r>
                      <a:r>
                        <a:rPr kumimoji="1" lang="en-US" altLang="ja-JP" sz="1000" baseline="0" dirty="0" err="1">
                          <a:solidFill>
                            <a:schemeClr val="tx1"/>
                          </a:solidFill>
                          <a:latin typeface="+mj-lt"/>
                        </a:rPr>
                        <a:t>Sdn</a:t>
                      </a:r>
                      <a:r>
                        <a:rPr kumimoji="1" lang="en-US" altLang="ja-JP" sz="1000" baseline="0" dirty="0">
                          <a:solidFill>
                            <a:schemeClr val="tx1"/>
                          </a:solidFill>
                          <a:latin typeface="+mj-lt"/>
                        </a:rPr>
                        <a:t>. </a:t>
                      </a:r>
                      <a:r>
                        <a:rPr kumimoji="1" lang="en-US" altLang="ja-JP" sz="1000" baseline="0" dirty="0" err="1">
                          <a:solidFill>
                            <a:schemeClr val="tx1"/>
                          </a:solidFill>
                          <a:latin typeface="+mj-lt"/>
                        </a:rPr>
                        <a:t>Bdn</a:t>
                      </a:r>
                      <a:r>
                        <a:rPr kumimoji="1" lang="en-US" altLang="ja-JP" sz="1000" baseline="0" dirty="0">
                          <a:solidFill>
                            <a:schemeClr val="tx1"/>
                          </a:solidFill>
                          <a:latin typeface="+mj-lt"/>
                        </a:rPr>
                        <a:t>.</a:t>
                      </a:r>
                      <a:endParaRPr kumimoji="1" lang="en-US" altLang="ja-JP" sz="1000" dirty="0">
                        <a:solidFill>
                          <a:schemeClr val="tx1"/>
                        </a:solidFill>
                        <a:latin typeface="+mj-lt"/>
                      </a:endParaRPr>
                    </a:p>
                  </a:txBody>
                  <a:tcPr anchor="ctr">
                    <a:solidFill>
                      <a:srgbClr val="DADADA"/>
                    </a:solidFill>
                  </a:tcPr>
                </a:tc>
                <a:tc>
                  <a:txBody>
                    <a:bodyPr/>
                    <a:lstStyle/>
                    <a:p>
                      <a:pPr algn="l"/>
                      <a:r>
                        <a:rPr lang="ja-JP" altLang="en-US" sz="1000" dirty="0"/>
                        <a:t>外科用ガウン、ドレープ、パックなどの供給と取引</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手術用衣類、ドレープシステム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日本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6575051" y="6525344"/>
            <a:ext cx="2842445" cy="230832"/>
          </a:xfrm>
          <a:prstGeom prst="rect">
            <a:avLst/>
          </a:prstGeom>
          <a:noFill/>
        </p:spPr>
        <p:txBody>
          <a:bodyPr wrap="none" rtlCol="0">
            <a:spAutoFit/>
          </a:bodyPr>
          <a:lstStyle/>
          <a:p>
            <a:r>
              <a:rPr lang="en-US" altLang="ja-JP" sz="9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年に米</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Becton Dickinson</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により買収されている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733411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extLst>
              <p:ext uri="{D42A27DB-BD31-4B8C-83A1-F6EECF244321}">
                <p14:modId xmlns:p14="http://schemas.microsoft.com/office/powerpoint/2010/main" val="364478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1/3</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２５年版によると、日本企業が設立した現地法人は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3" name="表 12"/>
          <p:cNvGraphicFramePr>
            <a:graphicFrameLocks noGrp="1"/>
          </p:cNvGraphicFramePr>
          <p:nvPr>
            <p:extLst>
              <p:ext uri="{D42A27DB-BD31-4B8C-83A1-F6EECF244321}">
                <p14:modId xmlns:p14="http://schemas.microsoft.com/office/powerpoint/2010/main" val="2340030826"/>
              </p:ext>
            </p:extLst>
          </p:nvPr>
        </p:nvGraphicFramePr>
        <p:xfrm>
          <a:off x="200022" y="1412776"/>
          <a:ext cx="9217473" cy="46440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C</a:t>
                      </a:r>
                      <a:r>
                        <a:rPr lang="en-US" altLang="ja-JP" sz="1100" b="0" i="0" u="none" strike="noStrike" dirty="0">
                          <a:solidFill>
                            <a:schemeClr val="tx1"/>
                          </a:solidFill>
                          <a:effectLst/>
                          <a:latin typeface="+mn-lt"/>
                          <a:ea typeface="ＭＳ Ｐゴシック" panose="020B0600070205080204" pitchFamily="50" charset="-128"/>
                        </a:rPr>
                        <a:t>MIC  ASIA PACIFIC(MALAYSIA)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FUJIFILM(Malaysia)</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a:t>
                      </a:r>
                      <a:r>
                        <a:rPr lang="en-US" sz="1100" b="0" i="0" u="none" strike="noStrike" baseline="0"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IHH</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Healthcare</a:t>
                      </a:r>
                      <a:r>
                        <a:rPr lang="ja-JP" altLang="en-US"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a:solidFill>
                            <a:schemeClr val="tx1"/>
                          </a:solidFill>
                          <a:effectLst/>
                          <a:latin typeface="+mn-lt"/>
                          <a:ea typeface="ＭＳ Ｐゴシック" panose="020B0600070205080204" pitchFamily="50" charset="-128"/>
                        </a:rPr>
                        <a:t>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三井物産</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病院経営、運営受託、及び医科系教育機関経営等のヘルスケア関連事業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iLENS</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Hoya Lens Manufacturing</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MalaysiaSdn.Bhd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endParaRPr lang="ja-JP" alt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メガネレンズの製造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mn-lt"/>
                          <a:ea typeface="ＭＳ Ｐゴシック" panose="020B0600070205080204" pitchFamily="50" charset="-128"/>
                        </a:rPr>
                        <a:t>Kimpo</a:t>
                      </a:r>
                      <a:r>
                        <a:rPr lang="en-US" sz="1100" b="0" i="0" u="none" strike="noStrike" dirty="0">
                          <a:solidFill>
                            <a:schemeClr val="tx1"/>
                          </a:solidFill>
                          <a:effectLst/>
                          <a:latin typeface="+mn-lt"/>
                          <a:ea typeface="ＭＳ Ｐゴシック" panose="020B0600070205080204" pitchFamily="50" charset="-128"/>
                        </a:rPr>
                        <a:t>-Do</a:t>
                      </a:r>
                      <a:r>
                        <a:rPr lang="en-US" altLang="ja-JP" sz="1100" b="0" i="0" u="none" strike="noStrike" dirty="0">
                          <a:solidFill>
                            <a:schemeClr val="tx1"/>
                          </a:solidFill>
                          <a:effectLst/>
                          <a:latin typeface="+mn-lt"/>
                          <a:ea typeface="ＭＳ Ｐゴシック" panose="020B0600070205080204" pitchFamily="50" charset="-128"/>
                        </a:rPr>
                        <a:t>(Malaysia)</a:t>
                      </a:r>
                      <a:r>
                        <a:rPr lang="en-US" altLang="ja-JP" sz="1100" b="0" i="0" u="none" strike="noStrike" baseline="0" dirty="0">
                          <a:solidFill>
                            <a:schemeClr val="tx1"/>
                          </a:solidFill>
                          <a:effectLst/>
                          <a:latin typeface="+mn-lt"/>
                          <a:ea typeface="ＭＳ Ｐゴシック" panose="020B0600070205080204" pitchFamily="50" charset="-128"/>
                        </a:rPr>
                        <a:t> </a:t>
                      </a:r>
                      <a:r>
                        <a:rPr lang="en-US" altLang="ja-JP" sz="1100" b="0" i="0" u="none" strike="noStrike" baseline="0" dirty="0" err="1">
                          <a:solidFill>
                            <a:schemeClr val="tx1"/>
                          </a:solidFill>
                          <a:effectLst/>
                          <a:latin typeface="+mn-lt"/>
                          <a:ea typeface="ＭＳ Ｐゴシック" panose="020B0600070205080204" pitchFamily="50" charset="-128"/>
                        </a:rPr>
                        <a:t>Sdn</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金鳳堂</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Malaysian</a:t>
                      </a:r>
                      <a:r>
                        <a:rPr lang="en-US" sz="1100" b="0" i="0" u="none" strike="noStrike" baseline="0" dirty="0">
                          <a:solidFill>
                            <a:schemeClr val="tx1"/>
                          </a:solidFill>
                          <a:effectLst/>
                          <a:latin typeface="+mn-lt"/>
                          <a:ea typeface="ＭＳ Ｐゴシック" panose="020B0600070205080204" pitchFamily="50" charset="-128"/>
                        </a:rPr>
                        <a:t> Hoya Lens </a:t>
                      </a:r>
                      <a:r>
                        <a:rPr lang="en-US" sz="1100" b="0" i="0" u="none" strike="noStrike" baseline="0" dirty="0" err="1">
                          <a:solidFill>
                            <a:schemeClr val="tx1"/>
                          </a:solidFill>
                          <a:effectLst/>
                          <a:latin typeface="+mn-lt"/>
                          <a:ea typeface="ＭＳ Ｐゴシック" panose="020B0600070205080204" pitchFamily="50" charset="-128"/>
                        </a:rPr>
                        <a:t>Sdn.Bhd</a:t>
                      </a:r>
                      <a:r>
                        <a:rPr lang="en-US" sz="1100" b="0" i="0" u="none" strike="noStrike" baseline="0"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en-US" altLang="ja-JP" sz="1100" b="0" i="0" u="none" strike="noStrike" dirty="0">
                          <a:solidFill>
                            <a:schemeClr val="tx1"/>
                          </a:solidFill>
                          <a:effectLst/>
                          <a:latin typeface="+mn-lt"/>
                          <a:ea typeface="ＭＳ Ｐゴシック" panose="020B0600070205080204" pitchFamily="50" charset="-128"/>
                        </a:rPr>
                        <a:t>HOYA</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眼鏡用レンズの製造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Melorita</a:t>
                      </a:r>
                      <a:r>
                        <a:rPr lang="en-US" altLang="ja-JP" sz="1100" b="0" i="0" u="none" strike="noStrike" dirty="0">
                          <a:solidFill>
                            <a:schemeClr val="tx1"/>
                          </a:solidFill>
                          <a:effectLst/>
                          <a:latin typeface="+mn-lt"/>
                          <a:ea typeface="ＭＳ Ｐゴシック" panose="020B0600070205080204" pitchFamily="50" charset="-128"/>
                        </a:rPr>
                        <a:t> Consultants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エス・エム・エス</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医療従事者向け人材紹介サービスの提供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a:solidFill>
                            <a:schemeClr val="tx1"/>
                          </a:solidFill>
                          <a:effectLst/>
                          <a:latin typeface="+mn-lt"/>
                          <a:ea typeface="ＭＳ Ｐゴシック" panose="020B0600070205080204" pitchFamily="50" charset="-128"/>
                        </a:rPr>
                        <a:t>Nihon </a:t>
                      </a:r>
                      <a:r>
                        <a:rPr lang="en-US" sz="1100" b="0" i="0" u="none" strike="noStrike" dirty="0" err="1">
                          <a:solidFill>
                            <a:schemeClr val="tx1"/>
                          </a:solidFill>
                          <a:effectLst/>
                          <a:latin typeface="+mn-lt"/>
                          <a:ea typeface="ＭＳ Ｐゴシック" panose="020B0600070205080204" pitchFamily="50" charset="-128"/>
                        </a:rPr>
                        <a:t>Kohden</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医療機器の販売およびアフターサービスに関するサポート</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0" i="0" u="none" strike="noStrike" dirty="0" err="1">
                          <a:solidFill>
                            <a:schemeClr val="tx1"/>
                          </a:solidFill>
                          <a:effectLst/>
                          <a:latin typeface="+mn-lt"/>
                          <a:ea typeface="ＭＳ Ｐゴシック" panose="020B0600070205080204" pitchFamily="50" charset="-128"/>
                        </a:rPr>
                        <a:t>Nipro</a:t>
                      </a:r>
                      <a:r>
                        <a:rPr lang="en-US" sz="1100" b="0" i="0" u="none" strike="noStrike" dirty="0">
                          <a:solidFill>
                            <a:schemeClr val="tx1"/>
                          </a:solidFill>
                          <a:effectLst/>
                          <a:latin typeface="+mn-lt"/>
                          <a:ea typeface="ＭＳ Ｐゴシック" panose="020B0600070205080204" pitchFamily="50" charset="-128"/>
                        </a:rPr>
                        <a:t> Malaysia </a:t>
                      </a:r>
                      <a:r>
                        <a:rPr lang="en-US" sz="1100" b="0" i="0" u="none" strike="noStrike" dirty="0" err="1">
                          <a:solidFill>
                            <a:schemeClr val="tx1"/>
                          </a:solidFill>
                          <a:effectLst/>
                          <a:latin typeface="+mn-lt"/>
                          <a:ea typeface="ＭＳ Ｐゴシック" panose="020B0600070205080204" pitchFamily="50" charset="-128"/>
                        </a:rPr>
                        <a:t>Sdn</a:t>
                      </a:r>
                      <a:r>
                        <a:rPr lang="en-US"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6054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77763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2/3</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Bloomberg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EMIS</a:t>
            </a:r>
          </a:p>
        </p:txBody>
      </p:sp>
      <p:graphicFrame>
        <p:nvGraphicFramePr>
          <p:cNvPr id="13" name="表 12"/>
          <p:cNvGraphicFramePr>
            <a:graphicFrameLocks noGrp="1"/>
          </p:cNvGraphicFramePr>
          <p:nvPr>
            <p:extLst>
              <p:ext uri="{D42A27DB-BD31-4B8C-83A1-F6EECF244321}">
                <p14:modId xmlns:p14="http://schemas.microsoft.com/office/powerpoint/2010/main" val="2004615720"/>
              </p:ext>
            </p:extLst>
          </p:nvPr>
        </p:nvGraphicFramePr>
        <p:xfrm>
          <a:off x="200024" y="1196752"/>
          <a:ext cx="9073455" cy="5076000"/>
        </p:xfrm>
        <a:graphic>
          <a:graphicData uri="http://schemas.openxmlformats.org/drawingml/2006/table">
            <a:tbl>
              <a:tblPr firstRow="1" bandRow="1">
                <a:tableStyleId>{5C22544A-7EE6-4342-B048-85BDC9FD1C3A}</a:tableStyleId>
              </a:tblPr>
              <a:tblGrid>
                <a:gridCol w="384468">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3">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Optique</a:t>
                      </a:r>
                      <a:r>
                        <a:rPr lang="en-US" altLang="ja-JP" sz="1100" b="0" i="0" u="none" strike="noStrike" baseline="0" dirty="0">
                          <a:solidFill>
                            <a:schemeClr val="tx1"/>
                          </a:solidFill>
                          <a:effectLst/>
                          <a:latin typeface="+mn-lt"/>
                          <a:ea typeface="ＭＳ Ｐゴシック" panose="020B0600070205080204" pitchFamily="50" charset="-128"/>
                        </a:rPr>
                        <a:t> Paris Miki(M)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Pigeon</a:t>
                      </a:r>
                      <a:r>
                        <a:rPr lang="en-US" altLang="ja-JP" sz="1100" b="0" i="0" u="none" strike="noStrike" baseline="0" dirty="0">
                          <a:solidFill>
                            <a:schemeClr val="tx1"/>
                          </a:solidFill>
                          <a:effectLst/>
                          <a:latin typeface="+mn-lt"/>
                          <a:ea typeface="ＭＳ Ｐゴシック" panose="020B0600070205080204" pitchFamily="50" charset="-128"/>
                        </a:rPr>
                        <a:t> Malaysia(Trading)</a:t>
                      </a:r>
                      <a:r>
                        <a:rPr lang="en-US" altLang="ja-JP"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ピジョン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育児用品及び女性ケア用品の販売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Sanchem</a:t>
                      </a:r>
                      <a:r>
                        <a:rPr lang="en-US" altLang="ja-JP" sz="1100" b="0" i="0" u="none" strike="noStrike" dirty="0">
                          <a:solidFill>
                            <a:schemeClr val="tx1"/>
                          </a:solidFill>
                          <a:effectLst/>
                          <a:latin typeface="+mn-lt"/>
                          <a:ea typeface="ＭＳ Ｐゴシック" panose="020B0600070205080204" pitchFamily="50" charset="-128"/>
                        </a:rPr>
                        <a:t> Corp.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三興化学工業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手術用ゴム手袋の製造・販売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Shimadzu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分析計測器、医用機器の販売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err="1">
                          <a:solidFill>
                            <a:schemeClr val="tx1"/>
                          </a:solidFill>
                          <a:effectLst/>
                          <a:latin typeface="+mn-lt"/>
                          <a:ea typeface="ＭＳ Ｐゴシック" panose="020B0600070205080204" pitchFamily="50" charset="-128"/>
                        </a:rPr>
                        <a:t>Sysmex</a:t>
                      </a:r>
                      <a:r>
                        <a:rPr lang="en-US" altLang="ja-JP" sz="1100" b="0" i="0" u="none" strike="noStrike" dirty="0">
                          <a:solidFill>
                            <a:schemeClr val="tx1"/>
                          </a:solidFill>
                          <a:effectLst/>
                          <a:latin typeface="+mn-lt"/>
                          <a:ea typeface="ＭＳ Ｐゴシック" panose="020B0600070205080204" pitchFamily="50" charset="-128"/>
                        </a:rPr>
                        <a:t>(Malaysia)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Terumo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a:t>
                      </a:r>
                      <a:r>
                        <a:rPr lang="en-US" altLang="ja-JP" sz="1100" b="0" i="0" u="none" strike="noStrike" baseline="0" dirty="0">
                          <a:solidFill>
                            <a:schemeClr val="tx1"/>
                          </a:solidFill>
                          <a:effectLst/>
                          <a:latin typeface="+mn-lt"/>
                          <a:ea typeface="ＭＳ Ｐゴシック" panose="020B0600070205080204" pitchFamily="50" charset="-128"/>
                        </a:rPr>
                        <a:t> Bhd.</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Tokyo </a:t>
                      </a:r>
                      <a:r>
                        <a:rPr lang="en-US" altLang="ja-JP" sz="1100" b="0" i="0" u="none" strike="noStrike" dirty="0" err="1">
                          <a:solidFill>
                            <a:schemeClr val="tx1"/>
                          </a:solidFill>
                          <a:effectLst/>
                          <a:latin typeface="+mn-lt"/>
                          <a:ea typeface="ＭＳ Ｐゴシック" panose="020B0600070205080204" pitchFamily="50" charset="-128"/>
                        </a:rPr>
                        <a:t>Megane</a:t>
                      </a:r>
                      <a:r>
                        <a:rPr lang="en-US" altLang="ja-JP" sz="1100" b="0" i="0" u="none" strike="noStrike" dirty="0">
                          <a:solidFill>
                            <a:schemeClr val="tx1"/>
                          </a:solidFill>
                          <a:effectLst/>
                          <a:latin typeface="+mn-lt"/>
                          <a:ea typeface="ＭＳ Ｐゴシック" panose="020B0600070205080204" pitchFamily="50" charset="-128"/>
                        </a:rPr>
                        <a:t>(Tokyo</a:t>
                      </a:r>
                      <a:r>
                        <a:rPr lang="en-US" altLang="ja-JP" sz="1100" b="0" i="0" u="none" strike="noStrike" baseline="0" dirty="0">
                          <a:solidFill>
                            <a:schemeClr val="tx1"/>
                          </a:solidFill>
                          <a:effectLst/>
                          <a:latin typeface="+mn-lt"/>
                          <a:ea typeface="ＭＳ Ｐゴシック" panose="020B0600070205080204" pitchFamily="50" charset="-128"/>
                        </a:rPr>
                        <a:t> Optical)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東京メガネ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眼鏡の卸売及び輸出入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Topcon Instruments(Malaysia)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ポジショニング機器、眼科用機器の販売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JLL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ジャパンライフライン株式会社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電気生理学カテーテル、心臓デバイス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3824222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n-lt"/>
                          <a:ea typeface="ＭＳ Ｐゴシック" panose="020B0600070205080204" pitchFamily="50" charset="-128"/>
                        </a:rPr>
                        <a:t>Menicon Malaysia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株式会社メニコン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シリコーンハイドロゲルコンタクトレンズ（</a:t>
                      </a:r>
                      <a:r>
                        <a:rPr lang="en-US" altLang="ja-JP" sz="1000" b="0" i="0" u="none" strike="noStrike" dirty="0">
                          <a:solidFill>
                            <a:schemeClr val="tx1"/>
                          </a:solidFill>
                          <a:effectLst/>
                          <a:latin typeface="+mn-lt"/>
                          <a:ea typeface="ＭＳ Ｐゴシック" panose="020B0600070205080204" pitchFamily="50" charset="-128"/>
                        </a:rPr>
                        <a:t>1</a:t>
                      </a:r>
                      <a:r>
                        <a:rPr lang="ja-JP" altLang="en-US" sz="1000" b="0" i="0" u="none" strike="noStrike" dirty="0">
                          <a:solidFill>
                            <a:schemeClr val="tx1"/>
                          </a:solidFill>
                          <a:effectLst/>
                          <a:latin typeface="+mn-lt"/>
                          <a:ea typeface="ＭＳ Ｐゴシック" panose="020B0600070205080204" pitchFamily="50" charset="-128"/>
                        </a:rPr>
                        <a:t>日使い捨て）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60299749"/>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altLang="ja-JP" sz="1100" b="0" i="0" u="none" strike="noStrike" dirty="0" err="1">
                          <a:solidFill>
                            <a:schemeClr val="tx1"/>
                          </a:solidFill>
                          <a:effectLst/>
                          <a:latin typeface="+mn-lt"/>
                          <a:ea typeface="ＭＳ Ｐゴシック" panose="020B0600070205080204" pitchFamily="50" charset="-128"/>
                        </a:rPr>
                        <a:t>Medijoy</a:t>
                      </a:r>
                      <a:r>
                        <a:rPr lang="en-US" altLang="ja-JP" sz="1100" b="0" i="0" u="none" strike="noStrike" dirty="0">
                          <a:solidFill>
                            <a:schemeClr val="tx1"/>
                          </a:solidFill>
                          <a:effectLst/>
                          <a:latin typeface="+mn-lt"/>
                          <a:ea typeface="ＭＳ Ｐゴシック" panose="020B0600070205080204" pitchFamily="50" charset="-128"/>
                        </a:rPr>
                        <a:t> International </a:t>
                      </a:r>
                      <a:r>
                        <a:rPr lang="en-US" altLang="ja-JP" sz="1100" b="0" i="0" u="none" strike="noStrike" dirty="0" err="1">
                          <a:solidFill>
                            <a:schemeClr val="tx1"/>
                          </a:solidFill>
                          <a:effectLst/>
                          <a:latin typeface="+mn-lt"/>
                          <a:ea typeface="ＭＳ Ｐゴシック" panose="020B0600070205080204" pitchFamily="50" charset="-128"/>
                        </a:rPr>
                        <a:t>Sdn</a:t>
                      </a:r>
                      <a:r>
                        <a:rPr lang="en-US" altLang="ja-JP" sz="1100" b="0"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n-lt"/>
                          <a:ea typeface="ＭＳ Ｐゴシック" panose="020B0600070205080204" pitchFamily="50" charset="-128"/>
                        </a:rPr>
                        <a:t>トップコーポレーション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輸液セットおよび使い捨て医療機器</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558987440"/>
                  </a:ext>
                </a:extLst>
              </a:tr>
            </a:tbl>
          </a:graphicData>
        </a:graphic>
      </p:graphicFrame>
    </p:spTree>
    <p:extLst>
      <p:ext uri="{BB962C8B-B14F-4D97-AF65-F5344CB8AC3E}">
        <p14:creationId xmlns:p14="http://schemas.microsoft.com/office/powerpoint/2010/main" val="3468218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180471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 3/3</a:t>
            </a:r>
            <a:endParaRPr lang="ja-JP" altLang="en-US" dirty="0">
              <a:ea typeface="HGS創英角ｺﾞｼｯｸUB" panose="020B0900000000000000" pitchFamily="50" charset="-128"/>
            </a:endParaRPr>
          </a:p>
        </p:txBody>
      </p:sp>
      <p:sp>
        <p:nvSpPr>
          <p:cNvPr id="10" name="テキスト ボックス 9"/>
          <p:cNvSpPr txBox="1"/>
          <p:nvPr/>
        </p:nvSpPr>
        <p:spPr>
          <a:xfrm>
            <a:off x="200025" y="668536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4" name="表 3">
            <a:extLst>
              <a:ext uri="{FF2B5EF4-FFF2-40B4-BE49-F238E27FC236}">
                <a16:creationId xmlns:a16="http://schemas.microsoft.com/office/drawing/2014/main" id="{FBDDFBA0-8B2F-393E-DDA2-1D35932987A2}"/>
              </a:ext>
            </a:extLst>
          </p:cNvPr>
          <p:cNvGraphicFramePr>
            <a:graphicFrameLocks noGrp="1"/>
          </p:cNvGraphicFramePr>
          <p:nvPr>
            <p:extLst>
              <p:ext uri="{D42A27DB-BD31-4B8C-83A1-F6EECF244321}">
                <p14:modId xmlns:p14="http://schemas.microsoft.com/office/powerpoint/2010/main" val="3112611500"/>
              </p:ext>
            </p:extLst>
          </p:nvPr>
        </p:nvGraphicFramePr>
        <p:xfrm>
          <a:off x="992560" y="1960414"/>
          <a:ext cx="7777313" cy="334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Almex</a:t>
                      </a:r>
                      <a:r>
                        <a:rPr lang="en-US" altLang="ja-JP" sz="1100" dirty="0"/>
                        <a:t> System Technology Asia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Olympus (Malaysia) </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err="1">
                          <a:solidFill>
                            <a:schemeClr val="dk1"/>
                          </a:solidFill>
                          <a:latin typeface="+mn-lt"/>
                          <a:ea typeface="+mn-ea"/>
                          <a:cs typeface="+mn-cs"/>
                        </a:rPr>
                        <a:t>Meditop</a:t>
                      </a:r>
                      <a:r>
                        <a:rPr kumimoji="1" lang="en-US" altLang="ja-JP" sz="1100" kern="1200" dirty="0">
                          <a:solidFill>
                            <a:schemeClr val="dk1"/>
                          </a:solidFill>
                          <a:latin typeface="+mn-lt"/>
                          <a:ea typeface="+mn-ea"/>
                          <a:cs typeface="+mn-cs"/>
                        </a:rPr>
                        <a:t> Corporation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t" latinLnBrk="0" hangingPunct="1"/>
                      <a:r>
                        <a:rPr kumimoji="1" lang="en-US" altLang="ja-JP" sz="1100" kern="1200" dirty="0">
                          <a:solidFill>
                            <a:schemeClr val="dk1"/>
                          </a:solidFill>
                          <a:latin typeface="+mn-lt"/>
                          <a:ea typeface="+mn-ea"/>
                          <a:cs typeface="+mn-cs"/>
                        </a:rPr>
                        <a:t>Toshiba Medical Systems Malaysia</a:t>
                      </a:r>
                      <a:endParaRPr kumimoji="1" lang="en-US" sz="1100" kern="1200" dirty="0">
                        <a:solidFill>
                          <a:schemeClr val="dk1"/>
                        </a:solidFill>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err="1"/>
                        <a:t>Medipro</a:t>
                      </a:r>
                      <a:r>
                        <a:rPr lang="en-US" altLang="ja-JP" sz="1100" dirty="0"/>
                        <a:t>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Canon Medical Systems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Tomoe Malaysia</a:t>
                      </a:r>
                      <a:endParaRPr lang="pl-PL"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6760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マレーシア／医療関連／医療機器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SG" altLang="ja-JP" dirty="0"/>
              <a:t>- </a:t>
            </a:r>
            <a:r>
              <a:rPr lang="ja-JP" altLang="en-US" dirty="0"/>
              <a:t>流通</a:t>
            </a:r>
          </a:p>
        </p:txBody>
      </p:sp>
      <p:sp>
        <p:nvSpPr>
          <p:cNvPr id="13" name="テキスト ボックス 12"/>
          <p:cNvSpPr txBox="1"/>
          <p:nvPr/>
        </p:nvSpPr>
        <p:spPr>
          <a:xfrm>
            <a:off x="5264109" y="2311006"/>
            <a:ext cx="4320000" cy="332399"/>
          </a:xfrm>
          <a:prstGeom prst="rect">
            <a:avLst/>
          </a:prstGeom>
          <a:noFill/>
        </p:spPr>
        <p:txBody>
          <a:bodyPr wrap="square" lIns="0" tIns="0" rIns="0" bIns="0" rtlCol="0">
            <a:spAutoFit/>
          </a:bodyPr>
          <a:lstStyle/>
          <a:p>
            <a:pPr marL="144463" indent="-144463" fontAlgn="base">
              <a:lnSpc>
                <a:spcPct val="90000"/>
              </a:lnSpc>
              <a:spcBef>
                <a:spcPct val="30000"/>
              </a:spcBef>
              <a:spcAft>
                <a:spcPts val="30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公的医療機関と民間医療機関によって、医療機器の調達方法は異なる。</a:t>
            </a:r>
          </a:p>
        </p:txBody>
      </p:sp>
      <p:sp>
        <p:nvSpPr>
          <p:cNvPr id="142" name="テキスト ボックス 34">
            <a:extLst>
              <a:ext uri="{FF2B5EF4-FFF2-40B4-BE49-F238E27FC236}">
                <a16:creationId xmlns:a16="http://schemas.microsoft.com/office/drawing/2014/main" id="{997FF78D-116E-492F-88C7-D1D2201D9B4F}"/>
              </a:ext>
            </a:extLst>
          </p:cNvPr>
          <p:cNvSpPr txBox="1"/>
          <p:nvPr/>
        </p:nvSpPr>
        <p:spPr>
          <a:xfrm>
            <a:off x="200472" y="105653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医療機器のマレーシアへの輸出に際しては、十分に時間を取った上での準備が肝要である。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一部医療機器については、コスト削減の観点等から窓口機関・部署が一括調達している一方、より専門性の高い高額機器については入札も行われている。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11">
            <a:extLst>
              <a:ext uri="{FF2B5EF4-FFF2-40B4-BE49-F238E27FC236}">
                <a16:creationId xmlns:a16="http://schemas.microsoft.com/office/drawing/2014/main" id="{95FD757F-E5B5-469A-9F1D-580B18E676CE}"/>
              </a:ext>
            </a:extLst>
          </p:cNvPr>
          <p:cNvSpPr txBox="1"/>
          <p:nvPr/>
        </p:nvSpPr>
        <p:spPr>
          <a:xfrm>
            <a:off x="200472" y="6525344"/>
            <a:ext cx="9576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SG" altLang="ja-JP" sz="800" dirty="0" err="1">
                <a:latin typeface="Arial" panose="020B0604020202020204" pitchFamily="34" charset="0"/>
                <a:ea typeface="ＭＳ Ｐゴシック" panose="020B0600070205080204" pitchFamily="50" charset="-128"/>
                <a:cs typeface="Arial" panose="020B0604020202020204" pitchFamily="34" charset="0"/>
              </a:rPr>
              <a:t>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「医療用電子機器 業界の動向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マレーシア市場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年改訂）、</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JETRO</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2017</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4">
            <a:extLst>
              <a:ext uri="{FF2B5EF4-FFF2-40B4-BE49-F238E27FC236}">
                <a16:creationId xmlns:a16="http://schemas.microsoft.com/office/drawing/2014/main" id="{D85B1FCC-5940-4B38-9EC2-BDC01F7A013B}"/>
              </a:ext>
            </a:extLst>
          </p:cNvPr>
          <p:cNvGrpSpPr/>
          <p:nvPr/>
        </p:nvGrpSpPr>
        <p:grpSpPr>
          <a:xfrm>
            <a:off x="185695" y="1860064"/>
            <a:ext cx="4611899" cy="288032"/>
            <a:chOff x="4803499" y="2113806"/>
            <a:chExt cx="2954133" cy="288032"/>
          </a:xfrm>
        </p:grpSpPr>
        <p:cxnSp>
          <p:nvCxnSpPr>
            <p:cNvPr id="33" name="直線コネクタ 5">
              <a:extLst>
                <a:ext uri="{FF2B5EF4-FFF2-40B4-BE49-F238E27FC236}">
                  <a16:creationId xmlns:a16="http://schemas.microsoft.com/office/drawing/2014/main" id="{87835ABB-DB01-4BFD-BEAA-BF0310CDFD6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5B0A6B8-3E17-47DD-9942-F173C56CC9BA}"/>
                </a:ext>
              </a:extLst>
            </p:cNvPr>
            <p:cNvSpPr>
              <a:spLocks noChangeArrowheads="1"/>
            </p:cNvSpPr>
            <p:nvPr/>
          </p:nvSpPr>
          <p:spPr bwMode="auto">
            <a:xfrm>
              <a:off x="4803499"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流通に係る規制</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5" name="グループ化 78">
            <a:extLst>
              <a:ext uri="{FF2B5EF4-FFF2-40B4-BE49-F238E27FC236}">
                <a16:creationId xmlns:a16="http://schemas.microsoft.com/office/drawing/2014/main" id="{F82F824B-FBC7-4570-980A-AAC1EDAC99AC}"/>
              </a:ext>
            </a:extLst>
          </p:cNvPr>
          <p:cNvGrpSpPr/>
          <p:nvPr/>
        </p:nvGrpSpPr>
        <p:grpSpPr>
          <a:xfrm>
            <a:off x="5241032" y="1860064"/>
            <a:ext cx="4464496" cy="288032"/>
            <a:chOff x="4803500" y="2113806"/>
            <a:chExt cx="2954133" cy="288032"/>
          </a:xfrm>
        </p:grpSpPr>
        <p:cxnSp>
          <p:nvCxnSpPr>
            <p:cNvPr id="36" name="直線コネクタ 79">
              <a:extLst>
                <a:ext uri="{FF2B5EF4-FFF2-40B4-BE49-F238E27FC236}">
                  <a16:creationId xmlns:a16="http://schemas.microsoft.com/office/drawing/2014/main" id="{FDD3C679-0B19-457F-ADD4-20ECD9B0561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a:extLst>
                <a:ext uri="{FF2B5EF4-FFF2-40B4-BE49-F238E27FC236}">
                  <a16:creationId xmlns:a16="http://schemas.microsoft.com/office/drawing/2014/main" id="{0D3F6C75-A4D3-4C93-9FD6-801396CCF5D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9" name="TextBox 38">
            <a:extLst>
              <a:ext uri="{FF2B5EF4-FFF2-40B4-BE49-F238E27FC236}">
                <a16:creationId xmlns:a16="http://schemas.microsoft.com/office/drawing/2014/main" id="{01CE5E7F-354B-421D-899D-FE52162AA9F0}"/>
              </a:ext>
            </a:extLst>
          </p:cNvPr>
          <p:cNvSpPr txBox="1"/>
          <p:nvPr/>
        </p:nvSpPr>
        <p:spPr>
          <a:xfrm>
            <a:off x="185695" y="2311006"/>
            <a:ext cx="4611899" cy="3822585"/>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90000"/>
              </a:lnSpc>
              <a:spcBef>
                <a:spcPts val="0"/>
              </a:spcBef>
              <a:spcAft>
                <a:spcPts val="0"/>
              </a:spcAft>
              <a:buNone/>
            </a:pPr>
            <a:r>
              <a:rPr lang="ja-JP" altLang="en-US" sz="1200" dirty="0">
                <a:ea typeface="HGP創英角ｺﾞｼｯｸUB" panose="020B0900000000000000" pitchFamily="50" charset="-128"/>
              </a:rPr>
              <a:t>認定代理人の設置及び事業許可の取得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マレーシアに医療機器を輸出する場合、同国内に認定代理人（医療機器の登録から、市販後の不具合報告や流通の記録等の保管義務まで負う）を設ける必要がある。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認定代理人は、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年医療機器法（法令</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737</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号）の第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条で「法人」として規定されており、同法第</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条により事業許可（</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Establishment License</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）の取得が義務付けられている。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dirty="0">
                <a:ea typeface="HGP創英角ｺﾞｼｯｸUB" panose="020B0900000000000000" pitchFamily="50" charset="-128"/>
              </a:rPr>
              <a:t>医療機器の登録 </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en-US" altLang="zh-TW"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 </a:t>
            </a:r>
            <a:r>
              <a:rPr lang="zh-TW"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年医療機器法</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の第 </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条（</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）項により、市場に流通する全ての医療機器は、医療機器庁への登録が求められる。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登録義務を負う事業者は、マレーシアの医療機器製造者、および</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外国で製造される医療機器の認定代理人。</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endPar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nSpc>
                <a:spcPct val="90000"/>
              </a:lnSpc>
              <a:spcBef>
                <a:spcPts val="0"/>
              </a:spcBef>
              <a:spcAft>
                <a:spcPts val="0"/>
              </a:spcAft>
              <a:buNone/>
            </a:pPr>
            <a:r>
              <a:rPr lang="ja-JP" altLang="en-US" sz="1200" dirty="0">
                <a:ea typeface="HGP創英角ｺﾞｼｯｸUB" panose="020B0900000000000000" pitchFamily="50" charset="-128"/>
              </a:rPr>
              <a:t>輸入許可の所得</a:t>
            </a:r>
            <a:endParaRPr lang="en-US" altLang="ja-JP" sz="1200" dirty="0">
              <a:ea typeface="HGP創英角ｺﾞｼｯｸUB" panose="020B0900000000000000" pitchFamily="50" charset="-128"/>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医療機器庁に登録された医療機器を輸入するに際し、輸入者は医療機器の性質上関係する管轄官庁からも認可を得る必要がある。</a:t>
            </a:r>
            <a:endPar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defTabSz="914400">
              <a:lnSpc>
                <a:spcPct val="90000"/>
              </a:lnSpc>
              <a:spcBef>
                <a:spcPts val="0"/>
              </a:spcBef>
              <a:spcAft>
                <a:spcPts val="0"/>
              </a:spcAft>
              <a:buClr>
                <a:srgbClr val="5F8AC3"/>
              </a:buClr>
              <a:buSzPct val="80000"/>
              <a:buFont typeface="Wingdings" panose="05000000000000000000" pitchFamily="2" charset="2"/>
              <a:buChar char="l"/>
              <a:defRPr/>
            </a:pP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例外を除き、</a:t>
            </a:r>
            <a:r>
              <a:rPr lang="en-US" altLang="ja-JP"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e-permit </a:t>
            </a:r>
            <a:r>
              <a:rPr lang="ja-JP" altLang="en-US" sz="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というオンラインシステム上での申請が可能。</a:t>
            </a:r>
          </a:p>
          <a:p>
            <a:pPr marL="0" indent="0">
              <a:lnSpc>
                <a:spcPct val="90000"/>
              </a:lnSpc>
              <a:spcBef>
                <a:spcPts val="0"/>
              </a:spcBef>
              <a:spcAft>
                <a:spcPts val="0"/>
              </a:spcAft>
              <a:buNone/>
            </a:pPr>
            <a:endParaRPr lang="en-US" altLang="ja-JP" sz="1200" dirty="0"/>
          </a:p>
          <a:p>
            <a:pPr marL="0" indent="0">
              <a:lnSpc>
                <a:spcPct val="90000"/>
              </a:lnSpc>
              <a:spcBef>
                <a:spcPts val="0"/>
              </a:spcBef>
              <a:spcAft>
                <a:spcPts val="0"/>
              </a:spcAft>
              <a:buNone/>
            </a:pPr>
            <a:r>
              <a:rPr lang="ja-JP" altLang="en-US" sz="1200" dirty="0">
                <a:ea typeface="HGP創英角ｺﾞｼｯｸUB" panose="020B0900000000000000" pitchFamily="50" charset="-128"/>
              </a:rPr>
              <a:t>留意点</a:t>
            </a:r>
            <a:endParaRPr lang="en-US" altLang="ja-JP" sz="1200" dirty="0">
              <a:ea typeface="HGP創英角ｺﾞｼｯｸUB" panose="020B0900000000000000" pitchFamily="50" charset="-128"/>
            </a:endParaRPr>
          </a:p>
          <a:p>
            <a:pPr marL="0" indent="0">
              <a:lnSpc>
                <a:spcPct val="90000"/>
              </a:lnSpc>
              <a:spcBef>
                <a:spcPts val="0"/>
              </a:spcBef>
              <a:spcAft>
                <a:spcPts val="0"/>
              </a:spcAft>
              <a:buNone/>
            </a:pPr>
            <a:r>
              <a:rPr lang="ja-JP" altLang="en-US" sz="1200" dirty="0"/>
              <a:t>進出形態や医療機器のクラス分類によって手続きに要する期間は異なるものの、各種監査や商品登録の準備期間等を含めると１年程度は要するため、十分に時間をとった上で準備を行うことが好ましい。</a:t>
            </a:r>
            <a:endParaRPr lang="en-US" altLang="ja-JP" sz="1200" dirty="0"/>
          </a:p>
        </p:txBody>
      </p:sp>
      <p:graphicFrame>
        <p:nvGraphicFramePr>
          <p:cNvPr id="19" name="Table 18">
            <a:extLst>
              <a:ext uri="{FF2B5EF4-FFF2-40B4-BE49-F238E27FC236}">
                <a16:creationId xmlns:a16="http://schemas.microsoft.com/office/drawing/2014/main" id="{4E7ECF93-48B7-4C35-9FE9-05D74AA1E765}"/>
              </a:ext>
            </a:extLst>
          </p:cNvPr>
          <p:cNvGraphicFramePr>
            <a:graphicFrameLocks noGrp="1"/>
          </p:cNvGraphicFramePr>
          <p:nvPr>
            <p:extLst>
              <p:ext uri="{D42A27DB-BD31-4B8C-83A1-F6EECF244321}">
                <p14:modId xmlns:p14="http://schemas.microsoft.com/office/powerpoint/2010/main" val="3534854070"/>
              </p:ext>
            </p:extLst>
          </p:nvPr>
        </p:nvGraphicFramePr>
        <p:xfrm>
          <a:off x="5264109" y="2726841"/>
          <a:ext cx="4441866" cy="1873226"/>
        </p:xfrm>
        <a:graphic>
          <a:graphicData uri="http://schemas.openxmlformats.org/drawingml/2006/table">
            <a:tbl>
              <a:tblPr firstRow="1" bandRow="1">
                <a:tableStyleId>{5C22544A-7EE6-4342-B048-85BDC9FD1C3A}</a:tableStyleId>
              </a:tblPr>
              <a:tblGrid>
                <a:gridCol w="1211418">
                  <a:extLst>
                    <a:ext uri="{9D8B030D-6E8A-4147-A177-3AD203B41FA5}">
                      <a16:colId xmlns:a16="http://schemas.microsoft.com/office/drawing/2014/main" val="3081066574"/>
                    </a:ext>
                  </a:extLst>
                </a:gridCol>
                <a:gridCol w="1211418">
                  <a:extLst>
                    <a:ext uri="{9D8B030D-6E8A-4147-A177-3AD203B41FA5}">
                      <a16:colId xmlns:a16="http://schemas.microsoft.com/office/drawing/2014/main" val="2259600006"/>
                    </a:ext>
                  </a:extLst>
                </a:gridCol>
                <a:gridCol w="2019030">
                  <a:extLst>
                    <a:ext uri="{9D8B030D-6E8A-4147-A177-3AD203B41FA5}">
                      <a16:colId xmlns:a16="http://schemas.microsoft.com/office/drawing/2014/main" val="301318019"/>
                    </a:ext>
                  </a:extLst>
                </a:gridCol>
              </a:tblGrid>
              <a:tr h="239534">
                <a:tc>
                  <a:txBody>
                    <a:bodyPr/>
                    <a:lstStyle/>
                    <a:p>
                      <a:pPr algn="ctr"/>
                      <a:endParaRPr lang="en-SG" sz="1100" dirty="0"/>
                    </a:p>
                  </a:txBody>
                  <a:tcPr anchor="ctr">
                    <a:solidFill>
                      <a:srgbClr val="3D6AA7"/>
                    </a:solidFill>
                  </a:tcPr>
                </a:tc>
                <a:tc>
                  <a:txBody>
                    <a:bodyPr/>
                    <a:lstStyle/>
                    <a:p>
                      <a:pPr algn="ctr"/>
                      <a:r>
                        <a:rPr lang="ja-JP" altLang="en-US" sz="1100" baseline="0" dirty="0">
                          <a:ea typeface="HGP創英角ｺﾞｼｯｸUB" panose="020B0900000000000000" pitchFamily="50" charset="-128"/>
                        </a:rPr>
                        <a:t>機　器</a:t>
                      </a:r>
                      <a:endParaRPr lang="en-SG" sz="110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100" baseline="0" dirty="0">
                          <a:ea typeface="HGP創英角ｺﾞｼｯｸUB" panose="020B0900000000000000" pitchFamily="50" charset="-128"/>
                        </a:rPr>
                        <a:t>調達方法</a:t>
                      </a:r>
                      <a:endParaRPr lang="en-SG" sz="11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394527">
                <a:tc rowSpan="2">
                  <a:txBody>
                    <a:bodyPr/>
                    <a:lstStyle/>
                    <a:p>
                      <a:pPr algn="ctr"/>
                      <a:r>
                        <a:rPr lang="ja-JP" altLang="en-US" sz="1100" b="0" baseline="0" dirty="0">
                          <a:solidFill>
                            <a:sysClr val="windowText" lastClr="000000"/>
                          </a:solidFill>
                          <a:ea typeface="HGP創英角ｺﾞｼｯｸUB" panose="020B0900000000000000" pitchFamily="50" charset="-128"/>
                        </a:rPr>
                        <a:t>公的医療機関</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dirty="0"/>
                        <a:t>医療機関</a:t>
                      </a:r>
                      <a:br>
                        <a:rPr lang="en-US" altLang="ja-JP" sz="1100" dirty="0"/>
                      </a:br>
                      <a:r>
                        <a:rPr lang="ja-JP" altLang="en-US" sz="1100" dirty="0"/>
                        <a:t>共通の機器</a:t>
                      </a:r>
                      <a:endParaRPr lang="en-SG" altLang="ja-JP" sz="1100" dirty="0"/>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度、入札を通じて購入。</a:t>
                      </a:r>
                      <a:endParaRPr kumimoji="1" lang="en-SG"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549520">
                <a:tc vMerge="1">
                  <a:txBody>
                    <a:bodyPr/>
                    <a:lstStyle/>
                    <a:p>
                      <a:pPr algn="ctr"/>
                      <a:endParaRPr lang="en-SG" sz="1000" b="0" dirty="0">
                        <a:solidFill>
                          <a:schemeClr val="bg1"/>
                        </a:solidFill>
                      </a:endParaRPr>
                    </a:p>
                  </a:txBody>
                  <a:tcPr anchor="ctr"/>
                </a:tc>
                <a:tc>
                  <a:txBody>
                    <a:bodyPr/>
                    <a:lstStyle/>
                    <a:p>
                      <a:r>
                        <a:rPr lang="ja-JP" altLang="en-US" sz="1100" b="0" dirty="0"/>
                        <a:t>個々の医療機関でニーズが異なる機器</a:t>
                      </a:r>
                      <a:endParaRPr lang="en-SG" altLang="ja-JP"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医局、医療機関毎に調達。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高額機器は一部入札。</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063569618"/>
                  </a:ext>
                </a:extLst>
              </a:tr>
              <a:tr h="593066">
                <a:tc>
                  <a:txBody>
                    <a:bodyPr/>
                    <a:lstStyle/>
                    <a:p>
                      <a:pPr algn="ctr"/>
                      <a:r>
                        <a:rPr lang="ja-JP" altLang="en-US" sz="1100" b="0" baseline="0" dirty="0">
                          <a:solidFill>
                            <a:sysClr val="windowText" lastClr="000000"/>
                          </a:solidFill>
                          <a:ea typeface="HGP創英角ｺﾞｼｯｸUB" panose="020B0900000000000000" pitchFamily="50" charset="-128"/>
                        </a:rPr>
                        <a:t>民間医療機関</a:t>
                      </a:r>
                      <a:endParaRPr lang="en-SG" altLang="ja-JP" sz="1100" b="0" baseline="0" dirty="0">
                        <a:solidFill>
                          <a:sysClr val="windowText" lastClr="000000"/>
                        </a:solidFill>
                        <a:ea typeface="HGP創英角ｺﾞｼｯｸUB" panose="020B0900000000000000" pitchFamily="50" charset="-128"/>
                      </a:endParaRPr>
                    </a:p>
                  </a:txBody>
                  <a:tcPr anchor="ctr">
                    <a:solidFill>
                      <a:schemeClr val="tx2"/>
                    </a:solidFill>
                  </a:tcPr>
                </a:tc>
                <a:tc>
                  <a:txBody>
                    <a:bodyPr/>
                    <a:lstStyle/>
                    <a:p>
                      <a:r>
                        <a:rPr lang="ja-JP" altLang="en-US" sz="1100" b="0" dirty="0"/>
                        <a:t>全て</a:t>
                      </a:r>
                      <a:endParaRPr lang="en-SG" sz="1100" b="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44463" indent="-144463" algn="l" defTabSz="914400" rtl="0" eaLnBrk="1" fontAlgn="base" latinLnBrk="0" hangingPunct="1">
                        <a:lnSpc>
                          <a:spcPct val="90000"/>
                        </a:lnSpc>
                        <a:spcBef>
                          <a:spcPct val="30000"/>
                        </a:spcBef>
                        <a:spcAft>
                          <a:spcPts val="300"/>
                        </a:spcAft>
                        <a:buClr>
                          <a:srgbClr val="5F8AC3"/>
                        </a:buClr>
                        <a:buSzPct val="80000"/>
                        <a:buFont typeface="Wingdings" panose="05000000000000000000" pitchFamily="2" charset="2"/>
                        <a:buChar char="l"/>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大手病院グループ（</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KPJ</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Pantai</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SG"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SimeDarby</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など）では一括調達。</a:t>
                      </a:r>
                      <a:endParaRPr kumimoji="1" lang="en-SG"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73120720"/>
                  </a:ext>
                </a:extLst>
              </a:tr>
            </a:tbl>
          </a:graphicData>
        </a:graphic>
      </p:graphicFrame>
      <p:sp>
        <p:nvSpPr>
          <p:cNvPr id="20" name="テキスト ボックス 12">
            <a:extLst>
              <a:ext uri="{FF2B5EF4-FFF2-40B4-BE49-F238E27FC236}">
                <a16:creationId xmlns:a16="http://schemas.microsoft.com/office/drawing/2014/main" id="{27DA66A2-47BC-4CD4-88C3-200ACCE0AB70}"/>
              </a:ext>
            </a:extLst>
          </p:cNvPr>
          <p:cNvSpPr txBox="1"/>
          <p:nvPr/>
        </p:nvSpPr>
        <p:spPr>
          <a:xfrm>
            <a:off x="5314214" y="4941168"/>
            <a:ext cx="4320000" cy="82080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200" dirty="0">
                <a:latin typeface="Arial" panose="020B0604020202020204" pitchFamily="34" charset="0"/>
                <a:ea typeface="HGP創英角ｺﾞｼｯｸUB" panose="020B0900000000000000" pitchFamily="50" charset="-128"/>
                <a:cs typeface="Arial" panose="020B0604020202020204" pitchFamily="34" charset="0"/>
              </a:rPr>
              <a:t>留意点</a:t>
            </a:r>
            <a:endParaRPr lang="en-US" altLang="ja-JP" sz="1200" dirty="0">
              <a:latin typeface="Arial" panose="020B0604020202020204" pitchFamily="34" charset="0"/>
              <a:ea typeface="HGP創英角ｺﾞｼｯｸUB" panose="020B0900000000000000" pitchFamily="50" charset="-128"/>
              <a:cs typeface="Arial" panose="020B0604020202020204" pitchFamily="34" charset="0"/>
            </a:endParaRPr>
          </a:p>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保健省は「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Strategic Plan 2021-2025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」にて、調達費用の削減等の観点から、国内各州・地域に様々な医療機関の調達を一元的に行う調達窓口を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年までに設立することを目標として掲げている。</a:t>
            </a:r>
          </a:p>
        </p:txBody>
      </p:sp>
    </p:spTree>
    <p:extLst>
      <p:ext uri="{BB962C8B-B14F-4D97-AF65-F5344CB8AC3E}">
        <p14:creationId xmlns:p14="http://schemas.microsoft.com/office/powerpoint/2010/main" val="76857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083245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Folded Corner 6">
            <a:extLst>
              <a:ext uri="{FF2B5EF4-FFF2-40B4-BE49-F238E27FC236}">
                <a16:creationId xmlns:a16="http://schemas.microsoft.com/office/drawing/2014/main" id="{EF05FF78-24A9-4A4B-959C-E5974A2DFAC5}"/>
              </a:ext>
            </a:extLst>
          </p:cNvPr>
          <p:cNvSpPr/>
          <p:nvPr/>
        </p:nvSpPr>
        <p:spPr>
          <a:xfrm>
            <a:off x="5514442" y="2956325"/>
            <a:ext cx="3953500" cy="1912835"/>
          </a:xfrm>
          <a:prstGeom prst="foldedCorner">
            <a:avLst/>
          </a:prstGeom>
          <a:noFill/>
          <a:ln>
            <a:solidFill>
              <a:schemeClr val="accent1"/>
            </a:solidFill>
          </a:ln>
        </p:spPr>
        <p:txBody>
          <a:bodyPr wrap="square" rtlCol="0" anchor="ctr">
            <a:noAutofit/>
          </a:bodyPr>
          <a:lstStyle/>
          <a:p>
            <a:pPr algn="just">
              <a:lnSpc>
                <a:spcPct val="110000"/>
              </a:lnSpc>
              <a:spcAft>
                <a:spcPts val="200"/>
              </a:spcAft>
              <a:buClr>
                <a:srgbClr val="5F8AC3"/>
              </a:buClr>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43</a:t>
            </a:r>
            <a:r>
              <a:rPr lang="en-SG" altLang="ja-JP" sz="1200" i="1" dirty="0">
                <a:latin typeface="Arial" panose="020B0604020202020204" pitchFamily="34" charset="0"/>
                <a:ea typeface="ＭＳ Ｐゴシック" panose="020B0600070205080204" pitchFamily="50" charset="-128"/>
                <a:cs typeface="Arial" panose="020B0604020202020204" pitchFamily="34" charset="0"/>
              </a:rPr>
              <a:t>.</a:t>
            </a:r>
          </a:p>
          <a:p>
            <a:pPr marL="342900" indent="-342900" algn="just">
              <a:lnSpc>
                <a:spcPct val="110000"/>
              </a:lnSpc>
              <a:spcAft>
                <a:spcPts val="200"/>
              </a:spcAft>
              <a:buFont typeface="+mj-lt"/>
              <a:buAutoNum type="arabicParenR" startAt="3"/>
            </a:pP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医療機器を使用するものは、使用に際して安全または効率的でなくなった場合、機器を使用できない状態にしなくてはならない。</a:t>
            </a:r>
            <a:endParaRPr lang="en-SG" altLang="ja-JP" sz="1200" i="1" dirty="0">
              <a:latin typeface="Arial" panose="020B0604020202020204" pitchFamily="34" charset="0"/>
              <a:ea typeface="ＭＳ Ｐゴシック" panose="020B0600070205080204" pitchFamily="50" charset="-128"/>
              <a:cs typeface="Arial" panose="020B0604020202020204" pitchFamily="34" charset="0"/>
            </a:endParaRPr>
          </a:p>
          <a:p>
            <a:pPr marL="342900" indent="-342900" algn="just">
              <a:lnSpc>
                <a:spcPct val="110000"/>
              </a:lnSpc>
              <a:spcAft>
                <a:spcPts val="200"/>
              </a:spcAft>
              <a:buFont typeface="+mj-lt"/>
              <a:buAutoNum type="arabicParenR" startAt="3"/>
            </a:pP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下で使用できない状態にされた機器は</a:t>
            </a:r>
            <a:r>
              <a:rPr lang="en-US" altLang="ja-JP" sz="1200" i="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i="1" dirty="0">
                <a:latin typeface="Arial" panose="020B0604020202020204" pitchFamily="34" charset="0"/>
                <a:ea typeface="ＭＳ Ｐゴシック" panose="020B0600070205080204" pitchFamily="50" charset="-128"/>
                <a:cs typeface="Arial" panose="020B0604020202020204" pitchFamily="34" charset="0"/>
              </a:rPr>
              <a:t>再利用される危険を減少させなくてはならない。</a:t>
            </a: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マレーシア／医療関連／医療機器</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a:t>
            </a:r>
            <a:r>
              <a:rPr lang="ja-JP" altLang="en-US" dirty="0"/>
              <a:t> 中古医療機器</a:t>
            </a:r>
          </a:p>
        </p:txBody>
      </p:sp>
      <p:sp>
        <p:nvSpPr>
          <p:cNvPr id="43" name="テキスト ボックス 3">
            <a:extLst>
              <a:ext uri="{FF2B5EF4-FFF2-40B4-BE49-F238E27FC236}">
                <a16:creationId xmlns:a16="http://schemas.microsoft.com/office/drawing/2014/main" id="{5A3FEEBC-20D6-4E62-9007-470FCD7768D8}"/>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マレーシアにおいて中古医療機器の輸入は禁止されておらず、中古品にのみに課される規制はない。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ただし、製造事業者による整備済み医療機器については、医療機器セントラルオンライン申請システム（</a:t>
            </a:r>
            <a:r>
              <a:rPr lang="en-US" altLang="ja-JP" sz="1400" dirty="0" err="1">
                <a:latin typeface="+mj-lt"/>
              </a:rPr>
              <a:t>MeDC@St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）により登録するものとする。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第三者が整備済み医療機器を自己の名義で市場に投入する場合、その者は、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年医療機器法 </a:t>
            </a:r>
            <a:r>
              <a:rPr lang="en-US" altLang="ja-JP" sz="1400" dirty="0"/>
              <a:t>(Medical Device Act 2012 (Act 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に定義される製造業者とみなされる。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3" name="グループ化 7">
            <a:extLst>
              <a:ext uri="{FF2B5EF4-FFF2-40B4-BE49-F238E27FC236}">
                <a16:creationId xmlns:a16="http://schemas.microsoft.com/office/drawing/2014/main" id="{64E80143-9531-4001-A4FA-C33CC147D340}"/>
              </a:ext>
            </a:extLst>
          </p:cNvPr>
          <p:cNvGrpSpPr/>
          <p:nvPr/>
        </p:nvGrpSpPr>
        <p:grpSpPr>
          <a:xfrm>
            <a:off x="5283621" y="2509146"/>
            <a:ext cx="4387103" cy="288032"/>
            <a:chOff x="4808984" y="2113806"/>
            <a:chExt cx="5714319" cy="288032"/>
          </a:xfrm>
        </p:grpSpPr>
        <p:cxnSp>
          <p:nvCxnSpPr>
            <p:cNvPr id="84" name="直線コネクタ 19">
              <a:extLst>
                <a:ext uri="{FF2B5EF4-FFF2-40B4-BE49-F238E27FC236}">
                  <a16:creationId xmlns:a16="http://schemas.microsoft.com/office/drawing/2014/main" id="{E3C9F687-20A3-4CBF-B16D-3B3DD73F89E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5" name="Rectangle 6">
              <a:extLst>
                <a:ext uri="{FF2B5EF4-FFF2-40B4-BE49-F238E27FC236}">
                  <a16:creationId xmlns:a16="http://schemas.microsoft.com/office/drawing/2014/main" id="{69D04BAE-74E8-421C-AEBD-B2EF069B02A4}"/>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医療機器法（法令</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737</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号）の条文</a:t>
              </a:r>
            </a:p>
          </p:txBody>
        </p:sp>
      </p:grpSp>
      <p:grpSp>
        <p:nvGrpSpPr>
          <p:cNvPr id="86" name="グループ化 7">
            <a:extLst>
              <a:ext uri="{FF2B5EF4-FFF2-40B4-BE49-F238E27FC236}">
                <a16:creationId xmlns:a16="http://schemas.microsoft.com/office/drawing/2014/main" id="{1EBE7812-E43E-4769-909E-6B5D2A383060}"/>
              </a:ext>
            </a:extLst>
          </p:cNvPr>
          <p:cNvGrpSpPr/>
          <p:nvPr/>
        </p:nvGrpSpPr>
        <p:grpSpPr>
          <a:xfrm>
            <a:off x="277865" y="2509146"/>
            <a:ext cx="4387103" cy="288032"/>
            <a:chOff x="4808984" y="2113806"/>
            <a:chExt cx="5714319" cy="288032"/>
          </a:xfrm>
        </p:grpSpPr>
        <p:cxnSp>
          <p:nvCxnSpPr>
            <p:cNvPr id="87" name="直線コネクタ 19">
              <a:extLst>
                <a:ext uri="{FF2B5EF4-FFF2-40B4-BE49-F238E27FC236}">
                  <a16:creationId xmlns:a16="http://schemas.microsoft.com/office/drawing/2014/main" id="{9DF971E3-3709-40A7-97EA-CFC039E9786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6">
              <a:extLst>
                <a:ext uri="{FF2B5EF4-FFF2-40B4-BE49-F238E27FC236}">
                  <a16:creationId xmlns:a16="http://schemas.microsoft.com/office/drawing/2014/main" id="{78E6BB28-8286-4CBC-A56F-51BAE3EB772D}"/>
                </a:ext>
              </a:extLst>
            </p:cNvPr>
            <p:cNvSpPr>
              <a:spLocks noChangeArrowheads="1"/>
            </p:cNvSpPr>
            <p:nvPr/>
          </p:nvSpPr>
          <p:spPr bwMode="auto">
            <a:xfrm>
              <a:off x="4896387"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海外の中古医療機器を扱わない理由</a:t>
              </a:r>
            </a:p>
          </p:txBody>
        </p:sp>
      </p:grpSp>
      <p:sp>
        <p:nvSpPr>
          <p:cNvPr id="89" name="テキスト ボックス 12">
            <a:extLst>
              <a:ext uri="{FF2B5EF4-FFF2-40B4-BE49-F238E27FC236}">
                <a16:creationId xmlns:a16="http://schemas.microsoft.com/office/drawing/2014/main" id="{9D673C6B-247A-4899-838F-2E159B57F362}"/>
              </a:ext>
            </a:extLst>
          </p:cNvPr>
          <p:cNvSpPr txBox="1"/>
          <p:nvPr/>
        </p:nvSpPr>
        <p:spPr>
          <a:xfrm>
            <a:off x="272480" y="2958295"/>
            <a:ext cx="4320000" cy="16898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公的医療機関が中古品を購入することは禁止されていないが、医療機器の代理店が公的病院に中古品を売ることはあまりない</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主な理由として、安全上の問題、アフターサービス、メンテナンスの問題から、公的病院が中古医療機器を購入することはほぼ皆無に等しく新品を好む</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ボックス 11">
            <a:extLst>
              <a:ext uri="{FF2B5EF4-FFF2-40B4-BE49-F238E27FC236}">
                <a16:creationId xmlns:a16="http://schemas.microsoft.com/office/drawing/2014/main" id="{64309561-62FB-467D-924F-9FDB8C23159D}"/>
              </a:ext>
            </a:extLst>
          </p:cNvPr>
          <p:cNvSpPr txBox="1"/>
          <p:nvPr/>
        </p:nvSpPr>
        <p:spPr>
          <a:xfrm>
            <a:off x="200472" y="6597352"/>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（出所）経済産業省</a:t>
            </a:r>
            <a:r>
              <a:rPr lang="ja-JP" altLang="en-US" sz="800" dirty="0"/>
              <a:t>「各国の中古製品・循環資源に係る輸入規制」、</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、マレーシア保健省「</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Medical Device Act (</a:t>
            </a:r>
            <a:r>
              <a:rPr lang="en-SG" sz="800" dirty="0"/>
              <a:t>Act 737</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SG"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en-SG" altLang="ja-JP" sz="800" dirty="0"/>
          </a:p>
        </p:txBody>
      </p:sp>
    </p:spTree>
    <p:extLst>
      <p:ext uri="{BB962C8B-B14F-4D97-AF65-F5344CB8AC3E}">
        <p14:creationId xmlns:p14="http://schemas.microsoft.com/office/powerpoint/2010/main" val="762428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9085401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6" imgW="360" imgH="360" progId="TCLayout.ActiveDocument.1">
                  <p:embed/>
                </p:oleObj>
              </mc:Choice>
              <mc:Fallback>
                <p:oleObj name="think-cellスライド" r:id="rId76" imgW="360" imgH="360" progId="TCLayout.ActiveDocument.1">
                  <p:embed/>
                  <p:pic>
                    <p:nvPicPr>
                      <p:cNvPr id="4" name="Object 3" hidden="1"/>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1683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r>
                <a:rPr lang="en-US" altLang="ja-JP" sz="1400" dirty="0">
                  <a:solidFill>
                    <a:srgbClr val="000000"/>
                  </a:solidFill>
                  <a:highlight>
                    <a:srgbClr val="FFFF00"/>
                  </a:highlight>
                  <a:latin typeface="Arial Black" pitchFamily="34" charset="0"/>
                  <a:ea typeface="HGP創英角ｺﾞｼｯｸUB" pitchFamily="50" charset="-128"/>
                </a:rPr>
                <a:t> </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マレーシアは、非感染性疾患による死亡の割合が高く、東南アジアで最も糖尿病罹患率が高い（同国の成人の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人に相当）ため、これらの疾患分野に対応する医薬品の市場規模は今後も伸びが想定される。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sp>
        <p:nvSpPr>
          <p:cNvPr id="55" name="テキスト ボックス 21">
            <a:extLst>
              <a:ext uri="{FF2B5EF4-FFF2-40B4-BE49-F238E27FC236}">
                <a16:creationId xmlns:a16="http://schemas.microsoft.com/office/drawing/2014/main" id="{02ACED0B-8DD2-4C08-AF20-D10CF759E12D}"/>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Comtrade Database</a:t>
            </a:r>
            <a:r>
              <a:rPr lang="ja-JP" altLang="en-US"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ja-JP" altLang="en-US" dirty="0"/>
          </a:p>
        </p:txBody>
      </p:sp>
      <p:graphicFrame>
        <p:nvGraphicFramePr>
          <p:cNvPr id="165" name="Chart 164">
            <a:extLst>
              <a:ext uri="{FF2B5EF4-FFF2-40B4-BE49-F238E27FC236}">
                <a16:creationId xmlns:a16="http://schemas.microsoft.com/office/drawing/2014/main" id="{2E66098F-214A-B61E-F60A-725A0E1D8439}"/>
              </a:ext>
            </a:extLst>
          </p:cNvPr>
          <p:cNvGraphicFramePr/>
          <p:nvPr>
            <p:custDataLst>
              <p:tags r:id="rId3"/>
            </p:custDataLst>
            <p:extLst>
              <p:ext uri="{D42A27DB-BD31-4B8C-83A1-F6EECF244321}">
                <p14:modId xmlns:p14="http://schemas.microsoft.com/office/powerpoint/2010/main" val="4090258246"/>
              </p:ext>
            </p:extLst>
          </p:nvPr>
        </p:nvGraphicFramePr>
        <p:xfrm>
          <a:off x="549275" y="2743200"/>
          <a:ext cx="5349875" cy="3260725"/>
        </p:xfrm>
        <a:graphic>
          <a:graphicData uri="http://schemas.openxmlformats.org/drawingml/2006/chart">
            <c:chart xmlns:c="http://schemas.openxmlformats.org/drawingml/2006/chart" xmlns:r="http://schemas.openxmlformats.org/officeDocument/2006/relationships" r:id="rId78"/>
          </a:graphicData>
        </a:graphic>
      </p:graphicFrame>
      <p:sp>
        <p:nvSpPr>
          <p:cNvPr id="87" name="テキスト プレースホルダ 9">
            <a:extLst>
              <a:ext uri="{FF2B5EF4-FFF2-40B4-BE49-F238E27FC236}">
                <a16:creationId xmlns:a16="http://schemas.microsoft.com/office/drawing/2014/main" id="{12C30C2A-5B25-6755-09BC-C6F420657245}"/>
              </a:ext>
            </a:extLst>
          </p:cNvPr>
          <p:cNvSpPr>
            <a:spLocks/>
          </p:cNvSpPr>
          <p:nvPr>
            <p:custDataLst>
              <p:tags r:id="rId4"/>
            </p:custDataLst>
          </p:nvPr>
        </p:nvSpPr>
        <p:spPr bwMode="gray">
          <a:xfrm>
            <a:off x="433388" y="5845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3758CE-1E98-4AC0-8BC4-EB8F3FBF5976}" type="datetime'''''''''''''''''''''''0'''''''''''''''''''">
              <a:rPr lang="en-US" altLang="en-US" sz="1000" smtClean="0">
                <a:sym typeface="+mn-lt"/>
              </a:rPr>
              <a:pPr/>
              <a:t>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A43E0E9B-230F-322B-0A42-C095A926B0AC}"/>
              </a:ext>
            </a:extLst>
          </p:cNvPr>
          <p:cNvSpPr>
            <a:spLocks/>
          </p:cNvSpPr>
          <p:nvPr>
            <p:custDataLst>
              <p:tags r:id="rId5"/>
            </p:custDataLst>
          </p:nvPr>
        </p:nvSpPr>
        <p:spPr bwMode="gray">
          <a:xfrm>
            <a:off x="188913" y="47402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BB23D88-37CB-4361-A402-CAA18A9BF01C}" type="datetime'''''''''''''1'''''',''''''''0''''0''''''''''''''''0'''">
              <a:rPr lang="en-US" altLang="en-US" sz="1000" smtClean="0">
                <a:sym typeface="+mn-lt"/>
              </a:rPr>
              <a:pPr/>
              <a:t>1,000</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DD1D45D1-C80A-63C1-0962-4F62F75D5935}"/>
              </a:ext>
            </a:extLst>
          </p:cNvPr>
          <p:cNvSpPr>
            <a:spLocks/>
          </p:cNvSpPr>
          <p:nvPr>
            <p:custDataLst>
              <p:tags r:id="rId6"/>
            </p:custDataLst>
          </p:nvPr>
        </p:nvSpPr>
        <p:spPr bwMode="gray">
          <a:xfrm>
            <a:off x="188913" y="36337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E0830DE-A0B9-424F-A71D-A652B68CAF2C}" type="datetime'''''''''''''''''''''''''''''''''''2'''''',''''0''0''''0'''''">
              <a:rPr lang="en-US" altLang="en-US" sz="1000" smtClean="0">
                <a:sym typeface="+mn-lt"/>
              </a:rPr>
              <a:pPr/>
              <a:t>2,000</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AFB06F32-6AFA-1D10-7C93-D64810B13EFB}"/>
              </a:ext>
            </a:extLst>
          </p:cNvPr>
          <p:cNvSpPr>
            <a:spLocks/>
          </p:cNvSpPr>
          <p:nvPr>
            <p:custDataLst>
              <p:tags r:id="rId7"/>
            </p:custDataLst>
          </p:nvPr>
        </p:nvSpPr>
        <p:spPr bwMode="gray">
          <a:xfrm>
            <a:off x="293688" y="49609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272CAA9-1CEF-4C08-BE85-3792C4895530}" type="datetime'''''''''''''''''''''''''''''''8''''''0''''0'''''''''''''''''''">
              <a:rPr lang="en-US" altLang="en-US" sz="1000" smtClean="0">
                <a:effectLst/>
                <a:sym typeface="+mn-lt"/>
              </a:rPr>
              <a:pPr marL="0" lvl="0" indent="0" algn="r">
                <a:spcBef>
                  <a:spcPct val="0"/>
                </a:spcBef>
                <a:buNone/>
              </a:pPr>
              <a:t>800</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10A72032-B5C9-7ED1-CF41-A656F56E73D4}"/>
              </a:ext>
            </a:extLst>
          </p:cNvPr>
          <p:cNvSpPr>
            <a:spLocks/>
          </p:cNvSpPr>
          <p:nvPr>
            <p:custDataLst>
              <p:tags r:id="rId8"/>
            </p:custDataLst>
          </p:nvPr>
        </p:nvSpPr>
        <p:spPr bwMode="gray">
          <a:xfrm>
            <a:off x="188913" y="45180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1AA5984-F118-4BF1-B35F-6E3EAEFFE33A}" type="datetime'''1'''''',''''''''''''''''''''''''''''''''2''''''0''0'''''">
              <a:rPr lang="en-US" altLang="en-US" sz="1000" smtClean="0">
                <a:effectLst/>
                <a:sym typeface="+mn-lt"/>
              </a:rPr>
              <a:pPr marL="0" lvl="0" indent="0" algn="r">
                <a:spcBef>
                  <a:spcPct val="0"/>
                </a:spcBef>
                <a:buNone/>
              </a:pPr>
              <a:t>1,200</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B6A0EE97-16FE-5116-8911-FFE841281DF7}"/>
              </a:ext>
            </a:extLst>
          </p:cNvPr>
          <p:cNvSpPr>
            <a:spLocks/>
          </p:cNvSpPr>
          <p:nvPr>
            <p:custDataLst>
              <p:tags r:id="rId9"/>
            </p:custDataLst>
          </p:nvPr>
        </p:nvSpPr>
        <p:spPr bwMode="gray">
          <a:xfrm>
            <a:off x="188913" y="42973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B2C434D-808A-4695-9F73-7AC4A76E09E1}" type="datetime'''''1'''''''',''''''''''4''''''''''''''''''0''''0'''''''''''''">
              <a:rPr lang="en-US" altLang="en-US" sz="1000" smtClean="0">
                <a:effectLst/>
                <a:sym typeface="+mn-lt"/>
              </a:rPr>
              <a:pPr marL="0" lvl="0" indent="0" algn="r">
                <a:spcBef>
                  <a:spcPct val="0"/>
                </a:spcBef>
                <a:buNone/>
              </a:pPr>
              <a:t>1,400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378F7126-A958-E811-19F0-DE2A27261DBA}"/>
              </a:ext>
            </a:extLst>
          </p:cNvPr>
          <p:cNvSpPr>
            <a:spLocks/>
          </p:cNvSpPr>
          <p:nvPr>
            <p:custDataLst>
              <p:tags r:id="rId10"/>
            </p:custDataLst>
          </p:nvPr>
        </p:nvSpPr>
        <p:spPr bwMode="gray">
          <a:xfrm>
            <a:off x="188913" y="40767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4CC53B6-885C-437E-A91B-68460F06A7F7}" type="datetime'''1'',''''''''''''''''''''6''''''''''0''''0'''''''''''''''">
              <a:rPr lang="en-US" altLang="en-US" sz="1000" smtClean="0">
                <a:effectLst/>
                <a:sym typeface="+mn-lt"/>
              </a:rPr>
              <a:pPr marL="0" lvl="0" indent="0" algn="r">
                <a:spcBef>
                  <a:spcPct val="0"/>
                </a:spcBef>
                <a:buNone/>
              </a:pPr>
              <a:t>1,600</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B2876FA5-DB44-04B8-68CF-F62C6D0B329E}"/>
              </a:ext>
            </a:extLst>
          </p:cNvPr>
          <p:cNvSpPr>
            <a:spLocks/>
          </p:cNvSpPr>
          <p:nvPr>
            <p:custDataLst>
              <p:tags r:id="rId11"/>
            </p:custDataLst>
          </p:nvPr>
        </p:nvSpPr>
        <p:spPr bwMode="gray">
          <a:xfrm>
            <a:off x="188913" y="38544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674981D-EB14-402C-8970-8BB99FB1892D}" type="datetime'''1'''',''''''''''''''8''''''''''''0''''''''''''''''''0'">
              <a:rPr lang="en-US" altLang="en-US" sz="1000" smtClean="0">
                <a:effectLst/>
                <a:sym typeface="+mn-lt"/>
              </a:rPr>
              <a:pPr marL="0" lvl="0" indent="0" algn="r">
                <a:spcBef>
                  <a:spcPct val="0"/>
                </a:spcBef>
                <a:buNone/>
              </a:pPr>
              <a:t>1,800</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CF7F1C00-D838-3FEB-B819-7511269D67C5}"/>
              </a:ext>
            </a:extLst>
          </p:cNvPr>
          <p:cNvSpPr>
            <a:spLocks/>
          </p:cNvSpPr>
          <p:nvPr>
            <p:custDataLst>
              <p:tags r:id="rId12"/>
            </p:custDataLst>
          </p:nvPr>
        </p:nvSpPr>
        <p:spPr bwMode="gray">
          <a:xfrm>
            <a:off x="188913" y="34131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5E8FE5-DC0A-41BF-A082-16D541E9DCC9}" type="datetime'''''2'',''''''''''2''''''''''0''''''''''''''''''''''''''0'''">
              <a:rPr lang="en-US" altLang="en-US" sz="1000" smtClean="0">
                <a:effectLst/>
                <a:sym typeface="+mn-lt"/>
              </a:rPr>
              <a:pPr marL="0" lvl="0" indent="0" algn="r">
                <a:spcBef>
                  <a:spcPct val="0"/>
                </a:spcBef>
                <a:buNone/>
              </a:pPr>
              <a:t>2,200</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453BAE53-2DC5-5546-0BB7-26AB4F665B05}"/>
              </a:ext>
            </a:extLst>
          </p:cNvPr>
          <p:cNvSpPr>
            <a:spLocks/>
          </p:cNvSpPr>
          <p:nvPr>
            <p:custDataLst>
              <p:tags r:id="rId13"/>
            </p:custDataLst>
          </p:nvPr>
        </p:nvSpPr>
        <p:spPr bwMode="gray">
          <a:xfrm>
            <a:off x="188913" y="31908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378A7B-300E-4C45-BC18-5F95CFCB5F9F}" type="datetime'''''''''''2'',''''''''''''''''''''''''''''4''0''''''0'''''''">
              <a:rPr lang="en-US" altLang="en-US" sz="1000" smtClean="0">
                <a:effectLst/>
                <a:sym typeface="+mn-lt"/>
              </a:rPr>
              <a:pPr marL="0" lvl="0" indent="0" algn="r">
                <a:spcBef>
                  <a:spcPct val="0"/>
                </a:spcBef>
                <a:buNone/>
              </a:pPr>
              <a:t>2,400</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32874C70-BEE1-18B5-9B0D-B7D6AE9F5E84}"/>
              </a:ext>
            </a:extLst>
          </p:cNvPr>
          <p:cNvSpPr>
            <a:spLocks/>
          </p:cNvSpPr>
          <p:nvPr>
            <p:custDataLst>
              <p:tags r:id="rId14"/>
            </p:custDataLst>
          </p:nvPr>
        </p:nvSpPr>
        <p:spPr bwMode="gray">
          <a:xfrm>
            <a:off x="188913" y="29702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A0F404E-3D7A-413D-AE87-2498AC16C515}" type="datetime'''''''2'''''''',''''6''''''''''''''0''0'''''''''''''">
              <a:rPr lang="en-US" altLang="en-US" sz="1000" smtClean="0">
                <a:effectLst/>
                <a:sym typeface="+mn-lt"/>
              </a:rPr>
              <a:pPr marL="0" lvl="0" indent="0" algn="r">
                <a:spcBef>
                  <a:spcPct val="0"/>
                </a:spcBef>
                <a:buNone/>
              </a:pPr>
              <a:t>2,600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4EA9ABB6-C60D-B09F-D92B-2201F6701F91}"/>
              </a:ext>
            </a:extLst>
          </p:cNvPr>
          <p:cNvSpPr>
            <a:spLocks/>
          </p:cNvSpPr>
          <p:nvPr>
            <p:custDataLst>
              <p:tags r:id="rId15"/>
            </p:custDataLst>
          </p:nvPr>
        </p:nvSpPr>
        <p:spPr bwMode="gray">
          <a:xfrm>
            <a:off x="188913" y="27495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04A448B-F0E0-4C00-A485-25A5F2BBC69D}" type="datetime'''''''2,8''''''0''''''''''''''''''''''''''''''''''''''''''0'''">
              <a:rPr lang="en-US" altLang="en-US" sz="1000" smtClean="0">
                <a:effectLst/>
                <a:sym typeface="+mn-lt"/>
              </a:rPr>
              <a:pPr marL="0" lvl="0" indent="0" algn="r">
                <a:spcBef>
                  <a:spcPct val="0"/>
                </a:spcBef>
                <a:buNone/>
              </a:pPr>
              <a:t>2,800</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9AE44C49-BD47-5490-93EB-3EC951D2F906}"/>
              </a:ext>
            </a:extLst>
          </p:cNvPr>
          <p:cNvSpPr>
            <a:spLocks/>
          </p:cNvSpPr>
          <p:nvPr>
            <p:custDataLst>
              <p:tags r:id="rId16"/>
            </p:custDataLst>
          </p:nvPr>
        </p:nvSpPr>
        <p:spPr bwMode="gray">
          <a:xfrm>
            <a:off x="293688" y="5624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C4FD42D-CDEF-40BD-8275-CE4EF6ABF2A4}"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F5D0DC19-283D-84E5-9196-A18C68F708C2}"/>
              </a:ext>
            </a:extLst>
          </p:cNvPr>
          <p:cNvSpPr>
            <a:spLocks/>
          </p:cNvSpPr>
          <p:nvPr>
            <p:custDataLst>
              <p:tags r:id="rId17"/>
            </p:custDataLst>
          </p:nvPr>
        </p:nvSpPr>
        <p:spPr bwMode="gray">
          <a:xfrm>
            <a:off x="293688" y="5403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E9F72C0-93CB-4A0F-92B2-7336FA09D0D6}"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199C6E94-48B4-C676-146F-6A7D185A48D0}"/>
              </a:ext>
            </a:extLst>
          </p:cNvPr>
          <p:cNvSpPr>
            <a:spLocks/>
          </p:cNvSpPr>
          <p:nvPr>
            <p:custDataLst>
              <p:tags r:id="rId18"/>
            </p:custDataLst>
          </p:nvPr>
        </p:nvSpPr>
        <p:spPr bwMode="gray">
          <a:xfrm>
            <a:off x="293688" y="5181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A916021-6B15-4A18-BC58-7C41A190CC69}"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cxnSp>
        <p:nvCxnSpPr>
          <p:cNvPr id="98" name="Straight Connector 97">
            <a:extLst>
              <a:ext uri="{FF2B5EF4-FFF2-40B4-BE49-F238E27FC236}">
                <a16:creationId xmlns:a16="http://schemas.microsoft.com/office/drawing/2014/main" id="{CDAC1157-9F22-EDB5-8C35-F058780FF849}"/>
              </a:ext>
            </a:extLst>
          </p:cNvPr>
          <p:cNvCxnSpPr/>
          <p:nvPr>
            <p:custDataLst>
              <p:tags r:id="rId19"/>
            </p:custDataLst>
          </p:nvPr>
        </p:nvCxnSpPr>
        <p:spPr bwMode="auto">
          <a:xfrm>
            <a:off x="2471738" y="5530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A90BF54-A178-31CF-1E26-A85AB13F3D9B}"/>
              </a:ext>
            </a:extLst>
          </p:cNvPr>
          <p:cNvCxnSpPr/>
          <p:nvPr>
            <p:custDataLst>
              <p:tags r:id="rId20"/>
            </p:custDataLst>
          </p:nvPr>
        </p:nvCxnSpPr>
        <p:spPr bwMode="auto">
          <a:xfrm>
            <a:off x="808038" y="5635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6FF52F16-5919-97D6-BA44-1057329990FE}"/>
              </a:ext>
            </a:extLst>
          </p:cNvPr>
          <p:cNvCxnSpPr/>
          <p:nvPr>
            <p:custDataLst>
              <p:tags r:id="rId21"/>
            </p:custDataLst>
          </p:nvPr>
        </p:nvCxnSpPr>
        <p:spPr bwMode="auto">
          <a:xfrm>
            <a:off x="1895475" y="5557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6DD7A979-3BE9-73C0-8B16-30DF0991D694}"/>
              </a:ext>
            </a:extLst>
          </p:cNvPr>
          <p:cNvCxnSpPr/>
          <p:nvPr>
            <p:custDataLst>
              <p:tags r:id="rId22"/>
            </p:custDataLst>
          </p:nvPr>
        </p:nvCxnSpPr>
        <p:spPr bwMode="auto">
          <a:xfrm>
            <a:off x="3048000" y="5438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7298EA1B-6D0D-5473-E4B2-F36458F7123F}"/>
              </a:ext>
            </a:extLst>
          </p:cNvPr>
          <p:cNvCxnSpPr/>
          <p:nvPr>
            <p:custDataLst>
              <p:tags r:id="rId23"/>
            </p:custDataLst>
          </p:nvPr>
        </p:nvCxnSpPr>
        <p:spPr bwMode="auto">
          <a:xfrm>
            <a:off x="1319213" y="5632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66814D1-E269-1B87-DF62-C129CBC523F2}"/>
              </a:ext>
            </a:extLst>
          </p:cNvPr>
          <p:cNvCxnSpPr/>
          <p:nvPr>
            <p:custDataLst>
              <p:tags r:id="rId24"/>
            </p:custDataLst>
          </p:nvPr>
        </p:nvCxnSpPr>
        <p:spPr bwMode="auto">
          <a:xfrm>
            <a:off x="4198938" y="537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A3093557-DDCE-B6A1-AC6C-DC51ACFEB5E7}"/>
              </a:ext>
            </a:extLst>
          </p:cNvPr>
          <p:cNvCxnSpPr/>
          <p:nvPr>
            <p:custDataLst>
              <p:tags r:id="rId25"/>
            </p:custDataLst>
          </p:nvPr>
        </p:nvCxnSpPr>
        <p:spPr bwMode="auto">
          <a:xfrm>
            <a:off x="3622675" y="5378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1D88B9AE-313F-EFDA-5228-D637B7304A26}"/>
              </a:ext>
            </a:extLst>
          </p:cNvPr>
          <p:cNvCxnSpPr/>
          <p:nvPr>
            <p:custDataLst>
              <p:tags r:id="rId26"/>
            </p:custDataLst>
          </p:nvPr>
        </p:nvCxnSpPr>
        <p:spPr bwMode="auto">
          <a:xfrm>
            <a:off x="4775200" y="5373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3EEC89C-FE9A-637E-855A-A0318ECB242A}"/>
              </a:ext>
            </a:extLst>
          </p:cNvPr>
          <p:cNvCxnSpPr/>
          <p:nvPr>
            <p:custDataLst>
              <p:tags r:id="rId27"/>
            </p:custDataLst>
          </p:nvPr>
        </p:nvCxnSpPr>
        <p:spPr bwMode="auto">
          <a:xfrm>
            <a:off x="5351463" y="5187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F498720-CBD7-695E-FE65-3E3D0DAA0C85}"/>
              </a:ext>
            </a:extLst>
          </p:cNvPr>
          <p:cNvCxnSpPr/>
          <p:nvPr>
            <p:custDataLst>
              <p:tags r:id="rId28"/>
            </p:custDataLst>
          </p:nvPr>
        </p:nvCxnSpPr>
        <p:spPr bwMode="auto">
          <a:xfrm>
            <a:off x="1030288" y="44815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E0845EED-E233-E913-28BB-697F361AECB1}"/>
              </a:ext>
            </a:extLst>
          </p:cNvPr>
          <p:cNvCxnSpPr/>
          <p:nvPr>
            <p:custDataLst>
              <p:tags r:id="rId29"/>
            </p:custDataLst>
          </p:nvPr>
        </p:nvCxnSpPr>
        <p:spPr bwMode="auto">
          <a:xfrm>
            <a:off x="1606550" y="425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49EA9970-E763-6EA3-F821-7E4872EF5C27}"/>
              </a:ext>
            </a:extLst>
          </p:cNvPr>
          <p:cNvCxnSpPr/>
          <p:nvPr>
            <p:custDataLst>
              <p:tags r:id="rId30"/>
            </p:custDataLst>
          </p:nvPr>
        </p:nvCxnSpPr>
        <p:spPr bwMode="auto">
          <a:xfrm>
            <a:off x="2759075" y="397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EF720D0-3AEF-00A1-5D93-1CC9AF8210E0}"/>
              </a:ext>
            </a:extLst>
          </p:cNvPr>
          <p:cNvCxnSpPr/>
          <p:nvPr>
            <p:custDataLst>
              <p:tags r:id="rId31"/>
            </p:custDataLst>
          </p:nvPr>
        </p:nvCxnSpPr>
        <p:spPr bwMode="auto">
          <a:xfrm>
            <a:off x="3333750" y="2867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6FE45339-FC6E-C4CF-A27C-1D340ED2E297}"/>
              </a:ext>
            </a:extLst>
          </p:cNvPr>
          <p:cNvCxnSpPr/>
          <p:nvPr>
            <p:custDataLst>
              <p:tags r:id="rId32"/>
            </p:custDataLst>
          </p:nvPr>
        </p:nvCxnSpPr>
        <p:spPr bwMode="auto">
          <a:xfrm>
            <a:off x="3910013" y="3441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635D1C00-56CA-FA6E-766A-EBFF2351B742}"/>
              </a:ext>
            </a:extLst>
          </p:cNvPr>
          <p:cNvCxnSpPr/>
          <p:nvPr>
            <p:custDataLst>
              <p:tags r:id="rId33"/>
            </p:custDataLst>
          </p:nvPr>
        </p:nvCxnSpPr>
        <p:spPr bwMode="auto">
          <a:xfrm>
            <a:off x="4486275" y="3348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3FB7432B-064A-F9DD-92EA-1610CB43C889}"/>
              </a:ext>
            </a:extLst>
          </p:cNvPr>
          <p:cNvCxnSpPr/>
          <p:nvPr>
            <p:custDataLst>
              <p:tags r:id="rId34"/>
            </p:custDataLst>
          </p:nvPr>
        </p:nvCxnSpPr>
        <p:spPr bwMode="auto">
          <a:xfrm>
            <a:off x="5062538" y="3235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C3E94125-DE4A-6E8C-C20D-EF9AF7E938AE}"/>
              </a:ext>
            </a:extLst>
          </p:cNvPr>
          <p:cNvCxnSpPr/>
          <p:nvPr>
            <p:custDataLst>
              <p:tags r:id="rId35"/>
            </p:custDataLst>
          </p:nvPr>
        </p:nvCxnSpPr>
        <p:spPr bwMode="auto">
          <a:xfrm>
            <a:off x="5638800" y="2909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F2214365-2796-D639-A356-3A086C5EA4C4}"/>
              </a:ext>
            </a:extLst>
          </p:cNvPr>
          <p:cNvCxnSpPr/>
          <p:nvPr>
            <p:custDataLst>
              <p:tags r:id="rId36"/>
            </p:custDataLst>
          </p:nvPr>
        </p:nvCxnSpPr>
        <p:spPr bwMode="auto">
          <a:xfrm>
            <a:off x="2182813" y="407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0" name="テキスト プレースホルダ 9">
            <a:extLst>
              <a:ext uri="{FF2B5EF4-FFF2-40B4-BE49-F238E27FC236}">
                <a16:creationId xmlns:a16="http://schemas.microsoft.com/office/drawing/2014/main" id="{8496D019-8551-74EC-7347-46A751030A6A}"/>
              </a:ext>
            </a:extLst>
          </p:cNvPr>
          <p:cNvSpPr>
            <a:spLocks/>
          </p:cNvSpPr>
          <p:nvPr>
            <p:custDataLst>
              <p:tags r:id="rId37"/>
            </p:custDataLst>
          </p:nvPr>
        </p:nvSpPr>
        <p:spPr bwMode="auto">
          <a:xfrm>
            <a:off x="4875213"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C0B73-FD6B-4DFE-889B-BEE97A27948E}" type="datetime'''''''''''2''''''''''''''''''''''''''4'''''''''''''''">
              <a:rPr lang="en-US" altLang="en-US" sz="1000" smtClean="0"/>
              <a:pPr/>
              <a:t>24</a:t>
            </a:fld>
            <a:endParaRPr kumimoji="1" lang="en-US" altLang="ja-JP" sz="1000" dirty="0">
              <a:sym typeface="+mn-lt"/>
            </a:endParaRPr>
          </a:p>
        </p:txBody>
      </p:sp>
      <p:sp>
        <p:nvSpPr>
          <p:cNvPr id="126" name="テキスト プレースホルダ 9">
            <a:extLst>
              <a:ext uri="{FF2B5EF4-FFF2-40B4-BE49-F238E27FC236}">
                <a16:creationId xmlns:a16="http://schemas.microsoft.com/office/drawing/2014/main" id="{5709898C-AA31-D6B2-734F-5B11418FE45C}"/>
              </a:ext>
            </a:extLst>
          </p:cNvPr>
          <p:cNvSpPr>
            <a:spLocks/>
          </p:cNvSpPr>
          <p:nvPr>
            <p:custDataLst>
              <p:tags r:id="rId38"/>
            </p:custDataLst>
          </p:nvPr>
        </p:nvSpPr>
        <p:spPr bwMode="gray">
          <a:xfrm>
            <a:off x="5176838" y="50355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18684E-5115-4C96-AF12-10B3B0985594}" type="datetime'''''''6''''''''''4''''0.''''''''''''''4'''''''''''''">
              <a:rPr lang="en-US" altLang="en-US" sz="1000" smtClean="0"/>
              <a:pPr/>
              <a:t>640.4</a:t>
            </a:fld>
            <a:endParaRPr kumimoji="1" lang="en-US" altLang="ja-JP" sz="1000" dirty="0">
              <a:sym typeface="+mn-lt"/>
            </a:endParaRPr>
          </a:p>
        </p:txBody>
      </p:sp>
      <p:sp>
        <p:nvSpPr>
          <p:cNvPr id="115" name="テキスト プレースホルダ 9">
            <a:extLst>
              <a:ext uri="{FF2B5EF4-FFF2-40B4-BE49-F238E27FC236}">
                <a16:creationId xmlns:a16="http://schemas.microsoft.com/office/drawing/2014/main" id="{3E17FD32-CF58-99F5-4A1A-D58282AD7406}"/>
              </a:ext>
            </a:extLst>
          </p:cNvPr>
          <p:cNvSpPr>
            <a:spLocks/>
          </p:cNvSpPr>
          <p:nvPr>
            <p:custDataLst>
              <p:tags r:id="rId39"/>
            </p:custDataLst>
          </p:nvPr>
        </p:nvSpPr>
        <p:spPr bwMode="gray">
          <a:xfrm>
            <a:off x="803275" y="43291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CD20D-CBDE-4D20-9B64-0AEA498094EE}" type="datetime'''1'',''''''2''''''''''7''''''''''''''''''''''''9.5'''''''">
              <a:rPr lang="en-US" altLang="en-US" sz="1000" smtClean="0">
                <a:effectLst/>
              </a:rPr>
              <a:pPr/>
              <a:t>1,279.5</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03F62604-396A-EAD8-4B78-2BED7CC981EA}"/>
              </a:ext>
            </a:extLst>
          </p:cNvPr>
          <p:cNvSpPr>
            <a:spLocks/>
          </p:cNvSpPr>
          <p:nvPr>
            <p:custDataLst>
              <p:tags r:id="rId40"/>
            </p:custDataLst>
          </p:nvPr>
        </p:nvSpPr>
        <p:spPr bwMode="gray">
          <a:xfrm>
            <a:off x="5411788" y="275748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F8AB5-E25B-4A38-B4CB-0413E577BE05}" type="datetime'''''2'''',''701''''.''''''''''''''''''''''''1'''">
              <a:rPr lang="en-US" altLang="en-US" sz="1000" smtClean="0">
                <a:effectLst/>
              </a:rPr>
              <a:pPr/>
              <a:t>2,701.1</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ED31FBFD-A4E0-0BDE-CF09-129E2492560F}"/>
              </a:ext>
            </a:extLst>
          </p:cNvPr>
          <p:cNvSpPr>
            <a:spLocks/>
          </p:cNvSpPr>
          <p:nvPr>
            <p:custDataLst>
              <p:tags r:id="rId41"/>
            </p:custDataLst>
          </p:nvPr>
        </p:nvSpPr>
        <p:spPr bwMode="auto">
          <a:xfrm>
            <a:off x="545147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57F4B7-88A3-4521-AB15-A8F3F13091A7}" type="datetime'''''''2''''''''''''''''''''''''5'''''''''''''''''''''''''">
              <a:rPr lang="en-US" altLang="en-US" sz="1000" smtClean="0"/>
              <a:pPr/>
              <a:t>25</a:t>
            </a:fld>
            <a:endParaRPr kumimoji="1" lang="en-US" altLang="ja-JP" sz="1000" dirty="0">
              <a:sym typeface="+mn-lt"/>
            </a:endParaRPr>
          </a:p>
        </p:txBody>
      </p:sp>
      <p:sp>
        <p:nvSpPr>
          <p:cNvPr id="119" name="テキスト プレースホルダ 9">
            <a:extLst>
              <a:ext uri="{FF2B5EF4-FFF2-40B4-BE49-F238E27FC236}">
                <a16:creationId xmlns:a16="http://schemas.microsoft.com/office/drawing/2014/main" id="{FEF4937E-A564-D05D-720D-EC2477835F65}"/>
              </a:ext>
            </a:extLst>
          </p:cNvPr>
          <p:cNvSpPr>
            <a:spLocks/>
          </p:cNvSpPr>
          <p:nvPr>
            <p:custDataLst>
              <p:tags r:id="rId42"/>
            </p:custDataLst>
          </p:nvPr>
        </p:nvSpPr>
        <p:spPr bwMode="auto">
          <a:xfrm>
            <a:off x="773113" y="60071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2C6F75-E6AB-4DAF-B24C-91994B4A7C4C}" type="datetime'''''2''''''''0''''''''''''''''''17'">
              <a:rPr lang="en-US" altLang="en-US" sz="1000" smtClean="0"/>
              <a:pPr/>
              <a:t>2017</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BE48F4BA-A5C2-2569-C45C-DDFEC6081C95}"/>
              </a:ext>
            </a:extLst>
          </p:cNvPr>
          <p:cNvSpPr>
            <a:spLocks/>
          </p:cNvSpPr>
          <p:nvPr>
            <p:custDataLst>
              <p:tags r:id="rId43"/>
            </p:custDataLst>
          </p:nvPr>
        </p:nvSpPr>
        <p:spPr bwMode="gray">
          <a:xfrm>
            <a:off x="1379538" y="40989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5F3F04-780D-4AA0-9DF0-3F420810EF78}" type="datetime'''''1'''',''''4''''''''''''8''''''''''''7.9'''">
              <a:rPr lang="en-US" altLang="en-US" sz="1000" smtClean="0">
                <a:effectLst/>
              </a:rPr>
              <a:pPr/>
              <a:t>1,487.9</a:t>
            </a:fld>
            <a:endParaRPr kumimoji="1" lang="en-US" altLang="ja-JP" sz="1000" dirty="0">
              <a:sym typeface="+mn-lt"/>
            </a:endParaRPr>
          </a:p>
        </p:txBody>
      </p:sp>
      <p:sp>
        <p:nvSpPr>
          <p:cNvPr id="127" name="テキスト プレースホルダ 9">
            <a:extLst>
              <a:ext uri="{FF2B5EF4-FFF2-40B4-BE49-F238E27FC236}">
                <a16:creationId xmlns:a16="http://schemas.microsoft.com/office/drawing/2014/main" id="{3DAF3511-1BD3-5445-11C2-98D5C4F39878}"/>
              </a:ext>
            </a:extLst>
          </p:cNvPr>
          <p:cNvSpPr>
            <a:spLocks/>
          </p:cNvSpPr>
          <p:nvPr>
            <p:custDataLst>
              <p:tags r:id="rId44"/>
            </p:custDataLst>
          </p:nvPr>
        </p:nvSpPr>
        <p:spPr bwMode="auto">
          <a:xfrm>
            <a:off x="14192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21E246-16E7-439D-8EAD-8958C6C864D9}" type="datetime'''''''1''''''''''8'''''''''''''''''''''''''''''''''''">
              <a:rPr lang="en-US" altLang="en-US" sz="1000" smtClean="0"/>
              <a:pPr/>
              <a:t>18</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C7714019-08FE-DB9D-6CD8-A92B235F202E}"/>
              </a:ext>
            </a:extLst>
          </p:cNvPr>
          <p:cNvSpPr>
            <a:spLocks/>
          </p:cNvSpPr>
          <p:nvPr>
            <p:custDataLst>
              <p:tags r:id="rId45"/>
            </p:custDataLst>
          </p:nvPr>
        </p:nvSpPr>
        <p:spPr bwMode="gray">
          <a:xfrm>
            <a:off x="1720850" y="540543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970137-90C5-4F6E-AB70-120A88B58D8E}" type="datetime'''''3''06''''''''''''''''''''''''.''''''''''''''''''3'''''">
              <a:rPr lang="en-US" altLang="en-US" sz="1000" smtClean="0"/>
              <a:pPr/>
              <a:t>306.3</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28BB7377-4455-4967-8289-891CD56DE782}"/>
              </a:ext>
            </a:extLst>
          </p:cNvPr>
          <p:cNvSpPr>
            <a:spLocks/>
          </p:cNvSpPr>
          <p:nvPr>
            <p:custDataLst>
              <p:tags r:id="rId46"/>
            </p:custDataLst>
          </p:nvPr>
        </p:nvSpPr>
        <p:spPr bwMode="gray">
          <a:xfrm>
            <a:off x="1955800" y="392271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5C007-0E2E-4F87-9275-F51E43749B4C}" type="datetime'1'''',''6''''''''4''''''''6.''''''''''''''8'''''''">
              <a:rPr lang="en-US" altLang="en-US" sz="1000" smtClean="0">
                <a:effectLst/>
              </a:rPr>
              <a:pPr/>
              <a:t>1,646.8</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23E21AF5-4FAE-2C03-15C0-A6F5E210B6A2}"/>
              </a:ext>
            </a:extLst>
          </p:cNvPr>
          <p:cNvSpPr>
            <a:spLocks/>
          </p:cNvSpPr>
          <p:nvPr>
            <p:custDataLst>
              <p:tags r:id="rId47"/>
            </p:custDataLst>
          </p:nvPr>
        </p:nvSpPr>
        <p:spPr bwMode="auto">
          <a:xfrm>
            <a:off x="19954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8AACB4-7385-4C60-91B8-9D9E2AAFF38E}" type="datetime'''''''''''''''''''''''''''1''''''''''''9'''">
              <a:rPr lang="en-US" altLang="en-US" sz="1000" smtClean="0"/>
              <a:pPr/>
              <a:t>19</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B053BCC-CF56-7A75-BD3C-E5E350D7EF76}"/>
              </a:ext>
            </a:extLst>
          </p:cNvPr>
          <p:cNvSpPr>
            <a:spLocks/>
          </p:cNvSpPr>
          <p:nvPr>
            <p:custDataLst>
              <p:tags r:id="rId48"/>
            </p:custDataLst>
          </p:nvPr>
        </p:nvSpPr>
        <p:spPr bwMode="gray">
          <a:xfrm>
            <a:off x="2297113" y="53784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0EE95-0AE5-42ED-8ACE-85972FE01989}" type="datetime'''3''''3''0''''''''''''.''''''''''''''''''''5'''''''''''''">
              <a:rPr lang="en-US" altLang="en-US" sz="1000" smtClean="0"/>
              <a:pPr/>
              <a:t>330.5</a:t>
            </a:fld>
            <a:endParaRPr kumimoji="1" lang="en-US" altLang="ja-JP" sz="1000" dirty="0">
              <a:sym typeface="+mn-lt"/>
            </a:endParaRPr>
          </a:p>
        </p:txBody>
      </p:sp>
      <p:sp>
        <p:nvSpPr>
          <p:cNvPr id="108" name="テキスト プレースホルダ 9">
            <a:extLst>
              <a:ext uri="{FF2B5EF4-FFF2-40B4-BE49-F238E27FC236}">
                <a16:creationId xmlns:a16="http://schemas.microsoft.com/office/drawing/2014/main" id="{29F2C328-FAF8-2657-A8A1-30674CB65AA9}"/>
              </a:ext>
            </a:extLst>
          </p:cNvPr>
          <p:cNvSpPr>
            <a:spLocks/>
          </p:cNvSpPr>
          <p:nvPr>
            <p:custDataLst>
              <p:tags r:id="rId49"/>
            </p:custDataLst>
          </p:nvPr>
        </p:nvSpPr>
        <p:spPr bwMode="gray">
          <a:xfrm>
            <a:off x="2532063" y="38179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B4AD46-561B-41FD-B720-F3EBFC0E8387}" type="datetime'1'''''''''',''''7''''''''''4''''''''''''''''''1.''5'''''">
              <a:rPr lang="en-US" altLang="en-US" sz="1000" smtClean="0">
                <a:effectLst/>
              </a:rPr>
              <a:pPr/>
              <a:t>1,741.5</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8573DB41-32DD-80C4-093D-398C6D488958}"/>
              </a:ext>
            </a:extLst>
          </p:cNvPr>
          <p:cNvSpPr>
            <a:spLocks/>
          </p:cNvSpPr>
          <p:nvPr>
            <p:custDataLst>
              <p:tags r:id="rId50"/>
            </p:custDataLst>
          </p:nvPr>
        </p:nvSpPr>
        <p:spPr bwMode="auto">
          <a:xfrm>
            <a:off x="25717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A9A3F9-CD3D-4532-89F6-096BDF3D021F}" type="datetime'''''2''''0'">
              <a:rPr lang="en-US" altLang="en-US" sz="1000" smtClean="0"/>
              <a:pPr/>
              <a:t>20</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54292A40-CDA6-3898-BAC6-0EA2541215E3}"/>
              </a:ext>
            </a:extLst>
          </p:cNvPr>
          <p:cNvSpPr>
            <a:spLocks/>
          </p:cNvSpPr>
          <p:nvPr>
            <p:custDataLst>
              <p:tags r:id="rId51"/>
            </p:custDataLst>
          </p:nvPr>
        </p:nvSpPr>
        <p:spPr bwMode="gray">
          <a:xfrm>
            <a:off x="2873375" y="528637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EC73DC-BC4F-4692-8512-0F610DB78A93}" type="datetime'''4''''''''''''''1''3''''''''''''''''.''''''9'''''''''''''''">
              <a:rPr lang="en-US" altLang="en-US" sz="1000" smtClean="0"/>
              <a:pPr/>
              <a:t>413.9</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4B83D755-2708-7EDF-B5AA-333A7FA2857E}"/>
              </a:ext>
            </a:extLst>
          </p:cNvPr>
          <p:cNvSpPr>
            <a:spLocks/>
          </p:cNvSpPr>
          <p:nvPr>
            <p:custDataLst>
              <p:tags r:id="rId52"/>
            </p:custDataLst>
          </p:nvPr>
        </p:nvSpPr>
        <p:spPr bwMode="gray">
          <a:xfrm>
            <a:off x="3106738" y="27146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A9073F-E2B8-4218-A9B1-9539DD205876}" type="datetime'''''2,''''''''''7''3''''''''''''''''8''''''''''.''8'''">
              <a:rPr lang="en-US" altLang="en-US" sz="1000" smtClean="0">
                <a:effectLst/>
              </a:rPr>
              <a:pPr/>
              <a:t>2,738.8</a:t>
            </a:fld>
            <a:endParaRPr kumimoji="1" lang="en-US" altLang="ja-JP" sz="1000" dirty="0">
              <a:sym typeface="+mn-lt"/>
            </a:endParaRPr>
          </a:p>
        </p:txBody>
      </p:sp>
      <p:sp>
        <p:nvSpPr>
          <p:cNvPr id="113" name="テキスト プレースホルダ 9">
            <a:extLst>
              <a:ext uri="{FF2B5EF4-FFF2-40B4-BE49-F238E27FC236}">
                <a16:creationId xmlns:a16="http://schemas.microsoft.com/office/drawing/2014/main" id="{E74FD39D-CD16-BC45-3A1B-FDF2DC3DF967}"/>
              </a:ext>
            </a:extLst>
          </p:cNvPr>
          <p:cNvSpPr>
            <a:spLocks/>
          </p:cNvSpPr>
          <p:nvPr>
            <p:custDataLst>
              <p:tags r:id="rId53"/>
            </p:custDataLst>
          </p:nvPr>
        </p:nvSpPr>
        <p:spPr bwMode="auto">
          <a:xfrm>
            <a:off x="3146425"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BCC5B-F152-449F-8297-ECFB6916B97B}" type="datetime'''''''21'''''''''''''''''''''''''''''''''">
              <a:rPr lang="en-US" altLang="en-US" sz="1000" smtClean="0"/>
              <a:pPr/>
              <a:t>21</a:t>
            </a:fld>
            <a:endParaRPr kumimoji="1" lang="en-US" altLang="ja-JP" sz="1000" dirty="0">
              <a:sym typeface="+mn-lt"/>
            </a:endParaRPr>
          </a:p>
        </p:txBody>
      </p:sp>
      <p:sp>
        <p:nvSpPr>
          <p:cNvPr id="114" name="テキスト プレースホルダ 9">
            <a:extLst>
              <a:ext uri="{FF2B5EF4-FFF2-40B4-BE49-F238E27FC236}">
                <a16:creationId xmlns:a16="http://schemas.microsoft.com/office/drawing/2014/main" id="{8DB80126-655C-B525-48E5-5ADA61B74D04}"/>
              </a:ext>
            </a:extLst>
          </p:cNvPr>
          <p:cNvSpPr>
            <a:spLocks/>
          </p:cNvSpPr>
          <p:nvPr>
            <p:custDataLst>
              <p:tags r:id="rId54"/>
            </p:custDataLst>
          </p:nvPr>
        </p:nvSpPr>
        <p:spPr bwMode="gray">
          <a:xfrm>
            <a:off x="3448050" y="52260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FC995A-EC52-4E28-B4BE-413854B3DB94}" type="datetime'''''4''''''''''''''''''''''''''6''''''''8.''''''''''9'''''">
              <a:rPr lang="en-US" altLang="en-US" sz="1000" smtClean="0"/>
              <a:pPr/>
              <a:t>468.9</a:t>
            </a:fld>
            <a:endParaRPr kumimoji="1" lang="en-US" altLang="ja-JP" sz="1000" dirty="0">
              <a:sym typeface="+mn-lt"/>
            </a:endParaRPr>
          </a:p>
        </p:txBody>
      </p:sp>
      <p:sp>
        <p:nvSpPr>
          <p:cNvPr id="116" name="テキスト プレースホルダ 9">
            <a:extLst>
              <a:ext uri="{FF2B5EF4-FFF2-40B4-BE49-F238E27FC236}">
                <a16:creationId xmlns:a16="http://schemas.microsoft.com/office/drawing/2014/main" id="{FF3398B0-BF1E-2975-5957-582D2D8FE1C0}"/>
              </a:ext>
            </a:extLst>
          </p:cNvPr>
          <p:cNvSpPr>
            <a:spLocks/>
          </p:cNvSpPr>
          <p:nvPr>
            <p:custDataLst>
              <p:tags r:id="rId55"/>
            </p:custDataLst>
          </p:nvPr>
        </p:nvSpPr>
        <p:spPr bwMode="gray">
          <a:xfrm>
            <a:off x="3683000" y="32893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E88BC2-89BA-44C5-8C09-99A3F197A5C5}" type="datetime'2'''',2''''''''''2''''''''0''''''.''''''''''''''''''3'''">
              <a:rPr lang="en-US" altLang="en-US" sz="1000" smtClean="0">
                <a:effectLst/>
              </a:rPr>
              <a:pPr/>
              <a:t>2,220.3</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DC9EF114-720E-84A5-257E-57D3BF1FBCF0}"/>
              </a:ext>
            </a:extLst>
          </p:cNvPr>
          <p:cNvSpPr>
            <a:spLocks/>
          </p:cNvSpPr>
          <p:nvPr>
            <p:custDataLst>
              <p:tags r:id="rId56"/>
            </p:custDataLst>
          </p:nvPr>
        </p:nvSpPr>
        <p:spPr bwMode="auto">
          <a:xfrm>
            <a:off x="4298950"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72E003-C05F-4A6B-80B1-14D6F1BDDB5F}" type="datetime'''''2''''''''''''3'''''''''''''''''''''''''''''''''''''''''">
              <a:rPr lang="en-US" altLang="en-US" sz="1000" smtClean="0"/>
              <a:pPr/>
              <a:t>23</a:t>
            </a:fld>
            <a:endParaRPr kumimoji="1" lang="en-US" altLang="ja-JP" sz="1000" dirty="0">
              <a:sym typeface="+mn-lt"/>
            </a:endParaRPr>
          </a:p>
        </p:txBody>
      </p:sp>
      <p:sp>
        <p:nvSpPr>
          <p:cNvPr id="117" name="テキスト プレースホルダ 9">
            <a:extLst>
              <a:ext uri="{FF2B5EF4-FFF2-40B4-BE49-F238E27FC236}">
                <a16:creationId xmlns:a16="http://schemas.microsoft.com/office/drawing/2014/main" id="{7561E7F9-4C04-B7DF-3AE3-A6CC148D358B}"/>
              </a:ext>
            </a:extLst>
          </p:cNvPr>
          <p:cNvSpPr>
            <a:spLocks/>
          </p:cNvSpPr>
          <p:nvPr>
            <p:custDataLst>
              <p:tags r:id="rId57"/>
            </p:custDataLst>
          </p:nvPr>
        </p:nvSpPr>
        <p:spPr bwMode="auto">
          <a:xfrm>
            <a:off x="3722688" y="60071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2F4FA0-EF3E-4ABA-8367-47058DECA6AE}" type="datetime'''''2''''''''''2'''''''">
              <a:rPr lang="en-US" altLang="en-US" sz="1000" smtClean="0"/>
              <a:pPr/>
              <a:t>22</a:t>
            </a:fld>
            <a:endParaRPr kumimoji="1" lang="en-US" altLang="ja-JP" sz="1000" dirty="0">
              <a:sym typeface="+mn-lt"/>
            </a:endParaRPr>
          </a:p>
        </p:txBody>
      </p:sp>
      <p:sp>
        <p:nvSpPr>
          <p:cNvPr id="118" name="テキスト プレースホルダ 9">
            <a:extLst>
              <a:ext uri="{FF2B5EF4-FFF2-40B4-BE49-F238E27FC236}">
                <a16:creationId xmlns:a16="http://schemas.microsoft.com/office/drawing/2014/main" id="{05CA7827-B070-B797-A100-F847BC70D19B}"/>
              </a:ext>
            </a:extLst>
          </p:cNvPr>
          <p:cNvSpPr>
            <a:spLocks/>
          </p:cNvSpPr>
          <p:nvPr>
            <p:custDataLst>
              <p:tags r:id="rId58"/>
            </p:custDataLst>
          </p:nvPr>
        </p:nvSpPr>
        <p:spPr bwMode="gray">
          <a:xfrm>
            <a:off x="4024313" y="522446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C539E-E17C-4A89-8DF2-4A2844B27299}" type="datetime'''4''''''''''6''''''''''''9''''''''''''''.''''''3'''''''''''">
              <a:rPr lang="en-US" altLang="en-US" sz="1000" smtClean="0"/>
              <a:pPr/>
              <a:t>469.3</a:t>
            </a:fld>
            <a:endParaRPr kumimoji="1" lang="en-US" altLang="ja-JP" sz="1000" dirty="0">
              <a:sym typeface="+mn-lt"/>
            </a:endParaRPr>
          </a:p>
        </p:txBody>
      </p:sp>
      <p:sp>
        <p:nvSpPr>
          <p:cNvPr id="125" name="テキスト プレースホルダ 9">
            <a:extLst>
              <a:ext uri="{FF2B5EF4-FFF2-40B4-BE49-F238E27FC236}">
                <a16:creationId xmlns:a16="http://schemas.microsoft.com/office/drawing/2014/main" id="{AB8C1F1B-0FB1-284D-8BF6-5DFFA797DB80}"/>
              </a:ext>
            </a:extLst>
          </p:cNvPr>
          <p:cNvSpPr>
            <a:spLocks/>
          </p:cNvSpPr>
          <p:nvPr>
            <p:custDataLst>
              <p:tags r:id="rId59"/>
            </p:custDataLst>
          </p:nvPr>
        </p:nvSpPr>
        <p:spPr bwMode="gray">
          <a:xfrm>
            <a:off x="4259263" y="31956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4AF4A1-6CAB-4C84-A615-000249BB0BE5}" type="datetime'2'''''''''''''',''''''3''''''''''''''''''''03''''''.''''7'''">
              <a:rPr lang="en-US" altLang="en-US" sz="1000" smtClean="0">
                <a:effectLst/>
              </a:rPr>
              <a:pPr/>
              <a:t>2,303.7</a:t>
            </a:fld>
            <a:endParaRPr kumimoji="1" lang="en-US" altLang="ja-JP" sz="1000" dirty="0">
              <a:sym typeface="+mn-lt"/>
            </a:endParaRPr>
          </a:p>
        </p:txBody>
      </p:sp>
      <p:sp>
        <p:nvSpPr>
          <p:cNvPr id="120" name="テキスト プレースホルダ 9">
            <a:extLst>
              <a:ext uri="{FF2B5EF4-FFF2-40B4-BE49-F238E27FC236}">
                <a16:creationId xmlns:a16="http://schemas.microsoft.com/office/drawing/2014/main" id="{CAB17E7F-490F-4241-23E3-069F51B2CB57}"/>
              </a:ext>
            </a:extLst>
          </p:cNvPr>
          <p:cNvSpPr>
            <a:spLocks/>
          </p:cNvSpPr>
          <p:nvPr>
            <p:custDataLst>
              <p:tags r:id="rId60"/>
            </p:custDataLst>
          </p:nvPr>
        </p:nvSpPr>
        <p:spPr bwMode="gray">
          <a:xfrm>
            <a:off x="1144588" y="54800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D53105-195B-4546-A86A-54CA8DF9AF2B}" type="datetime'''''''''''''''''''''''''''''''''''''''238''.2'">
              <a:rPr lang="en-US" altLang="en-US" sz="1000" smtClean="0"/>
              <a:pPr/>
              <a:t>238.2</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A2E28897-ED2B-F823-250D-E92CE7D19D22}"/>
              </a:ext>
            </a:extLst>
          </p:cNvPr>
          <p:cNvSpPr>
            <a:spLocks/>
          </p:cNvSpPr>
          <p:nvPr>
            <p:custDataLst>
              <p:tags r:id="rId61"/>
            </p:custDataLst>
          </p:nvPr>
        </p:nvSpPr>
        <p:spPr bwMode="gray">
          <a:xfrm>
            <a:off x="4600575" y="522128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034A3-0B57-49F7-A823-E743B734F921}" type="datetime'4''7''''''2''''''''''''''''''''''''.''''''''''''''''''3'''">
              <a:rPr lang="en-US" altLang="en-US" sz="1000" smtClean="0"/>
              <a:pPr/>
              <a:t>472.3</a:t>
            </a:fld>
            <a:endParaRPr kumimoji="1" lang="en-US" altLang="ja-JP" sz="1000" dirty="0">
              <a:sym typeface="+mn-lt"/>
            </a:endParaRPr>
          </a:p>
        </p:txBody>
      </p:sp>
      <p:sp useBgFill="1">
        <p:nvSpPr>
          <p:cNvPr id="111" name="テキスト プレースホルダ 9">
            <a:extLst>
              <a:ext uri="{FF2B5EF4-FFF2-40B4-BE49-F238E27FC236}">
                <a16:creationId xmlns:a16="http://schemas.microsoft.com/office/drawing/2014/main" id="{60ED934C-47D1-4727-6726-1F378FC94ED9}"/>
              </a:ext>
            </a:extLst>
          </p:cNvPr>
          <p:cNvSpPr>
            <a:spLocks/>
          </p:cNvSpPr>
          <p:nvPr>
            <p:custDataLst>
              <p:tags r:id="rId62"/>
            </p:custDataLst>
          </p:nvPr>
        </p:nvSpPr>
        <p:spPr bwMode="gray">
          <a:xfrm>
            <a:off x="633413" y="54832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0A82D3-445C-4981-9BCA-C040DDCFF942}" type="datetime'2''''3''''5''''.''''''''''''''''''''1'''''''">
              <a:rPr lang="en-US" altLang="en-US" sz="1000" smtClean="0"/>
              <a:pPr/>
              <a:t>235.1</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67616E73-41A2-70FA-6680-4EC9BC3E3C85}"/>
              </a:ext>
            </a:extLst>
          </p:cNvPr>
          <p:cNvSpPr>
            <a:spLocks/>
          </p:cNvSpPr>
          <p:nvPr>
            <p:custDataLst>
              <p:tags r:id="rId63"/>
            </p:custDataLst>
          </p:nvPr>
        </p:nvSpPr>
        <p:spPr bwMode="gray">
          <a:xfrm>
            <a:off x="4835525" y="308292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82CC6-2264-4402-BC07-ADF98772983B}" type="datetime'2'''''',''''''''4''''0''''''''''''''''''''6''''.8'''">
              <a:rPr lang="en-US" altLang="en-US" sz="1000" smtClean="0">
                <a:effectLst/>
              </a:rPr>
              <a:pPr/>
              <a:t>2,406.8</a:t>
            </a:fld>
            <a:endParaRPr kumimoji="1" lang="en-US" altLang="ja-JP" sz="1000" dirty="0">
              <a:sym typeface="+mn-lt"/>
            </a:endParaRPr>
          </a:p>
        </p:txBody>
      </p:sp>
      <p:sp>
        <p:nvSpPr>
          <p:cNvPr id="131" name="Rectangle 130">
            <a:extLst>
              <a:ext uri="{FF2B5EF4-FFF2-40B4-BE49-F238E27FC236}">
                <a16:creationId xmlns:a16="http://schemas.microsoft.com/office/drawing/2014/main" id="{ED6C4DC0-15F3-8178-B287-5E6F544D16A9}"/>
              </a:ext>
            </a:extLst>
          </p:cNvPr>
          <p:cNvSpPr/>
          <p:nvPr>
            <p:custDataLst>
              <p:tags r:id="rId64"/>
            </p:custDataLst>
          </p:nvPr>
        </p:nvSpPr>
        <p:spPr bwMode="gray">
          <a:xfrm>
            <a:off x="682625" y="6292850"/>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Rectangle 131">
            <a:extLst>
              <a:ext uri="{FF2B5EF4-FFF2-40B4-BE49-F238E27FC236}">
                <a16:creationId xmlns:a16="http://schemas.microsoft.com/office/drawing/2014/main" id="{B81BEA39-A162-0373-79A0-01C347914897}"/>
              </a:ext>
            </a:extLst>
          </p:cNvPr>
          <p:cNvSpPr/>
          <p:nvPr>
            <p:custDataLst>
              <p:tags r:id="rId65"/>
            </p:custDataLst>
          </p:nvPr>
        </p:nvSpPr>
        <p:spPr bwMode="gray">
          <a:xfrm>
            <a:off x="1268413" y="6292850"/>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3" name="テキスト プレースホルダ 9">
            <a:extLst>
              <a:ext uri="{FF2B5EF4-FFF2-40B4-BE49-F238E27FC236}">
                <a16:creationId xmlns:a16="http://schemas.microsoft.com/office/drawing/2014/main" id="{91C21A57-5887-5BFD-1CC7-5B87ED3DAADF}"/>
              </a:ext>
            </a:extLst>
          </p:cNvPr>
          <p:cNvSpPr>
            <a:spLocks noGrp="1"/>
          </p:cNvSpPr>
          <p:nvPr>
            <p:custDataLst>
              <p:tags r:id="rId66"/>
            </p:custDataLst>
          </p:nvPr>
        </p:nvSpPr>
        <p:spPr bwMode="auto">
          <a:xfrm>
            <a:off x="912813" y="6288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034393-703B-4840-A8A6-BCACC2FE8348}" type="datetime'''''''輸''''''''出'''''''''''''''''''''''''''''">
              <a:rPr kumimoji="0" lang="ja-JP" altLang="en-US" sz="1000" smtClean="0"/>
              <a:pPr/>
              <a:t>輸出</a:t>
            </a:fld>
            <a:endParaRPr kumimoji="0" lang="ja-JP" altLang="en-US" sz="1000" dirty="0">
              <a:sym typeface="+mn-lt"/>
            </a:endParaRPr>
          </a:p>
        </p:txBody>
      </p:sp>
      <p:sp>
        <p:nvSpPr>
          <p:cNvPr id="134" name="テキスト プレースホルダ 9">
            <a:extLst>
              <a:ext uri="{FF2B5EF4-FFF2-40B4-BE49-F238E27FC236}">
                <a16:creationId xmlns:a16="http://schemas.microsoft.com/office/drawing/2014/main" id="{B96AE096-9C6A-C8D2-762B-8A4B2748ECA7}"/>
              </a:ext>
            </a:extLst>
          </p:cNvPr>
          <p:cNvSpPr>
            <a:spLocks noGrp="1"/>
          </p:cNvSpPr>
          <p:nvPr>
            <p:custDataLst>
              <p:tags r:id="rId67"/>
            </p:custDataLst>
          </p:nvPr>
        </p:nvSpPr>
        <p:spPr bwMode="auto">
          <a:xfrm>
            <a:off x="1498600" y="62880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4F4DDF4-3A80-4070-8078-ABEA2AAC220F}" type="datetime'''''''''''''''''''''''''''''''''''''''''''輸''''''入'''">
              <a:rPr kumimoji="0" lang="ja-JP" altLang="en-US" sz="1000" smtClean="0"/>
              <a:pPr/>
              <a:t>輸入</a:t>
            </a:fld>
            <a:endParaRPr kumimoji="0" lang="ja-JP" altLang="en-US" sz="1000" dirty="0">
              <a:sym typeface="+mn-lt"/>
            </a:endParaRPr>
          </a:p>
        </p:txBody>
      </p:sp>
      <p:graphicFrame>
        <p:nvGraphicFramePr>
          <p:cNvPr id="191" name="Chart 190">
            <a:extLst>
              <a:ext uri="{FF2B5EF4-FFF2-40B4-BE49-F238E27FC236}">
                <a16:creationId xmlns:a16="http://schemas.microsoft.com/office/drawing/2014/main" id="{F2AE7ADD-E1F4-C68C-A132-A6C3FD311596}"/>
              </a:ext>
            </a:extLst>
          </p:cNvPr>
          <p:cNvGraphicFramePr/>
          <p:nvPr>
            <p:custDataLst>
              <p:tags r:id="rId68"/>
            </p:custDataLst>
            <p:extLst>
              <p:ext uri="{D42A27DB-BD31-4B8C-83A1-F6EECF244321}">
                <p14:modId xmlns:p14="http://schemas.microsoft.com/office/powerpoint/2010/main" val="2919138712"/>
              </p:ext>
            </p:extLst>
          </p:nvPr>
        </p:nvGraphicFramePr>
        <p:xfrm>
          <a:off x="6618288" y="3100388"/>
          <a:ext cx="2689225" cy="2949575"/>
        </p:xfrm>
        <a:graphic>
          <a:graphicData uri="http://schemas.openxmlformats.org/drawingml/2006/chart">
            <c:chart xmlns:c="http://schemas.openxmlformats.org/drawingml/2006/chart" xmlns:r="http://schemas.openxmlformats.org/officeDocument/2006/relationships" r:id="rId79"/>
          </a:graphicData>
        </a:graphic>
      </p:graphicFrame>
      <p:sp>
        <p:nvSpPr>
          <p:cNvPr id="167" name="テキスト プレースホルダ 9">
            <a:extLst>
              <a:ext uri="{FF2B5EF4-FFF2-40B4-BE49-F238E27FC236}">
                <a16:creationId xmlns:a16="http://schemas.microsoft.com/office/drawing/2014/main" id="{FB22C7F5-4C14-6B48-E730-3E758B917417}"/>
              </a:ext>
            </a:extLst>
          </p:cNvPr>
          <p:cNvSpPr>
            <a:spLocks/>
          </p:cNvSpPr>
          <p:nvPr>
            <p:custDataLst>
              <p:tags r:id="rId69"/>
            </p:custDataLst>
          </p:nvPr>
        </p:nvSpPr>
        <p:spPr bwMode="auto">
          <a:xfrm>
            <a:off x="8366125" y="329565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B97EA64-DF27-4AC1-9B1E-7F291AB4DA5A}" type="datetime'''ド''イ''''''''''''''''''''''''''''ツ'''''''">
              <a:rPr lang="ja-JP" altLang="en-US" sz="1000" smtClean="0"/>
              <a:pPr/>
              <a:t>ドイツ</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24F573AB-B5E8-9764-80F8-B10FAF2D8C57}"/>
              </a:ext>
            </a:extLst>
          </p:cNvPr>
          <p:cNvSpPr>
            <a:spLocks/>
          </p:cNvSpPr>
          <p:nvPr>
            <p:custDataLst>
              <p:tags r:id="rId70"/>
            </p:custDataLst>
          </p:nvPr>
        </p:nvSpPr>
        <p:spPr bwMode="auto">
          <a:xfrm>
            <a:off x="9053513" y="38973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D14F6C9-A227-4DE6-BE7C-A4753971164F}" type="datetime'''''''ア''''メリカ''''''合''''''''''''''''''''衆''''''''国'''''''">
              <a:rPr lang="ja-JP" altLang="en-US" sz="1000" smtClean="0"/>
              <a:pPr/>
              <a:t>アメリカ合衆国</a:t>
            </a:fld>
            <a:endParaRPr kumimoji="1" lang="en-US" altLang="ja-JP" sz="1000" dirty="0">
              <a:sym typeface="+mn-lt"/>
            </a:endParaRPr>
          </a:p>
        </p:txBody>
      </p:sp>
      <p:sp>
        <p:nvSpPr>
          <p:cNvPr id="169" name="テキスト プレースホルダ 9">
            <a:extLst>
              <a:ext uri="{FF2B5EF4-FFF2-40B4-BE49-F238E27FC236}">
                <a16:creationId xmlns:a16="http://schemas.microsoft.com/office/drawing/2014/main" id="{F3AF6576-B242-B7B2-ABB6-BEF097A46AD3}"/>
              </a:ext>
            </a:extLst>
          </p:cNvPr>
          <p:cNvSpPr>
            <a:spLocks/>
          </p:cNvSpPr>
          <p:nvPr>
            <p:custDataLst>
              <p:tags r:id="rId71"/>
            </p:custDataLst>
          </p:nvPr>
        </p:nvSpPr>
        <p:spPr bwMode="auto">
          <a:xfrm>
            <a:off x="9175750" y="4643438"/>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D465DD2-6270-4332-AACA-FA0F767EB415}" type="datetime'''シン''''''ガ''''''''''''''''''''''ポ''''''''''''ール'''''''''">
              <a:rPr lang="ja-JP" altLang="en-US" sz="1000" smtClean="0"/>
              <a:pPr marL="0" lvl="0" indent="0">
                <a:spcBef>
                  <a:spcPct val="0"/>
                </a:spcBef>
                <a:buNone/>
              </a:pPr>
              <a:t>シンガポール</a:t>
            </a:fld>
            <a:endParaRPr kumimoji="1" lang="en-US" altLang="ja-JP" sz="1000" dirty="0">
              <a:sym typeface="+mn-lt"/>
            </a:endParaRPr>
          </a:p>
        </p:txBody>
      </p:sp>
      <p:sp>
        <p:nvSpPr>
          <p:cNvPr id="170" name="テキスト プレースホルダ 9">
            <a:extLst>
              <a:ext uri="{FF2B5EF4-FFF2-40B4-BE49-F238E27FC236}">
                <a16:creationId xmlns:a16="http://schemas.microsoft.com/office/drawing/2014/main" id="{1AB4C721-3090-30EB-522C-4FC8E3DD4BCE}"/>
              </a:ext>
            </a:extLst>
          </p:cNvPr>
          <p:cNvSpPr>
            <a:spLocks/>
          </p:cNvSpPr>
          <p:nvPr>
            <p:custDataLst>
              <p:tags r:id="rId72"/>
            </p:custDataLst>
          </p:nvPr>
        </p:nvSpPr>
        <p:spPr bwMode="auto">
          <a:xfrm>
            <a:off x="8985250" y="5219700"/>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3185EAF-E750-4FAE-BC14-87EF581371F9}" type="datetime'''''''''''''''''アイ''''''ルラン''''''''''''ド'''''''''''''">
              <a:rPr lang="ja-JP" altLang="en-US" sz="1000" smtClean="0"/>
              <a:pPr marL="0" lvl="0" indent="0">
                <a:spcBef>
                  <a:spcPct val="0"/>
                </a:spcBef>
                <a:buNone/>
              </a:pPr>
              <a:t>アイルランド</a:t>
            </a:fld>
            <a:endParaRPr kumimoji="1" lang="en-US" altLang="ja-JP" sz="1000" dirty="0">
              <a:sym typeface="+mn-lt"/>
            </a:endParaRPr>
          </a:p>
        </p:txBody>
      </p:sp>
      <p:sp>
        <p:nvSpPr>
          <p:cNvPr id="171" name="テキスト プレースホルダ 9">
            <a:extLst>
              <a:ext uri="{FF2B5EF4-FFF2-40B4-BE49-F238E27FC236}">
                <a16:creationId xmlns:a16="http://schemas.microsoft.com/office/drawing/2014/main" id="{0C08F3C3-1C64-1B75-048C-251170A87B5A}"/>
              </a:ext>
            </a:extLst>
          </p:cNvPr>
          <p:cNvSpPr>
            <a:spLocks/>
          </p:cNvSpPr>
          <p:nvPr>
            <p:custDataLst>
              <p:tags r:id="rId73"/>
            </p:custDataLst>
          </p:nvPr>
        </p:nvSpPr>
        <p:spPr bwMode="auto">
          <a:xfrm>
            <a:off x="8604250" y="5584825"/>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B0DCF04-ED45-4E7A-B1E9-5D2E1CCC7BD2}" type="datetime'''''''''フ''''''''''''''ラ''''ンス'''''''''''">
              <a:rPr lang="ja-JP" altLang="en-US" sz="1000" smtClean="0"/>
              <a:pPr marL="0" lvl="0" indent="0">
                <a:spcBef>
                  <a:spcPct val="0"/>
                </a:spcBef>
                <a:buNone/>
              </a:pPr>
              <a:t>フランス</a:t>
            </a:fld>
            <a:endParaRPr kumimoji="1" lang="en-US" altLang="ja-JP" sz="1000" dirty="0">
              <a:sym typeface="+mn-lt"/>
            </a:endParaRPr>
          </a:p>
        </p:txBody>
      </p:sp>
      <p:sp>
        <p:nvSpPr>
          <p:cNvPr id="172" name="テキスト プレースホルダ 9">
            <a:extLst>
              <a:ext uri="{FF2B5EF4-FFF2-40B4-BE49-F238E27FC236}">
                <a16:creationId xmlns:a16="http://schemas.microsoft.com/office/drawing/2014/main" id="{6F0CDC84-F6AB-C633-FEAA-A8E9EC10636F}"/>
              </a:ext>
            </a:extLst>
          </p:cNvPr>
          <p:cNvSpPr>
            <a:spLocks/>
          </p:cNvSpPr>
          <p:nvPr>
            <p:custDataLst>
              <p:tags r:id="rId74"/>
            </p:custDataLst>
          </p:nvPr>
        </p:nvSpPr>
        <p:spPr bwMode="auto">
          <a:xfrm>
            <a:off x="6389688" y="474980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73125C5-F097-4179-B6A6-E23D42ADAA9A}"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2691467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29445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主要現地メーカー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マレーシア医療機器現地メーカー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現地メーカーは、医薬品、ハーブ製品、ヘルスケア製品に特化している。</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Table 23">
            <a:extLst>
              <a:ext uri="{FF2B5EF4-FFF2-40B4-BE49-F238E27FC236}">
                <a16:creationId xmlns:a16="http://schemas.microsoft.com/office/drawing/2014/main" id="{54BCF41A-007E-4C9F-83D1-4C2A16BA6586}"/>
              </a:ext>
            </a:extLst>
          </p:cNvPr>
          <p:cNvGraphicFramePr>
            <a:graphicFrameLocks noGrp="1"/>
          </p:cNvGraphicFramePr>
          <p:nvPr>
            <p:extLst>
              <p:ext uri="{D42A27DB-BD31-4B8C-83A1-F6EECF244321}">
                <p14:modId xmlns:p14="http://schemas.microsoft.com/office/powerpoint/2010/main" val="3185626070"/>
              </p:ext>
            </p:extLst>
          </p:nvPr>
        </p:nvGraphicFramePr>
        <p:xfrm>
          <a:off x="420762" y="2069814"/>
          <a:ext cx="8819999" cy="3951474"/>
        </p:xfrm>
        <a:graphic>
          <a:graphicData uri="http://schemas.openxmlformats.org/drawingml/2006/table">
            <a:tbl>
              <a:tblPr firstRow="1" bandRow="1">
                <a:tableStyleId>{5C22544A-7EE6-4342-B048-85BDC9FD1C3A}</a:tableStyleId>
              </a:tblPr>
              <a:tblGrid>
                <a:gridCol w="596659">
                  <a:extLst>
                    <a:ext uri="{9D8B030D-6E8A-4147-A177-3AD203B41FA5}">
                      <a16:colId xmlns:a16="http://schemas.microsoft.com/office/drawing/2014/main" val="20000"/>
                    </a:ext>
                  </a:extLst>
                </a:gridCol>
                <a:gridCol w="2663798">
                  <a:extLst>
                    <a:ext uri="{9D8B030D-6E8A-4147-A177-3AD203B41FA5}">
                      <a16:colId xmlns:a16="http://schemas.microsoft.com/office/drawing/2014/main" val="20001"/>
                    </a:ext>
                  </a:extLst>
                </a:gridCol>
                <a:gridCol w="3367046">
                  <a:extLst>
                    <a:ext uri="{9D8B030D-6E8A-4147-A177-3AD203B41FA5}">
                      <a16:colId xmlns:a16="http://schemas.microsoft.com/office/drawing/2014/main" val="20003"/>
                    </a:ext>
                  </a:extLst>
                </a:gridCol>
                <a:gridCol w="2192496">
                  <a:extLst>
                    <a:ext uri="{9D8B030D-6E8A-4147-A177-3AD203B41FA5}">
                      <a16:colId xmlns:a16="http://schemas.microsoft.com/office/drawing/2014/main" val="20004"/>
                    </a:ext>
                  </a:extLst>
                </a:gridCol>
              </a:tblGrid>
              <a:tr h="51779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医薬品</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596183">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Pharmaniaga</a:t>
                      </a:r>
                      <a:r>
                        <a:rPr kumimoji="1" lang="en-SG" sz="1000" b="1" i="0" u="none" strike="noStrike" kern="1200" baseline="0" dirty="0">
                          <a:solidFill>
                            <a:schemeClr val="dk1"/>
                          </a:solidFill>
                          <a:latin typeface="+mn-lt"/>
                          <a:ea typeface="+mn-ea"/>
                          <a:cs typeface="+mn-cs"/>
                        </a:rPr>
                        <a:t> Manufacturing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96183">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1" i="0" u="none" strike="noStrike" kern="1200" baseline="0" dirty="0">
                          <a:solidFill>
                            <a:schemeClr val="dk1"/>
                          </a:solidFill>
                          <a:latin typeface="+mn-lt"/>
                          <a:ea typeface="+mn-ea"/>
                          <a:cs typeface="+mn-cs"/>
                        </a:rPr>
                        <a:t>CCM Pharmaceutical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医薬品・医薬品の製造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錠剤、カプセル、液体、シロップ、顆粒、滅菌耳</a:t>
                      </a:r>
                      <a:r>
                        <a:rPr lang="en-US" altLang="ja-JP" sz="1000" dirty="0"/>
                        <a:t>/</a:t>
                      </a:r>
                      <a:r>
                        <a:rPr lang="ja-JP" altLang="en-US" sz="1000" dirty="0"/>
                        <a:t>点眼液、ソフトジェル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6183">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Hovid</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Berhad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ブランド医薬品とハーブ製品の製造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抗生物質、抗糖尿病薬、降圧薬、抗マラリア薬、消炎鎮痛薬等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6183">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r>
                        <a:rPr lang="en-US" sz="1000" b="1" dirty="0">
                          <a:latin typeface="+mj-lt"/>
                        </a:rPr>
                        <a:t>Ain Medicare </a:t>
                      </a:r>
                      <a:r>
                        <a:rPr lang="en-US" sz="1000" b="1" dirty="0" err="1">
                          <a:latin typeface="+mj-lt"/>
                        </a:rPr>
                        <a:t>Sdn</a:t>
                      </a:r>
                      <a:r>
                        <a:rPr lang="en-US" sz="1000" b="1" baseline="0" dirty="0">
                          <a:latin typeface="+mj-lt"/>
                        </a:rPr>
                        <a:t> </a:t>
                      </a:r>
                      <a:r>
                        <a:rPr lang="en-US" sz="1000" b="1" baseline="0" dirty="0" err="1">
                          <a:latin typeface="+mj-lt"/>
                        </a:rPr>
                        <a:t>Bhd</a:t>
                      </a:r>
                      <a:endParaRPr lang="en-SG" sz="1000" b="1" dirty="0">
                        <a:latin typeface="+mj-lt"/>
                      </a:endParaRPr>
                    </a:p>
                  </a:txBody>
                  <a:tcPr anchor="ctr">
                    <a:solidFill>
                      <a:srgbClr val="DADADA"/>
                    </a:solidFill>
                  </a:tcPr>
                </a:tc>
                <a:tc>
                  <a:txBody>
                    <a:bodyPr/>
                    <a:lstStyle/>
                    <a:p>
                      <a:pPr algn="l"/>
                      <a:r>
                        <a:rPr lang="ja-JP" altLang="en-US" sz="1000" dirty="0"/>
                        <a:t>医療製剤の製造、加工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altLang="ja-JP" sz="1000" dirty="0"/>
                        <a:t>IV</a:t>
                      </a:r>
                      <a:r>
                        <a:rPr lang="ja-JP" altLang="en-US" sz="1000" dirty="0"/>
                        <a:t>溶液、血液透析濃縮物および腹膜透析溶液</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96183">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Kotra</a:t>
                      </a:r>
                      <a:r>
                        <a:rPr kumimoji="1" lang="en-SG" sz="1000" b="1" i="0" u="none" strike="noStrike" kern="1200" baseline="0" dirty="0">
                          <a:solidFill>
                            <a:schemeClr val="dk1"/>
                          </a:solidFill>
                          <a:latin typeface="+mn-lt"/>
                          <a:ea typeface="+mn-ea"/>
                          <a:cs typeface="+mn-cs"/>
                        </a:rPr>
                        <a:t> Pharma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錠剤、カプセル、液体、軟膏およびクリーム、無菌および小容量の注射剤</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2762">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Xepa</a:t>
                      </a:r>
                      <a:r>
                        <a:rPr kumimoji="1" lang="en-SG" sz="1000" b="1" i="0" u="none" strike="noStrike" kern="1200" baseline="0" dirty="0">
                          <a:solidFill>
                            <a:schemeClr val="dk1"/>
                          </a:solidFill>
                          <a:latin typeface="+mn-lt"/>
                          <a:ea typeface="+mn-ea"/>
                          <a:cs typeface="+mn-cs"/>
                        </a:rPr>
                        <a:t>-Soul Pattinson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lang="en-SG" sz="1000" b="1" dirty="0">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錠剤、カプセル、液体製剤、クリーム、軟膏および無菌点眼クリーム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2810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8320198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39" imgW="270" imgH="270" progId="TCLayout.ActiveDocument.1">
                  <p:embed/>
                </p:oleObj>
              </mc:Choice>
              <mc:Fallback>
                <p:oleObj name="think-cellスライド" r:id="rId339" imgW="270" imgH="270" progId="TCLayout.ActiveDocument.1">
                  <p:embed/>
                  <p:pic>
                    <p:nvPicPr>
                      <p:cNvPr id="7" name="オブジェクト 6" hidden="1"/>
                      <p:cNvPicPr>
                        <a:picLocks noChangeAspect="1" noChangeArrowheads="1"/>
                      </p:cNvPicPr>
                      <p:nvPr/>
                    </p:nvPicPr>
                    <p:blipFill>
                      <a:blip r:embed="rId3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251114" y="2356397"/>
            <a:ext cx="1415773" cy="1828921"/>
            <a:chOff x="6422375" y="2016373"/>
            <a:chExt cx="1415773" cy="1828921"/>
          </a:xfrm>
        </p:grpSpPr>
        <p:sp>
          <p:nvSpPr>
            <p:cNvPr id="63" name="フリーフォーム 62"/>
            <p:cNvSpPr/>
            <p:nvPr/>
          </p:nvSpPr>
          <p:spPr>
            <a:xfrm>
              <a:off x="6548973" y="2016373"/>
              <a:ext cx="1289175" cy="174252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422375" y="3668982"/>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3,600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4,400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万人まで成長する一方で、高齢化</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も急加速で</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進むとされている</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pSp>
        <p:nvGrpSpPr>
          <p:cNvPr id="1197" name="グループ化 61">
            <a:extLst>
              <a:ext uri="{FF2B5EF4-FFF2-40B4-BE49-F238E27FC236}">
                <a16:creationId xmlns:a16="http://schemas.microsoft.com/office/drawing/2014/main" id="{31FB9338-4F06-A2DF-10CF-28C9AF4A385E}"/>
              </a:ext>
            </a:extLst>
          </p:cNvPr>
          <p:cNvGrpSpPr/>
          <p:nvPr/>
        </p:nvGrpSpPr>
        <p:grpSpPr>
          <a:xfrm>
            <a:off x="8253742" y="4701670"/>
            <a:ext cx="1415773" cy="1944216"/>
            <a:chOff x="6422375" y="2016373"/>
            <a:chExt cx="1415773" cy="1944216"/>
          </a:xfrm>
        </p:grpSpPr>
        <p:sp>
          <p:nvSpPr>
            <p:cNvPr id="1198" name="フリーフォーム 62">
              <a:extLst>
                <a:ext uri="{FF2B5EF4-FFF2-40B4-BE49-F238E27FC236}">
                  <a16:creationId xmlns:a16="http://schemas.microsoft.com/office/drawing/2014/main" id="{BEA7350A-91E3-4D9A-7E80-51E0FC128554}"/>
                </a:ext>
              </a:extLst>
            </p:cNvPr>
            <p:cNvSpPr/>
            <p:nvPr/>
          </p:nvSpPr>
          <p:spPr>
            <a:xfrm>
              <a:off x="6548973" y="2016373"/>
              <a:ext cx="1289175"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199" name="角丸四角形 63">
              <a:extLst>
                <a:ext uri="{FF2B5EF4-FFF2-40B4-BE49-F238E27FC236}">
                  <a16:creationId xmlns:a16="http://schemas.microsoft.com/office/drawing/2014/main" id="{8A0D2064-29D9-2848-52E4-A48211687A6A}"/>
                </a:ext>
              </a:extLst>
            </p:cNvPr>
            <p:cNvSpPr/>
            <p:nvPr/>
          </p:nvSpPr>
          <p:spPr>
            <a:xfrm>
              <a:off x="6422375"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4" name="Straight Connector 3">
            <a:extLst>
              <a:ext uri="{FF2B5EF4-FFF2-40B4-BE49-F238E27FC236}">
                <a16:creationId xmlns:a16="http://schemas.microsoft.com/office/drawing/2014/main" id="{CC43250E-AD73-6F34-C74E-E6F9C81D5CA7}"/>
              </a:ext>
            </a:extLst>
          </p:cNvPr>
          <p:cNvCxnSpPr/>
          <p:nvPr>
            <p:custDataLst>
              <p:tags r:id="rId3"/>
            </p:custDataLst>
          </p:nvPr>
        </p:nvCxnSpPr>
        <p:spPr bwMode="gray">
          <a:xfrm>
            <a:off x="6061075" y="2201863"/>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1FDCD30-FEDF-FA6E-EBB2-BCB4BAD36C8C}"/>
              </a:ext>
            </a:extLst>
          </p:cNvPr>
          <p:cNvSpPr/>
          <p:nvPr>
            <p:custDataLst>
              <p:tags r:id="rId4"/>
            </p:custDataLst>
          </p:nvPr>
        </p:nvSpPr>
        <p:spPr bwMode="gray">
          <a:xfrm>
            <a:off x="7448550" y="2135188"/>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 name="Oval 7">
            <a:extLst>
              <a:ext uri="{FF2B5EF4-FFF2-40B4-BE49-F238E27FC236}">
                <a16:creationId xmlns:a16="http://schemas.microsoft.com/office/drawing/2014/main" id="{AD52C0F0-9170-0B69-E509-59A8CA302A73}"/>
              </a:ext>
            </a:extLst>
          </p:cNvPr>
          <p:cNvSpPr/>
          <p:nvPr>
            <p:custDataLst>
              <p:tags r:id="rId5"/>
            </p:custDataLst>
          </p:nvPr>
        </p:nvSpPr>
        <p:spPr bwMode="gray">
          <a:xfrm>
            <a:off x="6149975" y="216376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16" name="Text Placeholder 12">
            <a:extLst>
              <a:ext uri="{FF2B5EF4-FFF2-40B4-BE49-F238E27FC236}">
                <a16:creationId xmlns:a16="http://schemas.microsoft.com/office/drawing/2014/main" id="{0E078B69-43AF-BA13-F116-37A327F30078}"/>
              </a:ext>
            </a:extLst>
          </p:cNvPr>
          <p:cNvSpPr>
            <a:spLocks noGrp="1"/>
          </p:cNvSpPr>
          <p:nvPr>
            <p:custDataLst>
              <p:tags r:id="rId6"/>
            </p:custDataLst>
          </p:nvPr>
        </p:nvSpPr>
        <p:spPr bwMode="auto">
          <a:xfrm>
            <a:off x="6372225" y="213042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A8370FD-CEA0-499A-8BD4-25CC3F60711A}" type="datetime'人''''''''''''''口''''''成長''''''率''（％''''''''）'''''''''''''''">
              <a:rPr lang="zh-TW" altLang="en-US" sz="1000" b="0" smtClean="0"/>
              <a:pPr/>
              <a:t>人口成長率（％）</a:t>
            </a:fld>
            <a:endParaRPr kumimoji="0" lang="ja-JP" altLang="en-US" sz="1000" b="0" dirty="0">
              <a:sym typeface="+mn-lt"/>
            </a:endParaRPr>
          </a:p>
        </p:txBody>
      </p:sp>
      <p:sp>
        <p:nvSpPr>
          <p:cNvPr id="21" name="Text Placeholder 12">
            <a:extLst>
              <a:ext uri="{FF2B5EF4-FFF2-40B4-BE49-F238E27FC236}">
                <a16:creationId xmlns:a16="http://schemas.microsoft.com/office/drawing/2014/main" id="{FCEF3CC1-942E-F8AF-83AD-EBA11E5D0251}"/>
              </a:ext>
            </a:extLst>
          </p:cNvPr>
          <p:cNvSpPr>
            <a:spLocks noGrp="1"/>
          </p:cNvSpPr>
          <p:nvPr>
            <p:custDataLst>
              <p:tags r:id="rId7"/>
            </p:custDataLst>
          </p:nvPr>
        </p:nvSpPr>
        <p:spPr bwMode="auto">
          <a:xfrm>
            <a:off x="7678738" y="21304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02CA374-8425-440E-8D64-C7DE6666E843}" type="datetime'総計''''''''''（''''''''''''''''''''''''''''百''''万人''）'''''''''''">
              <a:rPr lang="zh-TW" altLang="en-US" sz="1000" b="0" smtClean="0"/>
              <a:pPr/>
              <a:t>総計（百万人）</a:t>
            </a:fld>
            <a:endParaRPr kumimoji="0" lang="ja-JP" altLang="en-US" sz="1000" b="0" dirty="0">
              <a:sym typeface="+mn-lt"/>
            </a:endParaRPr>
          </a:p>
        </p:txBody>
      </p:sp>
      <p:cxnSp>
        <p:nvCxnSpPr>
          <p:cNvPr id="52" name="Straight Connector 51">
            <a:extLst>
              <a:ext uri="{FF2B5EF4-FFF2-40B4-BE49-F238E27FC236}">
                <a16:creationId xmlns:a16="http://schemas.microsoft.com/office/drawing/2014/main" id="{F3D17BA6-8ABC-32C0-B836-E2367451D843}"/>
              </a:ext>
            </a:extLst>
          </p:cNvPr>
          <p:cNvCxnSpPr/>
          <p:nvPr>
            <p:custDataLst>
              <p:tags r:id="rId8"/>
            </p:custDataLst>
          </p:nvPr>
        </p:nvCxnSpPr>
        <p:spPr bwMode="auto">
          <a:xfrm>
            <a:off x="2363788" y="48577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6F1552C-36B2-E04F-1803-BB238922BDB8}"/>
              </a:ext>
            </a:extLst>
          </p:cNvPr>
          <p:cNvCxnSpPr/>
          <p:nvPr>
            <p:custDataLst>
              <p:tags r:id="rId9"/>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89EA43AD-18D5-5745-C392-4E887029A418}"/>
              </a:ext>
            </a:extLst>
          </p:cNvPr>
          <p:cNvCxnSpPr/>
          <p:nvPr>
            <p:custDataLst>
              <p:tags r:id="rId10"/>
            </p:custDataLst>
          </p:nvPr>
        </p:nvCxnSpPr>
        <p:spPr bwMode="auto">
          <a:xfrm>
            <a:off x="2066925" y="575151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494EE82-F6F2-5BFE-2082-10B479566018}"/>
              </a:ext>
            </a:extLst>
          </p:cNvPr>
          <p:cNvCxnSpPr/>
          <p:nvPr>
            <p:custDataLst>
              <p:tags r:id="rId11"/>
            </p:custDataLst>
          </p:nvPr>
        </p:nvCxnSpPr>
        <p:spPr bwMode="auto">
          <a:xfrm>
            <a:off x="2066925" y="48561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95144EE4-14CB-48BC-F2F8-19966A0D7590}"/>
              </a:ext>
            </a:extLst>
          </p:cNvPr>
          <p:cNvCxnSpPr/>
          <p:nvPr>
            <p:custDataLst>
              <p:tags r:id="rId12"/>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03940A2-1E36-B76F-C476-2D36F2E0DF77}"/>
              </a:ext>
            </a:extLst>
          </p:cNvPr>
          <p:cNvCxnSpPr/>
          <p:nvPr>
            <p:custDataLst>
              <p:tags r:id="rId13"/>
            </p:custDataLst>
          </p:nvPr>
        </p:nvCxnSpPr>
        <p:spPr bwMode="auto">
          <a:xfrm>
            <a:off x="1768475" y="574357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C1709211-BDDC-3B4D-0B08-F446EED0079F}"/>
              </a:ext>
            </a:extLst>
          </p:cNvPr>
          <p:cNvCxnSpPr/>
          <p:nvPr>
            <p:custDataLst>
              <p:tags r:id="rId14"/>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01CADB3-61EA-649E-0F95-A1FF54B8660F}"/>
              </a:ext>
            </a:extLst>
          </p:cNvPr>
          <p:cNvCxnSpPr/>
          <p:nvPr>
            <p:custDataLst>
              <p:tags r:id="rId15"/>
            </p:custDataLst>
          </p:nvPr>
        </p:nvCxnSpPr>
        <p:spPr bwMode="auto">
          <a:xfrm>
            <a:off x="874713"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95FB3AA-F1E1-C810-CE44-E7F54CD93C1B}"/>
              </a:ext>
            </a:extLst>
          </p:cNvPr>
          <p:cNvCxnSpPr/>
          <p:nvPr>
            <p:custDataLst>
              <p:tags r:id="rId16"/>
            </p:custDataLst>
          </p:nvPr>
        </p:nvCxnSpPr>
        <p:spPr bwMode="auto">
          <a:xfrm>
            <a:off x="874713" y="57213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D3B684B-1B5A-0FD6-EA50-BBBBDC5A011A}"/>
              </a:ext>
            </a:extLst>
          </p:cNvPr>
          <p:cNvCxnSpPr/>
          <p:nvPr>
            <p:custDataLst>
              <p:tags r:id="rId17"/>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5393863-BB82-CA89-D276-14561D116306}"/>
              </a:ext>
            </a:extLst>
          </p:cNvPr>
          <p:cNvCxnSpPr/>
          <p:nvPr>
            <p:custDataLst>
              <p:tags r:id="rId18"/>
            </p:custDataLst>
          </p:nvPr>
        </p:nvCxnSpPr>
        <p:spPr bwMode="auto">
          <a:xfrm>
            <a:off x="1171575" y="48529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47FF594-F28F-0035-3BAE-FA88AB9A9A42}"/>
              </a:ext>
            </a:extLst>
          </p:cNvPr>
          <p:cNvCxnSpPr/>
          <p:nvPr>
            <p:custDataLst>
              <p:tags r:id="rId19"/>
            </p:custDataLst>
          </p:nvPr>
        </p:nvCxnSpPr>
        <p:spPr bwMode="auto">
          <a:xfrm>
            <a:off x="1171575" y="572769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58031E7-F519-597F-FA17-0D4097ADC746}"/>
              </a:ext>
            </a:extLst>
          </p:cNvPr>
          <p:cNvCxnSpPr/>
          <p:nvPr>
            <p:custDataLst>
              <p:tags r:id="rId20"/>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A61ADBB-491C-532A-475B-7E9EDF9C0DFA}"/>
              </a:ext>
            </a:extLst>
          </p:cNvPr>
          <p:cNvCxnSpPr/>
          <p:nvPr>
            <p:custDataLst>
              <p:tags r:id="rId21"/>
            </p:custDataLst>
          </p:nvPr>
        </p:nvCxnSpPr>
        <p:spPr bwMode="auto">
          <a:xfrm>
            <a:off x="1470025"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5D3F133C-DE94-7D03-06F8-5BE4224774F6}"/>
              </a:ext>
            </a:extLst>
          </p:cNvPr>
          <p:cNvCxnSpPr/>
          <p:nvPr>
            <p:custDataLst>
              <p:tags r:id="rId22"/>
            </p:custDataLst>
          </p:nvPr>
        </p:nvCxnSpPr>
        <p:spPr bwMode="auto">
          <a:xfrm>
            <a:off x="1470025" y="573563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3D162E0-2C7A-54D2-4CDB-F626B1582853}"/>
              </a:ext>
            </a:extLst>
          </p:cNvPr>
          <p:cNvCxnSpPr/>
          <p:nvPr>
            <p:custDataLst>
              <p:tags r:id="rId23"/>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310C0412-5571-9CFB-CB41-630F3FE5DD67}"/>
              </a:ext>
            </a:extLst>
          </p:cNvPr>
          <p:cNvCxnSpPr/>
          <p:nvPr>
            <p:custDataLst>
              <p:tags r:id="rId24"/>
            </p:custDataLst>
          </p:nvPr>
        </p:nvCxnSpPr>
        <p:spPr bwMode="auto">
          <a:xfrm>
            <a:off x="8920164" y="5961063"/>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469">
            <a:extLst>
              <a:ext uri="{FF2B5EF4-FFF2-40B4-BE49-F238E27FC236}">
                <a16:creationId xmlns:a16="http://schemas.microsoft.com/office/drawing/2014/main" id="{D34D5224-7175-B57C-BEDB-55A3E3C21407}"/>
              </a:ext>
            </a:extLst>
          </p:cNvPr>
          <p:cNvCxnSpPr/>
          <p:nvPr>
            <p:custDataLst>
              <p:tags r:id="rId25"/>
            </p:custDataLst>
          </p:nvPr>
        </p:nvCxnSpPr>
        <p:spPr bwMode="auto">
          <a:xfrm>
            <a:off x="8920163" y="4970462"/>
            <a:ext cx="111125"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470">
            <a:extLst>
              <a:ext uri="{FF2B5EF4-FFF2-40B4-BE49-F238E27FC236}">
                <a16:creationId xmlns:a16="http://schemas.microsoft.com/office/drawing/2014/main" id="{75C913D2-A657-EE75-D3F0-B5C3B9EBE8FA}"/>
              </a:ext>
            </a:extLst>
          </p:cNvPr>
          <p:cNvCxnSpPr/>
          <p:nvPr>
            <p:custDataLst>
              <p:tags r:id="rId26"/>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471">
            <a:extLst>
              <a:ext uri="{FF2B5EF4-FFF2-40B4-BE49-F238E27FC236}">
                <a16:creationId xmlns:a16="http://schemas.microsoft.com/office/drawing/2014/main" id="{31E93B52-B303-8F07-96BE-313BD7AB96D3}"/>
              </a:ext>
            </a:extLst>
          </p:cNvPr>
          <p:cNvCxnSpPr/>
          <p:nvPr>
            <p:custDataLst>
              <p:tags r:id="rId27"/>
            </p:custDataLst>
          </p:nvPr>
        </p:nvCxnSpPr>
        <p:spPr bwMode="auto">
          <a:xfrm>
            <a:off x="8623301" y="5934075"/>
            <a:ext cx="11112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472">
            <a:extLst>
              <a:ext uri="{FF2B5EF4-FFF2-40B4-BE49-F238E27FC236}">
                <a16:creationId xmlns:a16="http://schemas.microsoft.com/office/drawing/2014/main" id="{9FA45589-F3F2-6BD8-2C21-ABE4506B33E6}"/>
              </a:ext>
            </a:extLst>
          </p:cNvPr>
          <p:cNvCxnSpPr/>
          <p:nvPr>
            <p:custDataLst>
              <p:tags r:id="rId28"/>
            </p:custDataLst>
          </p:nvPr>
        </p:nvCxnSpPr>
        <p:spPr bwMode="auto">
          <a:xfrm>
            <a:off x="8628063" y="4932363"/>
            <a:ext cx="106363"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473">
            <a:extLst>
              <a:ext uri="{FF2B5EF4-FFF2-40B4-BE49-F238E27FC236}">
                <a16:creationId xmlns:a16="http://schemas.microsoft.com/office/drawing/2014/main" id="{0E3EE8A5-3D25-5191-D95C-E3B5ACB47166}"/>
              </a:ext>
            </a:extLst>
          </p:cNvPr>
          <p:cNvCxnSpPr/>
          <p:nvPr>
            <p:custDataLst>
              <p:tags r:id="rId29"/>
            </p:custDataLst>
          </p:nvPr>
        </p:nvCxnSpPr>
        <p:spPr bwMode="auto">
          <a:xfrm>
            <a:off x="8634413"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474">
            <a:extLst>
              <a:ext uri="{FF2B5EF4-FFF2-40B4-BE49-F238E27FC236}">
                <a16:creationId xmlns:a16="http://schemas.microsoft.com/office/drawing/2014/main" id="{0D863401-84E3-986D-0E70-4866568C8206}"/>
              </a:ext>
            </a:extLst>
          </p:cNvPr>
          <p:cNvCxnSpPr/>
          <p:nvPr>
            <p:custDataLst>
              <p:tags r:id="rId30"/>
            </p:custDataLst>
          </p:nvPr>
        </p:nvCxnSpPr>
        <p:spPr bwMode="auto">
          <a:xfrm>
            <a:off x="8324850" y="5902325"/>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475">
            <a:extLst>
              <a:ext uri="{FF2B5EF4-FFF2-40B4-BE49-F238E27FC236}">
                <a16:creationId xmlns:a16="http://schemas.microsoft.com/office/drawing/2014/main" id="{CF8A8152-AD36-44F4-0B7C-329EDAD9D5F7}"/>
              </a:ext>
            </a:extLst>
          </p:cNvPr>
          <p:cNvCxnSpPr/>
          <p:nvPr>
            <p:custDataLst>
              <p:tags r:id="rId31"/>
            </p:custDataLst>
          </p:nvPr>
        </p:nvCxnSpPr>
        <p:spPr bwMode="auto">
          <a:xfrm>
            <a:off x="8324850" y="4910138"/>
            <a:ext cx="100013"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476">
            <a:extLst>
              <a:ext uri="{FF2B5EF4-FFF2-40B4-BE49-F238E27FC236}">
                <a16:creationId xmlns:a16="http://schemas.microsoft.com/office/drawing/2014/main" id="{A4509D4A-DE02-0315-E088-10A0A2C12BFF}"/>
              </a:ext>
            </a:extLst>
          </p:cNvPr>
          <p:cNvCxnSpPr/>
          <p:nvPr>
            <p:custDataLst>
              <p:tags r:id="rId32"/>
            </p:custDataLst>
          </p:nvPr>
        </p:nvCxnSpPr>
        <p:spPr bwMode="auto">
          <a:xfrm>
            <a:off x="8324850"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69E6CC4-0D47-DA96-E5EF-289849AC091F}"/>
              </a:ext>
            </a:extLst>
          </p:cNvPr>
          <p:cNvCxnSpPr/>
          <p:nvPr>
            <p:custDataLst>
              <p:tags r:id="rId33"/>
            </p:custDataLst>
          </p:nvPr>
        </p:nvCxnSpPr>
        <p:spPr bwMode="auto">
          <a:xfrm>
            <a:off x="4152900" y="58166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478">
            <a:extLst>
              <a:ext uri="{FF2B5EF4-FFF2-40B4-BE49-F238E27FC236}">
                <a16:creationId xmlns:a16="http://schemas.microsoft.com/office/drawing/2014/main" id="{7991302B-A680-2988-19C0-9121C59B9725}"/>
              </a:ext>
            </a:extLst>
          </p:cNvPr>
          <p:cNvCxnSpPr/>
          <p:nvPr>
            <p:custDataLst>
              <p:tags r:id="rId34"/>
            </p:custDataLst>
          </p:nvPr>
        </p:nvCxnSpPr>
        <p:spPr bwMode="auto">
          <a:xfrm>
            <a:off x="8026400" y="5894388"/>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479">
            <a:extLst>
              <a:ext uri="{FF2B5EF4-FFF2-40B4-BE49-F238E27FC236}">
                <a16:creationId xmlns:a16="http://schemas.microsoft.com/office/drawing/2014/main" id="{5F5A98DB-E98E-8913-328E-AAEFD63676C9}"/>
              </a:ext>
            </a:extLst>
          </p:cNvPr>
          <p:cNvCxnSpPr/>
          <p:nvPr>
            <p:custDataLst>
              <p:tags r:id="rId35"/>
            </p:custDataLst>
          </p:nvPr>
        </p:nvCxnSpPr>
        <p:spPr bwMode="auto">
          <a:xfrm>
            <a:off x="8026400" y="49053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480">
            <a:extLst>
              <a:ext uri="{FF2B5EF4-FFF2-40B4-BE49-F238E27FC236}">
                <a16:creationId xmlns:a16="http://schemas.microsoft.com/office/drawing/2014/main" id="{C9DC6315-2A99-20A9-B5B8-57610582F9E4}"/>
              </a:ext>
            </a:extLst>
          </p:cNvPr>
          <p:cNvCxnSpPr/>
          <p:nvPr>
            <p:custDataLst>
              <p:tags r:id="rId36"/>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481">
            <a:extLst>
              <a:ext uri="{FF2B5EF4-FFF2-40B4-BE49-F238E27FC236}">
                <a16:creationId xmlns:a16="http://schemas.microsoft.com/office/drawing/2014/main" id="{BCD7734B-2915-D913-A3AD-916CF37BE62D}"/>
              </a:ext>
            </a:extLst>
          </p:cNvPr>
          <p:cNvCxnSpPr>
            <a:cxnSpLocks/>
          </p:cNvCxnSpPr>
          <p:nvPr>
            <p:custDataLst>
              <p:tags r:id="rId37"/>
            </p:custDataLst>
          </p:nvPr>
        </p:nvCxnSpPr>
        <p:spPr bwMode="auto">
          <a:xfrm>
            <a:off x="7727950" y="588803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482">
            <a:extLst>
              <a:ext uri="{FF2B5EF4-FFF2-40B4-BE49-F238E27FC236}">
                <a16:creationId xmlns:a16="http://schemas.microsoft.com/office/drawing/2014/main" id="{9DDB03B7-9D84-CA4B-CD16-96CD2E3AEA66}"/>
              </a:ext>
            </a:extLst>
          </p:cNvPr>
          <p:cNvCxnSpPr>
            <a:cxnSpLocks/>
          </p:cNvCxnSpPr>
          <p:nvPr>
            <p:custDataLst>
              <p:tags r:id="rId38"/>
            </p:custDataLst>
          </p:nvPr>
        </p:nvCxnSpPr>
        <p:spPr bwMode="auto">
          <a:xfrm>
            <a:off x="7727950" y="49022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483">
            <a:extLst>
              <a:ext uri="{FF2B5EF4-FFF2-40B4-BE49-F238E27FC236}">
                <a16:creationId xmlns:a16="http://schemas.microsoft.com/office/drawing/2014/main" id="{E8814DA7-A58A-7205-0884-079643494CCF}"/>
              </a:ext>
            </a:extLst>
          </p:cNvPr>
          <p:cNvCxnSpPr>
            <a:cxnSpLocks/>
          </p:cNvCxnSpPr>
          <p:nvPr>
            <p:custDataLst>
              <p:tags r:id="rId3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484">
            <a:extLst>
              <a:ext uri="{FF2B5EF4-FFF2-40B4-BE49-F238E27FC236}">
                <a16:creationId xmlns:a16="http://schemas.microsoft.com/office/drawing/2014/main" id="{8CB68359-E43B-5B0A-EF1D-979663B184E7}"/>
              </a:ext>
            </a:extLst>
          </p:cNvPr>
          <p:cNvCxnSpPr>
            <a:cxnSpLocks/>
          </p:cNvCxnSpPr>
          <p:nvPr>
            <p:custDataLst>
              <p:tags r:id="rId40"/>
            </p:custDataLst>
          </p:nvPr>
        </p:nvCxnSpPr>
        <p:spPr bwMode="auto">
          <a:xfrm>
            <a:off x="7431088" y="588010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485">
            <a:extLst>
              <a:ext uri="{FF2B5EF4-FFF2-40B4-BE49-F238E27FC236}">
                <a16:creationId xmlns:a16="http://schemas.microsoft.com/office/drawing/2014/main" id="{698A7359-478A-09F1-BEF3-DCBB351338E1}"/>
              </a:ext>
            </a:extLst>
          </p:cNvPr>
          <p:cNvCxnSpPr>
            <a:cxnSpLocks/>
          </p:cNvCxnSpPr>
          <p:nvPr>
            <p:custDataLst>
              <p:tags r:id="rId41"/>
            </p:custDataLst>
          </p:nvPr>
        </p:nvCxnSpPr>
        <p:spPr bwMode="auto">
          <a:xfrm>
            <a:off x="7431088" y="48974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486">
            <a:extLst>
              <a:ext uri="{FF2B5EF4-FFF2-40B4-BE49-F238E27FC236}">
                <a16:creationId xmlns:a16="http://schemas.microsoft.com/office/drawing/2014/main" id="{347F61F8-520F-C42F-D806-92739CC332C4}"/>
              </a:ext>
            </a:extLst>
          </p:cNvPr>
          <p:cNvCxnSpPr/>
          <p:nvPr>
            <p:custDataLst>
              <p:tags r:id="rId42"/>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487">
            <a:extLst>
              <a:ext uri="{FF2B5EF4-FFF2-40B4-BE49-F238E27FC236}">
                <a16:creationId xmlns:a16="http://schemas.microsoft.com/office/drawing/2014/main" id="{940E7E5E-8503-1353-B2AB-7F8481C902E2}"/>
              </a:ext>
            </a:extLst>
          </p:cNvPr>
          <p:cNvCxnSpPr>
            <a:cxnSpLocks/>
          </p:cNvCxnSpPr>
          <p:nvPr>
            <p:custDataLst>
              <p:tags r:id="rId43"/>
            </p:custDataLst>
          </p:nvPr>
        </p:nvCxnSpPr>
        <p:spPr bwMode="auto">
          <a:xfrm>
            <a:off x="7132638" y="587216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9" name="Straight Connector 488">
            <a:extLst>
              <a:ext uri="{FF2B5EF4-FFF2-40B4-BE49-F238E27FC236}">
                <a16:creationId xmlns:a16="http://schemas.microsoft.com/office/drawing/2014/main" id="{E6171826-2E14-5688-E788-62E7065B43DD}"/>
              </a:ext>
            </a:extLst>
          </p:cNvPr>
          <p:cNvCxnSpPr>
            <a:cxnSpLocks/>
          </p:cNvCxnSpPr>
          <p:nvPr>
            <p:custDataLst>
              <p:tags r:id="rId44"/>
            </p:custDataLst>
          </p:nvPr>
        </p:nvCxnSpPr>
        <p:spPr bwMode="auto">
          <a:xfrm>
            <a:off x="7132638"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0" name="Straight Connector 489">
            <a:extLst>
              <a:ext uri="{FF2B5EF4-FFF2-40B4-BE49-F238E27FC236}">
                <a16:creationId xmlns:a16="http://schemas.microsoft.com/office/drawing/2014/main" id="{259EDE4C-65BE-1107-5EFB-3955F3E12EB0}"/>
              </a:ext>
            </a:extLst>
          </p:cNvPr>
          <p:cNvCxnSpPr>
            <a:cxnSpLocks/>
          </p:cNvCxnSpPr>
          <p:nvPr>
            <p:custDataLst>
              <p:tags r:id="rId45"/>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490">
            <a:extLst>
              <a:ext uri="{FF2B5EF4-FFF2-40B4-BE49-F238E27FC236}">
                <a16:creationId xmlns:a16="http://schemas.microsoft.com/office/drawing/2014/main" id="{8C04F872-8F54-9688-0B67-B0C271A78DAC}"/>
              </a:ext>
            </a:extLst>
          </p:cNvPr>
          <p:cNvCxnSpPr>
            <a:cxnSpLocks/>
          </p:cNvCxnSpPr>
          <p:nvPr>
            <p:custDataLst>
              <p:tags r:id="rId46"/>
            </p:custDataLst>
          </p:nvPr>
        </p:nvCxnSpPr>
        <p:spPr bwMode="auto">
          <a:xfrm>
            <a:off x="6834188" y="586422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491">
            <a:extLst>
              <a:ext uri="{FF2B5EF4-FFF2-40B4-BE49-F238E27FC236}">
                <a16:creationId xmlns:a16="http://schemas.microsoft.com/office/drawing/2014/main" id="{A214E3B2-E80F-40E5-3F26-6DB238FCBCAC}"/>
              </a:ext>
            </a:extLst>
          </p:cNvPr>
          <p:cNvCxnSpPr>
            <a:cxnSpLocks/>
          </p:cNvCxnSpPr>
          <p:nvPr>
            <p:custDataLst>
              <p:tags r:id="rId47"/>
            </p:custDataLst>
          </p:nvPr>
        </p:nvCxnSpPr>
        <p:spPr bwMode="auto">
          <a:xfrm>
            <a:off x="683418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492">
            <a:extLst>
              <a:ext uri="{FF2B5EF4-FFF2-40B4-BE49-F238E27FC236}">
                <a16:creationId xmlns:a16="http://schemas.microsoft.com/office/drawing/2014/main" id="{2883D7B0-A4E9-844C-C3FE-268DC48F209A}"/>
              </a:ext>
            </a:extLst>
          </p:cNvPr>
          <p:cNvCxnSpPr>
            <a:cxnSpLocks/>
          </p:cNvCxnSpPr>
          <p:nvPr>
            <p:custDataLst>
              <p:tags r:id="rId48"/>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493">
            <a:extLst>
              <a:ext uri="{FF2B5EF4-FFF2-40B4-BE49-F238E27FC236}">
                <a16:creationId xmlns:a16="http://schemas.microsoft.com/office/drawing/2014/main" id="{4407B15C-B50A-04C0-81FD-F8F951D60E7B}"/>
              </a:ext>
            </a:extLst>
          </p:cNvPr>
          <p:cNvCxnSpPr/>
          <p:nvPr>
            <p:custDataLst>
              <p:tags r:id="rId49"/>
            </p:custDataLst>
          </p:nvPr>
        </p:nvCxnSpPr>
        <p:spPr bwMode="auto">
          <a:xfrm>
            <a:off x="6535738" y="58578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979F23CE-DFCA-F6BB-5BDF-55795B67E5E4}"/>
              </a:ext>
            </a:extLst>
          </p:cNvPr>
          <p:cNvCxnSpPr/>
          <p:nvPr>
            <p:custDataLst>
              <p:tags r:id="rId50"/>
            </p:custDataLst>
          </p:nvPr>
        </p:nvCxnSpPr>
        <p:spPr bwMode="auto">
          <a:xfrm>
            <a:off x="6535738" y="48879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FD8DC7CC-D4EB-43D4-B80D-618B657CB754}"/>
              </a:ext>
            </a:extLst>
          </p:cNvPr>
          <p:cNvCxnSpPr/>
          <p:nvPr>
            <p:custDataLst>
              <p:tags r:id="rId51"/>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D4D90B98-D771-D46B-E0B6-1DBDE1880E52}"/>
              </a:ext>
            </a:extLst>
          </p:cNvPr>
          <p:cNvCxnSpPr/>
          <p:nvPr>
            <p:custDataLst>
              <p:tags r:id="rId52"/>
            </p:custDataLst>
          </p:nvPr>
        </p:nvCxnSpPr>
        <p:spPr bwMode="auto">
          <a:xfrm>
            <a:off x="6238875" y="58515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F66F8518-97BD-908C-9FB1-C364689F8392}"/>
              </a:ext>
            </a:extLst>
          </p:cNvPr>
          <p:cNvCxnSpPr/>
          <p:nvPr>
            <p:custDataLst>
              <p:tags r:id="rId53"/>
            </p:custDataLst>
          </p:nvPr>
        </p:nvCxnSpPr>
        <p:spPr bwMode="auto">
          <a:xfrm>
            <a:off x="6238875"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9E5385CB-3AC6-7BF1-BC31-E0B57A352654}"/>
              </a:ext>
            </a:extLst>
          </p:cNvPr>
          <p:cNvCxnSpPr/>
          <p:nvPr>
            <p:custDataLst>
              <p:tags r:id="rId54"/>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E9747FE9-83E1-22E4-DAB7-587D59F2F75F}"/>
              </a:ext>
            </a:extLst>
          </p:cNvPr>
          <p:cNvCxnSpPr/>
          <p:nvPr>
            <p:custDataLst>
              <p:tags r:id="rId55"/>
            </p:custDataLst>
          </p:nvPr>
        </p:nvCxnSpPr>
        <p:spPr bwMode="auto">
          <a:xfrm>
            <a:off x="5940425" y="58467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0A0FE455-6FB4-83FE-44F7-E2E07AAD6667}"/>
              </a:ext>
            </a:extLst>
          </p:cNvPr>
          <p:cNvCxnSpPr/>
          <p:nvPr>
            <p:custDataLst>
              <p:tags r:id="rId56"/>
            </p:custDataLst>
          </p:nvPr>
        </p:nvCxnSpPr>
        <p:spPr bwMode="auto">
          <a:xfrm>
            <a:off x="5940425" y="48815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8A0C6359-266A-6FC0-03B0-9E3AC3ADC0CB}"/>
              </a:ext>
            </a:extLst>
          </p:cNvPr>
          <p:cNvCxnSpPr/>
          <p:nvPr>
            <p:custDataLst>
              <p:tags r:id="rId57"/>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49EEE9B7-BA63-2843-8DA2-DFABA18979F0}"/>
              </a:ext>
            </a:extLst>
          </p:cNvPr>
          <p:cNvCxnSpPr/>
          <p:nvPr>
            <p:custDataLst>
              <p:tags r:id="rId58"/>
            </p:custDataLst>
          </p:nvPr>
        </p:nvCxnSpPr>
        <p:spPr bwMode="auto">
          <a:xfrm>
            <a:off x="5641975" y="5843589"/>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503">
            <a:extLst>
              <a:ext uri="{FF2B5EF4-FFF2-40B4-BE49-F238E27FC236}">
                <a16:creationId xmlns:a16="http://schemas.microsoft.com/office/drawing/2014/main" id="{08BEDF59-79BE-4DAD-922A-483A89747E53}"/>
              </a:ext>
            </a:extLst>
          </p:cNvPr>
          <p:cNvCxnSpPr/>
          <p:nvPr>
            <p:custDataLst>
              <p:tags r:id="rId59"/>
            </p:custDataLst>
          </p:nvPr>
        </p:nvCxnSpPr>
        <p:spPr bwMode="auto">
          <a:xfrm>
            <a:off x="5641975" y="48799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Straight Connector 504">
            <a:extLst>
              <a:ext uri="{FF2B5EF4-FFF2-40B4-BE49-F238E27FC236}">
                <a16:creationId xmlns:a16="http://schemas.microsoft.com/office/drawing/2014/main" id="{023DA426-6BFE-C74F-9ED8-B8188DE7317B}"/>
              </a:ext>
            </a:extLst>
          </p:cNvPr>
          <p:cNvCxnSpPr/>
          <p:nvPr>
            <p:custDataLst>
              <p:tags r:id="rId60"/>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6" name="Straight Connector 505">
            <a:extLst>
              <a:ext uri="{FF2B5EF4-FFF2-40B4-BE49-F238E27FC236}">
                <a16:creationId xmlns:a16="http://schemas.microsoft.com/office/drawing/2014/main" id="{C5FCD39B-6F0E-6C8F-B06D-05D86B00F61C}"/>
              </a:ext>
            </a:extLst>
          </p:cNvPr>
          <p:cNvCxnSpPr/>
          <p:nvPr>
            <p:custDataLst>
              <p:tags r:id="rId61"/>
            </p:custDataLst>
          </p:nvPr>
        </p:nvCxnSpPr>
        <p:spPr bwMode="auto">
          <a:xfrm>
            <a:off x="5345113" y="58388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7" name="Straight Connector 506">
            <a:extLst>
              <a:ext uri="{FF2B5EF4-FFF2-40B4-BE49-F238E27FC236}">
                <a16:creationId xmlns:a16="http://schemas.microsoft.com/office/drawing/2014/main" id="{D92B965E-B5CA-7F3F-2D6E-5BBC9DFEA576}"/>
              </a:ext>
            </a:extLst>
          </p:cNvPr>
          <p:cNvCxnSpPr/>
          <p:nvPr>
            <p:custDataLst>
              <p:tags r:id="rId62"/>
            </p:custDataLst>
          </p:nvPr>
        </p:nvCxnSpPr>
        <p:spPr bwMode="auto">
          <a:xfrm>
            <a:off x="5345113" y="48768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577681E5-556F-C209-A7DA-118E373EA9B2}"/>
              </a:ext>
            </a:extLst>
          </p:cNvPr>
          <p:cNvCxnSpPr/>
          <p:nvPr>
            <p:custDataLst>
              <p:tags r:id="rId63"/>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32A6055B-12A1-BB4B-20A5-2C4AF8FADED5}"/>
              </a:ext>
            </a:extLst>
          </p:cNvPr>
          <p:cNvCxnSpPr/>
          <p:nvPr>
            <p:custDataLst>
              <p:tags r:id="rId64"/>
            </p:custDataLst>
          </p:nvPr>
        </p:nvCxnSpPr>
        <p:spPr bwMode="auto">
          <a:xfrm>
            <a:off x="5046663" y="583406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11E6FAA4-BF6A-E68B-F106-46595B17C6FD}"/>
              </a:ext>
            </a:extLst>
          </p:cNvPr>
          <p:cNvCxnSpPr/>
          <p:nvPr>
            <p:custDataLst>
              <p:tags r:id="rId65"/>
            </p:custDataLst>
          </p:nvPr>
        </p:nvCxnSpPr>
        <p:spPr bwMode="auto">
          <a:xfrm>
            <a:off x="5046663" y="48752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477">
            <a:extLst>
              <a:ext uri="{FF2B5EF4-FFF2-40B4-BE49-F238E27FC236}">
                <a16:creationId xmlns:a16="http://schemas.microsoft.com/office/drawing/2014/main" id="{9C178D9D-0119-BCEE-CFD6-66B33BB957BF}"/>
              </a:ext>
            </a:extLst>
          </p:cNvPr>
          <p:cNvCxnSpPr/>
          <p:nvPr>
            <p:custDataLst>
              <p:tags r:id="rId66"/>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510">
            <a:extLst>
              <a:ext uri="{FF2B5EF4-FFF2-40B4-BE49-F238E27FC236}">
                <a16:creationId xmlns:a16="http://schemas.microsoft.com/office/drawing/2014/main" id="{E806DC1B-A819-D4DF-ADE5-47DCC0FCB6C0}"/>
              </a:ext>
            </a:extLst>
          </p:cNvPr>
          <p:cNvCxnSpPr/>
          <p:nvPr>
            <p:custDataLst>
              <p:tags r:id="rId67"/>
            </p:custDataLst>
          </p:nvPr>
        </p:nvCxnSpPr>
        <p:spPr bwMode="auto">
          <a:xfrm>
            <a:off x="4748213" y="58277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AE4D65A-EB68-B7EB-C678-8C2D95F5D2E5}"/>
              </a:ext>
            </a:extLst>
          </p:cNvPr>
          <p:cNvCxnSpPr/>
          <p:nvPr>
            <p:custDataLst>
              <p:tags r:id="rId68"/>
            </p:custDataLst>
          </p:nvPr>
        </p:nvCxnSpPr>
        <p:spPr bwMode="auto">
          <a:xfrm>
            <a:off x="4748213" y="48720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526E70A9-92F2-74EB-2570-2214C0ED3339}"/>
              </a:ext>
            </a:extLst>
          </p:cNvPr>
          <p:cNvCxnSpPr/>
          <p:nvPr>
            <p:custDataLst>
              <p:tags r:id="rId69"/>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748AC6A5-065C-F16D-893E-775A10D50F2B}"/>
              </a:ext>
            </a:extLst>
          </p:cNvPr>
          <p:cNvCxnSpPr/>
          <p:nvPr>
            <p:custDataLst>
              <p:tags r:id="rId70"/>
            </p:custDataLst>
          </p:nvPr>
        </p:nvCxnSpPr>
        <p:spPr bwMode="auto">
          <a:xfrm>
            <a:off x="4449763" y="58229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EBBAB956-D388-E65F-63AF-863A384C3774}"/>
              </a:ext>
            </a:extLst>
          </p:cNvPr>
          <p:cNvCxnSpPr/>
          <p:nvPr>
            <p:custDataLst>
              <p:tags r:id="rId71"/>
            </p:custDataLst>
          </p:nvPr>
        </p:nvCxnSpPr>
        <p:spPr bwMode="auto">
          <a:xfrm>
            <a:off x="4449763"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DDD312BB-5EE2-ACDE-5B22-5C55D8B1E87C}"/>
              </a:ext>
            </a:extLst>
          </p:cNvPr>
          <p:cNvCxnSpPr/>
          <p:nvPr>
            <p:custDataLst>
              <p:tags r:id="rId7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1F8FD93-18DC-A488-F8B3-029FA5F69F02}"/>
              </a:ext>
            </a:extLst>
          </p:cNvPr>
          <p:cNvCxnSpPr/>
          <p:nvPr>
            <p:custDataLst>
              <p:tags r:id="rId73"/>
            </p:custDataLst>
          </p:nvPr>
        </p:nvCxnSpPr>
        <p:spPr bwMode="auto">
          <a:xfrm>
            <a:off x="4152900"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F5D652B6-4163-5F3B-A483-5C3F6FEAD0F0}"/>
              </a:ext>
            </a:extLst>
          </p:cNvPr>
          <p:cNvCxnSpPr/>
          <p:nvPr>
            <p:custDataLst>
              <p:tags r:id="rId74"/>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493FD215-E718-225B-4132-1E38778442BD}"/>
              </a:ext>
            </a:extLst>
          </p:cNvPr>
          <p:cNvCxnSpPr/>
          <p:nvPr>
            <p:custDataLst>
              <p:tags r:id="rId75"/>
            </p:custDataLst>
          </p:nvPr>
        </p:nvCxnSpPr>
        <p:spPr bwMode="auto">
          <a:xfrm>
            <a:off x="3854450" y="58086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BA230978-FF4D-107F-3646-45F8FD770F3F}"/>
              </a:ext>
            </a:extLst>
          </p:cNvPr>
          <p:cNvCxnSpPr/>
          <p:nvPr>
            <p:custDataLst>
              <p:tags r:id="rId76"/>
            </p:custDataLst>
          </p:nvPr>
        </p:nvCxnSpPr>
        <p:spPr bwMode="auto">
          <a:xfrm>
            <a:off x="3854450" y="4867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C840D2C0-53D9-18E7-AC46-F6632A924D13}"/>
              </a:ext>
            </a:extLst>
          </p:cNvPr>
          <p:cNvCxnSpPr/>
          <p:nvPr>
            <p:custDataLst>
              <p:tags r:id="rId77"/>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CDCE3EE0-72DB-D189-A191-C8983BFA1874}"/>
              </a:ext>
            </a:extLst>
          </p:cNvPr>
          <p:cNvCxnSpPr/>
          <p:nvPr>
            <p:custDataLst>
              <p:tags r:id="rId78"/>
            </p:custDataLst>
          </p:nvPr>
        </p:nvCxnSpPr>
        <p:spPr bwMode="auto">
          <a:xfrm>
            <a:off x="3556000" y="57991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9F2352EE-019A-2194-8070-F1CBCDF21EF3}"/>
              </a:ext>
            </a:extLst>
          </p:cNvPr>
          <p:cNvCxnSpPr/>
          <p:nvPr>
            <p:custDataLst>
              <p:tags r:id="rId79"/>
            </p:custDataLst>
          </p:nvPr>
        </p:nvCxnSpPr>
        <p:spPr bwMode="auto">
          <a:xfrm>
            <a:off x="3556000" y="48641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C5471A4D-99D9-F868-8644-0EF25F6688DE}"/>
              </a:ext>
            </a:extLst>
          </p:cNvPr>
          <p:cNvCxnSpPr/>
          <p:nvPr>
            <p:custDataLst>
              <p:tags r:id="rId80"/>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5810B3E7-C90F-7AD1-B986-DF39B2393965}"/>
              </a:ext>
            </a:extLst>
          </p:cNvPr>
          <p:cNvCxnSpPr/>
          <p:nvPr>
            <p:custDataLst>
              <p:tags r:id="rId81"/>
            </p:custDataLst>
          </p:nvPr>
        </p:nvCxnSpPr>
        <p:spPr bwMode="auto">
          <a:xfrm>
            <a:off x="3259138" y="5788025"/>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07CAB626-90D4-8443-CCDD-5AFC1649D21A}"/>
              </a:ext>
            </a:extLst>
          </p:cNvPr>
          <p:cNvCxnSpPr/>
          <p:nvPr>
            <p:custDataLst>
              <p:tags r:id="rId82"/>
            </p:custDataLst>
          </p:nvPr>
        </p:nvCxnSpPr>
        <p:spPr bwMode="auto">
          <a:xfrm>
            <a:off x="3259138" y="4862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E4113CE-1910-90FE-DA8C-4B9BDF599352}"/>
              </a:ext>
            </a:extLst>
          </p:cNvPr>
          <p:cNvCxnSpPr/>
          <p:nvPr>
            <p:custDataLst>
              <p:tags r:id="rId83"/>
            </p:custDataLst>
          </p:nvPr>
        </p:nvCxnSpPr>
        <p:spPr bwMode="auto">
          <a:xfrm>
            <a:off x="1768475"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52A50077-3FEB-4982-12F8-7356A5BDF03D}"/>
              </a:ext>
            </a:extLst>
          </p:cNvPr>
          <p:cNvCxnSpPr/>
          <p:nvPr>
            <p:custDataLst>
              <p:tags r:id="rId84"/>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6E45F33A-B104-BBB3-3C1C-3ACC58358515}"/>
              </a:ext>
            </a:extLst>
          </p:cNvPr>
          <p:cNvCxnSpPr/>
          <p:nvPr>
            <p:custDataLst>
              <p:tags r:id="rId85"/>
            </p:custDataLst>
          </p:nvPr>
        </p:nvCxnSpPr>
        <p:spPr bwMode="auto">
          <a:xfrm>
            <a:off x="2960688" y="57785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8AEF956D-5181-B5FD-48D2-20B12891F358}"/>
              </a:ext>
            </a:extLst>
          </p:cNvPr>
          <p:cNvCxnSpPr/>
          <p:nvPr>
            <p:custDataLst>
              <p:tags r:id="rId86"/>
            </p:custDataLst>
          </p:nvPr>
        </p:nvCxnSpPr>
        <p:spPr bwMode="auto">
          <a:xfrm>
            <a:off x="2960688" y="48609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B1F8CDE-33F4-8E8E-2BC6-8148E039C1A5}"/>
              </a:ext>
            </a:extLst>
          </p:cNvPr>
          <p:cNvCxnSpPr/>
          <p:nvPr>
            <p:custDataLst>
              <p:tags r:id="rId87"/>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2A43759C-D77B-F93B-DE5C-DB284EA5745C}"/>
              </a:ext>
            </a:extLst>
          </p:cNvPr>
          <p:cNvCxnSpPr/>
          <p:nvPr>
            <p:custDataLst>
              <p:tags r:id="rId88"/>
            </p:custDataLst>
          </p:nvPr>
        </p:nvCxnSpPr>
        <p:spPr bwMode="auto">
          <a:xfrm>
            <a:off x="2662238" y="5770562"/>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35D9002C-E62D-E982-0E97-763C3C37B104}"/>
              </a:ext>
            </a:extLst>
          </p:cNvPr>
          <p:cNvCxnSpPr/>
          <p:nvPr>
            <p:custDataLst>
              <p:tags r:id="rId89"/>
            </p:custDataLst>
          </p:nvPr>
        </p:nvCxnSpPr>
        <p:spPr bwMode="auto">
          <a:xfrm>
            <a:off x="2662238"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57902D9-C238-38FE-4D33-A902D8BFADB0}"/>
              </a:ext>
            </a:extLst>
          </p:cNvPr>
          <p:cNvCxnSpPr/>
          <p:nvPr>
            <p:custDataLst>
              <p:tags r:id="rId90"/>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14DB58BC-BA68-FA7A-A030-C5F833A2CA06}"/>
              </a:ext>
            </a:extLst>
          </p:cNvPr>
          <p:cNvCxnSpPr/>
          <p:nvPr>
            <p:custDataLst>
              <p:tags r:id="rId91"/>
            </p:custDataLst>
          </p:nvPr>
        </p:nvCxnSpPr>
        <p:spPr bwMode="auto">
          <a:xfrm>
            <a:off x="2363788" y="57610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251" name="Chart 1250">
            <a:extLst>
              <a:ext uri="{FF2B5EF4-FFF2-40B4-BE49-F238E27FC236}">
                <a16:creationId xmlns:a16="http://schemas.microsoft.com/office/drawing/2014/main" id="{18327BDA-0ED4-1E9E-7B9A-F95C8DBAE8B3}"/>
              </a:ext>
            </a:extLst>
          </p:cNvPr>
          <p:cNvGraphicFramePr/>
          <p:nvPr>
            <p:custDataLst>
              <p:tags r:id="rId92"/>
            </p:custDataLst>
            <p:extLst>
              <p:ext uri="{D42A27DB-BD31-4B8C-83A1-F6EECF244321}">
                <p14:modId xmlns:p14="http://schemas.microsoft.com/office/powerpoint/2010/main" val="827099195"/>
              </p:ext>
            </p:extLst>
          </p:nvPr>
        </p:nvGraphicFramePr>
        <p:xfrm>
          <a:off x="85725" y="4592638"/>
          <a:ext cx="9271000" cy="1812925"/>
        </p:xfrm>
        <a:graphic>
          <a:graphicData uri="http://schemas.openxmlformats.org/drawingml/2006/chart">
            <c:chart xmlns:c="http://schemas.openxmlformats.org/drawingml/2006/chart" xmlns:r="http://schemas.openxmlformats.org/officeDocument/2006/relationships" r:id="rId341"/>
          </a:graphicData>
        </a:graphic>
      </p:graphicFrame>
      <p:sp>
        <p:nvSpPr>
          <p:cNvPr id="585" name="Text Placeholder 12">
            <a:extLst>
              <a:ext uri="{FF2B5EF4-FFF2-40B4-BE49-F238E27FC236}">
                <a16:creationId xmlns:a16="http://schemas.microsoft.com/office/drawing/2014/main" id="{F4EE3201-2903-F05D-2D31-50F77366ED08}"/>
              </a:ext>
            </a:extLst>
          </p:cNvPr>
          <p:cNvSpPr>
            <a:spLocks noGrp="1"/>
          </p:cNvSpPr>
          <p:nvPr>
            <p:custDataLst>
              <p:tags r:id="rId93"/>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587" name="テキスト プレースホルダ 9">
            <a:extLst>
              <a:ext uri="{FF2B5EF4-FFF2-40B4-BE49-F238E27FC236}">
                <a16:creationId xmlns:a16="http://schemas.microsoft.com/office/drawing/2014/main" id="{7A3BFADB-9B56-1E71-AD39-02201E78B153}"/>
              </a:ext>
            </a:extLst>
          </p:cNvPr>
          <p:cNvSpPr>
            <a:spLocks noGrp="1"/>
          </p:cNvSpPr>
          <p:nvPr>
            <p:custDataLst>
              <p:tags r:id="rId94"/>
            </p:custDataLst>
          </p:nvPr>
        </p:nvSpPr>
        <p:spPr bwMode="gray">
          <a:xfrm>
            <a:off x="654050" y="52181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909C3F-7795-4473-9556-0194F68AEB54}" type="datetime'''''6''2''''''''''.''''''''''''''''''''''''''''''''0'">
              <a:rPr kumimoji="0" lang="ja-JP" altLang="en-US" sz="900" smtClean="0">
                <a:effectLst/>
              </a:rPr>
              <a:pPr/>
              <a:t>62.0</a:t>
            </a:fld>
            <a:endParaRPr kumimoji="0" lang="ja-JP" altLang="en-US" sz="900" dirty="0">
              <a:sym typeface="+mn-lt"/>
            </a:endParaRPr>
          </a:p>
        </p:txBody>
      </p:sp>
      <p:sp>
        <p:nvSpPr>
          <p:cNvPr id="589" name="テキスト プレースホルダ 9">
            <a:extLst>
              <a:ext uri="{FF2B5EF4-FFF2-40B4-BE49-F238E27FC236}">
                <a16:creationId xmlns:a16="http://schemas.microsoft.com/office/drawing/2014/main" id="{BBA3E9BA-FDF4-8E75-AD43-A7FD67064C62}"/>
              </a:ext>
            </a:extLst>
          </p:cNvPr>
          <p:cNvSpPr>
            <a:spLocks noGrp="1"/>
          </p:cNvSpPr>
          <p:nvPr>
            <p:custDataLst>
              <p:tags r:id="rId95"/>
            </p:custDataLst>
          </p:nvPr>
        </p:nvSpPr>
        <p:spPr bwMode="gray">
          <a:xfrm>
            <a:off x="654050" y="58928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383BD7-18A5-4D71-AE8A-35CEE74EF518}" type="datetime'''''''''''''''''''''3''''4''.2'''''''''''''''''''''">
              <a:rPr kumimoji="0" lang="ja-JP" altLang="en-US" sz="900" smtClean="0">
                <a:solidFill>
                  <a:schemeClr val="bg1"/>
                </a:solidFill>
                <a:effectLst/>
              </a:rPr>
              <a:pPr/>
              <a:t>34.2</a:t>
            </a:fld>
            <a:endParaRPr kumimoji="0" lang="ja-JP" altLang="en-US" sz="900" dirty="0">
              <a:solidFill>
                <a:schemeClr val="bg1"/>
              </a:solidFill>
              <a:sym typeface="+mn-lt"/>
            </a:endParaRPr>
          </a:p>
        </p:txBody>
      </p:sp>
      <p:sp>
        <p:nvSpPr>
          <p:cNvPr id="590" name="テキスト プレースホルダ 9">
            <a:extLst>
              <a:ext uri="{FF2B5EF4-FFF2-40B4-BE49-F238E27FC236}">
                <a16:creationId xmlns:a16="http://schemas.microsoft.com/office/drawing/2014/main" id="{5495D1E2-8814-DACA-EA4C-48BAC918CB98}"/>
              </a:ext>
            </a:extLst>
          </p:cNvPr>
          <p:cNvSpPr>
            <a:spLocks noGrp="1"/>
          </p:cNvSpPr>
          <p:nvPr>
            <p:custDataLst>
              <p:tags r:id="rId96"/>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1DFA3-4F4C-4BDD-A19A-E1477F44E141}" type="datetime'''''''''''''''2''''''''''''''''''''''''''0''''0''''''0'">
              <a:rPr lang="ja-JP" altLang="en-US" sz="1000" smtClean="0"/>
              <a:pPr/>
              <a:t>2000</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6194BFFB-1446-B8FE-F7C2-CFDE8C50BA19}"/>
              </a:ext>
            </a:extLst>
          </p:cNvPr>
          <p:cNvSpPr>
            <a:spLocks noGrp="1"/>
          </p:cNvSpPr>
          <p:nvPr>
            <p:custDataLst>
              <p:tags r:id="rId97"/>
            </p:custDataLst>
          </p:nvPr>
        </p:nvSpPr>
        <p:spPr bwMode="gray">
          <a:xfrm>
            <a:off x="950913" y="52212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BF9790-A774-46EB-A996-F82149A87E42}" type="datetime'''''''''6''''''''''''''''2''''''''''''''''.''''''''4'''''''">
              <a:rPr kumimoji="0" lang="ja-JP" altLang="en-US" sz="900" smtClean="0">
                <a:effectLst/>
              </a:rPr>
              <a:pPr/>
              <a:t>62.4</a:t>
            </a:fld>
            <a:endParaRPr kumimoji="0" lang="ja-JP" altLang="en-US" sz="900" dirty="0">
              <a:sym typeface="+mn-lt"/>
            </a:endParaRPr>
          </a:p>
        </p:txBody>
      </p:sp>
      <p:sp>
        <p:nvSpPr>
          <p:cNvPr id="592" name="テキスト プレースホルダ 9">
            <a:extLst>
              <a:ext uri="{FF2B5EF4-FFF2-40B4-BE49-F238E27FC236}">
                <a16:creationId xmlns:a16="http://schemas.microsoft.com/office/drawing/2014/main" id="{A35965CA-274D-28E9-9386-DB67F59171FD}"/>
              </a:ext>
            </a:extLst>
          </p:cNvPr>
          <p:cNvSpPr>
            <a:spLocks noGrp="1"/>
          </p:cNvSpPr>
          <p:nvPr>
            <p:custDataLst>
              <p:tags r:id="rId98"/>
            </p:custDataLst>
          </p:nvPr>
        </p:nvSpPr>
        <p:spPr bwMode="gray">
          <a:xfrm>
            <a:off x="950913" y="58959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244BB-86B8-4B1D-8731-09C162EA118D}" type="datetime'''''''''''''33''''''''.''''7'''''''">
              <a:rPr kumimoji="0" lang="ja-JP" altLang="en-US" sz="900" smtClean="0">
                <a:solidFill>
                  <a:schemeClr val="bg1"/>
                </a:solidFill>
                <a:effectLst/>
              </a:rPr>
              <a:pPr/>
              <a:t>33.7</a:t>
            </a:fld>
            <a:endParaRPr kumimoji="0" lang="ja-JP" altLang="en-US" sz="900" dirty="0">
              <a:solidFill>
                <a:schemeClr val="bg1"/>
              </a:solidFill>
              <a:sym typeface="+mn-lt"/>
            </a:endParaRPr>
          </a:p>
        </p:txBody>
      </p:sp>
      <p:sp>
        <p:nvSpPr>
          <p:cNvPr id="593" name="テキスト プレースホルダ 9">
            <a:extLst>
              <a:ext uri="{FF2B5EF4-FFF2-40B4-BE49-F238E27FC236}">
                <a16:creationId xmlns:a16="http://schemas.microsoft.com/office/drawing/2014/main" id="{1C495C49-C65B-4885-5562-5E8968AD8CF0}"/>
              </a:ext>
            </a:extLst>
          </p:cNvPr>
          <p:cNvSpPr>
            <a:spLocks noGrp="1"/>
          </p:cNvSpPr>
          <p:nvPr>
            <p:custDataLst>
              <p:tags r:id="rId99"/>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EA782-E85A-403E-96C0-3B858F16FF7E}" type="datetime'''''''''''''''''''0''''''''''''1'''''''''''''''''''''">
              <a:rPr lang="ja-JP" altLang="en-US" sz="1000" smtClean="0"/>
              <a:pPr/>
              <a:t>01</a:t>
            </a:fld>
            <a:endParaRPr kumimoji="1" lang="ja-JP" altLang="en-US" sz="1000" dirty="0">
              <a:sym typeface="+mn-lt"/>
            </a:endParaRPr>
          </a:p>
        </p:txBody>
      </p:sp>
      <p:sp>
        <p:nvSpPr>
          <p:cNvPr id="594" name="テキスト プレースホルダ 9">
            <a:extLst>
              <a:ext uri="{FF2B5EF4-FFF2-40B4-BE49-F238E27FC236}">
                <a16:creationId xmlns:a16="http://schemas.microsoft.com/office/drawing/2014/main" id="{0F78111B-DBBF-FE40-605B-23D39867106B}"/>
              </a:ext>
            </a:extLst>
          </p:cNvPr>
          <p:cNvSpPr>
            <a:spLocks noGrp="1"/>
          </p:cNvSpPr>
          <p:nvPr>
            <p:custDataLst>
              <p:tags r:id="rId100"/>
            </p:custDataLst>
          </p:nvPr>
        </p:nvSpPr>
        <p:spPr bwMode="gray">
          <a:xfrm>
            <a:off x="1249363" y="52260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058071-65EF-41CF-BD59-2FD925D69F4C}" type="datetime'''''''''''''6''''''''''''2''''''''.''''''''''''''8'''">
              <a:rPr kumimoji="0" lang="ja-JP" altLang="en-US" sz="900" smtClean="0">
                <a:effectLst/>
              </a:rPr>
              <a:pPr/>
              <a:t>62.8</a:t>
            </a:fld>
            <a:endParaRPr kumimoji="0" lang="ja-JP" altLang="en-US" sz="900" dirty="0">
              <a:sym typeface="+mn-lt"/>
            </a:endParaRPr>
          </a:p>
        </p:txBody>
      </p:sp>
      <p:sp>
        <p:nvSpPr>
          <p:cNvPr id="595" name="テキスト プレースホルダ 9">
            <a:extLst>
              <a:ext uri="{FF2B5EF4-FFF2-40B4-BE49-F238E27FC236}">
                <a16:creationId xmlns:a16="http://schemas.microsoft.com/office/drawing/2014/main" id="{32CC0218-C392-7FC1-65A4-E98A7472ED27}"/>
              </a:ext>
            </a:extLst>
          </p:cNvPr>
          <p:cNvSpPr>
            <a:spLocks noGrp="1"/>
          </p:cNvSpPr>
          <p:nvPr>
            <p:custDataLst>
              <p:tags r:id="rId101"/>
            </p:custDataLst>
          </p:nvPr>
        </p:nvSpPr>
        <p:spPr bwMode="gray">
          <a:xfrm>
            <a:off x="1249363" y="58991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8B11C-3201-4EB6-8715-8D1BB67DCC17}" type="datetime'''''33''''.''''''''''''''''2'''''''''''">
              <a:rPr kumimoji="0" lang="ja-JP" altLang="en-US" sz="900" smtClean="0">
                <a:solidFill>
                  <a:schemeClr val="bg1"/>
                </a:solidFill>
                <a:effectLst/>
              </a:rPr>
              <a:pPr/>
              <a:t>33.2</a:t>
            </a:fld>
            <a:endParaRPr kumimoji="0" lang="ja-JP" altLang="en-US" sz="900" dirty="0">
              <a:solidFill>
                <a:schemeClr val="bg1"/>
              </a:solidFill>
              <a:sym typeface="+mn-lt"/>
            </a:endParaRPr>
          </a:p>
        </p:txBody>
      </p:sp>
      <p:sp>
        <p:nvSpPr>
          <p:cNvPr id="596" name="テキスト プレースホルダ 9">
            <a:extLst>
              <a:ext uri="{FF2B5EF4-FFF2-40B4-BE49-F238E27FC236}">
                <a16:creationId xmlns:a16="http://schemas.microsoft.com/office/drawing/2014/main" id="{234F220D-72A0-3343-D6B2-D2C0C73C583B}"/>
              </a:ext>
            </a:extLst>
          </p:cNvPr>
          <p:cNvSpPr>
            <a:spLocks noGrp="1"/>
          </p:cNvSpPr>
          <p:nvPr>
            <p:custDataLst>
              <p:tags r:id="rId102"/>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B8E60-442C-46D0-AEBA-A9C493A9F898}" type="datetime'''''''''''''''''''''''''0''''''''''''''''''''''2'''''''''''">
              <a:rPr lang="ja-JP" altLang="en-US" sz="1000" smtClean="0"/>
              <a:pPr/>
              <a:t>02</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CA1BAE62-CE1F-FAEE-D050-0D7572BD8562}"/>
              </a:ext>
            </a:extLst>
          </p:cNvPr>
          <p:cNvSpPr>
            <a:spLocks noGrp="1"/>
          </p:cNvSpPr>
          <p:nvPr>
            <p:custDataLst>
              <p:tags r:id="rId103"/>
            </p:custDataLst>
          </p:nvPr>
        </p:nvSpPr>
        <p:spPr bwMode="gray">
          <a:xfrm>
            <a:off x="1547813" y="52308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16E5C-6F13-4E86-959C-004420537261}" type="datetime'6''''''''''3''''''.''''''''''''''''''''3'''''''''''''''''''''">
              <a:rPr kumimoji="0" lang="ja-JP" altLang="en-US" sz="900" smtClean="0">
                <a:effectLst/>
              </a:rPr>
              <a:pPr/>
              <a:t>63.3</a:t>
            </a:fld>
            <a:endParaRPr kumimoji="0" lang="ja-JP" altLang="en-US" sz="900" dirty="0">
              <a:sym typeface="+mn-lt"/>
            </a:endParaRPr>
          </a:p>
        </p:txBody>
      </p:sp>
      <p:sp>
        <p:nvSpPr>
          <p:cNvPr id="598" name="テキスト プレースホルダ 9">
            <a:extLst>
              <a:ext uri="{FF2B5EF4-FFF2-40B4-BE49-F238E27FC236}">
                <a16:creationId xmlns:a16="http://schemas.microsoft.com/office/drawing/2014/main" id="{DBA7282F-1941-4F16-4D2A-165B90756785}"/>
              </a:ext>
            </a:extLst>
          </p:cNvPr>
          <p:cNvSpPr>
            <a:spLocks noGrp="1"/>
          </p:cNvSpPr>
          <p:nvPr>
            <p:custDataLst>
              <p:tags r:id="rId104"/>
            </p:custDataLst>
          </p:nvPr>
        </p:nvSpPr>
        <p:spPr bwMode="gray">
          <a:xfrm>
            <a:off x="1547813" y="59039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49D8B5-B75F-491F-954C-802E81353D2C}" type="datetime'''''''3''''''''''''''''''''''''''''''''2''.''''''''''''''''6'">
              <a:rPr kumimoji="0" lang="ja-JP" altLang="en-US" sz="900" smtClean="0">
                <a:solidFill>
                  <a:schemeClr val="bg1"/>
                </a:solidFill>
                <a:effectLst/>
              </a:rPr>
              <a:pPr/>
              <a:t>32.6</a:t>
            </a:fld>
            <a:endParaRPr kumimoji="0" lang="ja-JP" altLang="en-US" sz="900" dirty="0">
              <a:solidFill>
                <a:schemeClr val="bg1"/>
              </a:solidFill>
              <a:sym typeface="+mn-lt"/>
            </a:endParaRPr>
          </a:p>
        </p:txBody>
      </p:sp>
      <p:sp>
        <p:nvSpPr>
          <p:cNvPr id="600" name="テキスト プレースホルダ 9">
            <a:extLst>
              <a:ext uri="{FF2B5EF4-FFF2-40B4-BE49-F238E27FC236}">
                <a16:creationId xmlns:a16="http://schemas.microsoft.com/office/drawing/2014/main" id="{108D940B-C42D-CB03-91F2-722CC6A18D43}"/>
              </a:ext>
            </a:extLst>
          </p:cNvPr>
          <p:cNvSpPr>
            <a:spLocks noGrp="1"/>
          </p:cNvSpPr>
          <p:nvPr>
            <p:custDataLst>
              <p:tags r:id="rId105"/>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D58A4-5950-4B3E-A39A-1832B051C52C}" type="datetime'''''''0''''''''3'''''''''''''''''''''''''">
              <a:rPr lang="ja-JP" altLang="en-US" sz="1000" smtClean="0"/>
              <a:pPr/>
              <a:t>03</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8D21CF24-128C-9053-F831-101211969095}"/>
              </a:ext>
            </a:extLst>
          </p:cNvPr>
          <p:cNvSpPr>
            <a:spLocks noGrp="1"/>
          </p:cNvSpPr>
          <p:nvPr>
            <p:custDataLst>
              <p:tags r:id="rId106"/>
            </p:custDataLst>
          </p:nvPr>
        </p:nvSpPr>
        <p:spPr bwMode="gray">
          <a:xfrm>
            <a:off x="1846263" y="52355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9CB95-4F43-4E0D-AB3B-FFE751E77B11}" type="datetime'''''''''''''''''''''''6''''3.''''''''8'''">
              <a:rPr kumimoji="0" lang="ja-JP" altLang="en-US" sz="900" smtClean="0">
                <a:effectLst/>
              </a:rPr>
              <a:pPr/>
              <a:t>63.8</a:t>
            </a:fld>
            <a:endParaRPr kumimoji="0" lang="ja-JP" altLang="en-US" sz="900" dirty="0">
              <a:sym typeface="+mn-lt"/>
            </a:endParaRPr>
          </a:p>
        </p:txBody>
      </p:sp>
      <p:sp>
        <p:nvSpPr>
          <p:cNvPr id="1009" name="テキスト プレースホルダ 9">
            <a:extLst>
              <a:ext uri="{FF2B5EF4-FFF2-40B4-BE49-F238E27FC236}">
                <a16:creationId xmlns:a16="http://schemas.microsoft.com/office/drawing/2014/main" id="{2A7A95AF-2873-6B2B-6A0B-602F38BED3E0}"/>
              </a:ext>
            </a:extLst>
          </p:cNvPr>
          <p:cNvSpPr>
            <a:spLocks noGrp="1"/>
          </p:cNvSpPr>
          <p:nvPr>
            <p:custDataLst>
              <p:tags r:id="rId107"/>
            </p:custDataLst>
          </p:nvPr>
        </p:nvSpPr>
        <p:spPr bwMode="gray">
          <a:xfrm>
            <a:off x="1846263" y="59070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806657-DC2D-4A29-B093-DE18BDB2EB8E}" type="datetime'3''''''''''''''''''''''''''''2''''''''''''.0'">
              <a:rPr kumimoji="0" lang="ja-JP" altLang="en-US" sz="900" smtClean="0">
                <a:solidFill>
                  <a:schemeClr val="bg1"/>
                </a:solidFill>
                <a:effectLst/>
              </a:rPr>
              <a:pPr/>
              <a:t>32.0</a:t>
            </a:fld>
            <a:endParaRPr kumimoji="0" lang="ja-JP" altLang="en-US" sz="900" dirty="0">
              <a:solidFill>
                <a:schemeClr val="bg1"/>
              </a:solidFill>
              <a:sym typeface="+mn-lt"/>
            </a:endParaRPr>
          </a:p>
        </p:txBody>
      </p:sp>
      <p:sp>
        <p:nvSpPr>
          <p:cNvPr id="602" name="テキスト プレースホルダ 9">
            <a:extLst>
              <a:ext uri="{FF2B5EF4-FFF2-40B4-BE49-F238E27FC236}">
                <a16:creationId xmlns:a16="http://schemas.microsoft.com/office/drawing/2014/main" id="{F3F22C47-A10B-EC32-171B-AEBE40D81E21}"/>
              </a:ext>
            </a:extLst>
          </p:cNvPr>
          <p:cNvSpPr>
            <a:spLocks noGrp="1"/>
          </p:cNvSpPr>
          <p:nvPr>
            <p:custDataLst>
              <p:tags r:id="rId108"/>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21CF9A-49A8-4EEA-8580-ECE0F724ABBE}" type="datetime'''''''''''''''''0''4'''''''''''''''''''''''''''">
              <a:rPr lang="ja-JP" altLang="en-US" sz="1000" smtClean="0"/>
              <a:pPr/>
              <a:t>04</a:t>
            </a:fld>
            <a:endParaRPr kumimoji="1" lang="ja-JP" altLang="en-US" sz="1000" dirty="0">
              <a:sym typeface="+mn-lt"/>
            </a:endParaRPr>
          </a:p>
        </p:txBody>
      </p:sp>
      <p:sp>
        <p:nvSpPr>
          <p:cNvPr id="573" name="テキスト プレースホルダ 9">
            <a:extLst>
              <a:ext uri="{FF2B5EF4-FFF2-40B4-BE49-F238E27FC236}">
                <a16:creationId xmlns:a16="http://schemas.microsoft.com/office/drawing/2014/main" id="{D59D8D2D-FEFB-CE63-990A-6821FEC9F5F5}"/>
              </a:ext>
            </a:extLst>
          </p:cNvPr>
          <p:cNvSpPr>
            <a:spLocks noGrp="1"/>
          </p:cNvSpPr>
          <p:nvPr>
            <p:custDataLst>
              <p:tags r:id="rId109"/>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76B10-F90C-4C0A-B483-AEC9907B09A0}" type="datetime'''''''''''''''''''''5''0'''''">
              <a:rPr lang="ja-JP" altLang="en-US" sz="1000" smtClean="0"/>
              <a:pPr/>
              <a:t>50</a:t>
            </a:fld>
            <a:endParaRPr kumimoji="1" lang="ja-JP" altLang="en-US" sz="1000" dirty="0">
              <a:sym typeface="+mn-lt"/>
            </a:endParaRPr>
          </a:p>
        </p:txBody>
      </p:sp>
      <p:sp>
        <p:nvSpPr>
          <p:cNvPr id="578" name="テキスト プレースホルダ 9">
            <a:extLst>
              <a:ext uri="{FF2B5EF4-FFF2-40B4-BE49-F238E27FC236}">
                <a16:creationId xmlns:a16="http://schemas.microsoft.com/office/drawing/2014/main" id="{B1841275-F0CB-EBE5-C8B7-CA3FAF7AD484}"/>
              </a:ext>
            </a:extLst>
          </p:cNvPr>
          <p:cNvSpPr>
            <a:spLocks noGrp="1"/>
          </p:cNvSpPr>
          <p:nvPr>
            <p:custDataLst>
              <p:tags r:id="rId110"/>
            </p:custDataLst>
          </p:nvPr>
        </p:nvSpPr>
        <p:spPr bwMode="gray">
          <a:xfrm>
            <a:off x="8997950" y="60182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DAEA99-1315-4D42-AF94-066033BB3BD5}" type="datetime'''1''''''6''''''''''''''''''.''''''''2'''''''''">
              <a:rPr kumimoji="0" lang="ja-JP" altLang="en-US" sz="900" smtClean="0">
                <a:solidFill>
                  <a:schemeClr val="bg1"/>
                </a:solidFill>
                <a:effectLst/>
              </a:rPr>
              <a:pPr/>
              <a:t>16.2</a:t>
            </a:fld>
            <a:endParaRPr kumimoji="0" lang="ja-JP" altLang="en-US" sz="900" dirty="0">
              <a:solidFill>
                <a:schemeClr val="bg1"/>
              </a:solidFill>
              <a:sym typeface="+mn-lt"/>
            </a:endParaRPr>
          </a:p>
        </p:txBody>
      </p:sp>
      <p:sp>
        <p:nvSpPr>
          <p:cNvPr id="579" name="テキスト プレースホルダ 9">
            <a:extLst>
              <a:ext uri="{FF2B5EF4-FFF2-40B4-BE49-F238E27FC236}">
                <a16:creationId xmlns:a16="http://schemas.microsoft.com/office/drawing/2014/main" id="{3F7ED7AF-35D4-0DF7-A537-C3C970488662}"/>
              </a:ext>
            </a:extLst>
          </p:cNvPr>
          <p:cNvSpPr>
            <a:spLocks noGrp="1"/>
          </p:cNvSpPr>
          <p:nvPr>
            <p:custDataLst>
              <p:tags r:id="rId111"/>
            </p:custDataLst>
          </p:nvPr>
        </p:nvSpPr>
        <p:spPr bwMode="gray">
          <a:xfrm>
            <a:off x="8997950" y="5435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B0C0A5-EB9F-42E3-BF4A-B211472A114F}" type="datetime'''''''''''6''''''''7''''''''''''''.''''''''''''''0'''''''''">
              <a:rPr kumimoji="0" lang="ja-JP" altLang="en-US" sz="900" smtClean="0">
                <a:effectLst/>
              </a:rPr>
              <a:pPr/>
              <a:t>67.0</a:t>
            </a:fld>
            <a:endParaRPr kumimoji="0" lang="ja-JP" altLang="en-US" sz="900" dirty="0">
              <a:sym typeface="+mn-lt"/>
            </a:endParaRPr>
          </a:p>
        </p:txBody>
      </p:sp>
      <p:sp>
        <p:nvSpPr>
          <p:cNvPr id="571" name="テキスト プレースホルダ 9">
            <a:extLst>
              <a:ext uri="{FF2B5EF4-FFF2-40B4-BE49-F238E27FC236}">
                <a16:creationId xmlns:a16="http://schemas.microsoft.com/office/drawing/2014/main" id="{7D02ACF1-9594-72F1-3055-68918E3324CC}"/>
              </a:ext>
            </a:extLst>
          </p:cNvPr>
          <p:cNvSpPr>
            <a:spLocks noGrp="1"/>
          </p:cNvSpPr>
          <p:nvPr>
            <p:custDataLst>
              <p:tags r:id="rId112"/>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29D24C-ACF5-4BEB-B3E6-1AA8627CEDC7}" type="datetime'''''''''''4''''''''''''''''''''''''''''''''''''''0'''">
              <a:rPr lang="ja-JP" altLang="en-US" sz="1000" smtClean="0"/>
              <a:pPr/>
              <a:t>40</a:t>
            </a:fld>
            <a:endParaRPr kumimoji="1" lang="ja-JP" altLang="en-US" sz="1000" dirty="0">
              <a:sym typeface="+mn-lt"/>
            </a:endParaRPr>
          </a:p>
        </p:txBody>
      </p:sp>
      <p:sp>
        <p:nvSpPr>
          <p:cNvPr id="574" name="テキスト プレースホルダ 9">
            <a:extLst>
              <a:ext uri="{FF2B5EF4-FFF2-40B4-BE49-F238E27FC236}">
                <a16:creationId xmlns:a16="http://schemas.microsoft.com/office/drawing/2014/main" id="{A17D481C-6A4C-3543-6F55-12416985027A}"/>
              </a:ext>
            </a:extLst>
          </p:cNvPr>
          <p:cNvSpPr>
            <a:spLocks noGrp="1"/>
          </p:cNvSpPr>
          <p:nvPr>
            <p:custDataLst>
              <p:tags r:id="rId113"/>
            </p:custDataLst>
          </p:nvPr>
        </p:nvSpPr>
        <p:spPr bwMode="gray">
          <a:xfrm>
            <a:off x="8699500" y="60118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C3F256-586E-41D4-BDA8-5A2B6B9BFA86}" type="datetime'''1''''''''''''7.''''''''''''''''''0'''''''''''''">
              <a:rPr kumimoji="0" lang="ja-JP" altLang="en-US" sz="900" smtClean="0">
                <a:solidFill>
                  <a:schemeClr val="bg1"/>
                </a:solidFill>
                <a:effectLst/>
              </a:rPr>
              <a:pPr/>
              <a:t>17.0</a:t>
            </a:fld>
            <a:endParaRPr kumimoji="0" lang="ja-JP" altLang="en-US" sz="900" dirty="0">
              <a:solidFill>
                <a:schemeClr val="bg1"/>
              </a:solidFill>
              <a:sym typeface="+mn-lt"/>
            </a:endParaRPr>
          </a:p>
        </p:txBody>
      </p:sp>
      <p:sp>
        <p:nvSpPr>
          <p:cNvPr id="577" name="テキスト プレースホルダ 9">
            <a:extLst>
              <a:ext uri="{FF2B5EF4-FFF2-40B4-BE49-F238E27FC236}">
                <a16:creationId xmlns:a16="http://schemas.microsoft.com/office/drawing/2014/main" id="{E145B54C-64B8-2D74-D379-975D8EC11939}"/>
              </a:ext>
            </a:extLst>
          </p:cNvPr>
          <p:cNvSpPr>
            <a:spLocks noGrp="1"/>
          </p:cNvSpPr>
          <p:nvPr>
            <p:custDataLst>
              <p:tags r:id="rId114"/>
            </p:custDataLst>
          </p:nvPr>
        </p:nvSpPr>
        <p:spPr bwMode="gray">
          <a:xfrm>
            <a:off x="8699500" y="53975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078C37-05A6-4294-8200-65529FAFD455}" type="datetime'''7''''''''''''0''''''''''''''''''.''''6'''''''''''''''''">
              <a:rPr kumimoji="0" lang="ja-JP" altLang="en-US" sz="900" smtClean="0">
                <a:effectLst/>
              </a:rPr>
              <a:pPr/>
              <a:t>70.6</a:t>
            </a:fld>
            <a:endParaRPr kumimoji="0" lang="ja-JP" altLang="en-US" sz="900" dirty="0">
              <a:sym typeface="+mn-lt"/>
            </a:endParaRPr>
          </a:p>
        </p:txBody>
      </p:sp>
      <p:sp>
        <p:nvSpPr>
          <p:cNvPr id="877" name="テキスト プレースホルダ 9">
            <a:extLst>
              <a:ext uri="{FF2B5EF4-FFF2-40B4-BE49-F238E27FC236}">
                <a16:creationId xmlns:a16="http://schemas.microsoft.com/office/drawing/2014/main" id="{7FAF2BC2-F004-37C1-0E8E-F3C6696BA149}"/>
              </a:ext>
            </a:extLst>
          </p:cNvPr>
          <p:cNvSpPr>
            <a:spLocks noGrp="1"/>
          </p:cNvSpPr>
          <p:nvPr>
            <p:custDataLst>
              <p:tags r:id="rId115"/>
            </p:custDataLst>
          </p:nvPr>
        </p:nvSpPr>
        <p:spPr bwMode="gray">
          <a:xfrm>
            <a:off x="8699500" y="4814889"/>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590189-A58A-4398-81D0-3A860A44ABB6}" type="datetime'''1''''''''''''''''''''''''''''2''''''''''''.''''4'''''''''''">
              <a:rPr lang="ja-JP" altLang="en-US" sz="900" smtClean="0">
                <a:effectLst/>
                <a:sym typeface="+mn-lt"/>
              </a:rPr>
              <a:pPr marL="0" lvl="0" indent="0" algn="ctr">
                <a:spcBef>
                  <a:spcPct val="0"/>
                </a:spcBef>
                <a:buNone/>
              </a:pPr>
              <a:t>12.4</a:t>
            </a:fld>
            <a:endParaRPr kumimoji="1" lang="ja-JP" altLang="en-US" sz="900" dirty="0">
              <a:sym typeface="+mn-lt"/>
            </a:endParaRPr>
          </a:p>
        </p:txBody>
      </p:sp>
      <p:sp>
        <p:nvSpPr>
          <p:cNvPr id="603" name="テキスト プレースホルダ 9">
            <a:extLst>
              <a:ext uri="{FF2B5EF4-FFF2-40B4-BE49-F238E27FC236}">
                <a16:creationId xmlns:a16="http://schemas.microsoft.com/office/drawing/2014/main" id="{E05680BA-EF51-D3BF-0FE3-634B80C9980E}"/>
              </a:ext>
            </a:extLst>
          </p:cNvPr>
          <p:cNvSpPr>
            <a:spLocks noGrp="1"/>
          </p:cNvSpPr>
          <p:nvPr>
            <p:custDataLst>
              <p:tags r:id="rId116"/>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85DAC5-0CFE-442E-90B0-296D0EE4CF89}" type="datetime'''''''''''''''''''''''''''''''''''3''''0'''''''''''">
              <a:rPr lang="ja-JP" altLang="en-US" sz="1000" smtClean="0"/>
              <a:pPr/>
              <a:t>30</a:t>
            </a:fld>
            <a:endParaRPr kumimoji="1" lang="ja-JP" altLang="en-US" sz="1000" dirty="0">
              <a:sym typeface="+mn-lt"/>
            </a:endParaRPr>
          </a:p>
        </p:txBody>
      </p:sp>
      <p:sp>
        <p:nvSpPr>
          <p:cNvPr id="604" name="テキスト プレースホルダ 9">
            <a:extLst>
              <a:ext uri="{FF2B5EF4-FFF2-40B4-BE49-F238E27FC236}">
                <a16:creationId xmlns:a16="http://schemas.microsoft.com/office/drawing/2014/main" id="{B1DC3E4D-5F4D-480C-F7B2-E99943401F1D}"/>
              </a:ext>
            </a:extLst>
          </p:cNvPr>
          <p:cNvSpPr>
            <a:spLocks noGrp="1"/>
          </p:cNvSpPr>
          <p:nvPr>
            <p:custDataLst>
              <p:tags r:id="rId117"/>
            </p:custDataLst>
          </p:nvPr>
        </p:nvSpPr>
        <p:spPr bwMode="gray">
          <a:xfrm>
            <a:off x="8402638" y="59991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EFB4D-3C74-45FB-A23B-E1C4D5FB05DB}" type="datetime'''''''''''''1''''9''''.''''''''''''''0'''''''''''">
              <a:rPr kumimoji="0" lang="ja-JP" altLang="en-US" sz="900" smtClean="0">
                <a:solidFill>
                  <a:schemeClr val="bg1"/>
                </a:solidFill>
                <a:effectLst/>
              </a:rPr>
              <a:pPr/>
              <a:t>19.0</a:t>
            </a:fld>
            <a:endParaRPr kumimoji="0" lang="ja-JP" altLang="en-US" sz="900" dirty="0">
              <a:solidFill>
                <a:schemeClr val="bg1"/>
              </a:solidFill>
              <a:sym typeface="+mn-lt"/>
            </a:endParaRPr>
          </a:p>
        </p:txBody>
      </p:sp>
      <p:sp>
        <p:nvSpPr>
          <p:cNvPr id="605" name="テキスト プレースホルダ 9">
            <a:extLst>
              <a:ext uri="{FF2B5EF4-FFF2-40B4-BE49-F238E27FC236}">
                <a16:creationId xmlns:a16="http://schemas.microsoft.com/office/drawing/2014/main" id="{7439C693-8B76-F959-F6F8-9AB266234354}"/>
              </a:ext>
            </a:extLst>
          </p:cNvPr>
          <p:cNvSpPr>
            <a:spLocks noGrp="1"/>
          </p:cNvSpPr>
          <p:nvPr>
            <p:custDataLst>
              <p:tags r:id="rId118"/>
            </p:custDataLst>
          </p:nvPr>
        </p:nvSpPr>
        <p:spPr bwMode="gray">
          <a:xfrm>
            <a:off x="8402638" y="53641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E1DAEC-D6DB-42E2-B0CA-454F9F6BFF59}" type="datetime'7''''''1''''''''.''''''''''5'''''''''''''''''">
              <a:rPr kumimoji="0" lang="ja-JP" altLang="en-US" sz="900" smtClean="0">
                <a:effectLst/>
              </a:rPr>
              <a:pPr/>
              <a:t>71.5</a:t>
            </a:fld>
            <a:endParaRPr kumimoji="0" lang="ja-JP" altLang="en-US" sz="900" dirty="0">
              <a:sym typeface="+mn-lt"/>
            </a:endParaRPr>
          </a:p>
        </p:txBody>
      </p:sp>
      <p:sp>
        <p:nvSpPr>
          <p:cNvPr id="606" name="テキスト プレースホルダ 9">
            <a:extLst>
              <a:ext uri="{FF2B5EF4-FFF2-40B4-BE49-F238E27FC236}">
                <a16:creationId xmlns:a16="http://schemas.microsoft.com/office/drawing/2014/main" id="{8B4F0CF3-AD95-EE41-8BCA-D913D9536621}"/>
              </a:ext>
            </a:extLst>
          </p:cNvPr>
          <p:cNvSpPr>
            <a:spLocks noGrp="1"/>
          </p:cNvSpPr>
          <p:nvPr>
            <p:custDataLst>
              <p:tags r:id="rId119"/>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4F6E71-A7BD-41D5-92DA-D3949188B047}" type="datetime'''''''''''2''''''5'''''''''''''''''''">
              <a:rPr lang="ja-JP" altLang="en-US" sz="1000" smtClean="0"/>
              <a:pPr/>
              <a:t>25</a:t>
            </a:fld>
            <a:endParaRPr kumimoji="1" lang="ja-JP" altLang="en-US" sz="1000" dirty="0">
              <a:sym typeface="+mn-lt"/>
            </a:endParaRPr>
          </a:p>
        </p:txBody>
      </p:sp>
      <p:sp>
        <p:nvSpPr>
          <p:cNvPr id="607" name="テキスト プレースホルダ 9">
            <a:extLst>
              <a:ext uri="{FF2B5EF4-FFF2-40B4-BE49-F238E27FC236}">
                <a16:creationId xmlns:a16="http://schemas.microsoft.com/office/drawing/2014/main" id="{C090869B-3562-C1AB-BC43-9177056AA766}"/>
              </a:ext>
            </a:extLst>
          </p:cNvPr>
          <p:cNvSpPr>
            <a:spLocks noGrp="1"/>
          </p:cNvSpPr>
          <p:nvPr>
            <p:custDataLst>
              <p:tags r:id="rId120"/>
            </p:custDataLst>
          </p:nvPr>
        </p:nvSpPr>
        <p:spPr bwMode="gray">
          <a:xfrm>
            <a:off x="8104188" y="59832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12EC1D-2505-44C4-9128-8C5446B33EDB}" type="datetime'''''2''''''1''.''''''''''''3'''">
              <a:rPr kumimoji="0" lang="ja-JP" altLang="en-US" sz="900" smtClean="0">
                <a:solidFill>
                  <a:schemeClr val="bg1"/>
                </a:solidFill>
                <a:effectLst/>
              </a:rPr>
              <a:pPr/>
              <a:t>21.3</a:t>
            </a:fld>
            <a:endParaRPr kumimoji="0" lang="ja-JP" altLang="en-US" sz="900" dirty="0">
              <a:solidFill>
                <a:schemeClr val="bg1"/>
              </a:solidFill>
              <a:sym typeface="+mn-lt"/>
            </a:endParaRPr>
          </a:p>
        </p:txBody>
      </p:sp>
      <p:sp>
        <p:nvSpPr>
          <p:cNvPr id="608" name="テキスト プレースホルダ 9">
            <a:extLst>
              <a:ext uri="{FF2B5EF4-FFF2-40B4-BE49-F238E27FC236}">
                <a16:creationId xmlns:a16="http://schemas.microsoft.com/office/drawing/2014/main" id="{52B838CA-B6BA-D96B-79AB-C03F8AD0719C}"/>
              </a:ext>
            </a:extLst>
          </p:cNvPr>
          <p:cNvSpPr>
            <a:spLocks noGrp="1"/>
          </p:cNvSpPr>
          <p:nvPr>
            <p:custDataLst>
              <p:tags r:id="rId121"/>
            </p:custDataLst>
          </p:nvPr>
        </p:nvSpPr>
        <p:spPr bwMode="gray">
          <a:xfrm>
            <a:off x="8104188" y="53371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7480B9-40E0-437B-A72C-7AC0927A9E12}" type="datetime'''''''''''7''0''''.''''7'''''''''''''''''''''''">
              <a:rPr kumimoji="0" lang="ja-JP" altLang="en-US" sz="900" smtClean="0">
                <a:effectLst/>
              </a:rPr>
              <a:pPr/>
              <a:t>70.7</a:t>
            </a:fld>
            <a:endParaRPr kumimoji="0" lang="ja-JP" altLang="en-US" sz="900" dirty="0">
              <a:sym typeface="+mn-lt"/>
            </a:endParaRPr>
          </a:p>
        </p:txBody>
      </p:sp>
      <p:sp>
        <p:nvSpPr>
          <p:cNvPr id="609" name="テキスト プレースホルダ 9">
            <a:extLst>
              <a:ext uri="{FF2B5EF4-FFF2-40B4-BE49-F238E27FC236}">
                <a16:creationId xmlns:a16="http://schemas.microsoft.com/office/drawing/2014/main" id="{A9AF789A-D5F0-77C5-2C13-170EFA96A8D3}"/>
              </a:ext>
            </a:extLst>
          </p:cNvPr>
          <p:cNvSpPr>
            <a:spLocks noGrp="1"/>
          </p:cNvSpPr>
          <p:nvPr>
            <p:custDataLst>
              <p:tags r:id="rId122"/>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C1E656-FC25-4A0E-A37B-28692688457B}" type="datetime'''''''''''''''''''''''''''''''''2''''''''''''''4'''''''''''">
              <a:rPr lang="ja-JP" altLang="en-US" sz="1000" smtClean="0"/>
              <a:pPr/>
              <a:t>24</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5AD7F70E-2DF6-A2C0-A997-FD89C7AC4515}"/>
              </a:ext>
            </a:extLst>
          </p:cNvPr>
          <p:cNvSpPr>
            <a:spLocks noGrp="1"/>
          </p:cNvSpPr>
          <p:nvPr>
            <p:custDataLst>
              <p:tags r:id="rId123"/>
            </p:custDataLst>
          </p:nvPr>
        </p:nvSpPr>
        <p:spPr bwMode="gray">
          <a:xfrm>
            <a:off x="7805738" y="53308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EA4D25-BF16-42A1-9B3C-237EAA7042CC}" type="datetime'''''''''7''''''''''''''''0''''''''''.''''''5'''''''''''''''''">
              <a:rPr kumimoji="0" lang="ja-JP" altLang="en-US" sz="900" smtClean="0">
                <a:effectLst/>
              </a:rPr>
              <a:pPr/>
              <a:t>70.5</a:t>
            </a:fld>
            <a:endParaRPr kumimoji="0" lang="ja-JP" altLang="en-US" sz="900" dirty="0">
              <a:sym typeface="+mn-lt"/>
            </a:endParaRPr>
          </a:p>
        </p:txBody>
      </p:sp>
      <p:sp>
        <p:nvSpPr>
          <p:cNvPr id="611" name="テキスト プレースホルダ 9">
            <a:extLst>
              <a:ext uri="{FF2B5EF4-FFF2-40B4-BE49-F238E27FC236}">
                <a16:creationId xmlns:a16="http://schemas.microsoft.com/office/drawing/2014/main" id="{E8784017-05C2-74DD-FD41-75797EF362FD}"/>
              </a:ext>
            </a:extLst>
          </p:cNvPr>
          <p:cNvSpPr>
            <a:spLocks noGrp="1"/>
          </p:cNvSpPr>
          <p:nvPr>
            <p:custDataLst>
              <p:tags r:id="rId124"/>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55D30-FB3C-4409-81C9-A579FACD5A3F}" type="datetime'''''''''2''''''''''''''''''''''''''''''''3'''''''''''''">
              <a:rPr lang="ja-JP" altLang="en-US" sz="1000" smtClean="0"/>
              <a:pPr/>
              <a:t>23</a:t>
            </a:fld>
            <a:endParaRPr kumimoji="1" lang="ja-JP" altLang="en-US" sz="1000" dirty="0">
              <a:sym typeface="+mn-lt"/>
            </a:endParaRPr>
          </a:p>
        </p:txBody>
      </p:sp>
      <p:sp>
        <p:nvSpPr>
          <p:cNvPr id="612" name="テキスト プレースホルダ 9">
            <a:extLst>
              <a:ext uri="{FF2B5EF4-FFF2-40B4-BE49-F238E27FC236}">
                <a16:creationId xmlns:a16="http://schemas.microsoft.com/office/drawing/2014/main" id="{BFF35AAE-BDD8-93C6-F7F5-7CDA37F115BA}"/>
              </a:ext>
            </a:extLst>
          </p:cNvPr>
          <p:cNvSpPr>
            <a:spLocks noGrp="1"/>
          </p:cNvSpPr>
          <p:nvPr>
            <p:custDataLst>
              <p:tags r:id="rId125"/>
            </p:custDataLst>
          </p:nvPr>
        </p:nvSpPr>
        <p:spPr bwMode="gray">
          <a:xfrm>
            <a:off x="7507288" y="59753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1D859-C7E8-427C-BC49-0CF09DED8B0A}" type="datetime'22''''''''''''''''''.''3'''">
              <a:rPr kumimoji="0" lang="ja-JP" altLang="en-US" sz="900" smtClean="0">
                <a:solidFill>
                  <a:schemeClr val="bg1"/>
                </a:solidFill>
                <a:effectLst/>
              </a:rPr>
              <a:pPr/>
              <a:t>22.3</a:t>
            </a:fld>
            <a:endParaRPr kumimoji="0" lang="ja-JP" altLang="en-US" sz="900" dirty="0">
              <a:solidFill>
                <a:schemeClr val="bg1"/>
              </a:solidFill>
              <a:sym typeface="+mn-lt"/>
            </a:endParaRPr>
          </a:p>
        </p:txBody>
      </p:sp>
      <p:sp>
        <p:nvSpPr>
          <p:cNvPr id="977" name="テキスト プレースホルダ 9">
            <a:extLst>
              <a:ext uri="{FF2B5EF4-FFF2-40B4-BE49-F238E27FC236}">
                <a16:creationId xmlns:a16="http://schemas.microsoft.com/office/drawing/2014/main" id="{00C0F133-3DA7-823C-FD37-93DE4DBA8675}"/>
              </a:ext>
            </a:extLst>
          </p:cNvPr>
          <p:cNvSpPr>
            <a:spLocks noGrp="1"/>
          </p:cNvSpPr>
          <p:nvPr>
            <p:custDataLst>
              <p:tags r:id="rId126"/>
            </p:custDataLst>
          </p:nvPr>
        </p:nvSpPr>
        <p:spPr bwMode="gray">
          <a:xfrm>
            <a:off x="7507288" y="53260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116484-8EA8-4EBD-9014-27CFB4717D1C}" type="datetime'''''''7''''''''''''''0''''''''''''''''''''''''''''''.''''3'">
              <a:rPr kumimoji="0" lang="ja-JP" altLang="en-US" sz="900" smtClean="0">
                <a:effectLst/>
              </a:rPr>
              <a:pPr/>
              <a:t>70.3</a:t>
            </a:fld>
            <a:endParaRPr kumimoji="0" lang="ja-JP" altLang="en-US" sz="900" dirty="0">
              <a:sym typeface="+mn-lt"/>
            </a:endParaRPr>
          </a:p>
        </p:txBody>
      </p:sp>
      <p:sp>
        <p:nvSpPr>
          <p:cNvPr id="978" name="テキスト プレースホルダ 9">
            <a:extLst>
              <a:ext uri="{FF2B5EF4-FFF2-40B4-BE49-F238E27FC236}">
                <a16:creationId xmlns:a16="http://schemas.microsoft.com/office/drawing/2014/main" id="{4BC504F8-F80E-05FF-BA9F-52ABB71B2991}"/>
              </a:ext>
            </a:extLst>
          </p:cNvPr>
          <p:cNvSpPr>
            <a:spLocks noGrp="1"/>
          </p:cNvSpPr>
          <p:nvPr>
            <p:custDataLst>
              <p:tags r:id="rId127"/>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53599D-45C4-4E12-8AB5-75BA3F570915}" type="datetime'2''''2'''''''''''">
              <a:rPr lang="ja-JP" altLang="en-US" sz="1000" smtClean="0"/>
              <a:pPr/>
              <a:t>22</a:t>
            </a:fld>
            <a:endParaRPr kumimoji="1" lang="ja-JP" altLang="en-US" sz="1000" dirty="0">
              <a:sym typeface="+mn-lt"/>
            </a:endParaRPr>
          </a:p>
        </p:txBody>
      </p:sp>
      <p:sp>
        <p:nvSpPr>
          <p:cNvPr id="979" name="テキスト プレースホルダ 9">
            <a:extLst>
              <a:ext uri="{FF2B5EF4-FFF2-40B4-BE49-F238E27FC236}">
                <a16:creationId xmlns:a16="http://schemas.microsoft.com/office/drawing/2014/main" id="{81E68413-FCFE-96ED-F90B-06AC48842948}"/>
              </a:ext>
            </a:extLst>
          </p:cNvPr>
          <p:cNvSpPr>
            <a:spLocks noGrp="1"/>
          </p:cNvSpPr>
          <p:nvPr>
            <p:custDataLst>
              <p:tags r:id="rId128"/>
            </p:custDataLst>
          </p:nvPr>
        </p:nvSpPr>
        <p:spPr bwMode="gray">
          <a:xfrm>
            <a:off x="7210425" y="59721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1C14EA-2227-4CA7-98E1-5100729414D7}" type="datetime'''''''''''''''2''''''''''''''''2''''''''''''''.''''''8'''''''">
              <a:rPr kumimoji="0" lang="ja-JP" altLang="en-US" sz="900" smtClean="0">
                <a:solidFill>
                  <a:schemeClr val="bg1"/>
                </a:solidFill>
                <a:effectLst/>
              </a:rPr>
              <a:pPr/>
              <a:t>22.8</a:t>
            </a:fld>
            <a:endParaRPr kumimoji="0" lang="ja-JP" altLang="en-US" sz="900" dirty="0">
              <a:solidFill>
                <a:schemeClr val="bg1"/>
              </a:solidFill>
              <a:sym typeface="+mn-lt"/>
            </a:endParaRPr>
          </a:p>
        </p:txBody>
      </p:sp>
      <p:sp>
        <p:nvSpPr>
          <p:cNvPr id="980" name="テキスト プレースホルダ 9">
            <a:extLst>
              <a:ext uri="{FF2B5EF4-FFF2-40B4-BE49-F238E27FC236}">
                <a16:creationId xmlns:a16="http://schemas.microsoft.com/office/drawing/2014/main" id="{797B7547-8BAF-18A8-FC03-72E80FE1D16D}"/>
              </a:ext>
            </a:extLst>
          </p:cNvPr>
          <p:cNvSpPr>
            <a:spLocks noGrp="1"/>
          </p:cNvSpPr>
          <p:nvPr>
            <p:custDataLst>
              <p:tags r:id="rId129"/>
            </p:custDataLst>
          </p:nvPr>
        </p:nvSpPr>
        <p:spPr bwMode="gray">
          <a:xfrm>
            <a:off x="7210425" y="53197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B4403-0C70-4196-8FBC-371E3629D9E5}" type="datetime'''''''7''''''''0''''''''''''''''''''''''.''''''0'''">
              <a:rPr kumimoji="0" lang="ja-JP" altLang="en-US" sz="900" smtClean="0">
                <a:effectLst/>
              </a:rPr>
              <a:pPr/>
              <a:t>70.0</a:t>
            </a:fld>
            <a:endParaRPr kumimoji="0" lang="ja-JP" altLang="en-US" sz="900" dirty="0">
              <a:sym typeface="+mn-lt"/>
            </a:endParaRPr>
          </a:p>
        </p:txBody>
      </p:sp>
      <p:sp>
        <p:nvSpPr>
          <p:cNvPr id="981" name="テキスト プレースホルダ 9">
            <a:extLst>
              <a:ext uri="{FF2B5EF4-FFF2-40B4-BE49-F238E27FC236}">
                <a16:creationId xmlns:a16="http://schemas.microsoft.com/office/drawing/2014/main" id="{7AEAF025-3664-A4CB-69B2-28F9534E8E30}"/>
              </a:ext>
            </a:extLst>
          </p:cNvPr>
          <p:cNvSpPr>
            <a:spLocks noGrp="1"/>
          </p:cNvSpPr>
          <p:nvPr>
            <p:custDataLst>
              <p:tags r:id="rId130"/>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689381-21F9-4D92-85A6-3A22F7FB3ABC}" type="datetime'''''''''''''''''''''''''''2''''''''''1'''''''''''''''''">
              <a:rPr lang="ja-JP" altLang="en-US" sz="1000" smtClean="0"/>
              <a:pPr/>
              <a:t>21</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964B3FFF-0057-7060-7716-79CC76985EB7}"/>
              </a:ext>
            </a:extLst>
          </p:cNvPr>
          <p:cNvSpPr>
            <a:spLocks noGrp="1"/>
          </p:cNvSpPr>
          <p:nvPr>
            <p:custDataLst>
              <p:tags r:id="rId131"/>
            </p:custDataLst>
          </p:nvPr>
        </p:nvSpPr>
        <p:spPr bwMode="gray">
          <a:xfrm>
            <a:off x="6911975" y="59674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7974B-2B0C-47EB-83FA-5B61E2BAED93}" type="datetime'23''''''''''''''''''.''''''''''4'''''''''''''''">
              <a:rPr kumimoji="0" lang="ja-JP" altLang="en-US" sz="900" smtClean="0">
                <a:solidFill>
                  <a:schemeClr val="bg1"/>
                </a:solidFill>
                <a:effectLst/>
              </a:rPr>
              <a:pPr/>
              <a:t>23.4</a:t>
            </a:fld>
            <a:endParaRPr kumimoji="0" lang="ja-JP" altLang="en-US" sz="900" dirty="0">
              <a:solidFill>
                <a:schemeClr val="bg1"/>
              </a:solidFill>
              <a:sym typeface="+mn-lt"/>
            </a:endParaRPr>
          </a:p>
        </p:txBody>
      </p:sp>
      <p:sp>
        <p:nvSpPr>
          <p:cNvPr id="983" name="テキスト プレースホルダ 9">
            <a:extLst>
              <a:ext uri="{FF2B5EF4-FFF2-40B4-BE49-F238E27FC236}">
                <a16:creationId xmlns:a16="http://schemas.microsoft.com/office/drawing/2014/main" id="{1E0E3C6C-6A9B-99EA-70D1-76950A2C2241}"/>
              </a:ext>
            </a:extLst>
          </p:cNvPr>
          <p:cNvSpPr>
            <a:spLocks noGrp="1"/>
          </p:cNvSpPr>
          <p:nvPr>
            <p:custDataLst>
              <p:tags r:id="rId132"/>
            </p:custDataLst>
          </p:nvPr>
        </p:nvSpPr>
        <p:spPr bwMode="gray">
          <a:xfrm>
            <a:off x="6911975" y="53149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7133E-EEE7-48E4-8178-E60B2C4ACB59}" type="datetime'''''''''''''''69.''''''''''''''''''''''''''''''''6'''">
              <a:rPr kumimoji="0" lang="ja-JP" altLang="en-US" sz="900" smtClean="0">
                <a:effectLst/>
              </a:rPr>
              <a:pPr/>
              <a:t>69.6</a:t>
            </a:fld>
            <a:endParaRPr kumimoji="0" lang="ja-JP" altLang="en-US" sz="900" dirty="0">
              <a:sym typeface="+mn-lt"/>
            </a:endParaRPr>
          </a:p>
        </p:txBody>
      </p:sp>
      <p:sp>
        <p:nvSpPr>
          <p:cNvPr id="991" name="テキスト プレースホルダ 9">
            <a:extLst>
              <a:ext uri="{FF2B5EF4-FFF2-40B4-BE49-F238E27FC236}">
                <a16:creationId xmlns:a16="http://schemas.microsoft.com/office/drawing/2014/main" id="{F84A75EE-B7FC-5B3A-2B62-2E208313B7BC}"/>
              </a:ext>
            </a:extLst>
          </p:cNvPr>
          <p:cNvSpPr>
            <a:spLocks noGrp="1"/>
          </p:cNvSpPr>
          <p:nvPr>
            <p:custDataLst>
              <p:tags r:id="rId133"/>
            </p:custDataLst>
          </p:nvPr>
        </p:nvSpPr>
        <p:spPr bwMode="gray">
          <a:xfrm>
            <a:off x="7805738" y="59785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15469-FB7F-4A86-A998-52EAB20E1EF8}" type="datetime'''''''''2''''''''''''1''''''''.8'''''''''''''''''">
              <a:rPr kumimoji="0" lang="ja-JP" altLang="en-US" sz="900" smtClean="0">
                <a:solidFill>
                  <a:schemeClr val="bg1"/>
                </a:solidFill>
                <a:effectLst/>
              </a:rPr>
              <a:pPr/>
              <a:t>21.8</a:t>
            </a:fld>
            <a:endParaRPr kumimoji="0" lang="ja-JP" altLang="en-US" sz="900" dirty="0">
              <a:solidFill>
                <a:schemeClr val="bg1"/>
              </a:solidFill>
              <a:sym typeface="+mn-lt"/>
            </a:endParaRPr>
          </a:p>
        </p:txBody>
      </p:sp>
      <p:sp>
        <p:nvSpPr>
          <p:cNvPr id="984" name="テキスト プレースホルダ 9">
            <a:extLst>
              <a:ext uri="{FF2B5EF4-FFF2-40B4-BE49-F238E27FC236}">
                <a16:creationId xmlns:a16="http://schemas.microsoft.com/office/drawing/2014/main" id="{2223DDA2-64CB-084F-21A9-77FD386EAB05}"/>
              </a:ext>
            </a:extLst>
          </p:cNvPr>
          <p:cNvSpPr>
            <a:spLocks noGrp="1"/>
          </p:cNvSpPr>
          <p:nvPr>
            <p:custDataLst>
              <p:tags r:id="rId134"/>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0FF76C-FEEF-454E-A913-9B97AADF5BA6}" type="datetime'''''''''''''2''''''''0'''''''''''''''''''''''''''''">
              <a:rPr lang="ja-JP" altLang="en-US" sz="1000" smtClean="0"/>
              <a:pPr/>
              <a:t>20</a:t>
            </a:fld>
            <a:endParaRPr kumimoji="1" lang="ja-JP" altLang="en-US" sz="1000" dirty="0">
              <a:sym typeface="+mn-lt"/>
            </a:endParaRPr>
          </a:p>
        </p:txBody>
      </p:sp>
      <p:sp>
        <p:nvSpPr>
          <p:cNvPr id="985" name="テキスト プレースホルダ 9">
            <a:extLst>
              <a:ext uri="{FF2B5EF4-FFF2-40B4-BE49-F238E27FC236}">
                <a16:creationId xmlns:a16="http://schemas.microsoft.com/office/drawing/2014/main" id="{12CD5306-C007-1BF4-E3D7-EBD62A701473}"/>
              </a:ext>
            </a:extLst>
          </p:cNvPr>
          <p:cNvSpPr>
            <a:spLocks noGrp="1"/>
          </p:cNvSpPr>
          <p:nvPr>
            <p:custDataLst>
              <p:tags r:id="rId135"/>
            </p:custDataLst>
          </p:nvPr>
        </p:nvSpPr>
        <p:spPr bwMode="gray">
          <a:xfrm>
            <a:off x="6613525" y="59642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789E01-03E8-458C-9E9A-117A51F0C065}" type="datetime'24''''.''''''''''0'''''''''''''''''''''''''''''''''">
              <a:rPr kumimoji="0" lang="ja-JP" altLang="en-US" sz="900" smtClean="0">
                <a:solidFill>
                  <a:schemeClr val="bg1"/>
                </a:solidFill>
                <a:effectLst/>
              </a:rPr>
              <a:pPr/>
              <a:t>24.0</a:t>
            </a:fld>
            <a:endParaRPr kumimoji="0" lang="ja-JP" altLang="en-US" sz="900" dirty="0">
              <a:solidFill>
                <a:schemeClr val="bg1"/>
              </a:solidFill>
              <a:sym typeface="+mn-lt"/>
            </a:endParaRPr>
          </a:p>
        </p:txBody>
      </p:sp>
      <p:sp>
        <p:nvSpPr>
          <p:cNvPr id="986" name="テキスト プレースホルダ 9">
            <a:extLst>
              <a:ext uri="{FF2B5EF4-FFF2-40B4-BE49-F238E27FC236}">
                <a16:creationId xmlns:a16="http://schemas.microsoft.com/office/drawing/2014/main" id="{5EE5212E-DBA8-8431-2397-29C84A635AF8}"/>
              </a:ext>
            </a:extLst>
          </p:cNvPr>
          <p:cNvSpPr>
            <a:spLocks noGrp="1"/>
          </p:cNvSpPr>
          <p:nvPr>
            <p:custDataLst>
              <p:tags r:id="rId136"/>
            </p:custDataLst>
          </p:nvPr>
        </p:nvSpPr>
        <p:spPr bwMode="gray">
          <a:xfrm>
            <a:off x="6613525" y="5308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CC6BDB-313F-4FB9-BA49-EEAC4774D874}" type="datetime'''''''6''9''''''''''.''''''''''''''''''''''''''''''''''3'">
              <a:rPr kumimoji="0" lang="ja-JP" altLang="en-US" sz="900" smtClean="0">
                <a:effectLst/>
              </a:rPr>
              <a:pPr/>
              <a:t>69.3</a:t>
            </a:fld>
            <a:endParaRPr kumimoji="0" lang="ja-JP" altLang="en-US" sz="900" dirty="0">
              <a:sym typeface="+mn-lt"/>
            </a:endParaRPr>
          </a:p>
        </p:txBody>
      </p:sp>
      <p:sp>
        <p:nvSpPr>
          <p:cNvPr id="987" name="テキスト プレースホルダ 9">
            <a:extLst>
              <a:ext uri="{FF2B5EF4-FFF2-40B4-BE49-F238E27FC236}">
                <a16:creationId xmlns:a16="http://schemas.microsoft.com/office/drawing/2014/main" id="{6E4791E9-244A-9B08-1363-62E26FDA9157}"/>
              </a:ext>
            </a:extLst>
          </p:cNvPr>
          <p:cNvSpPr>
            <a:spLocks noGrp="1"/>
          </p:cNvSpPr>
          <p:nvPr>
            <p:custDataLst>
              <p:tags r:id="rId137"/>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9BC4A-497B-4985-85A0-DCC806ECF3CD}" type="datetime'''1''''''''''9'''''''''''''''''''''''''''''">
              <a:rPr lang="ja-JP" altLang="en-US" sz="1000" smtClean="0"/>
              <a:pPr/>
              <a:t>19</a:t>
            </a:fld>
            <a:endParaRPr kumimoji="1" lang="ja-JP" altLang="en-US" sz="1000" dirty="0">
              <a:sym typeface="+mn-lt"/>
            </a:endParaRPr>
          </a:p>
        </p:txBody>
      </p:sp>
      <p:sp>
        <p:nvSpPr>
          <p:cNvPr id="988" name="テキスト プレースホルダ 9">
            <a:extLst>
              <a:ext uri="{FF2B5EF4-FFF2-40B4-BE49-F238E27FC236}">
                <a16:creationId xmlns:a16="http://schemas.microsoft.com/office/drawing/2014/main" id="{379F8B25-A1E8-2E55-D427-E6C5E9FBCDA1}"/>
              </a:ext>
            </a:extLst>
          </p:cNvPr>
          <p:cNvSpPr>
            <a:spLocks noGrp="1"/>
          </p:cNvSpPr>
          <p:nvPr>
            <p:custDataLst>
              <p:tags r:id="rId138"/>
            </p:custDataLst>
          </p:nvPr>
        </p:nvSpPr>
        <p:spPr bwMode="gray">
          <a:xfrm>
            <a:off x="6315075" y="59610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8FD568-BC45-4C23-AE12-80A9BA2A806E}" type="datetime'''''''''''''''24''''''''''''''''''''''''.''''''''''''''''5'''">
              <a:rPr kumimoji="0" lang="ja-JP" altLang="en-US" sz="900" smtClean="0">
                <a:solidFill>
                  <a:schemeClr val="bg1"/>
                </a:solidFill>
                <a:effectLst/>
              </a:rPr>
              <a:pPr/>
              <a:t>24.5</a:t>
            </a:fld>
            <a:endParaRPr kumimoji="0" lang="ja-JP" altLang="en-US" sz="900" dirty="0">
              <a:solidFill>
                <a:schemeClr val="bg1"/>
              </a:solidFill>
              <a:sym typeface="+mn-lt"/>
            </a:endParaRPr>
          </a:p>
        </p:txBody>
      </p:sp>
      <p:sp>
        <p:nvSpPr>
          <p:cNvPr id="989" name="テキスト プレースホルダ 9">
            <a:extLst>
              <a:ext uri="{FF2B5EF4-FFF2-40B4-BE49-F238E27FC236}">
                <a16:creationId xmlns:a16="http://schemas.microsoft.com/office/drawing/2014/main" id="{6CC2205D-5DDC-DE4F-C163-CC77A8B87CC8}"/>
              </a:ext>
            </a:extLst>
          </p:cNvPr>
          <p:cNvSpPr>
            <a:spLocks noGrp="1"/>
          </p:cNvSpPr>
          <p:nvPr>
            <p:custDataLst>
              <p:tags r:id="rId139"/>
            </p:custDataLst>
          </p:nvPr>
        </p:nvSpPr>
        <p:spPr bwMode="gray">
          <a:xfrm>
            <a:off x="6315075" y="53038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221F2-DD0E-4A78-B142-79E41F6732A5}" type="datetime'''6''''9''''''''''''''.''0'">
              <a:rPr kumimoji="0" lang="ja-JP" altLang="en-US" sz="900" smtClean="0">
                <a:effectLst/>
              </a:rPr>
              <a:pPr/>
              <a:t>69.0</a:t>
            </a:fld>
            <a:endParaRPr kumimoji="0" lang="ja-JP" altLang="en-US" sz="900" dirty="0">
              <a:sym typeface="+mn-lt"/>
            </a:endParaRPr>
          </a:p>
        </p:txBody>
      </p:sp>
      <p:sp>
        <p:nvSpPr>
          <p:cNvPr id="990" name="テキスト プレースホルダ 9">
            <a:extLst>
              <a:ext uri="{FF2B5EF4-FFF2-40B4-BE49-F238E27FC236}">
                <a16:creationId xmlns:a16="http://schemas.microsoft.com/office/drawing/2014/main" id="{5383AE54-8E1A-95E7-5451-DA6D795B7038}"/>
              </a:ext>
            </a:extLst>
          </p:cNvPr>
          <p:cNvSpPr>
            <a:spLocks noGrp="1"/>
          </p:cNvSpPr>
          <p:nvPr>
            <p:custDataLst>
              <p:tags r:id="rId140"/>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2B0F6A-9534-417A-92AF-9BE3D7B01FD4}" type="datetime'''''1''''''''''''''8'''''''''''">
              <a:rPr lang="ja-JP" altLang="en-US" sz="1000" smtClean="0"/>
              <a:pPr/>
              <a:t>18</a:t>
            </a:fld>
            <a:endParaRPr kumimoji="1" lang="ja-JP" altLang="en-US" sz="1000" dirty="0">
              <a:sym typeface="+mn-lt"/>
            </a:endParaRPr>
          </a:p>
        </p:txBody>
      </p:sp>
      <p:sp>
        <p:nvSpPr>
          <p:cNvPr id="992" name="テキスト プレースホルダ 9">
            <a:extLst>
              <a:ext uri="{FF2B5EF4-FFF2-40B4-BE49-F238E27FC236}">
                <a16:creationId xmlns:a16="http://schemas.microsoft.com/office/drawing/2014/main" id="{B215E216-254D-EB83-B2E5-DF195DA8BC8E}"/>
              </a:ext>
            </a:extLst>
          </p:cNvPr>
          <p:cNvSpPr>
            <a:spLocks noGrp="1"/>
          </p:cNvSpPr>
          <p:nvPr>
            <p:custDataLst>
              <p:tags r:id="rId141"/>
            </p:custDataLst>
          </p:nvPr>
        </p:nvSpPr>
        <p:spPr bwMode="gray">
          <a:xfrm>
            <a:off x="6018213" y="59578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F4DC3-B195-4650-BDB3-3C245C2190DF}" type="datetime'''''''''''''2''''''''''''''''''''''''''''''''''''4.9'''">
              <a:rPr kumimoji="0" lang="ja-JP" altLang="en-US" sz="900" smtClean="0">
                <a:solidFill>
                  <a:schemeClr val="bg1"/>
                </a:solidFill>
                <a:effectLst/>
              </a:rPr>
              <a:pPr/>
              <a:t>24.9</a:t>
            </a:fld>
            <a:endParaRPr kumimoji="0" lang="ja-JP" altLang="en-US" sz="900" dirty="0">
              <a:solidFill>
                <a:schemeClr val="bg1"/>
              </a:solidFill>
              <a:sym typeface="+mn-lt"/>
            </a:endParaRPr>
          </a:p>
        </p:txBody>
      </p:sp>
      <p:sp>
        <p:nvSpPr>
          <p:cNvPr id="993" name="テキスト プレースホルダ 9">
            <a:extLst>
              <a:ext uri="{FF2B5EF4-FFF2-40B4-BE49-F238E27FC236}">
                <a16:creationId xmlns:a16="http://schemas.microsoft.com/office/drawing/2014/main" id="{F3F72A49-A14A-A396-E58D-4399ABD08C8F}"/>
              </a:ext>
            </a:extLst>
          </p:cNvPr>
          <p:cNvSpPr>
            <a:spLocks noGrp="1"/>
          </p:cNvSpPr>
          <p:nvPr>
            <p:custDataLst>
              <p:tags r:id="rId142"/>
            </p:custDataLst>
          </p:nvPr>
        </p:nvSpPr>
        <p:spPr bwMode="gray">
          <a:xfrm>
            <a:off x="6018213" y="52990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4A015-8A62-43A6-A961-81EDDA860053}" type="datetime'''68''''''''''''.''''''''''''9'''''''''''''''''''''''''''">
              <a:rPr kumimoji="0" lang="ja-JP" altLang="en-US" sz="900" smtClean="0">
                <a:effectLst/>
              </a:rPr>
              <a:pPr/>
              <a:t>68.9</a:t>
            </a:fld>
            <a:endParaRPr kumimoji="0" lang="ja-JP" altLang="en-US" sz="900" dirty="0">
              <a:sym typeface="+mn-lt"/>
            </a:endParaRPr>
          </a:p>
        </p:txBody>
      </p:sp>
      <p:sp>
        <p:nvSpPr>
          <p:cNvPr id="994" name="テキスト プレースホルダ 9">
            <a:extLst>
              <a:ext uri="{FF2B5EF4-FFF2-40B4-BE49-F238E27FC236}">
                <a16:creationId xmlns:a16="http://schemas.microsoft.com/office/drawing/2014/main" id="{FE5846C7-1B50-72BC-5F6E-05D127B5CFA1}"/>
              </a:ext>
            </a:extLst>
          </p:cNvPr>
          <p:cNvSpPr>
            <a:spLocks noGrp="1"/>
          </p:cNvSpPr>
          <p:nvPr>
            <p:custDataLst>
              <p:tags r:id="rId143"/>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66BA5F-4CC9-418A-8156-2C465170FB92}" type="datetime'''''''''''''1''7'''''''''''">
              <a:rPr lang="ja-JP" altLang="en-US" sz="1000" smtClean="0"/>
              <a:pPr/>
              <a:t>17</a:t>
            </a:fld>
            <a:endParaRPr kumimoji="1" lang="ja-JP" altLang="en-US" sz="1000" dirty="0">
              <a:sym typeface="+mn-lt"/>
            </a:endParaRPr>
          </a:p>
        </p:txBody>
      </p:sp>
      <p:sp>
        <p:nvSpPr>
          <p:cNvPr id="995" name="テキスト プレースホルダ 9">
            <a:extLst>
              <a:ext uri="{FF2B5EF4-FFF2-40B4-BE49-F238E27FC236}">
                <a16:creationId xmlns:a16="http://schemas.microsoft.com/office/drawing/2014/main" id="{B623CDAF-F351-F1A5-C4CF-CD08CAB3FBAA}"/>
              </a:ext>
            </a:extLst>
          </p:cNvPr>
          <p:cNvSpPr>
            <a:spLocks noGrp="1"/>
          </p:cNvSpPr>
          <p:nvPr>
            <p:custDataLst>
              <p:tags r:id="rId144"/>
            </p:custDataLst>
          </p:nvPr>
        </p:nvSpPr>
        <p:spPr bwMode="gray">
          <a:xfrm>
            <a:off x="5719763" y="59547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DBA620-4E81-46C7-A1EC-B1B2349DBCED}" type="datetime'''''''''2''''''''''5''''''''''.''''''2'''''''">
              <a:rPr kumimoji="0" lang="ja-JP" altLang="en-US" sz="900" smtClean="0">
                <a:solidFill>
                  <a:schemeClr val="bg1"/>
                </a:solidFill>
                <a:effectLst/>
              </a:rPr>
              <a:pPr/>
              <a:t>25.2</a:t>
            </a:fld>
            <a:endParaRPr kumimoji="0" lang="ja-JP" altLang="en-US" sz="900" dirty="0">
              <a:solidFill>
                <a:schemeClr val="bg1"/>
              </a:solidFill>
              <a:sym typeface="+mn-lt"/>
            </a:endParaRPr>
          </a:p>
        </p:txBody>
      </p:sp>
      <p:sp>
        <p:nvSpPr>
          <p:cNvPr id="996" name="テキスト プレースホルダ 9">
            <a:extLst>
              <a:ext uri="{FF2B5EF4-FFF2-40B4-BE49-F238E27FC236}">
                <a16:creationId xmlns:a16="http://schemas.microsoft.com/office/drawing/2014/main" id="{ED60C09E-CC75-C695-06F1-109B1117BFE8}"/>
              </a:ext>
            </a:extLst>
          </p:cNvPr>
          <p:cNvSpPr>
            <a:spLocks noGrp="1"/>
          </p:cNvSpPr>
          <p:nvPr>
            <p:custDataLst>
              <p:tags r:id="rId145"/>
            </p:custDataLst>
          </p:nvPr>
        </p:nvSpPr>
        <p:spPr bwMode="gray">
          <a:xfrm>
            <a:off x="5719763" y="52959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6C6B75-8952-4FD0-87A4-5BA8C04EE9B4}" type="datetime'''''''6''''''''''8''''''''''''''.''''''''''7'''''''''''''">
              <a:rPr kumimoji="0" lang="ja-JP" altLang="en-US" sz="900" smtClean="0">
                <a:effectLst/>
              </a:rPr>
              <a:pPr/>
              <a:t>68.7</a:t>
            </a:fld>
            <a:endParaRPr kumimoji="0" lang="ja-JP" altLang="en-US" sz="900" dirty="0">
              <a:sym typeface="+mn-lt"/>
            </a:endParaRPr>
          </a:p>
        </p:txBody>
      </p:sp>
      <p:sp>
        <p:nvSpPr>
          <p:cNvPr id="997" name="テキスト プレースホルダ 9">
            <a:extLst>
              <a:ext uri="{FF2B5EF4-FFF2-40B4-BE49-F238E27FC236}">
                <a16:creationId xmlns:a16="http://schemas.microsoft.com/office/drawing/2014/main" id="{B15340DA-2DC1-349E-EAFE-CC90885D1493}"/>
              </a:ext>
            </a:extLst>
          </p:cNvPr>
          <p:cNvSpPr>
            <a:spLocks noGrp="1"/>
          </p:cNvSpPr>
          <p:nvPr>
            <p:custDataLst>
              <p:tags r:id="rId146"/>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318F34-247D-40DE-A15F-4C8F61738CEF}" type="datetime'1''''''''''''''''''''6'''''''''''''''''''''''''''">
              <a:rPr lang="ja-JP" altLang="en-US" sz="1000" smtClean="0"/>
              <a:pPr/>
              <a:t>16</a:t>
            </a:fld>
            <a:endParaRPr kumimoji="1" lang="ja-JP" altLang="en-US" sz="1000" dirty="0">
              <a:sym typeface="+mn-lt"/>
            </a:endParaRPr>
          </a:p>
        </p:txBody>
      </p:sp>
      <p:sp>
        <p:nvSpPr>
          <p:cNvPr id="998" name="テキスト プレースホルダ 9">
            <a:extLst>
              <a:ext uri="{FF2B5EF4-FFF2-40B4-BE49-F238E27FC236}">
                <a16:creationId xmlns:a16="http://schemas.microsoft.com/office/drawing/2014/main" id="{A60195CA-3A8A-FBBE-F7F1-091CB2967A2F}"/>
              </a:ext>
            </a:extLst>
          </p:cNvPr>
          <p:cNvSpPr>
            <a:spLocks noGrp="1"/>
          </p:cNvSpPr>
          <p:nvPr>
            <p:custDataLst>
              <p:tags r:id="rId147"/>
            </p:custDataLst>
          </p:nvPr>
        </p:nvSpPr>
        <p:spPr bwMode="gray">
          <a:xfrm>
            <a:off x="5421313" y="59531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0F185-0C7B-4E2A-A5FE-1A7AAE69948E}" type="datetime'2''''''''''''''''''''''5''''''''.''''''''''''5'''''''''''">
              <a:rPr kumimoji="0" lang="ja-JP" altLang="en-US" sz="900" smtClean="0">
                <a:solidFill>
                  <a:schemeClr val="bg1"/>
                </a:solidFill>
                <a:effectLst/>
              </a:rPr>
              <a:pPr/>
              <a:t>25.5</a:t>
            </a:fld>
            <a:endParaRPr kumimoji="0" lang="ja-JP" altLang="en-US" sz="900" dirty="0">
              <a:solidFill>
                <a:schemeClr val="bg1"/>
              </a:solidFill>
              <a:sym typeface="+mn-lt"/>
            </a:endParaRPr>
          </a:p>
        </p:txBody>
      </p:sp>
      <p:sp>
        <p:nvSpPr>
          <p:cNvPr id="999" name="テキスト プレースホルダ 9">
            <a:extLst>
              <a:ext uri="{FF2B5EF4-FFF2-40B4-BE49-F238E27FC236}">
                <a16:creationId xmlns:a16="http://schemas.microsoft.com/office/drawing/2014/main" id="{9719FEF0-E596-AA7B-C41F-B5564299216B}"/>
              </a:ext>
            </a:extLst>
          </p:cNvPr>
          <p:cNvSpPr>
            <a:spLocks noGrp="1"/>
          </p:cNvSpPr>
          <p:nvPr>
            <p:custDataLst>
              <p:tags r:id="rId148"/>
            </p:custDataLst>
          </p:nvPr>
        </p:nvSpPr>
        <p:spPr bwMode="gray">
          <a:xfrm>
            <a:off x="5421313" y="52927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F4C739-1A9C-4DE1-978C-F2CB220A012C}" type="datetime'''6''8.''''''''''''''''''''''''6'''''''''''''''''''''''''''''">
              <a:rPr kumimoji="0" lang="ja-JP" altLang="en-US" sz="900" smtClean="0">
                <a:effectLst/>
              </a:rPr>
              <a:pPr/>
              <a:t>68.6</a:t>
            </a:fld>
            <a:endParaRPr kumimoji="0" lang="ja-JP" altLang="en-US" sz="900" dirty="0">
              <a:sym typeface="+mn-lt"/>
            </a:endParaRPr>
          </a:p>
        </p:txBody>
      </p:sp>
      <p:sp>
        <p:nvSpPr>
          <p:cNvPr id="1000" name="テキスト プレースホルダ 9">
            <a:extLst>
              <a:ext uri="{FF2B5EF4-FFF2-40B4-BE49-F238E27FC236}">
                <a16:creationId xmlns:a16="http://schemas.microsoft.com/office/drawing/2014/main" id="{904E95B5-64A0-E47C-3720-751D2E0323B2}"/>
              </a:ext>
            </a:extLst>
          </p:cNvPr>
          <p:cNvSpPr>
            <a:spLocks noGrp="1"/>
          </p:cNvSpPr>
          <p:nvPr>
            <p:custDataLst>
              <p:tags r:id="rId149"/>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EFDEE-3E43-43B1-83F8-A0D1B5A94E95}" type="datetime'''''''1''''''''''''''''''''''''''''''5'''">
              <a:rPr lang="ja-JP" altLang="en-US" sz="1000" smtClean="0"/>
              <a:pPr/>
              <a:t>15</a:t>
            </a:fld>
            <a:endParaRPr kumimoji="1" lang="ja-JP" altLang="en-US" sz="1000" dirty="0">
              <a:sym typeface="+mn-lt"/>
            </a:endParaRPr>
          </a:p>
        </p:txBody>
      </p:sp>
      <p:sp>
        <p:nvSpPr>
          <p:cNvPr id="1001" name="テキスト プレースホルダ 9">
            <a:extLst>
              <a:ext uri="{FF2B5EF4-FFF2-40B4-BE49-F238E27FC236}">
                <a16:creationId xmlns:a16="http://schemas.microsoft.com/office/drawing/2014/main" id="{4849BC76-0C61-0F2F-46AC-05B606B24496}"/>
              </a:ext>
            </a:extLst>
          </p:cNvPr>
          <p:cNvSpPr>
            <a:spLocks noGrp="1"/>
          </p:cNvSpPr>
          <p:nvPr>
            <p:custDataLst>
              <p:tags r:id="rId150"/>
            </p:custDataLst>
          </p:nvPr>
        </p:nvSpPr>
        <p:spPr bwMode="gray">
          <a:xfrm>
            <a:off x="5124450" y="59515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B57F01-D3BE-449A-8B41-A228AA0C847D}" type="datetime'''''2''''''''5''''''''''.''''''''''''''''''''''''''''''''8'">
              <a:rPr kumimoji="0" lang="ja-JP" altLang="en-US" sz="900" smtClean="0">
                <a:solidFill>
                  <a:schemeClr val="bg1"/>
                </a:solidFill>
                <a:effectLst/>
              </a:rPr>
              <a:pPr/>
              <a:t>25.8</a:t>
            </a:fld>
            <a:endParaRPr kumimoji="0" lang="ja-JP" altLang="en-US" sz="900" dirty="0">
              <a:solidFill>
                <a:schemeClr val="bg1"/>
              </a:solidFill>
              <a:sym typeface="+mn-lt"/>
            </a:endParaRPr>
          </a:p>
        </p:txBody>
      </p:sp>
      <p:sp>
        <p:nvSpPr>
          <p:cNvPr id="1002" name="テキスト プレースホルダ 9">
            <a:extLst>
              <a:ext uri="{FF2B5EF4-FFF2-40B4-BE49-F238E27FC236}">
                <a16:creationId xmlns:a16="http://schemas.microsoft.com/office/drawing/2014/main" id="{0129881D-3DAD-D6A0-D4F7-C59BD131F265}"/>
              </a:ext>
            </a:extLst>
          </p:cNvPr>
          <p:cNvSpPr>
            <a:spLocks noGrp="1"/>
          </p:cNvSpPr>
          <p:nvPr>
            <p:custDataLst>
              <p:tags r:id="rId151"/>
            </p:custDataLst>
          </p:nvPr>
        </p:nvSpPr>
        <p:spPr bwMode="gray">
          <a:xfrm>
            <a:off x="5124450" y="52895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E5E6FD-CC1D-4F8B-9756-60550B2A84FC}" type="datetime'''''''68''''''''.''''''''''''''5'''''''''''''''''">
              <a:rPr kumimoji="0" lang="ja-JP" altLang="en-US" sz="900" smtClean="0">
                <a:effectLst/>
              </a:rPr>
              <a:pPr/>
              <a:t>68.5</a:t>
            </a:fld>
            <a:endParaRPr kumimoji="0" lang="ja-JP" altLang="en-US" sz="900" dirty="0">
              <a:sym typeface="+mn-lt"/>
            </a:endParaRPr>
          </a:p>
        </p:txBody>
      </p:sp>
      <p:sp>
        <p:nvSpPr>
          <p:cNvPr id="1003" name="テキスト プレースホルダ 9">
            <a:extLst>
              <a:ext uri="{FF2B5EF4-FFF2-40B4-BE49-F238E27FC236}">
                <a16:creationId xmlns:a16="http://schemas.microsoft.com/office/drawing/2014/main" id="{0BA0D3E5-7639-6E17-59FC-F7DFE98AA56C}"/>
              </a:ext>
            </a:extLst>
          </p:cNvPr>
          <p:cNvSpPr>
            <a:spLocks noGrp="1"/>
          </p:cNvSpPr>
          <p:nvPr>
            <p:custDataLst>
              <p:tags r:id="rId152"/>
            </p:custDataLst>
          </p:nvPr>
        </p:nvSpPr>
        <p:spPr bwMode="gray">
          <a:xfrm>
            <a:off x="5156200" y="47688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01322D-F790-41CD-A2BB-E6EFDCCD1D69}" type="datetime'''''''5.''''''''''''''''7'">
              <a:rPr lang="ja-JP" altLang="en-US" sz="900" smtClean="0">
                <a:effectLst/>
              </a:rPr>
              <a:pPr marL="0" lvl="0" indent="0" algn="ctr">
                <a:spcBef>
                  <a:spcPct val="0"/>
                </a:spcBef>
                <a:buNone/>
              </a:pPr>
              <a:t>5.7</a:t>
            </a:fld>
            <a:endParaRPr kumimoji="1" lang="ja-JP" altLang="en-US" sz="900" dirty="0">
              <a:sym typeface="+mn-lt"/>
            </a:endParaRPr>
          </a:p>
        </p:txBody>
      </p:sp>
      <p:sp>
        <p:nvSpPr>
          <p:cNvPr id="1004" name="テキスト プレースホルダ 9">
            <a:extLst>
              <a:ext uri="{FF2B5EF4-FFF2-40B4-BE49-F238E27FC236}">
                <a16:creationId xmlns:a16="http://schemas.microsoft.com/office/drawing/2014/main" id="{B65DEAF3-71C3-07BC-24B0-C04A07DCAD9B}"/>
              </a:ext>
            </a:extLst>
          </p:cNvPr>
          <p:cNvSpPr>
            <a:spLocks noGrp="1"/>
          </p:cNvSpPr>
          <p:nvPr>
            <p:custDataLst>
              <p:tags r:id="rId153"/>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D30C35-B2FC-437B-9A7E-6413552B3310}" type="datetime'1''''''''''''''''''''''''''''''''''''4'''''''''''''''''''">
              <a:rPr lang="ja-JP" altLang="en-US" sz="1000" smtClean="0"/>
              <a:pPr/>
              <a:t>14</a:t>
            </a:fld>
            <a:endParaRPr kumimoji="1" lang="ja-JP" altLang="en-US" sz="1000" dirty="0">
              <a:sym typeface="+mn-lt"/>
            </a:endParaRPr>
          </a:p>
        </p:txBody>
      </p:sp>
      <p:sp>
        <p:nvSpPr>
          <p:cNvPr id="1005" name="テキスト プレースホルダ 9">
            <a:extLst>
              <a:ext uri="{FF2B5EF4-FFF2-40B4-BE49-F238E27FC236}">
                <a16:creationId xmlns:a16="http://schemas.microsoft.com/office/drawing/2014/main" id="{C4E0E7AC-F1FB-DD55-1EF1-2D9F77F453B5}"/>
              </a:ext>
            </a:extLst>
          </p:cNvPr>
          <p:cNvSpPr>
            <a:spLocks noGrp="1"/>
          </p:cNvSpPr>
          <p:nvPr>
            <p:custDataLst>
              <p:tags r:id="rId154"/>
            </p:custDataLst>
          </p:nvPr>
        </p:nvSpPr>
        <p:spPr bwMode="gray">
          <a:xfrm>
            <a:off x="4826000" y="59483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F8FD0E-EFDC-44DA-82D1-C395E1455D7D}" type="datetime'''''''''''''2''''''''6''''''''.2'''''''''''''''''">
              <a:rPr kumimoji="0" lang="ja-JP" altLang="en-US" sz="900" smtClean="0">
                <a:solidFill>
                  <a:schemeClr val="bg1"/>
                </a:solidFill>
                <a:effectLst/>
              </a:rPr>
              <a:pPr/>
              <a:t>26.2</a:t>
            </a:fld>
            <a:endParaRPr kumimoji="0" lang="ja-JP" altLang="en-US" sz="900" dirty="0">
              <a:solidFill>
                <a:schemeClr val="bg1"/>
              </a:solidFill>
              <a:sym typeface="+mn-lt"/>
            </a:endParaRPr>
          </a:p>
        </p:txBody>
      </p:sp>
      <p:sp>
        <p:nvSpPr>
          <p:cNvPr id="1006" name="テキスト プレースホルダ 9">
            <a:extLst>
              <a:ext uri="{FF2B5EF4-FFF2-40B4-BE49-F238E27FC236}">
                <a16:creationId xmlns:a16="http://schemas.microsoft.com/office/drawing/2014/main" id="{B0080916-3E8C-2D66-5804-A931262C6556}"/>
              </a:ext>
            </a:extLst>
          </p:cNvPr>
          <p:cNvSpPr>
            <a:spLocks noGrp="1"/>
          </p:cNvSpPr>
          <p:nvPr>
            <p:custDataLst>
              <p:tags r:id="rId155"/>
            </p:custDataLst>
          </p:nvPr>
        </p:nvSpPr>
        <p:spPr bwMode="gray">
          <a:xfrm>
            <a:off x="4826000" y="52863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133FD1-BD1A-4469-9D0B-90DB9276A121}" type="datetime'6''''''''''''8.''''''''''''''''''''''''''''''''''''''''''3'">
              <a:rPr kumimoji="0" lang="ja-JP" altLang="en-US" sz="900" smtClean="0">
                <a:effectLst/>
              </a:rPr>
              <a:pPr/>
              <a:t>68.3</a:t>
            </a:fld>
            <a:endParaRPr kumimoji="0" lang="ja-JP" altLang="en-US" sz="900" dirty="0">
              <a:sym typeface="+mn-lt"/>
            </a:endParaRPr>
          </a:p>
        </p:txBody>
      </p:sp>
      <p:sp>
        <p:nvSpPr>
          <p:cNvPr id="1007" name="テキスト プレースホルダ 9">
            <a:extLst>
              <a:ext uri="{FF2B5EF4-FFF2-40B4-BE49-F238E27FC236}">
                <a16:creationId xmlns:a16="http://schemas.microsoft.com/office/drawing/2014/main" id="{2326952A-561B-27F9-3E6A-BB5B4F16F036}"/>
              </a:ext>
            </a:extLst>
          </p:cNvPr>
          <p:cNvSpPr>
            <a:spLocks noGrp="1"/>
          </p:cNvSpPr>
          <p:nvPr>
            <p:custDataLst>
              <p:tags r:id="rId156"/>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2953B-0038-48D7-A52A-4F643CCFC913}" type="datetime'''''''''1''''''''3'''''''''''''''''''''''''''''''''''''''''''">
              <a:rPr lang="ja-JP" altLang="en-US" sz="1000" smtClean="0"/>
              <a:pPr/>
              <a:t>13</a:t>
            </a:fld>
            <a:endParaRPr kumimoji="1" lang="ja-JP" altLang="en-US" sz="1000" dirty="0">
              <a:sym typeface="+mn-lt"/>
            </a:endParaRPr>
          </a:p>
        </p:txBody>
      </p:sp>
      <p:sp>
        <p:nvSpPr>
          <p:cNvPr id="1008" name="テキスト プレースホルダ 9">
            <a:extLst>
              <a:ext uri="{FF2B5EF4-FFF2-40B4-BE49-F238E27FC236}">
                <a16:creationId xmlns:a16="http://schemas.microsoft.com/office/drawing/2014/main" id="{896E69D3-EE04-DD02-A8F5-FC2977B9B545}"/>
              </a:ext>
            </a:extLst>
          </p:cNvPr>
          <p:cNvSpPr>
            <a:spLocks noGrp="1"/>
          </p:cNvSpPr>
          <p:nvPr>
            <p:custDataLst>
              <p:tags r:id="rId157"/>
            </p:custDataLst>
          </p:nvPr>
        </p:nvSpPr>
        <p:spPr bwMode="gray">
          <a:xfrm>
            <a:off x="4527550" y="59451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774A6E-EC83-4E6D-8BDB-D9D3AF51148D}" type="datetime'2''''''''''''''6''''''''''''''''''''''.''''''''''''''''6'''">
              <a:rPr kumimoji="0" lang="ja-JP" altLang="en-US" sz="900" smtClean="0">
                <a:solidFill>
                  <a:schemeClr val="bg1"/>
                </a:solidFill>
                <a:effectLst/>
              </a:rPr>
              <a:pPr/>
              <a:t>26.6</a:t>
            </a:fld>
            <a:endParaRPr kumimoji="0" lang="ja-JP" altLang="en-US" sz="900" dirty="0">
              <a:solidFill>
                <a:schemeClr val="bg1"/>
              </a:solidFill>
              <a:sym typeface="+mn-lt"/>
            </a:endParaRPr>
          </a:p>
        </p:txBody>
      </p:sp>
      <p:sp>
        <p:nvSpPr>
          <p:cNvPr id="599" name="テキスト プレースホルダ 9">
            <a:extLst>
              <a:ext uri="{FF2B5EF4-FFF2-40B4-BE49-F238E27FC236}">
                <a16:creationId xmlns:a16="http://schemas.microsoft.com/office/drawing/2014/main" id="{407E5B9C-C686-968B-D40D-620465D2D8C3}"/>
              </a:ext>
            </a:extLst>
          </p:cNvPr>
          <p:cNvSpPr>
            <a:spLocks noGrp="1"/>
          </p:cNvSpPr>
          <p:nvPr>
            <p:custDataLst>
              <p:tags r:id="rId158"/>
            </p:custDataLst>
          </p:nvPr>
        </p:nvSpPr>
        <p:spPr bwMode="gray">
          <a:xfrm>
            <a:off x="4527550" y="52816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DD4307-D7E7-4E14-A521-4C56EDB960E0}" type="datetime'''''''''''6''''''''''8''''''''.''0'''''''''''''''''''''''''''">
              <a:rPr kumimoji="0" lang="ja-JP" altLang="en-US" sz="900" smtClean="0">
                <a:effectLst/>
              </a:rPr>
              <a:pPr/>
              <a:t>68.0</a:t>
            </a:fld>
            <a:endParaRPr kumimoji="0" lang="ja-JP" altLang="en-US" sz="900" dirty="0">
              <a:sym typeface="+mn-lt"/>
            </a:endParaRPr>
          </a:p>
        </p:txBody>
      </p:sp>
      <p:sp>
        <p:nvSpPr>
          <p:cNvPr id="1010" name="テキスト プレースホルダ 9">
            <a:extLst>
              <a:ext uri="{FF2B5EF4-FFF2-40B4-BE49-F238E27FC236}">
                <a16:creationId xmlns:a16="http://schemas.microsoft.com/office/drawing/2014/main" id="{3455769C-608B-2138-11BD-49CF4AA6B9D0}"/>
              </a:ext>
            </a:extLst>
          </p:cNvPr>
          <p:cNvSpPr>
            <a:spLocks noGrp="1"/>
          </p:cNvSpPr>
          <p:nvPr>
            <p:custDataLst>
              <p:tags r:id="rId159"/>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10215E-EF54-4362-882A-C63777B69B6A}" type="datetime'''''''''''''''''1''''''''''''''''''''''''''''''''''''''2'''">
              <a:rPr lang="ja-JP" altLang="en-US" sz="1000" smtClean="0"/>
              <a:pPr/>
              <a:t>12</a:t>
            </a:fld>
            <a:endParaRPr kumimoji="1" lang="ja-JP" altLang="en-US" sz="1000" dirty="0">
              <a:sym typeface="+mn-lt"/>
            </a:endParaRPr>
          </a:p>
        </p:txBody>
      </p:sp>
      <p:sp>
        <p:nvSpPr>
          <p:cNvPr id="1011" name="テキスト プレースホルダ 9">
            <a:extLst>
              <a:ext uri="{FF2B5EF4-FFF2-40B4-BE49-F238E27FC236}">
                <a16:creationId xmlns:a16="http://schemas.microsoft.com/office/drawing/2014/main" id="{A6F895AD-ACBC-AD80-10A8-9CD5ABC30398}"/>
              </a:ext>
            </a:extLst>
          </p:cNvPr>
          <p:cNvSpPr>
            <a:spLocks noGrp="1"/>
          </p:cNvSpPr>
          <p:nvPr>
            <p:custDataLst>
              <p:tags r:id="rId160"/>
            </p:custDataLst>
          </p:nvPr>
        </p:nvSpPr>
        <p:spPr bwMode="gray">
          <a:xfrm>
            <a:off x="4229100" y="59436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AAACD3-5689-4751-BB86-991D1DB8707A}" type="datetime'''''27''''''''''''.''''''''''''''0'">
              <a:rPr kumimoji="0" lang="ja-JP" altLang="en-US" sz="900" smtClean="0">
                <a:solidFill>
                  <a:schemeClr val="bg1"/>
                </a:solidFill>
                <a:effectLst/>
              </a:rPr>
              <a:pPr/>
              <a:t>27.0</a:t>
            </a:fld>
            <a:endParaRPr kumimoji="0" lang="ja-JP" altLang="en-US" sz="900" dirty="0">
              <a:solidFill>
                <a:schemeClr val="bg1"/>
              </a:solidFill>
              <a:sym typeface="+mn-lt"/>
            </a:endParaRPr>
          </a:p>
        </p:txBody>
      </p:sp>
      <p:sp>
        <p:nvSpPr>
          <p:cNvPr id="1012" name="テキスト プレースホルダ 9">
            <a:extLst>
              <a:ext uri="{FF2B5EF4-FFF2-40B4-BE49-F238E27FC236}">
                <a16:creationId xmlns:a16="http://schemas.microsoft.com/office/drawing/2014/main" id="{B286BDBE-E865-1FFC-C378-02AA4C620A8D}"/>
              </a:ext>
            </a:extLst>
          </p:cNvPr>
          <p:cNvSpPr>
            <a:spLocks noGrp="1"/>
          </p:cNvSpPr>
          <p:nvPr>
            <p:custDataLst>
              <p:tags r:id="rId161"/>
            </p:custDataLst>
          </p:nvPr>
        </p:nvSpPr>
        <p:spPr bwMode="gray">
          <a:xfrm>
            <a:off x="4229100" y="52784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A1203-E9DF-4902-A35F-F6F7102E4AC9}" type="datetime'''''''''''''''''''''''''''''''''''''''6''7''.''''''''''''8'">
              <a:rPr kumimoji="0" lang="ja-JP" altLang="en-US" sz="900" smtClean="0">
                <a:effectLst/>
              </a:rPr>
              <a:pPr/>
              <a:t>67.8</a:t>
            </a:fld>
            <a:endParaRPr kumimoji="0" lang="ja-JP" altLang="en-US" sz="900" dirty="0">
              <a:sym typeface="+mn-lt"/>
            </a:endParaRPr>
          </a:p>
        </p:txBody>
      </p:sp>
      <p:sp>
        <p:nvSpPr>
          <p:cNvPr id="1013" name="テキスト プレースホルダ 9">
            <a:extLst>
              <a:ext uri="{FF2B5EF4-FFF2-40B4-BE49-F238E27FC236}">
                <a16:creationId xmlns:a16="http://schemas.microsoft.com/office/drawing/2014/main" id="{653B10DE-876B-0705-62F9-14704E418062}"/>
              </a:ext>
            </a:extLst>
          </p:cNvPr>
          <p:cNvSpPr>
            <a:spLocks noGrp="1"/>
          </p:cNvSpPr>
          <p:nvPr>
            <p:custDataLst>
              <p:tags r:id="rId162"/>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627E66-A21B-42E0-9B03-76AC4E7A9F4A}" type="datetime'''''1''''''''''''''''1'''''''''''''''''''''''''''''''''''''''">
              <a:rPr lang="ja-JP" altLang="en-US" sz="1000" smtClean="0"/>
              <a:pPr/>
              <a:t>11</a:t>
            </a:fld>
            <a:endParaRPr kumimoji="1" lang="ja-JP" altLang="en-US" sz="1000" dirty="0">
              <a:sym typeface="+mn-lt"/>
            </a:endParaRPr>
          </a:p>
        </p:txBody>
      </p:sp>
      <p:sp>
        <p:nvSpPr>
          <p:cNvPr id="1014" name="テキスト プレースホルダ 9">
            <a:extLst>
              <a:ext uri="{FF2B5EF4-FFF2-40B4-BE49-F238E27FC236}">
                <a16:creationId xmlns:a16="http://schemas.microsoft.com/office/drawing/2014/main" id="{F2B0D8A3-6AE6-5D50-06E9-5B54A870971C}"/>
              </a:ext>
            </a:extLst>
          </p:cNvPr>
          <p:cNvSpPr>
            <a:spLocks noGrp="1"/>
          </p:cNvSpPr>
          <p:nvPr>
            <p:custDataLst>
              <p:tags r:id="rId163"/>
            </p:custDataLst>
          </p:nvPr>
        </p:nvSpPr>
        <p:spPr bwMode="gray">
          <a:xfrm>
            <a:off x="3932238" y="59404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E8699-9810-491B-918B-B07E6AAA91C3}" type="datetime'''''''2''7''''''''''.''''''4'''''''''''''''''''''''''''''''">
              <a:rPr kumimoji="0" lang="ja-JP" altLang="en-US" sz="900" smtClean="0">
                <a:solidFill>
                  <a:schemeClr val="bg1"/>
                </a:solidFill>
                <a:effectLst/>
              </a:rPr>
              <a:pPr/>
              <a:t>27.4</a:t>
            </a:fld>
            <a:endParaRPr kumimoji="0" lang="ja-JP" altLang="en-US" sz="900" dirty="0">
              <a:solidFill>
                <a:schemeClr val="bg1"/>
              </a:solidFill>
              <a:sym typeface="+mn-lt"/>
            </a:endParaRPr>
          </a:p>
        </p:txBody>
      </p:sp>
      <p:sp>
        <p:nvSpPr>
          <p:cNvPr id="1018" name="テキスト プレースホルダ 9">
            <a:extLst>
              <a:ext uri="{FF2B5EF4-FFF2-40B4-BE49-F238E27FC236}">
                <a16:creationId xmlns:a16="http://schemas.microsoft.com/office/drawing/2014/main" id="{500D4044-5723-B099-4548-C23C7315C3D3}"/>
              </a:ext>
            </a:extLst>
          </p:cNvPr>
          <p:cNvSpPr>
            <a:spLocks noGrp="1"/>
          </p:cNvSpPr>
          <p:nvPr>
            <p:custDataLst>
              <p:tags r:id="rId164"/>
            </p:custDataLst>
          </p:nvPr>
        </p:nvSpPr>
        <p:spPr bwMode="gray">
          <a:xfrm>
            <a:off x="3932238" y="52736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AD91C9-1ECE-46E2-9E3B-C14499ABD980}" type="datetime'''''''''''''''''''''6''''''7.5'''''''''''''''''''''''''">
              <a:rPr kumimoji="0" lang="ja-JP" altLang="en-US" sz="900" smtClean="0">
                <a:effectLst/>
              </a:rPr>
              <a:pPr/>
              <a:t>67.5</a:t>
            </a:fld>
            <a:endParaRPr kumimoji="0" lang="ja-JP" altLang="en-US" sz="900" dirty="0">
              <a:sym typeface="+mn-lt"/>
            </a:endParaRPr>
          </a:p>
        </p:txBody>
      </p:sp>
      <p:sp>
        <p:nvSpPr>
          <p:cNvPr id="1019" name="テキスト プレースホルダ 9">
            <a:extLst>
              <a:ext uri="{FF2B5EF4-FFF2-40B4-BE49-F238E27FC236}">
                <a16:creationId xmlns:a16="http://schemas.microsoft.com/office/drawing/2014/main" id="{E8645BDF-BCD1-E141-7A43-8D784C84CC3C}"/>
              </a:ext>
            </a:extLst>
          </p:cNvPr>
          <p:cNvSpPr>
            <a:spLocks noGrp="1"/>
          </p:cNvSpPr>
          <p:nvPr>
            <p:custDataLst>
              <p:tags r:id="rId16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F19546-42CB-45E7-9B47-FDE4422A949B}" type="datetime'''''1''''''''''0'''''''''''''''''''">
              <a:rPr lang="ja-JP" altLang="en-US" sz="1000" smtClean="0"/>
              <a:pPr/>
              <a:t>10</a:t>
            </a:fld>
            <a:endParaRPr kumimoji="1" lang="ja-JP" altLang="en-US" sz="1000" dirty="0">
              <a:sym typeface="+mn-lt"/>
            </a:endParaRPr>
          </a:p>
        </p:txBody>
      </p:sp>
      <p:sp>
        <p:nvSpPr>
          <p:cNvPr id="1020" name="テキスト プレースホルダ 9">
            <a:extLst>
              <a:ext uri="{FF2B5EF4-FFF2-40B4-BE49-F238E27FC236}">
                <a16:creationId xmlns:a16="http://schemas.microsoft.com/office/drawing/2014/main" id="{DCE76805-6504-160D-7513-7D9D832726BA}"/>
              </a:ext>
            </a:extLst>
          </p:cNvPr>
          <p:cNvSpPr>
            <a:spLocks noGrp="1"/>
          </p:cNvSpPr>
          <p:nvPr>
            <p:custDataLst>
              <p:tags r:id="rId166"/>
            </p:custDataLst>
          </p:nvPr>
        </p:nvSpPr>
        <p:spPr bwMode="gray">
          <a:xfrm>
            <a:off x="3633788" y="59356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A96C06-92F5-4069-BC67-0A65A0B566F2}" type="datetime'''''''''2''''''''''''''7.''9'''''">
              <a:rPr kumimoji="0" lang="ja-JP" altLang="en-US" sz="900" smtClean="0">
                <a:solidFill>
                  <a:schemeClr val="bg1"/>
                </a:solidFill>
                <a:effectLst/>
              </a:rPr>
              <a:pPr/>
              <a:t>27.9</a:t>
            </a:fld>
            <a:endParaRPr kumimoji="0" lang="ja-JP" altLang="en-US" sz="900" dirty="0">
              <a:solidFill>
                <a:schemeClr val="bg1"/>
              </a:solidFill>
              <a:sym typeface="+mn-lt"/>
            </a:endParaRPr>
          </a:p>
        </p:txBody>
      </p:sp>
      <p:sp>
        <p:nvSpPr>
          <p:cNvPr id="1021" name="テキスト プレースホルダ 9">
            <a:extLst>
              <a:ext uri="{FF2B5EF4-FFF2-40B4-BE49-F238E27FC236}">
                <a16:creationId xmlns:a16="http://schemas.microsoft.com/office/drawing/2014/main" id="{E2510200-C315-BB80-AED2-C763BA50969A}"/>
              </a:ext>
            </a:extLst>
          </p:cNvPr>
          <p:cNvSpPr>
            <a:spLocks noGrp="1"/>
          </p:cNvSpPr>
          <p:nvPr>
            <p:custDataLst>
              <p:tags r:id="rId167"/>
            </p:custDataLst>
          </p:nvPr>
        </p:nvSpPr>
        <p:spPr bwMode="gray">
          <a:xfrm>
            <a:off x="3633788" y="52689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E3FDD-D5BE-4C20-977A-03BA17FB1CAB}" type="datetime'''6''''''''7.1'''''''">
              <a:rPr kumimoji="0" lang="ja-JP" altLang="en-US" sz="900" smtClean="0">
                <a:effectLst/>
              </a:rPr>
              <a:pPr/>
              <a:t>67.1</a:t>
            </a:fld>
            <a:endParaRPr kumimoji="0" lang="ja-JP" altLang="en-US" sz="900" dirty="0">
              <a:sym typeface="+mn-lt"/>
            </a:endParaRPr>
          </a:p>
        </p:txBody>
      </p:sp>
      <p:sp>
        <p:nvSpPr>
          <p:cNvPr id="1022" name="テキスト プレースホルダ 9">
            <a:extLst>
              <a:ext uri="{FF2B5EF4-FFF2-40B4-BE49-F238E27FC236}">
                <a16:creationId xmlns:a16="http://schemas.microsoft.com/office/drawing/2014/main" id="{AC9DB729-DFA2-7C65-F41D-49FF0CAB9CF4}"/>
              </a:ext>
            </a:extLst>
          </p:cNvPr>
          <p:cNvSpPr>
            <a:spLocks noGrp="1"/>
          </p:cNvSpPr>
          <p:nvPr>
            <p:custDataLst>
              <p:tags r:id="rId168"/>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B2110-B1C5-48A6-91C6-0892C279D0AB}" type="datetime'''''''''''''''''''''''''''''''0''''9'''''''''''''''">
              <a:rPr lang="ja-JP" altLang="en-US" sz="1000" smtClean="0"/>
              <a:pPr/>
              <a:t>09</a:t>
            </a:fld>
            <a:endParaRPr kumimoji="1" lang="ja-JP" altLang="en-US" sz="1000" dirty="0">
              <a:sym typeface="+mn-lt"/>
            </a:endParaRPr>
          </a:p>
        </p:txBody>
      </p:sp>
      <p:sp>
        <p:nvSpPr>
          <p:cNvPr id="1023" name="テキスト プレースホルダ 9">
            <a:extLst>
              <a:ext uri="{FF2B5EF4-FFF2-40B4-BE49-F238E27FC236}">
                <a16:creationId xmlns:a16="http://schemas.microsoft.com/office/drawing/2014/main" id="{76091534-05B1-7068-23F9-6CC9EF52C0C7}"/>
              </a:ext>
            </a:extLst>
          </p:cNvPr>
          <p:cNvSpPr>
            <a:spLocks noGrp="1"/>
          </p:cNvSpPr>
          <p:nvPr>
            <p:custDataLst>
              <p:tags r:id="rId169"/>
            </p:custDataLst>
          </p:nvPr>
        </p:nvSpPr>
        <p:spPr bwMode="gray">
          <a:xfrm>
            <a:off x="3335338" y="59309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FB0E7B-3F43-4F59-9C20-5C36102BCC96}" type="datetime'''''''''''2''''''8''''''''.''6'''">
              <a:rPr kumimoji="0" lang="ja-JP" altLang="en-US" sz="900" smtClean="0">
                <a:solidFill>
                  <a:schemeClr val="bg1"/>
                </a:solidFill>
                <a:effectLst/>
              </a:rPr>
              <a:pPr/>
              <a:t>28.6</a:t>
            </a:fld>
            <a:endParaRPr kumimoji="0" lang="ja-JP" altLang="en-US" sz="900" dirty="0">
              <a:solidFill>
                <a:schemeClr val="bg1"/>
              </a:solidFill>
              <a:sym typeface="+mn-lt"/>
            </a:endParaRPr>
          </a:p>
        </p:txBody>
      </p:sp>
      <p:sp>
        <p:nvSpPr>
          <p:cNvPr id="564" name="テキスト プレースホルダ 9">
            <a:extLst>
              <a:ext uri="{FF2B5EF4-FFF2-40B4-BE49-F238E27FC236}">
                <a16:creationId xmlns:a16="http://schemas.microsoft.com/office/drawing/2014/main" id="{0852B75C-A19F-C1F9-490E-A11727C899BA}"/>
              </a:ext>
            </a:extLst>
          </p:cNvPr>
          <p:cNvSpPr>
            <a:spLocks noGrp="1"/>
          </p:cNvSpPr>
          <p:nvPr>
            <p:custDataLst>
              <p:tags r:id="rId170"/>
            </p:custDataLst>
          </p:nvPr>
        </p:nvSpPr>
        <p:spPr bwMode="gray">
          <a:xfrm>
            <a:off x="3335338" y="52625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2DE39F-D013-46A7-8DCE-7DDEE0663737}" type="datetime'''''''''''''''''''''''''''''6''''''''6''''''''''.''''6'''''''">
              <a:rPr kumimoji="0" lang="ja-JP" altLang="en-US" sz="900" smtClean="0">
                <a:effectLst/>
              </a:rPr>
              <a:pPr/>
              <a:t>66.6</a:t>
            </a:fld>
            <a:endParaRPr kumimoji="0" lang="ja-JP" altLang="en-US" sz="900" dirty="0">
              <a:sym typeface="+mn-lt"/>
            </a:endParaRPr>
          </a:p>
        </p:txBody>
      </p:sp>
      <p:sp>
        <p:nvSpPr>
          <p:cNvPr id="565" name="テキスト プレースホルダ 9">
            <a:extLst>
              <a:ext uri="{FF2B5EF4-FFF2-40B4-BE49-F238E27FC236}">
                <a16:creationId xmlns:a16="http://schemas.microsoft.com/office/drawing/2014/main" id="{85ED25FC-8972-EC12-1DBF-CD79578F1471}"/>
              </a:ext>
            </a:extLst>
          </p:cNvPr>
          <p:cNvSpPr>
            <a:spLocks noGrp="1"/>
          </p:cNvSpPr>
          <p:nvPr>
            <p:custDataLst>
              <p:tags r:id="rId171"/>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108F69-574A-45BD-BC28-F6974EAA4E99}" type="datetime'''''''''''''''''''''''''0''8'''">
              <a:rPr lang="ja-JP" altLang="en-US" sz="1000" smtClean="0"/>
              <a:pPr/>
              <a:t>08</a:t>
            </a:fld>
            <a:endParaRPr kumimoji="1" lang="ja-JP" altLang="en-US" sz="1000" dirty="0">
              <a:sym typeface="+mn-lt"/>
            </a:endParaRPr>
          </a:p>
        </p:txBody>
      </p:sp>
      <p:sp>
        <p:nvSpPr>
          <p:cNvPr id="566" name="テキスト プレースホルダ 9">
            <a:extLst>
              <a:ext uri="{FF2B5EF4-FFF2-40B4-BE49-F238E27FC236}">
                <a16:creationId xmlns:a16="http://schemas.microsoft.com/office/drawing/2014/main" id="{9EE40118-2319-A9B1-47A9-DAF42066A138}"/>
              </a:ext>
            </a:extLst>
          </p:cNvPr>
          <p:cNvSpPr>
            <a:spLocks noGrp="1"/>
          </p:cNvSpPr>
          <p:nvPr>
            <p:custDataLst>
              <p:tags r:id="rId172"/>
            </p:custDataLst>
          </p:nvPr>
        </p:nvSpPr>
        <p:spPr bwMode="gray">
          <a:xfrm>
            <a:off x="3038475" y="59261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22CEB-B25A-45C0-AEA7-D8A2B5B5CC6D}" type="datetime'''''''''''''''''''''''''2''''''9''.''''''''''''4'''''">
              <a:rPr kumimoji="0" lang="ja-JP" altLang="en-US" sz="900" smtClean="0">
                <a:solidFill>
                  <a:schemeClr val="bg1"/>
                </a:solidFill>
                <a:effectLst/>
              </a:rPr>
              <a:pPr/>
              <a:t>29.4</a:t>
            </a:fld>
            <a:endParaRPr kumimoji="0" lang="ja-JP" altLang="en-US" sz="900" dirty="0">
              <a:solidFill>
                <a:schemeClr val="bg1"/>
              </a:solidFill>
              <a:sym typeface="+mn-lt"/>
            </a:endParaRPr>
          </a:p>
        </p:txBody>
      </p:sp>
      <p:sp>
        <p:nvSpPr>
          <p:cNvPr id="567" name="テキスト プレースホルダ 9">
            <a:extLst>
              <a:ext uri="{FF2B5EF4-FFF2-40B4-BE49-F238E27FC236}">
                <a16:creationId xmlns:a16="http://schemas.microsoft.com/office/drawing/2014/main" id="{395ACB03-AA24-C67C-D53A-0D05072FA32B}"/>
              </a:ext>
            </a:extLst>
          </p:cNvPr>
          <p:cNvSpPr>
            <a:spLocks noGrp="1"/>
          </p:cNvSpPr>
          <p:nvPr>
            <p:custDataLst>
              <p:tags r:id="rId173"/>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195BE2-FAE1-4484-8375-D70EE4A0D88C}" type="datetime'''''''''''''''''''0''''''''7'''''''''''''''''''''">
              <a:rPr lang="ja-JP" altLang="en-US" sz="1000" smtClean="0"/>
              <a:pPr/>
              <a:t>07</a:t>
            </a:fld>
            <a:endParaRPr kumimoji="1" lang="ja-JP" altLang="en-US" sz="1000" dirty="0">
              <a:sym typeface="+mn-lt"/>
            </a:endParaRPr>
          </a:p>
        </p:txBody>
      </p:sp>
      <p:sp>
        <p:nvSpPr>
          <p:cNvPr id="568" name="テキスト プレースホルダ 9">
            <a:extLst>
              <a:ext uri="{FF2B5EF4-FFF2-40B4-BE49-F238E27FC236}">
                <a16:creationId xmlns:a16="http://schemas.microsoft.com/office/drawing/2014/main" id="{BD1E4108-67F8-1DD1-A9DA-0702B5E5AF89}"/>
              </a:ext>
            </a:extLst>
          </p:cNvPr>
          <p:cNvSpPr>
            <a:spLocks noGrp="1"/>
          </p:cNvSpPr>
          <p:nvPr>
            <p:custDataLst>
              <p:tags r:id="rId174"/>
            </p:custDataLst>
          </p:nvPr>
        </p:nvSpPr>
        <p:spPr bwMode="gray">
          <a:xfrm>
            <a:off x="2740025" y="59213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FC98A9-1608-4D58-BB3E-C3B0E14342F0}" type="datetime'''3''''''''''''''''0''.''''''''''''0'''''''''''">
              <a:rPr kumimoji="0" lang="ja-JP" altLang="en-US" sz="900" smtClean="0">
                <a:solidFill>
                  <a:schemeClr val="bg1"/>
                </a:solidFill>
                <a:effectLst/>
              </a:rPr>
              <a:pPr/>
              <a:t>30.0</a:t>
            </a:fld>
            <a:endParaRPr kumimoji="0" lang="ja-JP" altLang="en-US" sz="900" dirty="0">
              <a:solidFill>
                <a:schemeClr val="bg1"/>
              </a:solidFill>
              <a:sym typeface="+mn-lt"/>
            </a:endParaRPr>
          </a:p>
        </p:txBody>
      </p:sp>
      <p:sp>
        <p:nvSpPr>
          <p:cNvPr id="570" name="テキスト プレースホルダ 9">
            <a:extLst>
              <a:ext uri="{FF2B5EF4-FFF2-40B4-BE49-F238E27FC236}">
                <a16:creationId xmlns:a16="http://schemas.microsoft.com/office/drawing/2014/main" id="{F30304F6-43D2-A3EB-3241-5B573BF63926}"/>
              </a:ext>
            </a:extLst>
          </p:cNvPr>
          <p:cNvSpPr>
            <a:spLocks noGrp="1"/>
          </p:cNvSpPr>
          <p:nvPr>
            <p:custDataLst>
              <p:tags r:id="rId175"/>
            </p:custDataLst>
          </p:nvPr>
        </p:nvSpPr>
        <p:spPr bwMode="gray">
          <a:xfrm>
            <a:off x="2740025" y="52514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A5CB9-657E-4DD2-9447-A98922A4DEC0}" type="datetime'''''''''''''''''''65''''''''''''''.4'''''''''''''">
              <a:rPr kumimoji="0" lang="ja-JP" altLang="en-US" sz="900" smtClean="0">
                <a:effectLst/>
              </a:rPr>
              <a:pPr/>
              <a:t>65.4</a:t>
            </a:fld>
            <a:endParaRPr kumimoji="0" lang="ja-JP" altLang="en-US" sz="900" dirty="0">
              <a:sym typeface="+mn-lt"/>
            </a:endParaRPr>
          </a:p>
        </p:txBody>
      </p:sp>
      <p:sp>
        <p:nvSpPr>
          <p:cNvPr id="581" name="テキスト プレースホルダ 9">
            <a:extLst>
              <a:ext uri="{FF2B5EF4-FFF2-40B4-BE49-F238E27FC236}">
                <a16:creationId xmlns:a16="http://schemas.microsoft.com/office/drawing/2014/main" id="{CFC6C71F-70BB-4EBC-05BE-24B1296657BB}"/>
              </a:ext>
            </a:extLst>
          </p:cNvPr>
          <p:cNvSpPr>
            <a:spLocks noGrp="1"/>
          </p:cNvSpPr>
          <p:nvPr>
            <p:custDataLst>
              <p:tags r:id="rId176"/>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B4A236-7417-4DDD-9FF3-E8F9B0887DD7}" type="datetime'''0''''6'''''''''''''''''''''''''''''''''">
              <a:rPr lang="ja-JP" altLang="en-US" sz="1000" smtClean="0"/>
              <a:pPr/>
              <a:t>06</a:t>
            </a:fld>
            <a:endParaRPr kumimoji="1" lang="ja-JP" altLang="en-US" sz="1000" dirty="0">
              <a:sym typeface="+mn-lt"/>
            </a:endParaRPr>
          </a:p>
        </p:txBody>
      </p:sp>
      <p:sp>
        <p:nvSpPr>
          <p:cNvPr id="582" name="テキスト プレースホルダ 9">
            <a:extLst>
              <a:ext uri="{FF2B5EF4-FFF2-40B4-BE49-F238E27FC236}">
                <a16:creationId xmlns:a16="http://schemas.microsoft.com/office/drawing/2014/main" id="{8533CF85-740B-0215-E39F-38E49B316553}"/>
              </a:ext>
            </a:extLst>
          </p:cNvPr>
          <p:cNvSpPr>
            <a:spLocks noGrp="1"/>
          </p:cNvSpPr>
          <p:nvPr>
            <p:custDataLst>
              <p:tags r:id="rId177"/>
            </p:custDataLst>
          </p:nvPr>
        </p:nvSpPr>
        <p:spPr bwMode="gray">
          <a:xfrm>
            <a:off x="2441575" y="59166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E277E-D0B0-44F1-8757-C1DCCFC537B9}" type="datetime'''''''''30''''''''''''''''''''''''''''.''7'''''''">
              <a:rPr kumimoji="0" lang="ja-JP" altLang="en-US" sz="900" smtClean="0">
                <a:solidFill>
                  <a:schemeClr val="bg1"/>
                </a:solidFill>
                <a:effectLst/>
              </a:rPr>
              <a:pPr/>
              <a:t>30.7</a:t>
            </a:fld>
            <a:endParaRPr kumimoji="0" lang="ja-JP" altLang="en-US" sz="900" dirty="0">
              <a:solidFill>
                <a:schemeClr val="bg1"/>
              </a:solidFill>
              <a:sym typeface="+mn-lt"/>
            </a:endParaRPr>
          </a:p>
        </p:txBody>
      </p:sp>
      <p:sp>
        <p:nvSpPr>
          <p:cNvPr id="583" name="テキスト プレースホルダ 9">
            <a:extLst>
              <a:ext uri="{FF2B5EF4-FFF2-40B4-BE49-F238E27FC236}">
                <a16:creationId xmlns:a16="http://schemas.microsoft.com/office/drawing/2014/main" id="{B0B09F05-4C26-AB82-281C-F089FC1CC28C}"/>
              </a:ext>
            </a:extLst>
          </p:cNvPr>
          <p:cNvSpPr>
            <a:spLocks noGrp="1"/>
          </p:cNvSpPr>
          <p:nvPr>
            <p:custDataLst>
              <p:tags r:id="rId178"/>
            </p:custDataLst>
          </p:nvPr>
        </p:nvSpPr>
        <p:spPr bwMode="gray">
          <a:xfrm>
            <a:off x="2441575" y="52466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8B6AE-336D-43A1-B7E4-1F47C0DCF504}" type="datetime'''''''''6''''''''''''''''''''4''.''''9'''''''''''''''''''">
              <a:rPr kumimoji="0" lang="ja-JP" altLang="en-US" sz="900" smtClean="0">
                <a:effectLst/>
              </a:rPr>
              <a:pPr/>
              <a:t>64.9</a:t>
            </a:fld>
            <a:endParaRPr kumimoji="0" lang="ja-JP" altLang="en-US" sz="900" dirty="0">
              <a:sym typeface="+mn-lt"/>
            </a:endParaRPr>
          </a:p>
        </p:txBody>
      </p:sp>
      <p:sp>
        <p:nvSpPr>
          <p:cNvPr id="584" name="テキスト プレースホルダ 9">
            <a:extLst>
              <a:ext uri="{FF2B5EF4-FFF2-40B4-BE49-F238E27FC236}">
                <a16:creationId xmlns:a16="http://schemas.microsoft.com/office/drawing/2014/main" id="{936F1CF8-A05C-08DF-C75C-68CC0DC0AAD0}"/>
              </a:ext>
            </a:extLst>
          </p:cNvPr>
          <p:cNvSpPr>
            <a:spLocks noGrp="1"/>
          </p:cNvSpPr>
          <p:nvPr>
            <p:custDataLst>
              <p:tags r:id="rId179"/>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6ED841-871A-4ED7-94AB-47D946A1605E}" type="datetime'''''''0''''''''''5'''''''''''''''">
              <a:rPr lang="ja-JP" altLang="en-US" sz="1000" smtClean="0"/>
              <a:pPr/>
              <a:t>05</a:t>
            </a:fld>
            <a:endParaRPr kumimoji="1" lang="ja-JP" altLang="en-US" sz="1000" dirty="0">
              <a:sym typeface="+mn-lt"/>
            </a:endParaRPr>
          </a:p>
        </p:txBody>
      </p:sp>
      <p:sp>
        <p:nvSpPr>
          <p:cNvPr id="613" name="テキスト プレースホルダ 9">
            <a:extLst>
              <a:ext uri="{FF2B5EF4-FFF2-40B4-BE49-F238E27FC236}">
                <a16:creationId xmlns:a16="http://schemas.microsoft.com/office/drawing/2014/main" id="{DA901579-455D-8FF6-8D1C-072F559F1E2D}"/>
              </a:ext>
            </a:extLst>
          </p:cNvPr>
          <p:cNvSpPr>
            <a:spLocks noGrp="1"/>
          </p:cNvSpPr>
          <p:nvPr>
            <p:custDataLst>
              <p:tags r:id="rId180"/>
            </p:custDataLst>
          </p:nvPr>
        </p:nvSpPr>
        <p:spPr bwMode="gray">
          <a:xfrm>
            <a:off x="2143125" y="59118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568E3B-E051-46F5-9F5D-2FDBEAFA7482}" type="datetime'''''''''''''''''''3''''''''1.''''''''4'''">
              <a:rPr kumimoji="0" lang="ja-JP" altLang="en-US" sz="900" smtClean="0">
                <a:solidFill>
                  <a:schemeClr val="bg1"/>
                </a:solidFill>
                <a:effectLst/>
              </a:rPr>
              <a:pPr/>
              <a:t>31.4</a:t>
            </a:fld>
            <a:endParaRPr kumimoji="0" lang="ja-JP" altLang="en-US" sz="900" dirty="0">
              <a:solidFill>
                <a:schemeClr val="bg1"/>
              </a:solidFill>
              <a:sym typeface="+mn-lt"/>
            </a:endParaRPr>
          </a:p>
        </p:txBody>
      </p:sp>
      <p:sp>
        <p:nvSpPr>
          <p:cNvPr id="586" name="テキスト プレースホルダ 9">
            <a:extLst>
              <a:ext uri="{FF2B5EF4-FFF2-40B4-BE49-F238E27FC236}">
                <a16:creationId xmlns:a16="http://schemas.microsoft.com/office/drawing/2014/main" id="{533E2451-ACF9-1BCA-BCCC-4F6970FCDE22}"/>
              </a:ext>
            </a:extLst>
          </p:cNvPr>
          <p:cNvSpPr>
            <a:spLocks noGrp="1"/>
          </p:cNvSpPr>
          <p:nvPr>
            <p:custDataLst>
              <p:tags r:id="rId181"/>
            </p:custDataLst>
          </p:nvPr>
        </p:nvSpPr>
        <p:spPr bwMode="gray">
          <a:xfrm>
            <a:off x="2143125" y="52403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71AFA-AFDC-496E-8E2F-00283CB4797E}" type="datetime'6''4''.''''''''''''''''''''''3'''''''''''''''''''''''''">
              <a:rPr kumimoji="0" lang="ja-JP" altLang="en-US" sz="900" smtClean="0">
                <a:effectLst/>
              </a:rPr>
              <a:pPr/>
              <a:t>64.3</a:t>
            </a:fld>
            <a:endParaRPr kumimoji="0" lang="ja-JP" altLang="en-US" sz="900" dirty="0">
              <a:sym typeface="+mn-lt"/>
            </a:endParaRPr>
          </a:p>
        </p:txBody>
      </p:sp>
      <p:sp>
        <p:nvSpPr>
          <p:cNvPr id="1218" name="テキスト プレースホルダ 9">
            <a:extLst>
              <a:ext uri="{FF2B5EF4-FFF2-40B4-BE49-F238E27FC236}">
                <a16:creationId xmlns:a16="http://schemas.microsoft.com/office/drawing/2014/main" id="{EFF86A12-7643-769C-9DA9-7AE0A66DC26B}"/>
              </a:ext>
            </a:extLst>
          </p:cNvPr>
          <p:cNvSpPr>
            <a:spLocks noGrp="1"/>
          </p:cNvSpPr>
          <p:nvPr>
            <p:custDataLst>
              <p:tags r:id="rId182"/>
            </p:custDataLst>
          </p:nvPr>
        </p:nvSpPr>
        <p:spPr bwMode="gray">
          <a:xfrm>
            <a:off x="685800"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451D35-4BDC-4141-B9CD-4811423D4C6A}" type="datetime'''''''''3''''.''9'''''''''''''''''''''''''''">
              <a:rPr kumimoji="0" lang="ja-JP" altLang="en-US" sz="900" smtClean="0">
                <a:effectLst/>
                <a:sym typeface="+mn-lt"/>
              </a:rPr>
              <a:pPr marL="0" lvl="0" indent="0" algn="ctr">
                <a:spcBef>
                  <a:spcPct val="0"/>
                </a:spcBef>
                <a:buNone/>
              </a:pPr>
              <a:t>3.9</a:t>
            </a:fld>
            <a:endParaRPr kumimoji="0" lang="ja-JP" altLang="en-US" sz="900" dirty="0">
              <a:sym typeface="+mn-lt"/>
            </a:endParaRPr>
          </a:p>
        </p:txBody>
      </p:sp>
      <p:sp>
        <p:nvSpPr>
          <p:cNvPr id="588" name="テキスト プレースホルダ 9">
            <a:extLst>
              <a:ext uri="{FF2B5EF4-FFF2-40B4-BE49-F238E27FC236}">
                <a16:creationId xmlns:a16="http://schemas.microsoft.com/office/drawing/2014/main" id="{D7ECE5FF-3C77-459D-1D1F-51F05A4358BE}"/>
              </a:ext>
            </a:extLst>
          </p:cNvPr>
          <p:cNvSpPr>
            <a:spLocks noGrp="1"/>
          </p:cNvSpPr>
          <p:nvPr>
            <p:custDataLst>
              <p:tags r:id="rId183"/>
            </p:custDataLst>
          </p:nvPr>
        </p:nvSpPr>
        <p:spPr bwMode="gray">
          <a:xfrm>
            <a:off x="3038475" y="52562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AD1A3-0421-476D-9E02-68BDD694E0DD}" type="datetime'''''''''''''''6''''''6''''''''''''''.''''''''''''0'''''">
              <a:rPr kumimoji="0" lang="ja-JP" altLang="en-US" sz="900" smtClean="0">
                <a:effectLst/>
              </a:rPr>
              <a:pPr/>
              <a:t>66.0</a:t>
            </a:fld>
            <a:endParaRPr kumimoji="0" lang="ja-JP" altLang="en-US" sz="900" dirty="0">
              <a:sym typeface="+mn-lt"/>
            </a:endParaRPr>
          </a:p>
        </p:txBody>
      </p:sp>
      <p:sp>
        <p:nvSpPr>
          <p:cNvPr id="1220" name="テキスト プレースホルダ 9">
            <a:extLst>
              <a:ext uri="{FF2B5EF4-FFF2-40B4-BE49-F238E27FC236}">
                <a16:creationId xmlns:a16="http://schemas.microsoft.com/office/drawing/2014/main" id="{2680EDA8-6719-7159-40A4-C1A12A98A3F7}"/>
              </a:ext>
            </a:extLst>
          </p:cNvPr>
          <p:cNvSpPr>
            <a:spLocks noGrp="1"/>
          </p:cNvSpPr>
          <p:nvPr>
            <p:custDataLst>
              <p:tags r:id="rId184"/>
            </p:custDataLst>
          </p:nvPr>
        </p:nvSpPr>
        <p:spPr bwMode="gray">
          <a:xfrm>
            <a:off x="1281113"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F8AB6-6B09-4F59-83FC-27E500061BBC}" type="datetime'''''''''''''''''''''''''''''''''''''''''''''''''''4''''.''''0'">
              <a:rPr kumimoji="0" lang="ja-JP" altLang="en-US" sz="900" smtClean="0">
                <a:effectLst/>
                <a:sym typeface="+mn-lt"/>
              </a:rPr>
              <a:pPr marL="0" lvl="0" indent="0" algn="ctr">
                <a:spcBef>
                  <a:spcPct val="0"/>
                </a:spcBef>
                <a:buNone/>
              </a:pPr>
              <a:t>4.0</a:t>
            </a:fld>
            <a:endParaRPr kumimoji="0" lang="ja-JP" altLang="en-US" sz="900" dirty="0">
              <a:sym typeface="+mn-lt"/>
            </a:endParaRPr>
          </a:p>
        </p:txBody>
      </p:sp>
      <p:sp>
        <p:nvSpPr>
          <p:cNvPr id="1221" name="テキスト プレースホルダ 9">
            <a:extLst>
              <a:ext uri="{FF2B5EF4-FFF2-40B4-BE49-F238E27FC236}">
                <a16:creationId xmlns:a16="http://schemas.microsoft.com/office/drawing/2014/main" id="{A2EFCC7C-A988-3AEC-C299-33260230070F}"/>
              </a:ext>
            </a:extLst>
          </p:cNvPr>
          <p:cNvSpPr>
            <a:spLocks noGrp="1"/>
          </p:cNvSpPr>
          <p:nvPr>
            <p:custDataLst>
              <p:tags r:id="rId185"/>
            </p:custDataLst>
          </p:nvPr>
        </p:nvSpPr>
        <p:spPr bwMode="gray">
          <a:xfrm>
            <a:off x="1579563" y="47577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E4C361-E185-4735-97E4-9CB88CFAEE71}" type="datetime'''''''''''''''''4''''''.''''''''''''''''''''''''''1'''">
              <a:rPr kumimoji="0" lang="ja-JP" altLang="en-US" sz="900" smtClean="0">
                <a:effectLst/>
                <a:sym typeface="+mn-lt"/>
              </a:rPr>
              <a:pPr marL="0" lvl="0" indent="0" algn="ctr">
                <a:spcBef>
                  <a:spcPct val="0"/>
                </a:spcBef>
                <a:buNone/>
              </a:pPr>
              <a:t>4.1</a:t>
            </a:fld>
            <a:endParaRPr kumimoji="0" lang="ja-JP" altLang="en-US" sz="900" dirty="0">
              <a:sym typeface="+mn-lt"/>
            </a:endParaRPr>
          </a:p>
        </p:txBody>
      </p:sp>
      <p:sp>
        <p:nvSpPr>
          <p:cNvPr id="1222" name="テキスト プレースホルダ 9">
            <a:extLst>
              <a:ext uri="{FF2B5EF4-FFF2-40B4-BE49-F238E27FC236}">
                <a16:creationId xmlns:a16="http://schemas.microsoft.com/office/drawing/2014/main" id="{5BC59F82-F483-2F44-9475-1EF01AFCF338}"/>
              </a:ext>
            </a:extLst>
          </p:cNvPr>
          <p:cNvSpPr>
            <a:spLocks noGrp="1"/>
          </p:cNvSpPr>
          <p:nvPr>
            <p:custDataLst>
              <p:tags r:id="rId186"/>
            </p:custDataLst>
          </p:nvPr>
        </p:nvSpPr>
        <p:spPr bwMode="gray">
          <a:xfrm>
            <a:off x="1878013" y="47577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B238FC-4070-4375-92AE-5C5C142D7BBD}" type="datetime'''''''4''''''''''''''.''''2'''''''''''''''''''''''">
              <a:rPr kumimoji="0" lang="ja-JP" altLang="en-US" sz="900" smtClean="0">
                <a:effectLst/>
                <a:sym typeface="+mn-lt"/>
              </a:rPr>
              <a:pPr marL="0" lvl="0" indent="0" algn="ctr">
                <a:spcBef>
                  <a:spcPct val="0"/>
                </a:spcBef>
                <a:buNone/>
              </a:pPr>
              <a:t>4.2</a:t>
            </a:fld>
            <a:endParaRPr kumimoji="0" lang="ja-JP" altLang="en-US" sz="900" dirty="0">
              <a:sym typeface="+mn-lt"/>
            </a:endParaRPr>
          </a:p>
        </p:txBody>
      </p:sp>
      <p:sp>
        <p:nvSpPr>
          <p:cNvPr id="1223" name="テキスト プレースホルダ 9">
            <a:extLst>
              <a:ext uri="{FF2B5EF4-FFF2-40B4-BE49-F238E27FC236}">
                <a16:creationId xmlns:a16="http://schemas.microsoft.com/office/drawing/2014/main" id="{38437C8A-4AEC-67EB-DCDE-1A4B51033101}"/>
              </a:ext>
            </a:extLst>
          </p:cNvPr>
          <p:cNvSpPr>
            <a:spLocks noGrp="1"/>
          </p:cNvSpPr>
          <p:nvPr>
            <p:custDataLst>
              <p:tags r:id="rId187"/>
            </p:custDataLst>
          </p:nvPr>
        </p:nvSpPr>
        <p:spPr bwMode="gray">
          <a:xfrm>
            <a:off x="2174875" y="47593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877F06-B585-4EFA-9229-B41471164383}" type="datetime'4''''''''''.''''''''''''3'''''''''''''''''''''''''''''''''''">
              <a:rPr kumimoji="0" lang="ja-JP" altLang="en-US" sz="900" smtClean="0">
                <a:effectLst/>
                <a:sym typeface="+mn-lt"/>
              </a:rPr>
              <a:pPr marL="0" lvl="0" indent="0" algn="ctr">
                <a:spcBef>
                  <a:spcPct val="0"/>
                </a:spcBef>
                <a:buNone/>
              </a:pPr>
              <a:t>4.3</a:t>
            </a:fld>
            <a:endParaRPr kumimoji="0" lang="ja-JP" altLang="en-US" sz="900" dirty="0">
              <a:sym typeface="+mn-lt"/>
            </a:endParaRPr>
          </a:p>
        </p:txBody>
      </p:sp>
      <p:sp>
        <p:nvSpPr>
          <p:cNvPr id="1224" name="テキスト プレースホルダ 9">
            <a:extLst>
              <a:ext uri="{FF2B5EF4-FFF2-40B4-BE49-F238E27FC236}">
                <a16:creationId xmlns:a16="http://schemas.microsoft.com/office/drawing/2014/main" id="{D6159DEC-3706-B629-1D9D-68F5CA2D0F87}"/>
              </a:ext>
            </a:extLst>
          </p:cNvPr>
          <p:cNvSpPr>
            <a:spLocks noGrp="1"/>
          </p:cNvSpPr>
          <p:nvPr>
            <p:custDataLst>
              <p:tags r:id="rId188"/>
            </p:custDataLst>
          </p:nvPr>
        </p:nvSpPr>
        <p:spPr bwMode="gray">
          <a:xfrm>
            <a:off x="2473325" y="47593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617CA0-F8D2-42B5-8E2E-151051FC47BE}" type="datetime'''''''''4''''''''''''.''''''''''''4'''''''''''''''''''''''''">
              <a:rPr kumimoji="0" lang="ja-JP" altLang="en-US" sz="900" smtClean="0">
                <a:effectLst/>
                <a:sym typeface="+mn-lt"/>
              </a:rPr>
              <a:pPr marL="0" lvl="0" indent="0" algn="ctr">
                <a:spcBef>
                  <a:spcPct val="0"/>
                </a:spcBef>
                <a:buNone/>
              </a:pPr>
              <a:t>4.4</a:t>
            </a:fld>
            <a:endParaRPr kumimoji="0" lang="ja-JP" altLang="en-US" sz="900" dirty="0">
              <a:sym typeface="+mn-lt"/>
            </a:endParaRPr>
          </a:p>
        </p:txBody>
      </p:sp>
      <p:sp>
        <p:nvSpPr>
          <p:cNvPr id="1225" name="テキスト プレースホルダ 9">
            <a:extLst>
              <a:ext uri="{FF2B5EF4-FFF2-40B4-BE49-F238E27FC236}">
                <a16:creationId xmlns:a16="http://schemas.microsoft.com/office/drawing/2014/main" id="{0569D25D-074D-8883-42C2-53F7FF7CEF78}"/>
              </a:ext>
            </a:extLst>
          </p:cNvPr>
          <p:cNvSpPr>
            <a:spLocks noGrp="1"/>
          </p:cNvSpPr>
          <p:nvPr>
            <p:custDataLst>
              <p:tags r:id="rId189"/>
            </p:custDataLst>
          </p:nvPr>
        </p:nvSpPr>
        <p:spPr bwMode="gray">
          <a:xfrm>
            <a:off x="2771775" y="47609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0572A-2723-4FC5-BF56-109C5BA977C3}" type="datetime'4''.''''''''''''''''''''''''''''''''''''''''''5'''''''''">
              <a:rPr kumimoji="0" lang="ja-JP" altLang="en-US" sz="900" smtClean="0">
                <a:effectLst/>
                <a:sym typeface="+mn-lt"/>
              </a:rPr>
              <a:pPr marL="0" lvl="0" indent="0" algn="ctr">
                <a:spcBef>
                  <a:spcPct val="0"/>
                </a:spcBef>
                <a:buNone/>
              </a:pPr>
              <a:t>4.5</a:t>
            </a:fld>
            <a:endParaRPr kumimoji="0" lang="ja-JP" altLang="en-US" sz="900" dirty="0">
              <a:sym typeface="+mn-lt"/>
            </a:endParaRPr>
          </a:p>
        </p:txBody>
      </p:sp>
      <p:sp>
        <p:nvSpPr>
          <p:cNvPr id="1226" name="テキスト プレースホルダ 9">
            <a:extLst>
              <a:ext uri="{FF2B5EF4-FFF2-40B4-BE49-F238E27FC236}">
                <a16:creationId xmlns:a16="http://schemas.microsoft.com/office/drawing/2014/main" id="{19711D76-3362-22DC-AC60-E566022C519D}"/>
              </a:ext>
            </a:extLst>
          </p:cNvPr>
          <p:cNvSpPr>
            <a:spLocks noGrp="1"/>
          </p:cNvSpPr>
          <p:nvPr>
            <p:custDataLst>
              <p:tags r:id="rId190"/>
            </p:custDataLst>
          </p:nvPr>
        </p:nvSpPr>
        <p:spPr bwMode="gray">
          <a:xfrm>
            <a:off x="3070225" y="47609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32A034-2922-491E-880E-687BCAE213FE}" type="datetime'''''''''''''''''''''''4''''''''''.''7'''''''''">
              <a:rPr kumimoji="0" lang="ja-JP" altLang="en-US" sz="900" smtClean="0">
                <a:effectLst/>
                <a:sym typeface="+mn-lt"/>
              </a:rPr>
              <a:pPr marL="0" lvl="0" indent="0" algn="ctr">
                <a:spcBef>
                  <a:spcPct val="0"/>
                </a:spcBef>
                <a:buNone/>
              </a:pPr>
              <a:t>4.7</a:t>
            </a:fld>
            <a:endParaRPr kumimoji="0" lang="ja-JP" altLang="en-US" sz="900" dirty="0">
              <a:sym typeface="+mn-lt"/>
            </a:endParaRPr>
          </a:p>
        </p:txBody>
      </p:sp>
      <p:sp>
        <p:nvSpPr>
          <p:cNvPr id="1227" name="テキスト プレースホルダ 9">
            <a:extLst>
              <a:ext uri="{FF2B5EF4-FFF2-40B4-BE49-F238E27FC236}">
                <a16:creationId xmlns:a16="http://schemas.microsoft.com/office/drawing/2014/main" id="{10E219EF-0930-45B0-12F1-CF651B47B446}"/>
              </a:ext>
            </a:extLst>
          </p:cNvPr>
          <p:cNvSpPr>
            <a:spLocks noGrp="1"/>
          </p:cNvSpPr>
          <p:nvPr>
            <p:custDataLst>
              <p:tags r:id="rId191"/>
            </p:custDataLst>
          </p:nvPr>
        </p:nvSpPr>
        <p:spPr bwMode="gray">
          <a:xfrm>
            <a:off x="3367088" y="476250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CD6ED-3FEB-4580-8076-8EECBCE184CF}" type="datetime'''''4''''''''''.''''''''''''''''8'''''">
              <a:rPr kumimoji="0" lang="ja-JP" altLang="en-US" sz="900" smtClean="0">
                <a:effectLst/>
                <a:sym typeface="+mn-lt"/>
              </a:rPr>
              <a:pPr marL="0" lvl="0" indent="0" algn="ctr">
                <a:spcBef>
                  <a:spcPct val="0"/>
                </a:spcBef>
                <a:buNone/>
              </a:pPr>
              <a:t>4.8</a:t>
            </a:fld>
            <a:endParaRPr kumimoji="0" lang="ja-JP" altLang="en-US" sz="900" dirty="0">
              <a:sym typeface="+mn-lt"/>
            </a:endParaRPr>
          </a:p>
        </p:txBody>
      </p:sp>
      <p:sp>
        <p:nvSpPr>
          <p:cNvPr id="1228" name="テキスト プレースホルダ 9">
            <a:extLst>
              <a:ext uri="{FF2B5EF4-FFF2-40B4-BE49-F238E27FC236}">
                <a16:creationId xmlns:a16="http://schemas.microsoft.com/office/drawing/2014/main" id="{A499233E-403E-6401-B24E-C2D7828B3A7C}"/>
              </a:ext>
            </a:extLst>
          </p:cNvPr>
          <p:cNvSpPr>
            <a:spLocks noGrp="1"/>
          </p:cNvSpPr>
          <p:nvPr>
            <p:custDataLst>
              <p:tags r:id="rId192"/>
            </p:custDataLst>
          </p:nvPr>
        </p:nvSpPr>
        <p:spPr bwMode="gray">
          <a:xfrm>
            <a:off x="3665538" y="47640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73C837-DB2B-4AE7-B24D-433CA565EE1A}" type="datetime'''''''''''''''''''''''4''''''''''''''''''''.''''''''''''9'''">
              <a:rPr kumimoji="0" lang="ja-JP" altLang="en-US" sz="900" smtClean="0">
                <a:effectLst/>
                <a:sym typeface="+mn-lt"/>
              </a:rPr>
              <a:pPr marL="0" lvl="0" indent="0" algn="ctr">
                <a:spcBef>
                  <a:spcPct val="0"/>
                </a:spcBef>
                <a:buNone/>
              </a:pPr>
              <a:t>4.9</a:t>
            </a:fld>
            <a:endParaRPr kumimoji="0" lang="ja-JP" altLang="en-US" sz="900" dirty="0">
              <a:sym typeface="+mn-lt"/>
            </a:endParaRPr>
          </a:p>
        </p:txBody>
      </p:sp>
      <p:sp>
        <p:nvSpPr>
          <p:cNvPr id="1229" name="テキスト プレースホルダ 9">
            <a:extLst>
              <a:ext uri="{FF2B5EF4-FFF2-40B4-BE49-F238E27FC236}">
                <a16:creationId xmlns:a16="http://schemas.microsoft.com/office/drawing/2014/main" id="{1D902809-0010-4F41-25BD-37AEEE8D7FAB}"/>
              </a:ext>
            </a:extLst>
          </p:cNvPr>
          <p:cNvSpPr>
            <a:spLocks noGrp="1"/>
          </p:cNvSpPr>
          <p:nvPr>
            <p:custDataLst>
              <p:tags r:id="rId193"/>
            </p:custDataLst>
          </p:nvPr>
        </p:nvSpPr>
        <p:spPr bwMode="gray">
          <a:xfrm>
            <a:off x="3963988" y="47640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3A761A-BB76-4DAA-89A4-D5D89E1395CE}" type="datetime'''''''''''''''''''''''''''''5''.''''''''''''''''''1'''''''">
              <a:rPr kumimoji="0" lang="ja-JP" altLang="en-US" sz="900" smtClean="0">
                <a:effectLst/>
                <a:sym typeface="+mn-lt"/>
              </a:rPr>
              <a:pPr marL="0" lvl="0" indent="0" algn="ctr">
                <a:spcBef>
                  <a:spcPct val="0"/>
                </a:spcBef>
                <a:buNone/>
              </a:pPr>
              <a:t>5.1</a:t>
            </a:fld>
            <a:endParaRPr kumimoji="0" lang="ja-JP" altLang="en-US" sz="900" dirty="0">
              <a:sym typeface="+mn-lt"/>
            </a:endParaRPr>
          </a:p>
        </p:txBody>
      </p:sp>
      <p:sp>
        <p:nvSpPr>
          <p:cNvPr id="1230" name="テキスト プレースホルダ 9">
            <a:extLst>
              <a:ext uri="{FF2B5EF4-FFF2-40B4-BE49-F238E27FC236}">
                <a16:creationId xmlns:a16="http://schemas.microsoft.com/office/drawing/2014/main" id="{687A28F7-E387-A00F-08FE-4B0FB800B10B}"/>
              </a:ext>
            </a:extLst>
          </p:cNvPr>
          <p:cNvSpPr>
            <a:spLocks noGrp="1"/>
          </p:cNvSpPr>
          <p:nvPr>
            <p:custDataLst>
              <p:tags r:id="rId194"/>
            </p:custDataLst>
          </p:nvPr>
        </p:nvSpPr>
        <p:spPr bwMode="gray">
          <a:xfrm>
            <a:off x="4260850" y="47656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1CF710-7691-408E-8D3B-1368A55ED243}" type="datetime'''''''''''5''''''''''''''''''''''''''''''''.''''''2'''''''''">
              <a:rPr kumimoji="0" lang="ja-JP" altLang="en-US" sz="900" smtClean="0">
                <a:effectLst/>
                <a:sym typeface="+mn-lt"/>
              </a:rPr>
              <a:pPr marL="0" lvl="0" indent="0" algn="ctr">
                <a:spcBef>
                  <a:spcPct val="0"/>
                </a:spcBef>
                <a:buNone/>
              </a:pPr>
              <a:t>5.2</a:t>
            </a:fld>
            <a:endParaRPr kumimoji="0" lang="ja-JP" altLang="en-US" sz="900" dirty="0">
              <a:sym typeface="+mn-lt"/>
            </a:endParaRPr>
          </a:p>
        </p:txBody>
      </p:sp>
      <p:sp>
        <p:nvSpPr>
          <p:cNvPr id="1231" name="テキスト プレースホルダ 9">
            <a:extLst>
              <a:ext uri="{FF2B5EF4-FFF2-40B4-BE49-F238E27FC236}">
                <a16:creationId xmlns:a16="http://schemas.microsoft.com/office/drawing/2014/main" id="{1651A5F1-70DE-5279-7E02-F188F76D9F59}"/>
              </a:ext>
            </a:extLst>
          </p:cNvPr>
          <p:cNvSpPr>
            <a:spLocks noGrp="1"/>
          </p:cNvSpPr>
          <p:nvPr>
            <p:custDataLst>
              <p:tags r:id="rId195"/>
            </p:custDataLst>
          </p:nvPr>
        </p:nvSpPr>
        <p:spPr bwMode="gray">
          <a:xfrm>
            <a:off x="4559300" y="47656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9C5ACD-E2DC-47EB-9DC2-4EBD0CD79B2D}" type="datetime'''''''''5''''''''''''''.''''''''''''''''''4'''''''''''">
              <a:rPr kumimoji="0" lang="ja-JP" altLang="en-US" sz="900" smtClean="0">
                <a:effectLst/>
                <a:sym typeface="+mn-lt"/>
              </a:rPr>
              <a:pPr marL="0" lvl="0" indent="0" algn="ctr">
                <a:spcBef>
                  <a:spcPct val="0"/>
                </a:spcBef>
                <a:buNone/>
              </a:pPr>
              <a:t>5.4</a:t>
            </a:fld>
            <a:endParaRPr kumimoji="0" lang="ja-JP" altLang="en-US" sz="900" dirty="0">
              <a:sym typeface="+mn-lt"/>
            </a:endParaRPr>
          </a:p>
        </p:txBody>
      </p:sp>
      <p:sp>
        <p:nvSpPr>
          <p:cNvPr id="1232" name="テキスト プレースホルダ 9">
            <a:extLst>
              <a:ext uri="{FF2B5EF4-FFF2-40B4-BE49-F238E27FC236}">
                <a16:creationId xmlns:a16="http://schemas.microsoft.com/office/drawing/2014/main" id="{7F3AFADC-477D-2AB5-17AB-50556A0FED1D}"/>
              </a:ext>
            </a:extLst>
          </p:cNvPr>
          <p:cNvSpPr>
            <a:spLocks noGrp="1"/>
          </p:cNvSpPr>
          <p:nvPr>
            <p:custDataLst>
              <p:tags r:id="rId196"/>
            </p:custDataLst>
          </p:nvPr>
        </p:nvSpPr>
        <p:spPr bwMode="gray">
          <a:xfrm>
            <a:off x="4857750" y="476726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C6431-354F-48E1-994A-8B745E1E9C53}" type="datetime'''''''''''''''5''''''''''''''.''''''''5'''''''''">
              <a:rPr kumimoji="0" lang="ja-JP" altLang="en-US" sz="900" smtClean="0">
                <a:effectLst/>
                <a:sym typeface="+mn-lt"/>
              </a:rPr>
              <a:pPr marL="0" lvl="0" indent="0" algn="ctr">
                <a:spcBef>
                  <a:spcPct val="0"/>
                </a:spcBef>
                <a:buNone/>
              </a:pPr>
              <a:t>5.5</a:t>
            </a:fld>
            <a:endParaRPr kumimoji="0" lang="ja-JP" altLang="en-US" sz="900" dirty="0">
              <a:sym typeface="+mn-lt"/>
            </a:endParaRPr>
          </a:p>
        </p:txBody>
      </p:sp>
      <p:sp>
        <p:nvSpPr>
          <p:cNvPr id="1233" name="テキスト プレースホルダ 9">
            <a:extLst>
              <a:ext uri="{FF2B5EF4-FFF2-40B4-BE49-F238E27FC236}">
                <a16:creationId xmlns:a16="http://schemas.microsoft.com/office/drawing/2014/main" id="{EBFF40C5-D9E7-6BC5-8B75-895132AF983C}"/>
              </a:ext>
            </a:extLst>
          </p:cNvPr>
          <p:cNvSpPr>
            <a:spLocks noGrp="1"/>
          </p:cNvSpPr>
          <p:nvPr>
            <p:custDataLst>
              <p:tags r:id="rId197"/>
            </p:custDataLst>
          </p:nvPr>
        </p:nvSpPr>
        <p:spPr bwMode="gray">
          <a:xfrm>
            <a:off x="5453063" y="47704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4A1DC6-EC2A-496B-ACD0-488CE18E4A5A}" type="datetime'''''''5''''.''''''''''''''''''''''''9'">
              <a:rPr lang="ja-JP" altLang="en-US" sz="900" smtClean="0">
                <a:effectLst/>
                <a:sym typeface="+mn-lt"/>
              </a:rPr>
              <a:pPr marL="0" lvl="0" indent="0" algn="ctr">
                <a:spcBef>
                  <a:spcPct val="0"/>
                </a:spcBef>
                <a:buNone/>
              </a:pPr>
              <a:t>5.9</a:t>
            </a:fld>
            <a:endParaRPr kumimoji="1" lang="ja-JP" altLang="en-US" sz="900" dirty="0">
              <a:sym typeface="+mn-lt"/>
            </a:endParaRPr>
          </a:p>
        </p:txBody>
      </p:sp>
      <p:sp>
        <p:nvSpPr>
          <p:cNvPr id="1234" name="テキスト プレースホルダ 9">
            <a:extLst>
              <a:ext uri="{FF2B5EF4-FFF2-40B4-BE49-F238E27FC236}">
                <a16:creationId xmlns:a16="http://schemas.microsoft.com/office/drawing/2014/main" id="{00315833-4FCA-5660-6E8B-2A7998686A3F}"/>
              </a:ext>
            </a:extLst>
          </p:cNvPr>
          <p:cNvSpPr>
            <a:spLocks noGrp="1"/>
          </p:cNvSpPr>
          <p:nvPr>
            <p:custDataLst>
              <p:tags r:id="rId198"/>
            </p:custDataLst>
          </p:nvPr>
        </p:nvSpPr>
        <p:spPr bwMode="gray">
          <a:xfrm>
            <a:off x="5751513" y="47704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74B691-6CA9-4A8F-B181-DAFD395922C3}" type="datetime'''''6''''.1'''''''''''''''''''''''''''''''''''''''''''''''''">
              <a:rPr lang="ja-JP" altLang="en-US" sz="900" smtClean="0">
                <a:effectLst/>
                <a:sym typeface="+mn-lt"/>
              </a:rPr>
              <a:pPr marL="0" lvl="0" indent="0" algn="ctr">
                <a:spcBef>
                  <a:spcPct val="0"/>
                </a:spcBef>
                <a:buNone/>
              </a:pPr>
              <a:t>6.1</a:t>
            </a:fld>
            <a:endParaRPr kumimoji="1" lang="ja-JP" altLang="en-US" sz="900" dirty="0">
              <a:sym typeface="+mn-lt"/>
            </a:endParaRPr>
          </a:p>
        </p:txBody>
      </p:sp>
      <p:sp>
        <p:nvSpPr>
          <p:cNvPr id="1235" name="テキスト プレースホルダ 9">
            <a:extLst>
              <a:ext uri="{FF2B5EF4-FFF2-40B4-BE49-F238E27FC236}">
                <a16:creationId xmlns:a16="http://schemas.microsoft.com/office/drawing/2014/main" id="{C3964D8B-1B7A-12FE-19B3-C4B53A8B4D72}"/>
              </a:ext>
            </a:extLst>
          </p:cNvPr>
          <p:cNvSpPr>
            <a:spLocks noGrp="1"/>
          </p:cNvSpPr>
          <p:nvPr>
            <p:custDataLst>
              <p:tags r:id="rId199"/>
            </p:custDataLst>
          </p:nvPr>
        </p:nvSpPr>
        <p:spPr bwMode="gray">
          <a:xfrm>
            <a:off x="6049963" y="47720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4AB219-0616-4FA6-A2D3-6A23C87F133F}" type="datetime'''''''''''''''''''''''''''''''''''''''6''.3'''''''''''''''">
              <a:rPr lang="ja-JP" altLang="en-US" sz="900" smtClean="0">
                <a:effectLst/>
                <a:sym typeface="+mn-lt"/>
              </a:rPr>
              <a:pPr marL="0" lvl="0" indent="0" algn="ctr">
                <a:spcBef>
                  <a:spcPct val="0"/>
                </a:spcBef>
                <a:buNone/>
              </a:pPr>
              <a:t>6.3</a:t>
            </a:fld>
            <a:endParaRPr kumimoji="1" lang="ja-JP" altLang="en-US" sz="900" dirty="0">
              <a:sym typeface="+mn-lt"/>
            </a:endParaRPr>
          </a:p>
        </p:txBody>
      </p:sp>
      <p:sp>
        <p:nvSpPr>
          <p:cNvPr id="1236" name="テキスト プレースホルダ 9">
            <a:extLst>
              <a:ext uri="{FF2B5EF4-FFF2-40B4-BE49-F238E27FC236}">
                <a16:creationId xmlns:a16="http://schemas.microsoft.com/office/drawing/2014/main" id="{17A03CB9-53E9-CC04-4D51-75E0AD5AB3FA}"/>
              </a:ext>
            </a:extLst>
          </p:cNvPr>
          <p:cNvSpPr>
            <a:spLocks noGrp="1"/>
          </p:cNvSpPr>
          <p:nvPr>
            <p:custDataLst>
              <p:tags r:id="rId200"/>
            </p:custDataLst>
          </p:nvPr>
        </p:nvSpPr>
        <p:spPr bwMode="gray">
          <a:xfrm>
            <a:off x="6346825" y="477361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B7EC19-BEE1-4857-BB37-50A9D6DD28EC}" type="datetime'''''''''''6''''''''.''''''''5'''''''''''''''''''">
              <a:rPr lang="ja-JP" altLang="en-US" sz="900" smtClean="0">
                <a:effectLst/>
                <a:sym typeface="+mn-lt"/>
              </a:rPr>
              <a:pPr marL="0" lvl="0" indent="0" algn="ctr">
                <a:spcBef>
                  <a:spcPct val="0"/>
                </a:spcBef>
                <a:buNone/>
              </a:pPr>
              <a:t>6.5</a:t>
            </a:fld>
            <a:endParaRPr kumimoji="1" lang="ja-JP" altLang="en-US" sz="900" dirty="0">
              <a:sym typeface="+mn-lt"/>
            </a:endParaRPr>
          </a:p>
        </p:txBody>
      </p:sp>
      <p:sp>
        <p:nvSpPr>
          <p:cNvPr id="1237" name="テキスト プレースホルダ 9">
            <a:extLst>
              <a:ext uri="{FF2B5EF4-FFF2-40B4-BE49-F238E27FC236}">
                <a16:creationId xmlns:a16="http://schemas.microsoft.com/office/drawing/2014/main" id="{B298AAF5-B365-D13D-7223-6782C5EB2F52}"/>
              </a:ext>
            </a:extLst>
          </p:cNvPr>
          <p:cNvSpPr>
            <a:spLocks noGrp="1"/>
          </p:cNvSpPr>
          <p:nvPr>
            <p:custDataLst>
              <p:tags r:id="rId201"/>
            </p:custDataLst>
          </p:nvPr>
        </p:nvSpPr>
        <p:spPr bwMode="gray">
          <a:xfrm>
            <a:off x="6645275" y="477520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EF44F9-6DFE-4AB4-8D4F-25443D1FAF3D}" type="datetime'''''''''''''''''''''''''''6''''''.''''''''7'''''''''''''''">
              <a:rPr lang="ja-JP" altLang="en-US" sz="900" smtClean="0">
                <a:effectLst/>
                <a:sym typeface="+mn-lt"/>
              </a:rPr>
              <a:pPr marL="0" lvl="0" indent="0" algn="ctr">
                <a:spcBef>
                  <a:spcPct val="0"/>
                </a:spcBef>
                <a:buNone/>
              </a:pPr>
              <a:t>6.7</a:t>
            </a:fld>
            <a:endParaRPr kumimoji="1" lang="ja-JP" altLang="en-US" sz="900" dirty="0">
              <a:sym typeface="+mn-lt"/>
            </a:endParaRPr>
          </a:p>
        </p:txBody>
      </p:sp>
      <p:sp>
        <p:nvSpPr>
          <p:cNvPr id="1238" name="テキスト プレースホルダ 9">
            <a:extLst>
              <a:ext uri="{FF2B5EF4-FFF2-40B4-BE49-F238E27FC236}">
                <a16:creationId xmlns:a16="http://schemas.microsoft.com/office/drawing/2014/main" id="{80D34261-1941-6A64-B497-9401B339BC0E}"/>
              </a:ext>
            </a:extLst>
          </p:cNvPr>
          <p:cNvSpPr>
            <a:spLocks noGrp="1"/>
          </p:cNvSpPr>
          <p:nvPr>
            <p:custDataLst>
              <p:tags r:id="rId202"/>
            </p:custDataLst>
          </p:nvPr>
        </p:nvSpPr>
        <p:spPr bwMode="gray">
          <a:xfrm>
            <a:off x="6943725" y="477678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F8EC72-A2EE-4CA8-AB72-F2E74EBD786E}" type="datetime'''''7''''''''''''.''0'''''''''''''''''''''''''''''''''''''''">
              <a:rPr lang="ja-JP" altLang="en-US" sz="900" smtClean="0">
                <a:effectLst/>
                <a:sym typeface="+mn-lt"/>
              </a:rPr>
              <a:pPr marL="0" lvl="0" indent="0" algn="ctr">
                <a:spcBef>
                  <a:spcPct val="0"/>
                </a:spcBef>
                <a:buNone/>
              </a:pPr>
              <a:t>7.0</a:t>
            </a:fld>
            <a:endParaRPr kumimoji="1" lang="ja-JP" altLang="en-US" sz="900" dirty="0">
              <a:sym typeface="+mn-lt"/>
            </a:endParaRPr>
          </a:p>
        </p:txBody>
      </p:sp>
      <p:sp>
        <p:nvSpPr>
          <p:cNvPr id="1239" name="テキスト プレースホルダ 9">
            <a:extLst>
              <a:ext uri="{FF2B5EF4-FFF2-40B4-BE49-F238E27FC236}">
                <a16:creationId xmlns:a16="http://schemas.microsoft.com/office/drawing/2014/main" id="{5DBF2AB2-1550-F2B0-9140-6AF59C1CE58B}"/>
              </a:ext>
            </a:extLst>
          </p:cNvPr>
          <p:cNvSpPr>
            <a:spLocks noGrp="1"/>
          </p:cNvSpPr>
          <p:nvPr>
            <p:custDataLst>
              <p:tags r:id="rId203"/>
            </p:custDataLst>
          </p:nvPr>
        </p:nvSpPr>
        <p:spPr bwMode="gray">
          <a:xfrm>
            <a:off x="7242175" y="477837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818EA6-D58B-4EF6-B63A-682FCA1D2528}" type="datetime'''''''''''''''''''7''''''.''''''''''''''2'''">
              <a:rPr lang="ja-JP" altLang="en-US" sz="900" smtClean="0">
                <a:effectLst/>
                <a:sym typeface="+mn-lt"/>
              </a:rPr>
              <a:pPr marL="0" lvl="0" indent="0" algn="ctr">
                <a:spcBef>
                  <a:spcPct val="0"/>
                </a:spcBef>
                <a:buNone/>
              </a:pPr>
              <a:t>7.2</a:t>
            </a:fld>
            <a:endParaRPr kumimoji="1" lang="ja-JP" altLang="en-US" sz="900" dirty="0">
              <a:sym typeface="+mn-lt"/>
            </a:endParaRPr>
          </a:p>
        </p:txBody>
      </p:sp>
      <p:sp>
        <p:nvSpPr>
          <p:cNvPr id="1240" name="テキスト プレースホルダ 9">
            <a:extLst>
              <a:ext uri="{FF2B5EF4-FFF2-40B4-BE49-F238E27FC236}">
                <a16:creationId xmlns:a16="http://schemas.microsoft.com/office/drawing/2014/main" id="{D42EA17D-AE9A-2F99-E722-A2C0E4B2D1D5}"/>
              </a:ext>
            </a:extLst>
          </p:cNvPr>
          <p:cNvSpPr>
            <a:spLocks noGrp="1"/>
          </p:cNvSpPr>
          <p:nvPr>
            <p:custDataLst>
              <p:tags r:id="rId204"/>
            </p:custDataLst>
          </p:nvPr>
        </p:nvSpPr>
        <p:spPr bwMode="gray">
          <a:xfrm>
            <a:off x="7539038" y="47815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C4D6AC-5F30-43AE-B24E-8CA5DB1CFB7C}" type="datetime'''7''.''''''''''''''''''''''''''5'''''">
              <a:rPr lang="ja-JP" altLang="en-US" sz="900" smtClean="0">
                <a:effectLst/>
                <a:sym typeface="+mn-lt"/>
              </a:rPr>
              <a:pPr marL="0" lvl="0" indent="0" algn="ctr">
                <a:spcBef>
                  <a:spcPct val="0"/>
                </a:spcBef>
                <a:buNone/>
              </a:pPr>
              <a:t>7.5</a:t>
            </a:fld>
            <a:endParaRPr kumimoji="1" lang="ja-JP" altLang="en-US" sz="900" dirty="0">
              <a:sym typeface="+mn-lt"/>
            </a:endParaRPr>
          </a:p>
        </p:txBody>
      </p:sp>
      <p:sp>
        <p:nvSpPr>
          <p:cNvPr id="1241" name="テキスト プレースホルダ 9">
            <a:extLst>
              <a:ext uri="{FF2B5EF4-FFF2-40B4-BE49-F238E27FC236}">
                <a16:creationId xmlns:a16="http://schemas.microsoft.com/office/drawing/2014/main" id="{6FB94658-2C24-FB60-2381-4D74AD9A60EF}"/>
              </a:ext>
            </a:extLst>
          </p:cNvPr>
          <p:cNvSpPr>
            <a:spLocks noGrp="1"/>
          </p:cNvSpPr>
          <p:nvPr>
            <p:custDataLst>
              <p:tags r:id="rId205"/>
            </p:custDataLst>
          </p:nvPr>
        </p:nvSpPr>
        <p:spPr bwMode="gray">
          <a:xfrm>
            <a:off x="7837488" y="4783138"/>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746FB2-8BE0-4DE4-82BD-D212AEF08F22}" type="datetime'''''''''''''''''''''''7''''''.''''''''''''7'''''''''">
              <a:rPr lang="ja-JP" altLang="en-US" sz="900" smtClean="0">
                <a:effectLst/>
                <a:sym typeface="+mn-lt"/>
              </a:rPr>
              <a:pPr marL="0" lvl="0" indent="0" algn="ctr">
                <a:spcBef>
                  <a:spcPct val="0"/>
                </a:spcBef>
                <a:buNone/>
              </a:pPr>
              <a:t>7.7</a:t>
            </a:fld>
            <a:endParaRPr kumimoji="1" lang="ja-JP" altLang="en-US" sz="900" dirty="0">
              <a:sym typeface="+mn-lt"/>
            </a:endParaRPr>
          </a:p>
        </p:txBody>
      </p:sp>
      <p:sp>
        <p:nvSpPr>
          <p:cNvPr id="1242" name="テキスト プレースホルダ 9">
            <a:extLst>
              <a:ext uri="{FF2B5EF4-FFF2-40B4-BE49-F238E27FC236}">
                <a16:creationId xmlns:a16="http://schemas.microsoft.com/office/drawing/2014/main" id="{416BEA48-6D87-9C3E-75D7-DA048A44CD52}"/>
              </a:ext>
            </a:extLst>
          </p:cNvPr>
          <p:cNvSpPr>
            <a:spLocks noGrp="1"/>
          </p:cNvSpPr>
          <p:nvPr>
            <p:custDataLst>
              <p:tags r:id="rId206"/>
            </p:custDataLst>
          </p:nvPr>
        </p:nvSpPr>
        <p:spPr bwMode="gray">
          <a:xfrm>
            <a:off x="8135938" y="4784725"/>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919CF9-D9AD-4620-B705-7823A82CE459}" type="datetime'''''''''''''''''8''''''''''''''''''''.''0'''">
              <a:rPr lang="ja-JP" altLang="en-US" sz="900" smtClean="0">
                <a:effectLst/>
                <a:sym typeface="+mn-lt"/>
              </a:rPr>
              <a:pPr marL="0" lvl="0" indent="0" algn="ctr">
                <a:spcBef>
                  <a:spcPct val="0"/>
                </a:spcBef>
                <a:buNone/>
              </a:pPr>
              <a:t>8.0</a:t>
            </a:fld>
            <a:endParaRPr kumimoji="1" lang="ja-JP" altLang="en-US" sz="900" dirty="0">
              <a:sym typeface="+mn-lt"/>
            </a:endParaRPr>
          </a:p>
        </p:txBody>
      </p:sp>
      <p:sp>
        <p:nvSpPr>
          <p:cNvPr id="1250" name="テキスト プレースホルダ 9">
            <a:extLst>
              <a:ext uri="{FF2B5EF4-FFF2-40B4-BE49-F238E27FC236}">
                <a16:creationId xmlns:a16="http://schemas.microsoft.com/office/drawing/2014/main" id="{5D67315D-CC5C-D09E-F0FD-0A7EFE524B75}"/>
              </a:ext>
            </a:extLst>
          </p:cNvPr>
          <p:cNvSpPr>
            <a:spLocks noGrp="1"/>
          </p:cNvSpPr>
          <p:nvPr>
            <p:custDataLst>
              <p:tags r:id="rId207"/>
            </p:custDataLst>
          </p:nvPr>
        </p:nvSpPr>
        <p:spPr bwMode="gray">
          <a:xfrm>
            <a:off x="8997950" y="4846639"/>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25BA8F-0DD0-47A7-ACB3-A44D41C2E530}" type="datetime'''1''''''''''''''6.''''''''''''''''''''''''8'''''''''''">
              <a:rPr lang="ja-JP" altLang="en-US" sz="900" smtClean="0">
                <a:effectLst/>
                <a:sym typeface="+mn-lt"/>
              </a:rPr>
              <a:pPr marL="0" lvl="0" indent="0" algn="ctr">
                <a:spcBef>
                  <a:spcPct val="0"/>
                </a:spcBef>
                <a:buNone/>
              </a:pPr>
              <a:t>16.8</a:t>
            </a:fld>
            <a:endParaRPr kumimoji="1" lang="ja-JP" altLang="en-US" sz="900" dirty="0">
              <a:sym typeface="+mn-lt"/>
            </a:endParaRPr>
          </a:p>
        </p:txBody>
      </p:sp>
      <p:sp>
        <p:nvSpPr>
          <p:cNvPr id="1219" name="テキスト プレースホルダ 9">
            <a:extLst>
              <a:ext uri="{FF2B5EF4-FFF2-40B4-BE49-F238E27FC236}">
                <a16:creationId xmlns:a16="http://schemas.microsoft.com/office/drawing/2014/main" id="{D2562AAE-1E37-F83D-73A1-A1203C65A7FA}"/>
              </a:ext>
            </a:extLst>
          </p:cNvPr>
          <p:cNvSpPr>
            <a:spLocks noGrp="1"/>
          </p:cNvSpPr>
          <p:nvPr>
            <p:custDataLst>
              <p:tags r:id="rId208"/>
            </p:custDataLst>
          </p:nvPr>
        </p:nvSpPr>
        <p:spPr bwMode="gray">
          <a:xfrm>
            <a:off x="982663" y="4756150"/>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2C7122-158D-49BF-9495-6DE6D554BA86}" type="datetime'3''''''''''''''''''''''''''''''''''''''.''''''''''''9'''''''''">
              <a:rPr kumimoji="0" lang="ja-JP" altLang="en-US" sz="900" smtClean="0">
                <a:effectLst/>
                <a:sym typeface="+mn-lt"/>
              </a:rPr>
              <a:pPr marL="0" lvl="0" indent="0" algn="ctr">
                <a:spcBef>
                  <a:spcPct val="0"/>
                </a:spcBef>
                <a:buNone/>
              </a:pPr>
              <a:t>3.9</a:t>
            </a:fld>
            <a:endParaRPr kumimoji="0" lang="ja-JP" altLang="en-US" sz="900" dirty="0">
              <a:sym typeface="+mn-lt"/>
            </a:endParaRPr>
          </a:p>
        </p:txBody>
      </p:sp>
      <p:graphicFrame>
        <p:nvGraphicFramePr>
          <p:cNvPr id="1329" name="Chart 1328">
            <a:extLst>
              <a:ext uri="{FF2B5EF4-FFF2-40B4-BE49-F238E27FC236}">
                <a16:creationId xmlns:a16="http://schemas.microsoft.com/office/drawing/2014/main" id="{8AEE95F0-C28B-5813-E26A-4ABA6A615064}"/>
              </a:ext>
            </a:extLst>
          </p:cNvPr>
          <p:cNvGraphicFramePr/>
          <p:nvPr>
            <p:custDataLst>
              <p:tags r:id="rId209"/>
            </p:custDataLst>
            <p:extLst>
              <p:ext uri="{D42A27DB-BD31-4B8C-83A1-F6EECF244321}">
                <p14:modId xmlns:p14="http://schemas.microsoft.com/office/powerpoint/2010/main" val="3292015745"/>
              </p:ext>
            </p:extLst>
          </p:nvPr>
        </p:nvGraphicFramePr>
        <p:xfrm>
          <a:off x="549275" y="2174875"/>
          <a:ext cx="9026525" cy="1709738"/>
        </p:xfrm>
        <a:graphic>
          <a:graphicData uri="http://schemas.openxmlformats.org/drawingml/2006/chart">
            <c:chart xmlns:c="http://schemas.openxmlformats.org/drawingml/2006/chart" xmlns:r="http://schemas.openxmlformats.org/officeDocument/2006/relationships" r:id="rId342"/>
          </a:graphicData>
        </a:graphic>
      </p:graphicFrame>
      <p:sp>
        <p:nvSpPr>
          <p:cNvPr id="1086" name="テキスト プレースホルダ 9">
            <a:extLst>
              <a:ext uri="{FF2B5EF4-FFF2-40B4-BE49-F238E27FC236}">
                <a16:creationId xmlns:a16="http://schemas.microsoft.com/office/drawing/2014/main" id="{82A74D43-9711-7CCD-7A0F-0F2571A15A40}"/>
              </a:ext>
            </a:extLst>
          </p:cNvPr>
          <p:cNvSpPr>
            <a:spLocks noGrp="1"/>
          </p:cNvSpPr>
          <p:nvPr>
            <p:custDataLst>
              <p:tags r:id="rId210"/>
            </p:custDataLst>
          </p:nvPr>
        </p:nvSpPr>
        <p:spPr bwMode="gray">
          <a:xfrm>
            <a:off x="433388" y="36528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161E0C2-7B5C-40BF-B1F2-FF007C28BD58}" type="datetime'''''''''''''0'''''''''''''''''''">
              <a:rPr lang="ja-JP" altLang="en-US" sz="1000" smtClean="0"/>
              <a:pPr/>
              <a:t>0</a:t>
            </a:fld>
            <a:endParaRPr kumimoji="1" lang="ja-JP" altLang="en-US" sz="1000" dirty="0">
              <a:sym typeface="+mn-lt"/>
            </a:endParaRPr>
          </a:p>
        </p:txBody>
      </p:sp>
      <p:sp>
        <p:nvSpPr>
          <p:cNvPr id="1163" name="テキスト プレースホルダ 9">
            <a:extLst>
              <a:ext uri="{FF2B5EF4-FFF2-40B4-BE49-F238E27FC236}">
                <a16:creationId xmlns:a16="http://schemas.microsoft.com/office/drawing/2014/main" id="{4022BA82-7DB8-061E-6747-E18F593FE6CC}"/>
              </a:ext>
            </a:extLst>
          </p:cNvPr>
          <p:cNvSpPr>
            <a:spLocks noGrp="1"/>
          </p:cNvSpPr>
          <p:nvPr>
            <p:custDataLst>
              <p:tags r:id="rId211"/>
            </p:custDataLst>
          </p:nvPr>
        </p:nvSpPr>
        <p:spPr bwMode="gray">
          <a:xfrm>
            <a:off x="433388" y="34972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28AF8A6-03B4-4F46-BE6C-A60927B4C4B5}"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1088" name="テキスト プレースホルダ 9">
            <a:extLst>
              <a:ext uri="{FF2B5EF4-FFF2-40B4-BE49-F238E27FC236}">
                <a16:creationId xmlns:a16="http://schemas.microsoft.com/office/drawing/2014/main" id="{AEC645EC-F20B-CCBC-27DD-FFF1DE13906E}"/>
              </a:ext>
            </a:extLst>
          </p:cNvPr>
          <p:cNvSpPr>
            <a:spLocks noGrp="1"/>
          </p:cNvSpPr>
          <p:nvPr>
            <p:custDataLst>
              <p:tags r:id="rId212"/>
            </p:custDataLst>
          </p:nvPr>
        </p:nvSpPr>
        <p:spPr bwMode="gray">
          <a:xfrm>
            <a:off x="363538" y="3341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8838E29-A014-4D0A-A8EB-0B50E65FCE9E}" type="datetime'''''''''''''''''''''''''''''''''''1''''''''''''0'">
              <a:rPr lang="ja-JP" altLang="en-US" sz="1000" smtClean="0"/>
              <a:pPr/>
              <a:t>10</a:t>
            </a:fld>
            <a:endParaRPr kumimoji="1" lang="ja-JP" altLang="en-US" sz="1000" dirty="0">
              <a:sym typeface="+mn-lt"/>
            </a:endParaRPr>
          </a:p>
        </p:txBody>
      </p:sp>
      <p:sp>
        <p:nvSpPr>
          <p:cNvPr id="1164" name="テキスト プレースホルダ 9">
            <a:extLst>
              <a:ext uri="{FF2B5EF4-FFF2-40B4-BE49-F238E27FC236}">
                <a16:creationId xmlns:a16="http://schemas.microsoft.com/office/drawing/2014/main" id="{F789115C-54BB-05AC-F221-A18E259F0454}"/>
              </a:ext>
            </a:extLst>
          </p:cNvPr>
          <p:cNvSpPr>
            <a:spLocks noGrp="1"/>
          </p:cNvSpPr>
          <p:nvPr>
            <p:custDataLst>
              <p:tags r:id="rId213"/>
            </p:custDataLst>
          </p:nvPr>
        </p:nvSpPr>
        <p:spPr bwMode="gray">
          <a:xfrm>
            <a:off x="363538" y="31861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192D158-5F61-44FE-9D7E-D2E4E3B0CF25}"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090" name="テキスト プレースホルダ 9">
            <a:extLst>
              <a:ext uri="{FF2B5EF4-FFF2-40B4-BE49-F238E27FC236}">
                <a16:creationId xmlns:a16="http://schemas.microsoft.com/office/drawing/2014/main" id="{A8CEA3CF-E874-A32F-113D-7C441531B458}"/>
              </a:ext>
            </a:extLst>
          </p:cNvPr>
          <p:cNvSpPr>
            <a:spLocks noGrp="1"/>
          </p:cNvSpPr>
          <p:nvPr>
            <p:custDataLst>
              <p:tags r:id="rId214"/>
            </p:custDataLst>
          </p:nvPr>
        </p:nvSpPr>
        <p:spPr bwMode="gray">
          <a:xfrm>
            <a:off x="363538" y="30305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E9A098-EAD0-44B1-8DE8-402F3F471984}" type="datetime'''''''''2''''''''''''''0'">
              <a:rPr lang="ja-JP" altLang="en-US" sz="1000" smtClean="0"/>
              <a:pPr/>
              <a:t>20</a:t>
            </a:fld>
            <a:endParaRPr kumimoji="1" lang="ja-JP" altLang="en-US" sz="1000" dirty="0">
              <a:sym typeface="+mn-lt"/>
            </a:endParaRPr>
          </a:p>
        </p:txBody>
      </p:sp>
      <p:sp>
        <p:nvSpPr>
          <p:cNvPr id="1189" name="テキスト プレースホルダ 9">
            <a:extLst>
              <a:ext uri="{FF2B5EF4-FFF2-40B4-BE49-F238E27FC236}">
                <a16:creationId xmlns:a16="http://schemas.microsoft.com/office/drawing/2014/main" id="{ABA70D69-0FA7-455F-B03F-7853D869BEC3}"/>
              </a:ext>
            </a:extLst>
          </p:cNvPr>
          <p:cNvSpPr>
            <a:spLocks noGrp="1"/>
          </p:cNvSpPr>
          <p:nvPr>
            <p:custDataLst>
              <p:tags r:id="rId215"/>
            </p:custDataLst>
          </p:nvPr>
        </p:nvSpPr>
        <p:spPr bwMode="gray">
          <a:xfrm>
            <a:off x="363538" y="2874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07DA339-C569-48A1-BF86-710CF8330FFB}"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sp>
        <p:nvSpPr>
          <p:cNvPr id="1092" name="テキスト プレースホルダ 9">
            <a:extLst>
              <a:ext uri="{FF2B5EF4-FFF2-40B4-BE49-F238E27FC236}">
                <a16:creationId xmlns:a16="http://schemas.microsoft.com/office/drawing/2014/main" id="{5B101A17-E624-FF5B-AA56-23C92E88FFB2}"/>
              </a:ext>
            </a:extLst>
          </p:cNvPr>
          <p:cNvSpPr>
            <a:spLocks noGrp="1"/>
          </p:cNvSpPr>
          <p:nvPr>
            <p:custDataLst>
              <p:tags r:id="rId216"/>
            </p:custDataLst>
          </p:nvPr>
        </p:nvSpPr>
        <p:spPr bwMode="gray">
          <a:xfrm>
            <a:off x="363538" y="2720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773004-4925-440F-AA1C-F5F9DA487FFC}" type="datetime'''''''''''3''''''''''0'''''''''''''''''''''''''''">
              <a:rPr lang="ja-JP" altLang="en-US" sz="1000" smtClean="0"/>
              <a:pPr/>
              <a:t>30</a:t>
            </a:fld>
            <a:endParaRPr kumimoji="1" lang="ja-JP" altLang="en-US" sz="1000" dirty="0">
              <a:sym typeface="+mn-lt"/>
            </a:endParaRPr>
          </a:p>
        </p:txBody>
      </p:sp>
      <p:sp>
        <p:nvSpPr>
          <p:cNvPr id="1190" name="テキスト プレースホルダ 9">
            <a:extLst>
              <a:ext uri="{FF2B5EF4-FFF2-40B4-BE49-F238E27FC236}">
                <a16:creationId xmlns:a16="http://schemas.microsoft.com/office/drawing/2014/main" id="{B3D65201-79BB-AA2A-4CDA-52B1D9E5FE5C}"/>
              </a:ext>
            </a:extLst>
          </p:cNvPr>
          <p:cNvSpPr>
            <a:spLocks noGrp="1"/>
          </p:cNvSpPr>
          <p:nvPr>
            <p:custDataLst>
              <p:tags r:id="rId217"/>
            </p:custDataLst>
          </p:nvPr>
        </p:nvSpPr>
        <p:spPr bwMode="gray">
          <a:xfrm>
            <a:off x="363538" y="25654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50AB073-3890-41B6-A61D-43686EF9BA09}" type="datetime'3''''''5'''''">
              <a:rPr lang="ja-JP" altLang="en-US" sz="1000" smtClean="0">
                <a:effectLst/>
                <a:sym typeface="+mn-lt"/>
              </a:rPr>
              <a:pPr marL="0" lvl="0" indent="0" algn="r">
                <a:spcBef>
                  <a:spcPct val="0"/>
                </a:spcBef>
                <a:buNone/>
              </a:pPr>
              <a:t>35</a:t>
            </a:fld>
            <a:endParaRPr kumimoji="1" lang="ja-JP" altLang="en-US" sz="1000" dirty="0">
              <a:sym typeface="+mn-lt"/>
            </a:endParaRPr>
          </a:p>
        </p:txBody>
      </p:sp>
      <p:sp>
        <p:nvSpPr>
          <p:cNvPr id="1094" name="テキスト プレースホルダ 9">
            <a:extLst>
              <a:ext uri="{FF2B5EF4-FFF2-40B4-BE49-F238E27FC236}">
                <a16:creationId xmlns:a16="http://schemas.microsoft.com/office/drawing/2014/main" id="{BEC25CAE-ED52-6F5E-7EDA-241A81B24E56}"/>
              </a:ext>
            </a:extLst>
          </p:cNvPr>
          <p:cNvSpPr>
            <a:spLocks noGrp="1"/>
          </p:cNvSpPr>
          <p:nvPr>
            <p:custDataLst>
              <p:tags r:id="rId218"/>
            </p:custDataLst>
          </p:nvPr>
        </p:nvSpPr>
        <p:spPr bwMode="gray">
          <a:xfrm>
            <a:off x="363538" y="2409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02C204-786B-4BB6-B64B-9F640DA45C22}" type="datetime'''4''''''''''''''''''''''''0'''''''''''''''''''''''''''">
              <a:rPr lang="ja-JP" altLang="en-US" sz="1000" smtClean="0"/>
              <a:pPr/>
              <a:t>40</a:t>
            </a:fld>
            <a:endParaRPr kumimoji="1" lang="ja-JP" altLang="en-US" sz="1000" dirty="0">
              <a:sym typeface="+mn-lt"/>
            </a:endParaRPr>
          </a:p>
        </p:txBody>
      </p:sp>
      <p:sp>
        <p:nvSpPr>
          <p:cNvPr id="1191" name="テキスト プレースホルダ 9">
            <a:extLst>
              <a:ext uri="{FF2B5EF4-FFF2-40B4-BE49-F238E27FC236}">
                <a16:creationId xmlns:a16="http://schemas.microsoft.com/office/drawing/2014/main" id="{281435BC-0EFA-D101-35DA-1A701C5F8C80}"/>
              </a:ext>
            </a:extLst>
          </p:cNvPr>
          <p:cNvSpPr>
            <a:spLocks noGrp="1"/>
          </p:cNvSpPr>
          <p:nvPr>
            <p:custDataLst>
              <p:tags r:id="rId219"/>
            </p:custDataLst>
          </p:nvPr>
        </p:nvSpPr>
        <p:spPr bwMode="gray">
          <a:xfrm>
            <a:off x="363538" y="2254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F0C80D3-C6D7-4BB1-9BE6-B8C8B79AC738}" type="datetime'''''''''''''''''''4''''''''''''''5'''">
              <a:rPr lang="ja-JP" altLang="en-US" sz="1000" smtClean="0">
                <a:effectLst/>
                <a:sym typeface="+mn-lt"/>
              </a:rPr>
              <a:pPr marL="0" lvl="0" indent="0" algn="r">
                <a:spcBef>
                  <a:spcPct val="0"/>
                </a:spcBef>
                <a:buNone/>
              </a:pPr>
              <a:t>45</a:t>
            </a:fld>
            <a:endParaRPr kumimoji="1" lang="ja-JP" altLang="en-US" sz="1000" dirty="0">
              <a:sym typeface="+mn-lt"/>
            </a:endParaRPr>
          </a:p>
        </p:txBody>
      </p:sp>
      <p:cxnSp>
        <p:nvCxnSpPr>
          <p:cNvPr id="1307" name="Straight Connector 1306">
            <a:extLst>
              <a:ext uri="{FF2B5EF4-FFF2-40B4-BE49-F238E27FC236}">
                <a16:creationId xmlns:a16="http://schemas.microsoft.com/office/drawing/2014/main" id="{94391A39-55AA-DDB2-07BE-ABEAF50F72A5}"/>
              </a:ext>
            </a:extLst>
          </p:cNvPr>
          <p:cNvCxnSpPr/>
          <p:nvPr>
            <p:custDataLst>
              <p:tags r:id="rId220"/>
            </p:custDataLst>
          </p:nvPr>
        </p:nvCxnSpPr>
        <p:spPr bwMode="auto">
          <a:xfrm>
            <a:off x="4654550" y="2765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2" name="Straight Connector 1291">
            <a:extLst>
              <a:ext uri="{FF2B5EF4-FFF2-40B4-BE49-F238E27FC236}">
                <a16:creationId xmlns:a16="http://schemas.microsoft.com/office/drawing/2014/main" id="{CBFAEF0D-E04C-43C9-8AED-63429FF66B17}"/>
              </a:ext>
            </a:extLst>
          </p:cNvPr>
          <p:cNvCxnSpPr/>
          <p:nvPr>
            <p:custDataLst>
              <p:tags r:id="rId221"/>
            </p:custDataLst>
          </p:nvPr>
        </p:nvCxnSpPr>
        <p:spPr bwMode="auto">
          <a:xfrm>
            <a:off x="781050" y="2989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5" name="Straight Connector 1294">
            <a:extLst>
              <a:ext uri="{FF2B5EF4-FFF2-40B4-BE49-F238E27FC236}">
                <a16:creationId xmlns:a16="http://schemas.microsoft.com/office/drawing/2014/main" id="{9D148054-2FFC-DB97-1A8C-C8ED5446CADC}"/>
              </a:ext>
            </a:extLst>
          </p:cNvPr>
          <p:cNvCxnSpPr/>
          <p:nvPr>
            <p:custDataLst>
              <p:tags r:id="rId222"/>
            </p:custDataLst>
          </p:nvPr>
        </p:nvCxnSpPr>
        <p:spPr bwMode="auto">
          <a:xfrm>
            <a:off x="1077913" y="2971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6" name="Straight Connector 1295">
            <a:extLst>
              <a:ext uri="{FF2B5EF4-FFF2-40B4-BE49-F238E27FC236}">
                <a16:creationId xmlns:a16="http://schemas.microsoft.com/office/drawing/2014/main" id="{04871956-C8EA-1227-675E-A80398022967}"/>
              </a:ext>
            </a:extLst>
          </p:cNvPr>
          <p:cNvCxnSpPr/>
          <p:nvPr>
            <p:custDataLst>
              <p:tags r:id="rId223"/>
            </p:custDataLst>
          </p:nvPr>
        </p:nvCxnSpPr>
        <p:spPr bwMode="auto">
          <a:xfrm>
            <a:off x="1376363" y="2954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7" name="Straight Connector 1296">
            <a:extLst>
              <a:ext uri="{FF2B5EF4-FFF2-40B4-BE49-F238E27FC236}">
                <a16:creationId xmlns:a16="http://schemas.microsoft.com/office/drawing/2014/main" id="{8DF0B472-CBEF-AFA9-A377-5118EB76D70B}"/>
              </a:ext>
            </a:extLst>
          </p:cNvPr>
          <p:cNvCxnSpPr/>
          <p:nvPr>
            <p:custDataLst>
              <p:tags r:id="rId224"/>
            </p:custDataLst>
          </p:nvPr>
        </p:nvCxnSpPr>
        <p:spPr bwMode="auto">
          <a:xfrm>
            <a:off x="1674813" y="293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8" name="Straight Connector 1297">
            <a:extLst>
              <a:ext uri="{FF2B5EF4-FFF2-40B4-BE49-F238E27FC236}">
                <a16:creationId xmlns:a16="http://schemas.microsoft.com/office/drawing/2014/main" id="{F8CD1C7B-6F05-6C0A-78B5-E9D374697E0D}"/>
              </a:ext>
            </a:extLst>
          </p:cNvPr>
          <p:cNvCxnSpPr/>
          <p:nvPr>
            <p:custDataLst>
              <p:tags r:id="rId225"/>
            </p:custDataLst>
          </p:nvPr>
        </p:nvCxnSpPr>
        <p:spPr bwMode="auto">
          <a:xfrm>
            <a:off x="1973263" y="291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9" name="Straight Connector 1298">
            <a:extLst>
              <a:ext uri="{FF2B5EF4-FFF2-40B4-BE49-F238E27FC236}">
                <a16:creationId xmlns:a16="http://schemas.microsoft.com/office/drawing/2014/main" id="{FE935791-A266-594B-AC70-C63232E9282B}"/>
              </a:ext>
            </a:extLst>
          </p:cNvPr>
          <p:cNvCxnSpPr/>
          <p:nvPr>
            <p:custDataLst>
              <p:tags r:id="rId226"/>
            </p:custDataLst>
          </p:nvPr>
        </p:nvCxnSpPr>
        <p:spPr bwMode="auto">
          <a:xfrm>
            <a:off x="2270125" y="29003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0" name="Straight Connector 1299">
            <a:extLst>
              <a:ext uri="{FF2B5EF4-FFF2-40B4-BE49-F238E27FC236}">
                <a16:creationId xmlns:a16="http://schemas.microsoft.com/office/drawing/2014/main" id="{17596A80-6339-0E2B-E092-C6774BC95631}"/>
              </a:ext>
            </a:extLst>
          </p:cNvPr>
          <p:cNvCxnSpPr/>
          <p:nvPr>
            <p:custDataLst>
              <p:tags r:id="rId227"/>
            </p:custDataLst>
          </p:nvPr>
        </p:nvCxnSpPr>
        <p:spPr bwMode="auto">
          <a:xfrm>
            <a:off x="2568575" y="2882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1" name="Straight Connector 1300">
            <a:extLst>
              <a:ext uri="{FF2B5EF4-FFF2-40B4-BE49-F238E27FC236}">
                <a16:creationId xmlns:a16="http://schemas.microsoft.com/office/drawing/2014/main" id="{DF494914-6146-A17C-7149-22AB8E451FD0}"/>
              </a:ext>
            </a:extLst>
          </p:cNvPr>
          <p:cNvCxnSpPr/>
          <p:nvPr>
            <p:custDataLst>
              <p:tags r:id="rId228"/>
            </p:custDataLst>
          </p:nvPr>
        </p:nvCxnSpPr>
        <p:spPr bwMode="auto">
          <a:xfrm>
            <a:off x="2867025" y="28638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2" name="Straight Connector 1301">
            <a:extLst>
              <a:ext uri="{FF2B5EF4-FFF2-40B4-BE49-F238E27FC236}">
                <a16:creationId xmlns:a16="http://schemas.microsoft.com/office/drawing/2014/main" id="{FB8E4959-4A22-B55F-1D0F-FE9B58FFC04C}"/>
              </a:ext>
            </a:extLst>
          </p:cNvPr>
          <p:cNvCxnSpPr/>
          <p:nvPr>
            <p:custDataLst>
              <p:tags r:id="rId229"/>
            </p:custDataLst>
          </p:nvPr>
        </p:nvCxnSpPr>
        <p:spPr bwMode="auto">
          <a:xfrm>
            <a:off x="3165475" y="2846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3" name="Straight Connector 1302">
            <a:extLst>
              <a:ext uri="{FF2B5EF4-FFF2-40B4-BE49-F238E27FC236}">
                <a16:creationId xmlns:a16="http://schemas.microsoft.com/office/drawing/2014/main" id="{02610000-BAE5-6F73-A040-1603F173B199}"/>
              </a:ext>
            </a:extLst>
          </p:cNvPr>
          <p:cNvCxnSpPr/>
          <p:nvPr>
            <p:custDataLst>
              <p:tags r:id="rId230"/>
            </p:custDataLst>
          </p:nvPr>
        </p:nvCxnSpPr>
        <p:spPr bwMode="auto">
          <a:xfrm>
            <a:off x="3462338" y="282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4" name="Straight Connector 1303">
            <a:extLst>
              <a:ext uri="{FF2B5EF4-FFF2-40B4-BE49-F238E27FC236}">
                <a16:creationId xmlns:a16="http://schemas.microsoft.com/office/drawing/2014/main" id="{211C81C5-0F1C-F3FE-F47C-22B6E03461F2}"/>
              </a:ext>
            </a:extLst>
          </p:cNvPr>
          <p:cNvCxnSpPr/>
          <p:nvPr>
            <p:custDataLst>
              <p:tags r:id="rId231"/>
            </p:custDataLst>
          </p:nvPr>
        </p:nvCxnSpPr>
        <p:spPr bwMode="auto">
          <a:xfrm>
            <a:off x="3760788" y="28130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5" name="Straight Connector 1304">
            <a:extLst>
              <a:ext uri="{FF2B5EF4-FFF2-40B4-BE49-F238E27FC236}">
                <a16:creationId xmlns:a16="http://schemas.microsoft.com/office/drawing/2014/main" id="{5D0E1F05-BDB6-CB17-2866-F174C83E5FEE}"/>
              </a:ext>
            </a:extLst>
          </p:cNvPr>
          <p:cNvCxnSpPr/>
          <p:nvPr>
            <p:custDataLst>
              <p:tags r:id="rId232"/>
            </p:custDataLst>
          </p:nvPr>
        </p:nvCxnSpPr>
        <p:spPr bwMode="auto">
          <a:xfrm>
            <a:off x="4059238" y="2797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6" name="Straight Connector 1305">
            <a:extLst>
              <a:ext uri="{FF2B5EF4-FFF2-40B4-BE49-F238E27FC236}">
                <a16:creationId xmlns:a16="http://schemas.microsoft.com/office/drawing/2014/main" id="{2E80DC8C-D331-1B79-EB16-F821E04CEF6B}"/>
              </a:ext>
            </a:extLst>
          </p:cNvPr>
          <p:cNvCxnSpPr/>
          <p:nvPr>
            <p:custDataLst>
              <p:tags r:id="rId233"/>
            </p:custDataLst>
          </p:nvPr>
        </p:nvCxnSpPr>
        <p:spPr bwMode="auto">
          <a:xfrm>
            <a:off x="4356100" y="2781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8" name="Straight Connector 1307">
            <a:extLst>
              <a:ext uri="{FF2B5EF4-FFF2-40B4-BE49-F238E27FC236}">
                <a16:creationId xmlns:a16="http://schemas.microsoft.com/office/drawing/2014/main" id="{1A362DCA-45D1-5BF7-41D3-6DCF0AC08A9F}"/>
              </a:ext>
            </a:extLst>
          </p:cNvPr>
          <p:cNvCxnSpPr/>
          <p:nvPr>
            <p:custDataLst>
              <p:tags r:id="rId234"/>
            </p:custDataLst>
          </p:nvPr>
        </p:nvCxnSpPr>
        <p:spPr bwMode="auto">
          <a:xfrm>
            <a:off x="4953000" y="27495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9" name="Straight Connector 1308">
            <a:extLst>
              <a:ext uri="{FF2B5EF4-FFF2-40B4-BE49-F238E27FC236}">
                <a16:creationId xmlns:a16="http://schemas.microsoft.com/office/drawing/2014/main" id="{9D555394-D985-96D8-6B00-94D8D44BAABA}"/>
              </a:ext>
            </a:extLst>
          </p:cNvPr>
          <p:cNvCxnSpPr/>
          <p:nvPr>
            <p:custDataLst>
              <p:tags r:id="rId235"/>
            </p:custDataLst>
          </p:nvPr>
        </p:nvCxnSpPr>
        <p:spPr bwMode="auto">
          <a:xfrm>
            <a:off x="5251450" y="2732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0" name="Straight Connector 1309">
            <a:extLst>
              <a:ext uri="{FF2B5EF4-FFF2-40B4-BE49-F238E27FC236}">
                <a16:creationId xmlns:a16="http://schemas.microsoft.com/office/drawing/2014/main" id="{A918281C-4E58-6050-E82B-C0B0C8EC5791}"/>
              </a:ext>
            </a:extLst>
          </p:cNvPr>
          <p:cNvCxnSpPr/>
          <p:nvPr>
            <p:custDataLst>
              <p:tags r:id="rId236"/>
            </p:custDataLst>
          </p:nvPr>
        </p:nvCxnSpPr>
        <p:spPr bwMode="auto">
          <a:xfrm>
            <a:off x="5548313" y="2716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1" name="Straight Connector 1310">
            <a:extLst>
              <a:ext uri="{FF2B5EF4-FFF2-40B4-BE49-F238E27FC236}">
                <a16:creationId xmlns:a16="http://schemas.microsoft.com/office/drawing/2014/main" id="{B0D05279-D85E-4E87-2664-CB8FF6E20F22}"/>
              </a:ext>
            </a:extLst>
          </p:cNvPr>
          <p:cNvCxnSpPr/>
          <p:nvPr>
            <p:custDataLst>
              <p:tags r:id="rId237"/>
            </p:custDataLst>
          </p:nvPr>
        </p:nvCxnSpPr>
        <p:spPr bwMode="auto">
          <a:xfrm>
            <a:off x="5846763" y="2697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2" name="Straight Connector 1311">
            <a:extLst>
              <a:ext uri="{FF2B5EF4-FFF2-40B4-BE49-F238E27FC236}">
                <a16:creationId xmlns:a16="http://schemas.microsoft.com/office/drawing/2014/main" id="{3C332C73-DB2D-68C9-0D5D-C28963587785}"/>
              </a:ext>
            </a:extLst>
          </p:cNvPr>
          <p:cNvCxnSpPr/>
          <p:nvPr>
            <p:custDataLst>
              <p:tags r:id="rId238"/>
            </p:custDataLst>
          </p:nvPr>
        </p:nvCxnSpPr>
        <p:spPr bwMode="auto">
          <a:xfrm>
            <a:off x="6145213" y="26812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3" name="Straight Connector 1312">
            <a:extLst>
              <a:ext uri="{FF2B5EF4-FFF2-40B4-BE49-F238E27FC236}">
                <a16:creationId xmlns:a16="http://schemas.microsoft.com/office/drawing/2014/main" id="{521ACD68-FA17-8245-23D7-69E81AB6778E}"/>
              </a:ext>
            </a:extLst>
          </p:cNvPr>
          <p:cNvCxnSpPr/>
          <p:nvPr>
            <p:custDataLst>
              <p:tags r:id="rId239"/>
            </p:custDataLst>
          </p:nvPr>
        </p:nvCxnSpPr>
        <p:spPr bwMode="auto">
          <a:xfrm>
            <a:off x="6442075" y="2663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4" name="Straight Connector 1313">
            <a:extLst>
              <a:ext uri="{FF2B5EF4-FFF2-40B4-BE49-F238E27FC236}">
                <a16:creationId xmlns:a16="http://schemas.microsoft.com/office/drawing/2014/main" id="{87ED1A22-F749-34A1-8B1D-D219B8470358}"/>
              </a:ext>
            </a:extLst>
          </p:cNvPr>
          <p:cNvCxnSpPr/>
          <p:nvPr>
            <p:custDataLst>
              <p:tags r:id="rId240"/>
            </p:custDataLst>
          </p:nvPr>
        </p:nvCxnSpPr>
        <p:spPr bwMode="auto">
          <a:xfrm>
            <a:off x="6740525" y="2649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5" name="Straight Connector 1314">
            <a:extLst>
              <a:ext uri="{FF2B5EF4-FFF2-40B4-BE49-F238E27FC236}">
                <a16:creationId xmlns:a16="http://schemas.microsoft.com/office/drawing/2014/main" id="{D7DF2DA6-DA59-B1BE-8F19-62F28FE85A42}"/>
              </a:ext>
            </a:extLst>
          </p:cNvPr>
          <p:cNvCxnSpPr/>
          <p:nvPr>
            <p:custDataLst>
              <p:tags r:id="rId241"/>
            </p:custDataLst>
          </p:nvPr>
        </p:nvCxnSpPr>
        <p:spPr bwMode="auto">
          <a:xfrm>
            <a:off x="7038975" y="2638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6" name="Straight Connector 1315">
            <a:extLst>
              <a:ext uri="{FF2B5EF4-FFF2-40B4-BE49-F238E27FC236}">
                <a16:creationId xmlns:a16="http://schemas.microsoft.com/office/drawing/2014/main" id="{EAC2B10A-593F-4E8B-08CB-E5F9162D358A}"/>
              </a:ext>
            </a:extLst>
          </p:cNvPr>
          <p:cNvCxnSpPr/>
          <p:nvPr>
            <p:custDataLst>
              <p:tags r:id="rId242"/>
            </p:custDataLst>
          </p:nvPr>
        </p:nvCxnSpPr>
        <p:spPr bwMode="auto">
          <a:xfrm>
            <a:off x="7337425" y="26257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7" name="Straight Connector 1316">
            <a:extLst>
              <a:ext uri="{FF2B5EF4-FFF2-40B4-BE49-F238E27FC236}">
                <a16:creationId xmlns:a16="http://schemas.microsoft.com/office/drawing/2014/main" id="{E84B9E28-3EC5-8A83-098C-ABD5A6B3EF71}"/>
              </a:ext>
            </a:extLst>
          </p:cNvPr>
          <p:cNvCxnSpPr/>
          <p:nvPr>
            <p:custDataLst>
              <p:tags r:id="rId243"/>
            </p:custDataLst>
          </p:nvPr>
        </p:nvCxnSpPr>
        <p:spPr bwMode="auto">
          <a:xfrm>
            <a:off x="7634288" y="2611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8" name="Straight Connector 1317">
            <a:extLst>
              <a:ext uri="{FF2B5EF4-FFF2-40B4-BE49-F238E27FC236}">
                <a16:creationId xmlns:a16="http://schemas.microsoft.com/office/drawing/2014/main" id="{4EC00F00-941E-AAEB-5486-94F824E069C6}"/>
              </a:ext>
            </a:extLst>
          </p:cNvPr>
          <p:cNvCxnSpPr/>
          <p:nvPr>
            <p:custDataLst>
              <p:tags r:id="rId244"/>
            </p:custDataLst>
          </p:nvPr>
        </p:nvCxnSpPr>
        <p:spPr bwMode="auto">
          <a:xfrm>
            <a:off x="7932738" y="2598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9" name="Straight Connector 1318">
            <a:extLst>
              <a:ext uri="{FF2B5EF4-FFF2-40B4-BE49-F238E27FC236}">
                <a16:creationId xmlns:a16="http://schemas.microsoft.com/office/drawing/2014/main" id="{2C8D8BA9-F5C0-8DD6-34ED-78A3DA751EBD}"/>
              </a:ext>
            </a:extLst>
          </p:cNvPr>
          <p:cNvCxnSpPr/>
          <p:nvPr>
            <p:custDataLst>
              <p:tags r:id="rId245"/>
            </p:custDataLst>
          </p:nvPr>
        </p:nvCxnSpPr>
        <p:spPr bwMode="auto">
          <a:xfrm>
            <a:off x="8231188" y="2586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0" name="Straight Connector 1319">
            <a:extLst>
              <a:ext uri="{FF2B5EF4-FFF2-40B4-BE49-F238E27FC236}">
                <a16:creationId xmlns:a16="http://schemas.microsoft.com/office/drawing/2014/main" id="{F800A37B-5EF1-3338-5AC3-FF4C3C783C36}"/>
              </a:ext>
            </a:extLst>
          </p:cNvPr>
          <p:cNvCxnSpPr/>
          <p:nvPr>
            <p:custDataLst>
              <p:tags r:id="rId246"/>
            </p:custDataLst>
          </p:nvPr>
        </p:nvCxnSpPr>
        <p:spPr bwMode="auto">
          <a:xfrm>
            <a:off x="8529638" y="2524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1" name="Straight Connector 1320">
            <a:extLst>
              <a:ext uri="{FF2B5EF4-FFF2-40B4-BE49-F238E27FC236}">
                <a16:creationId xmlns:a16="http://schemas.microsoft.com/office/drawing/2014/main" id="{697FFDE6-578D-531C-DEF5-7EADA9AE4579}"/>
              </a:ext>
            </a:extLst>
          </p:cNvPr>
          <p:cNvCxnSpPr/>
          <p:nvPr>
            <p:custDataLst>
              <p:tags r:id="rId247"/>
            </p:custDataLst>
          </p:nvPr>
        </p:nvCxnSpPr>
        <p:spPr bwMode="auto">
          <a:xfrm>
            <a:off x="8826500" y="2413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2" name="Straight Connector 1321">
            <a:extLst>
              <a:ext uri="{FF2B5EF4-FFF2-40B4-BE49-F238E27FC236}">
                <a16:creationId xmlns:a16="http://schemas.microsoft.com/office/drawing/2014/main" id="{C67458C6-ECCC-48BC-28ED-0C78C7E15813}"/>
              </a:ext>
            </a:extLst>
          </p:cNvPr>
          <p:cNvCxnSpPr/>
          <p:nvPr>
            <p:custDataLst>
              <p:tags r:id="rId248"/>
            </p:custDataLst>
          </p:nvPr>
        </p:nvCxnSpPr>
        <p:spPr bwMode="auto">
          <a:xfrm>
            <a:off x="9124950" y="23272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850" name="テキスト プレースホルダ 9">
            <a:extLst>
              <a:ext uri="{FF2B5EF4-FFF2-40B4-BE49-F238E27FC236}">
                <a16:creationId xmlns:a16="http://schemas.microsoft.com/office/drawing/2014/main" id="{B54874F4-EFB9-341B-2AB6-C06F5146BF24}"/>
              </a:ext>
            </a:extLst>
          </p:cNvPr>
          <p:cNvSpPr>
            <a:spLocks noGrp="1"/>
          </p:cNvSpPr>
          <p:nvPr>
            <p:custDataLst>
              <p:tags r:id="rId249"/>
            </p:custDataLst>
          </p:nvPr>
        </p:nvSpPr>
        <p:spPr bwMode="gray">
          <a:xfrm>
            <a:off x="4857750" y="3317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3CC677-C2F1-4703-B6A1-F5B87E3D8D3F}" type="datetime'1.''''''''''''''''''''''''''''''''''''7'''''''''''''">
              <a:rPr lang="ja-JP" altLang="en-US" sz="900" smtClean="0">
                <a:effectLst/>
              </a:rPr>
              <a:pPr/>
              <a:t>1.7</a:t>
            </a:fld>
            <a:endParaRPr kumimoji="1" lang="ja-JP" altLang="en-US" sz="900" dirty="0">
              <a:sym typeface="+mn-lt"/>
            </a:endParaRPr>
          </a:p>
        </p:txBody>
      </p:sp>
      <p:sp>
        <p:nvSpPr>
          <p:cNvPr id="1029" name="Text Placeholder 12">
            <a:extLst>
              <a:ext uri="{FF2B5EF4-FFF2-40B4-BE49-F238E27FC236}">
                <a16:creationId xmlns:a16="http://schemas.microsoft.com/office/drawing/2014/main" id="{D0157790-ACD5-13BE-DD3F-B7C218247D5C}"/>
              </a:ext>
            </a:extLst>
          </p:cNvPr>
          <p:cNvSpPr>
            <a:spLocks noGrp="1"/>
          </p:cNvSpPr>
          <p:nvPr>
            <p:custDataLst>
              <p:tags r:id="rId250"/>
            </p:custDataLst>
          </p:nvPr>
        </p:nvSpPr>
        <p:spPr bwMode="auto">
          <a:xfrm>
            <a:off x="48768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164AA5-CA86-4E22-8009-7F7C6DB290AE}" type="datetime'''''''''''''''''''1''''''''''''''4'''''''''''''''''''''''''">
              <a:rPr lang="ja-JP" altLang="en-US" sz="1000" b="0" smtClean="0"/>
              <a:pPr/>
              <a:t>14</a:t>
            </a:fld>
            <a:endParaRPr kumimoji="0" lang="ja-JP" altLang="en-US" sz="1000" b="0" dirty="0">
              <a:sym typeface="+mn-lt"/>
            </a:endParaRPr>
          </a:p>
        </p:txBody>
      </p:sp>
      <p:sp useBgFill="1">
        <p:nvSpPr>
          <p:cNvPr id="851" name="テキスト プレースホルダ 9">
            <a:extLst>
              <a:ext uri="{FF2B5EF4-FFF2-40B4-BE49-F238E27FC236}">
                <a16:creationId xmlns:a16="http://schemas.microsoft.com/office/drawing/2014/main" id="{B7017DBA-46AC-8D22-FE7C-75A212AAE0D8}"/>
              </a:ext>
            </a:extLst>
          </p:cNvPr>
          <p:cNvSpPr>
            <a:spLocks noGrp="1"/>
          </p:cNvSpPr>
          <p:nvPr>
            <p:custDataLst>
              <p:tags r:id="rId251"/>
            </p:custDataLst>
          </p:nvPr>
        </p:nvSpPr>
        <p:spPr bwMode="gray">
          <a:xfrm>
            <a:off x="5156200" y="33115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A1783-D838-4C26-8432-F0A34885AC9A}" type="datetime'''''''''''''''''''''''''''''''''''''''''1''.''''7'''''''''''">
              <a:rPr lang="ja-JP" altLang="en-US" sz="900" smtClean="0">
                <a:effectLst/>
              </a:rPr>
              <a:pPr/>
              <a:t>1.7</a:t>
            </a:fld>
            <a:endParaRPr kumimoji="1" lang="ja-JP" altLang="en-US" sz="900" dirty="0">
              <a:sym typeface="+mn-lt"/>
            </a:endParaRPr>
          </a:p>
        </p:txBody>
      </p:sp>
      <p:sp>
        <p:nvSpPr>
          <p:cNvPr id="1031" name="Text Placeholder 12">
            <a:extLst>
              <a:ext uri="{FF2B5EF4-FFF2-40B4-BE49-F238E27FC236}">
                <a16:creationId xmlns:a16="http://schemas.microsoft.com/office/drawing/2014/main" id="{ECB9903A-16CD-78C9-35D2-C6D0396BCF59}"/>
              </a:ext>
            </a:extLst>
          </p:cNvPr>
          <p:cNvSpPr>
            <a:spLocks noGrp="1"/>
          </p:cNvSpPr>
          <p:nvPr>
            <p:custDataLst>
              <p:tags r:id="rId252"/>
            </p:custDataLst>
          </p:nvPr>
        </p:nvSpPr>
        <p:spPr bwMode="auto">
          <a:xfrm>
            <a:off x="5175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83A7AFD-E036-494C-B099-5C835E96E31F}" type="datetime'''''''''''''''''''''''''''1''''''''''''''''''''5'''''''''''''">
              <a:rPr lang="ja-JP" altLang="en-US" sz="1000" b="0" smtClean="0"/>
              <a:pPr/>
              <a:t>15</a:t>
            </a:fld>
            <a:endParaRPr kumimoji="0" lang="ja-JP" altLang="en-US" sz="1000" b="0" dirty="0">
              <a:sym typeface="+mn-lt"/>
            </a:endParaRPr>
          </a:p>
        </p:txBody>
      </p:sp>
      <p:sp useBgFill="1">
        <p:nvSpPr>
          <p:cNvPr id="852" name="テキスト プレースホルダ 9">
            <a:extLst>
              <a:ext uri="{FF2B5EF4-FFF2-40B4-BE49-F238E27FC236}">
                <a16:creationId xmlns:a16="http://schemas.microsoft.com/office/drawing/2014/main" id="{BBC84A60-094D-DF15-074B-E88DA14DFE93}"/>
              </a:ext>
            </a:extLst>
          </p:cNvPr>
          <p:cNvSpPr>
            <a:spLocks noGrp="1"/>
          </p:cNvSpPr>
          <p:nvPr>
            <p:custDataLst>
              <p:tags r:id="rId253"/>
            </p:custDataLst>
          </p:nvPr>
        </p:nvSpPr>
        <p:spPr bwMode="gray">
          <a:xfrm>
            <a:off x="5453063" y="33035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593A8-859A-40C2-9A60-FC65491E1E93}" type="datetime'''''''1''''''.''''''''''''''''''''''''''8'''''''''">
              <a:rPr lang="ja-JP" altLang="en-US" sz="900" smtClean="0">
                <a:effectLst/>
              </a:rPr>
              <a:pPr/>
              <a:t>1.8</a:t>
            </a:fld>
            <a:endParaRPr kumimoji="1" lang="ja-JP" altLang="en-US" sz="900" dirty="0">
              <a:sym typeface="+mn-lt"/>
            </a:endParaRPr>
          </a:p>
        </p:txBody>
      </p:sp>
      <p:sp>
        <p:nvSpPr>
          <p:cNvPr id="1033" name="Text Placeholder 12">
            <a:extLst>
              <a:ext uri="{FF2B5EF4-FFF2-40B4-BE49-F238E27FC236}">
                <a16:creationId xmlns:a16="http://schemas.microsoft.com/office/drawing/2014/main" id="{E4C4AA2D-C8DE-5E27-B87E-2CA7AB851C04}"/>
              </a:ext>
            </a:extLst>
          </p:cNvPr>
          <p:cNvSpPr>
            <a:spLocks noGrp="1"/>
          </p:cNvSpPr>
          <p:nvPr>
            <p:custDataLst>
              <p:tags r:id="rId254"/>
            </p:custDataLst>
          </p:nvPr>
        </p:nvSpPr>
        <p:spPr bwMode="auto">
          <a:xfrm>
            <a:off x="54721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C960379-B163-454A-BCAB-3783959EBCF1}" type="datetime'''''''''1''''''''''''''''''''''''''''''''''6'''''''''''">
              <a:rPr lang="ja-JP" altLang="en-US" sz="1000" b="0" smtClean="0"/>
              <a:pPr/>
              <a:t>16</a:t>
            </a:fld>
            <a:endParaRPr kumimoji="0" lang="ja-JP" altLang="en-US" sz="1000" b="0" dirty="0">
              <a:sym typeface="+mn-lt"/>
            </a:endParaRPr>
          </a:p>
        </p:txBody>
      </p:sp>
      <p:sp useBgFill="1">
        <p:nvSpPr>
          <p:cNvPr id="853" name="テキスト プレースホルダ 9">
            <a:extLst>
              <a:ext uri="{FF2B5EF4-FFF2-40B4-BE49-F238E27FC236}">
                <a16:creationId xmlns:a16="http://schemas.microsoft.com/office/drawing/2014/main" id="{DDA43706-D8A8-2D04-6281-8230EB5F3244}"/>
              </a:ext>
            </a:extLst>
          </p:cNvPr>
          <p:cNvSpPr>
            <a:spLocks noGrp="1"/>
          </p:cNvSpPr>
          <p:nvPr>
            <p:custDataLst>
              <p:tags r:id="rId255"/>
            </p:custDataLst>
          </p:nvPr>
        </p:nvSpPr>
        <p:spPr bwMode="gray">
          <a:xfrm>
            <a:off x="5751513" y="33115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43D6D-7B49-49C7-B3F4-2D654299EB6D}" type="datetime'''1''''''''''.''''''''''''''''''''''''7'''''''''''''''''''">
              <a:rPr lang="ja-JP" altLang="en-US" sz="900" smtClean="0">
                <a:effectLst/>
              </a:rPr>
              <a:pPr/>
              <a:t>1.7</a:t>
            </a:fld>
            <a:endParaRPr kumimoji="1" lang="ja-JP" altLang="en-US" sz="900" dirty="0">
              <a:sym typeface="+mn-lt"/>
            </a:endParaRPr>
          </a:p>
        </p:txBody>
      </p:sp>
      <p:sp>
        <p:nvSpPr>
          <p:cNvPr id="1035" name="Text Placeholder 12">
            <a:extLst>
              <a:ext uri="{FF2B5EF4-FFF2-40B4-BE49-F238E27FC236}">
                <a16:creationId xmlns:a16="http://schemas.microsoft.com/office/drawing/2014/main" id="{B51DE93E-80BE-0F29-D3AF-E9ABCD261ACD}"/>
              </a:ext>
            </a:extLst>
          </p:cNvPr>
          <p:cNvSpPr>
            <a:spLocks noGrp="1"/>
          </p:cNvSpPr>
          <p:nvPr>
            <p:custDataLst>
              <p:tags r:id="rId256"/>
            </p:custDataLst>
          </p:nvPr>
        </p:nvSpPr>
        <p:spPr bwMode="auto">
          <a:xfrm>
            <a:off x="5770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62702A5-E1D4-4439-9554-9C859DE10D34}" type="datetime'''''''''''''''''''''''''''1''''''''''''''7'''''''''''''">
              <a:rPr lang="ja-JP" altLang="en-US" sz="1000" b="0" smtClean="0"/>
              <a:pPr/>
              <a:t>17</a:t>
            </a:fld>
            <a:endParaRPr kumimoji="0" lang="ja-JP" altLang="en-US" sz="1000" b="0" dirty="0">
              <a:sym typeface="+mn-lt"/>
            </a:endParaRPr>
          </a:p>
        </p:txBody>
      </p:sp>
      <p:sp useBgFill="1">
        <p:nvSpPr>
          <p:cNvPr id="854" name="テキスト プレースホルダ 9">
            <a:extLst>
              <a:ext uri="{FF2B5EF4-FFF2-40B4-BE49-F238E27FC236}">
                <a16:creationId xmlns:a16="http://schemas.microsoft.com/office/drawing/2014/main" id="{DA606575-A405-3171-AFE5-A35DCC897B54}"/>
              </a:ext>
            </a:extLst>
          </p:cNvPr>
          <p:cNvSpPr>
            <a:spLocks noGrp="1"/>
          </p:cNvSpPr>
          <p:nvPr>
            <p:custDataLst>
              <p:tags r:id="rId257"/>
            </p:custDataLst>
          </p:nvPr>
        </p:nvSpPr>
        <p:spPr bwMode="gray">
          <a:xfrm>
            <a:off x="6049963" y="33289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F0A137-BDB4-4CB9-A880-AC370481BB63}" type="datetime'''''1''.''''7'''''''''">
              <a:rPr lang="ja-JP" altLang="en-US" sz="900" smtClean="0">
                <a:effectLst/>
              </a:rPr>
              <a:pPr/>
              <a:t>1.7</a:t>
            </a:fld>
            <a:endParaRPr kumimoji="1" lang="ja-JP" altLang="en-US" sz="900" dirty="0">
              <a:sym typeface="+mn-lt"/>
            </a:endParaRPr>
          </a:p>
        </p:txBody>
      </p:sp>
      <p:sp>
        <p:nvSpPr>
          <p:cNvPr id="1037" name="Text Placeholder 12">
            <a:extLst>
              <a:ext uri="{FF2B5EF4-FFF2-40B4-BE49-F238E27FC236}">
                <a16:creationId xmlns:a16="http://schemas.microsoft.com/office/drawing/2014/main" id="{EE6486F5-978D-AF21-711E-3974F2AD8A30}"/>
              </a:ext>
            </a:extLst>
          </p:cNvPr>
          <p:cNvSpPr>
            <a:spLocks noGrp="1"/>
          </p:cNvSpPr>
          <p:nvPr>
            <p:custDataLst>
              <p:tags r:id="rId258"/>
            </p:custDataLst>
          </p:nvPr>
        </p:nvSpPr>
        <p:spPr bwMode="auto">
          <a:xfrm>
            <a:off x="60690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804343-B23C-45B8-A62B-569F986CA3FA}" type="datetime'''''''''''''''''''''''''''''1''''8'''''''''''''''''''">
              <a:rPr lang="ja-JP" altLang="en-US" sz="1000" b="0" smtClean="0"/>
              <a:pPr/>
              <a:t>18</a:t>
            </a:fld>
            <a:endParaRPr kumimoji="0" lang="ja-JP" altLang="en-US" sz="1000" b="0" dirty="0">
              <a:sym typeface="+mn-lt"/>
            </a:endParaRPr>
          </a:p>
        </p:txBody>
      </p:sp>
      <p:sp useBgFill="1">
        <p:nvSpPr>
          <p:cNvPr id="855" name="テキスト プレースホルダ 9">
            <a:extLst>
              <a:ext uri="{FF2B5EF4-FFF2-40B4-BE49-F238E27FC236}">
                <a16:creationId xmlns:a16="http://schemas.microsoft.com/office/drawing/2014/main" id="{8E5D8188-26EB-2D37-0B19-4A177B9EF09E}"/>
              </a:ext>
            </a:extLst>
          </p:cNvPr>
          <p:cNvSpPr>
            <a:spLocks noGrp="1"/>
          </p:cNvSpPr>
          <p:nvPr>
            <p:custDataLst>
              <p:tags r:id="rId259"/>
            </p:custDataLst>
          </p:nvPr>
        </p:nvSpPr>
        <p:spPr bwMode="gray">
          <a:xfrm>
            <a:off x="6346825" y="33543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F85BE-5955-4947-9CD8-81A730D06D25}" type="datetime'''1''''.''''''''''''''''''''''''5'''''''''''''">
              <a:rPr lang="ja-JP" altLang="en-US" sz="900" smtClean="0">
                <a:effectLst/>
              </a:rPr>
              <a:pPr/>
              <a:t>1.5</a:t>
            </a:fld>
            <a:endParaRPr kumimoji="1" lang="ja-JP" altLang="en-US" sz="900" dirty="0">
              <a:sym typeface="+mn-lt"/>
            </a:endParaRPr>
          </a:p>
        </p:txBody>
      </p:sp>
      <p:sp>
        <p:nvSpPr>
          <p:cNvPr id="1039" name="Text Placeholder 12">
            <a:extLst>
              <a:ext uri="{FF2B5EF4-FFF2-40B4-BE49-F238E27FC236}">
                <a16:creationId xmlns:a16="http://schemas.microsoft.com/office/drawing/2014/main" id="{413777C2-C605-2EC0-0AF8-8CA8FD824969}"/>
              </a:ext>
            </a:extLst>
          </p:cNvPr>
          <p:cNvSpPr>
            <a:spLocks noGrp="1"/>
          </p:cNvSpPr>
          <p:nvPr>
            <p:custDataLst>
              <p:tags r:id="rId260"/>
            </p:custDataLst>
          </p:nvPr>
        </p:nvSpPr>
        <p:spPr bwMode="auto">
          <a:xfrm>
            <a:off x="6365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145A872-D1E9-4C65-B0F5-E62A0AB8A395}" type="datetime'''''''''''''''''''''''1''''''''''''''''''''''''''''''''''9'''">
              <a:rPr lang="ja-JP" altLang="en-US" sz="1000" b="0" smtClean="0"/>
              <a:pPr/>
              <a:t>19</a:t>
            </a:fld>
            <a:endParaRPr kumimoji="0" lang="ja-JP" altLang="en-US" sz="1000" b="0" dirty="0">
              <a:sym typeface="+mn-lt"/>
            </a:endParaRPr>
          </a:p>
        </p:txBody>
      </p:sp>
      <p:sp useBgFill="1">
        <p:nvSpPr>
          <p:cNvPr id="856" name="テキスト プレースホルダ 9">
            <a:extLst>
              <a:ext uri="{FF2B5EF4-FFF2-40B4-BE49-F238E27FC236}">
                <a16:creationId xmlns:a16="http://schemas.microsoft.com/office/drawing/2014/main" id="{158A188C-EEB8-B096-579C-6F524144A0A8}"/>
              </a:ext>
            </a:extLst>
          </p:cNvPr>
          <p:cNvSpPr>
            <a:spLocks noGrp="1"/>
          </p:cNvSpPr>
          <p:nvPr>
            <p:custDataLst>
              <p:tags r:id="rId261"/>
            </p:custDataLst>
          </p:nvPr>
        </p:nvSpPr>
        <p:spPr bwMode="gray">
          <a:xfrm>
            <a:off x="6645275" y="34337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C37B59-A22D-4540-B26E-C8DA5B5AC991}"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1041" name="Text Placeholder 12">
            <a:extLst>
              <a:ext uri="{FF2B5EF4-FFF2-40B4-BE49-F238E27FC236}">
                <a16:creationId xmlns:a16="http://schemas.microsoft.com/office/drawing/2014/main" id="{3CFD2D8C-4143-A11B-57DE-5D19222E9636}"/>
              </a:ext>
            </a:extLst>
          </p:cNvPr>
          <p:cNvSpPr>
            <a:spLocks noGrp="1"/>
          </p:cNvSpPr>
          <p:nvPr>
            <p:custDataLst>
              <p:tags r:id="rId262"/>
            </p:custDataLst>
          </p:nvPr>
        </p:nvSpPr>
        <p:spPr bwMode="auto">
          <a:xfrm>
            <a:off x="6664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6D23376-86AD-43A3-8DF0-B6C9D2008756}" type="datetime'''2''0'''''''''''''''''''''''''''''''''''''''''''''''''''''''">
              <a:rPr lang="ja-JP" altLang="en-US" sz="1000" b="0" smtClean="0"/>
              <a:pPr/>
              <a:t>20</a:t>
            </a:fld>
            <a:endParaRPr kumimoji="0" lang="ja-JP" altLang="en-US" sz="1000" b="0" dirty="0">
              <a:sym typeface="+mn-lt"/>
            </a:endParaRPr>
          </a:p>
        </p:txBody>
      </p:sp>
      <p:sp useBgFill="1">
        <p:nvSpPr>
          <p:cNvPr id="857" name="テキスト プレースホルダ 9">
            <a:extLst>
              <a:ext uri="{FF2B5EF4-FFF2-40B4-BE49-F238E27FC236}">
                <a16:creationId xmlns:a16="http://schemas.microsoft.com/office/drawing/2014/main" id="{83C3762A-CEA6-71D4-2413-740E41B1514A}"/>
              </a:ext>
            </a:extLst>
          </p:cNvPr>
          <p:cNvSpPr>
            <a:spLocks noGrp="1"/>
          </p:cNvSpPr>
          <p:nvPr>
            <p:custDataLst>
              <p:tags r:id="rId263"/>
            </p:custDataLst>
          </p:nvPr>
        </p:nvSpPr>
        <p:spPr bwMode="gray">
          <a:xfrm>
            <a:off x="6943725" y="34274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9A16BB-EA3E-4E4C-A529-38D29F9CB133}" type="datetime'''''1''''''''''''''.''''''2'''''''''''''''''''''''''''''''">
              <a:rPr lang="ja-JP" altLang="en-US" sz="900" smtClean="0">
                <a:effectLst/>
              </a:rPr>
              <a:pPr/>
              <a:t>1.2</a:t>
            </a:fld>
            <a:endParaRPr kumimoji="1" lang="ja-JP" altLang="en-US" sz="900" dirty="0">
              <a:sym typeface="+mn-lt"/>
            </a:endParaRPr>
          </a:p>
        </p:txBody>
      </p:sp>
      <p:sp>
        <p:nvSpPr>
          <p:cNvPr id="1043" name="Text Placeholder 12">
            <a:extLst>
              <a:ext uri="{FF2B5EF4-FFF2-40B4-BE49-F238E27FC236}">
                <a16:creationId xmlns:a16="http://schemas.microsoft.com/office/drawing/2014/main" id="{AEBBB6EB-AA48-B0E7-BFA1-458195591A71}"/>
              </a:ext>
            </a:extLst>
          </p:cNvPr>
          <p:cNvSpPr>
            <a:spLocks noGrp="1"/>
          </p:cNvSpPr>
          <p:nvPr>
            <p:custDataLst>
              <p:tags r:id="rId264"/>
            </p:custDataLst>
          </p:nvPr>
        </p:nvSpPr>
        <p:spPr bwMode="auto">
          <a:xfrm>
            <a:off x="6962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F84ED87-5A44-4D01-8055-9D4CEBF7321D}" type="datetime'''''''''''''''''2''1'''''''''''''''''''''''''''''''''''''">
              <a:rPr lang="ja-JP" altLang="en-US" sz="1000" b="0" smtClean="0"/>
              <a:pPr/>
              <a:t>21</a:t>
            </a:fld>
            <a:endParaRPr kumimoji="0" lang="ja-JP" altLang="en-US" sz="1000" b="0" dirty="0">
              <a:sym typeface="+mn-lt"/>
            </a:endParaRPr>
          </a:p>
        </p:txBody>
      </p:sp>
      <p:sp useBgFill="1">
        <p:nvSpPr>
          <p:cNvPr id="858" name="テキスト プレースホルダ 9">
            <a:extLst>
              <a:ext uri="{FF2B5EF4-FFF2-40B4-BE49-F238E27FC236}">
                <a16:creationId xmlns:a16="http://schemas.microsoft.com/office/drawing/2014/main" id="{B977F727-52A2-8A80-4743-CA920411DF45}"/>
              </a:ext>
            </a:extLst>
          </p:cNvPr>
          <p:cNvSpPr>
            <a:spLocks noGrp="1"/>
          </p:cNvSpPr>
          <p:nvPr>
            <p:custDataLst>
              <p:tags r:id="rId265"/>
            </p:custDataLst>
          </p:nvPr>
        </p:nvSpPr>
        <p:spPr bwMode="gray">
          <a:xfrm>
            <a:off x="7242175" y="34147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6AEB06-7DB6-48D9-83FB-A7D40514337E}" type="datetime'''''''''''''''''''1''''''.''''''''''2'''''''''">
              <a:rPr lang="ja-JP" altLang="en-US" sz="900" smtClean="0">
                <a:effectLst/>
              </a:rPr>
              <a:pPr/>
              <a:t>1.2</a:t>
            </a:fld>
            <a:endParaRPr kumimoji="1" lang="ja-JP" altLang="en-US" sz="900" dirty="0">
              <a:sym typeface="+mn-lt"/>
            </a:endParaRPr>
          </a:p>
        </p:txBody>
      </p:sp>
      <p:sp>
        <p:nvSpPr>
          <p:cNvPr id="1052" name="Text Placeholder 12">
            <a:extLst>
              <a:ext uri="{FF2B5EF4-FFF2-40B4-BE49-F238E27FC236}">
                <a16:creationId xmlns:a16="http://schemas.microsoft.com/office/drawing/2014/main" id="{8E1AD2A0-F1F5-D3CC-440B-A9109405AF45}"/>
              </a:ext>
            </a:extLst>
          </p:cNvPr>
          <p:cNvSpPr>
            <a:spLocks noGrp="1"/>
          </p:cNvSpPr>
          <p:nvPr>
            <p:custDataLst>
              <p:tags r:id="rId266"/>
            </p:custDataLst>
          </p:nvPr>
        </p:nvSpPr>
        <p:spPr bwMode="auto">
          <a:xfrm>
            <a:off x="7261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5C72673-9E44-43DF-9165-2FA72CFA5160}" type="datetime'2''''''''''''''2'''''''''''''''''''''''''''''''''''''''">
              <a:rPr kumimoji="0" lang="ja-JP" altLang="en-US" sz="1000" b="0" smtClean="0"/>
              <a:pPr/>
              <a:t>22</a:t>
            </a:fld>
            <a:endParaRPr kumimoji="0" lang="ja-JP" altLang="en-US" sz="1000" b="0" dirty="0">
              <a:sym typeface="+mn-lt"/>
            </a:endParaRPr>
          </a:p>
        </p:txBody>
      </p:sp>
      <p:sp useBgFill="1">
        <p:nvSpPr>
          <p:cNvPr id="859" name="テキスト プレースホルダ 9">
            <a:extLst>
              <a:ext uri="{FF2B5EF4-FFF2-40B4-BE49-F238E27FC236}">
                <a16:creationId xmlns:a16="http://schemas.microsoft.com/office/drawing/2014/main" id="{1DB27463-2F3A-CA0F-EDC0-3DE165771DF6}"/>
              </a:ext>
            </a:extLst>
          </p:cNvPr>
          <p:cNvSpPr>
            <a:spLocks noGrp="1"/>
          </p:cNvSpPr>
          <p:nvPr>
            <p:custDataLst>
              <p:tags r:id="rId267"/>
            </p:custDataLst>
          </p:nvPr>
        </p:nvSpPr>
        <p:spPr bwMode="gray">
          <a:xfrm>
            <a:off x="7539038" y="34131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30004-2C69-438C-BB43-294BC050122E}" type="datetime'''''1''''''''.''''''''''''''''''''''2'''''''''''">
              <a:rPr lang="ja-JP" altLang="en-US" sz="900" smtClean="0">
                <a:effectLst/>
              </a:rPr>
              <a:pPr/>
              <a:t>1.2</a:t>
            </a:fld>
            <a:endParaRPr kumimoji="1" lang="ja-JP" altLang="en-US" sz="900" dirty="0">
              <a:sym typeface="+mn-lt"/>
            </a:endParaRPr>
          </a:p>
        </p:txBody>
      </p:sp>
      <p:sp>
        <p:nvSpPr>
          <p:cNvPr id="1047" name="Text Placeholder 12">
            <a:extLst>
              <a:ext uri="{FF2B5EF4-FFF2-40B4-BE49-F238E27FC236}">
                <a16:creationId xmlns:a16="http://schemas.microsoft.com/office/drawing/2014/main" id="{92027BEE-8944-20F8-0E56-AFC73451257D}"/>
              </a:ext>
            </a:extLst>
          </p:cNvPr>
          <p:cNvSpPr>
            <a:spLocks noGrp="1"/>
          </p:cNvSpPr>
          <p:nvPr>
            <p:custDataLst>
              <p:tags r:id="rId268"/>
            </p:custDataLst>
          </p:nvPr>
        </p:nvSpPr>
        <p:spPr bwMode="auto">
          <a:xfrm>
            <a:off x="7558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775EAC-3B54-41BD-BEF4-F44312F19BDB}" type="datetime'''''''''''''''''''''''''2''''''''3'''''''''''''''''''''''''''">
              <a:rPr kumimoji="0" lang="ja-JP" altLang="en-US" sz="1000" b="0" smtClean="0"/>
              <a:pPr/>
              <a:t>23</a:t>
            </a:fld>
            <a:endParaRPr kumimoji="0" lang="ja-JP" altLang="en-US" sz="1000" b="0" dirty="0">
              <a:sym typeface="+mn-lt"/>
            </a:endParaRPr>
          </a:p>
        </p:txBody>
      </p:sp>
      <p:sp useBgFill="1">
        <p:nvSpPr>
          <p:cNvPr id="860" name="テキスト プレースホルダ 9">
            <a:extLst>
              <a:ext uri="{FF2B5EF4-FFF2-40B4-BE49-F238E27FC236}">
                <a16:creationId xmlns:a16="http://schemas.microsoft.com/office/drawing/2014/main" id="{F138C762-B000-CFFA-7A6D-23755C24F9AA}"/>
              </a:ext>
            </a:extLst>
          </p:cNvPr>
          <p:cNvSpPr>
            <a:spLocks noGrp="1"/>
          </p:cNvSpPr>
          <p:nvPr>
            <p:custDataLst>
              <p:tags r:id="rId269"/>
            </p:custDataLst>
          </p:nvPr>
        </p:nvSpPr>
        <p:spPr bwMode="gray">
          <a:xfrm>
            <a:off x="7837488" y="34210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A9C17-0E07-4398-A7F3-79AA31D13B12}" type="datetime'''''''''''''1''''''''''''.''''''''''''''''2'''''">
              <a:rPr lang="ja-JP" altLang="en-US" sz="900" smtClean="0">
                <a:effectLst/>
              </a:rPr>
              <a:pPr/>
              <a:t>1.2</a:t>
            </a:fld>
            <a:endParaRPr kumimoji="1" lang="ja-JP" altLang="en-US" sz="900" dirty="0">
              <a:sym typeface="+mn-lt"/>
            </a:endParaRPr>
          </a:p>
        </p:txBody>
      </p:sp>
      <p:sp>
        <p:nvSpPr>
          <p:cNvPr id="1049" name="Text Placeholder 12">
            <a:extLst>
              <a:ext uri="{FF2B5EF4-FFF2-40B4-BE49-F238E27FC236}">
                <a16:creationId xmlns:a16="http://schemas.microsoft.com/office/drawing/2014/main" id="{7FE6D80D-E768-C6D4-9177-B5A3B48FE276}"/>
              </a:ext>
            </a:extLst>
          </p:cNvPr>
          <p:cNvSpPr>
            <a:spLocks noGrp="1"/>
          </p:cNvSpPr>
          <p:nvPr>
            <p:custDataLst>
              <p:tags r:id="rId270"/>
            </p:custDataLst>
          </p:nvPr>
        </p:nvSpPr>
        <p:spPr bwMode="auto">
          <a:xfrm>
            <a:off x="7856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A8B229B-52FA-4FF7-9627-1D537051FE0B}" type="datetime'2''''''''''''''''''''''4'''">
              <a:rPr kumimoji="0" lang="ja-JP" altLang="en-US" sz="1000" b="0" smtClean="0"/>
              <a:pPr/>
              <a:t>24</a:t>
            </a:fld>
            <a:endParaRPr kumimoji="0" lang="ja-JP" altLang="en-US" sz="1000" b="0" dirty="0">
              <a:sym typeface="+mn-lt"/>
            </a:endParaRPr>
          </a:p>
        </p:txBody>
      </p:sp>
      <p:sp useBgFill="1">
        <p:nvSpPr>
          <p:cNvPr id="861" name="テキスト プレースホルダ 9">
            <a:extLst>
              <a:ext uri="{FF2B5EF4-FFF2-40B4-BE49-F238E27FC236}">
                <a16:creationId xmlns:a16="http://schemas.microsoft.com/office/drawing/2014/main" id="{8CDA07C8-88B8-5541-1B21-C3BFC8C6953C}"/>
              </a:ext>
            </a:extLst>
          </p:cNvPr>
          <p:cNvSpPr>
            <a:spLocks noGrp="1"/>
          </p:cNvSpPr>
          <p:nvPr>
            <p:custDataLst>
              <p:tags r:id="rId271"/>
            </p:custDataLst>
          </p:nvPr>
        </p:nvSpPr>
        <p:spPr bwMode="gray">
          <a:xfrm>
            <a:off x="8135938" y="34305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324CF-8396-4DBF-B46A-6A777F1ED2B5}" type="datetime'''''''1''''''''''''''.''''''''1'''''''''''''''''''''">
              <a:rPr lang="ja-JP" altLang="en-US" sz="900" smtClean="0">
                <a:effectLst/>
              </a:rPr>
              <a:pPr/>
              <a:t>1.1</a:t>
            </a:fld>
            <a:endParaRPr kumimoji="1" lang="ja-JP" altLang="en-US" sz="900" dirty="0">
              <a:sym typeface="+mn-lt"/>
            </a:endParaRPr>
          </a:p>
        </p:txBody>
      </p:sp>
      <p:sp>
        <p:nvSpPr>
          <p:cNvPr id="1051" name="Text Placeholder 12">
            <a:extLst>
              <a:ext uri="{FF2B5EF4-FFF2-40B4-BE49-F238E27FC236}">
                <a16:creationId xmlns:a16="http://schemas.microsoft.com/office/drawing/2014/main" id="{9963EE61-5651-3236-9C8C-9C77CD8343FB}"/>
              </a:ext>
            </a:extLst>
          </p:cNvPr>
          <p:cNvSpPr>
            <a:spLocks noGrp="1"/>
          </p:cNvSpPr>
          <p:nvPr>
            <p:custDataLst>
              <p:tags r:id="rId272"/>
            </p:custDataLst>
          </p:nvPr>
        </p:nvSpPr>
        <p:spPr bwMode="auto">
          <a:xfrm>
            <a:off x="8154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E53125-BA50-4484-9A8A-4AE906B78F3D}" type="datetime'''''2''''''5'''''''">
              <a:rPr kumimoji="0" lang="ja-JP" altLang="en-US" sz="1000" b="0" smtClean="0"/>
              <a:pPr/>
              <a:t>25</a:t>
            </a:fld>
            <a:endParaRPr kumimoji="0" lang="ja-JP" altLang="en-US" sz="1000" b="0" dirty="0">
              <a:sym typeface="+mn-lt"/>
            </a:endParaRPr>
          </a:p>
        </p:txBody>
      </p:sp>
      <p:sp useBgFill="1">
        <p:nvSpPr>
          <p:cNvPr id="838" name="テキスト プレースホルダ 9">
            <a:extLst>
              <a:ext uri="{FF2B5EF4-FFF2-40B4-BE49-F238E27FC236}">
                <a16:creationId xmlns:a16="http://schemas.microsoft.com/office/drawing/2014/main" id="{DBEE0E43-2C10-0594-164F-F05481B14CB0}"/>
              </a:ext>
            </a:extLst>
          </p:cNvPr>
          <p:cNvSpPr>
            <a:spLocks noGrp="1"/>
          </p:cNvSpPr>
          <p:nvPr>
            <p:custDataLst>
              <p:tags r:id="rId273"/>
            </p:custDataLst>
          </p:nvPr>
        </p:nvSpPr>
        <p:spPr bwMode="gray">
          <a:xfrm>
            <a:off x="1281113" y="31813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284DA-494E-40C1-A784-DA4F749F6B6C}" type="datetime'''''2''''''''''''.''4'''''''''''''">
              <a:rPr lang="ja-JP" altLang="en-US" sz="900" smtClean="0">
                <a:effectLst/>
              </a:rPr>
              <a:pPr/>
              <a:t>2.4</a:t>
            </a:fld>
            <a:endParaRPr kumimoji="1" lang="ja-JP" altLang="en-US" sz="900" dirty="0">
              <a:sym typeface="+mn-lt"/>
            </a:endParaRPr>
          </a:p>
        </p:txBody>
      </p:sp>
      <p:sp>
        <p:nvSpPr>
          <p:cNvPr id="1053" name="Text Placeholder 12">
            <a:extLst>
              <a:ext uri="{FF2B5EF4-FFF2-40B4-BE49-F238E27FC236}">
                <a16:creationId xmlns:a16="http://schemas.microsoft.com/office/drawing/2014/main" id="{44C5F8EF-5B79-2030-94AF-5E7F832A576E}"/>
              </a:ext>
            </a:extLst>
          </p:cNvPr>
          <p:cNvSpPr>
            <a:spLocks noGrp="1"/>
          </p:cNvSpPr>
          <p:nvPr>
            <p:custDataLst>
              <p:tags r:id="rId274"/>
            </p:custDataLst>
          </p:nvPr>
        </p:nvSpPr>
        <p:spPr bwMode="auto">
          <a:xfrm>
            <a:off x="8453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15B95C4-C8AB-4CCA-A811-1F95C01487C1}" type="datetime'''''''3''''''''''''''''''''''0'''''">
              <a:rPr kumimoji="0" lang="ja-JP" altLang="en-US" sz="1000" b="0" smtClean="0"/>
              <a:pPr/>
              <a:t>30</a:t>
            </a:fld>
            <a:endParaRPr kumimoji="0" lang="ja-JP" altLang="en-US" sz="1000" b="0" dirty="0">
              <a:sym typeface="+mn-lt"/>
            </a:endParaRPr>
          </a:p>
        </p:txBody>
      </p:sp>
      <p:sp useBgFill="1">
        <p:nvSpPr>
          <p:cNvPr id="863" name="テキスト プレースホルダ 9">
            <a:extLst>
              <a:ext uri="{FF2B5EF4-FFF2-40B4-BE49-F238E27FC236}">
                <a16:creationId xmlns:a16="http://schemas.microsoft.com/office/drawing/2014/main" id="{E072132E-1454-9187-4B77-E2EFA7AB84E5}"/>
              </a:ext>
            </a:extLst>
          </p:cNvPr>
          <p:cNvSpPr>
            <a:spLocks noGrp="1"/>
          </p:cNvSpPr>
          <p:nvPr>
            <p:custDataLst>
              <p:tags r:id="rId275"/>
            </p:custDataLst>
          </p:nvPr>
        </p:nvSpPr>
        <p:spPr bwMode="gray">
          <a:xfrm>
            <a:off x="8731250" y="35052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76EB94-A7A0-4804-A555-FADA27A1FE01}" type="datetime'0''''''''''''''''''''''''''''''''''''''''''''.''''''''''''8'">
              <a:rPr lang="ja-JP" altLang="en-US" sz="900" smtClean="0">
                <a:effectLst/>
              </a:rPr>
              <a:pPr/>
              <a:t>0.8</a:t>
            </a:fld>
            <a:endParaRPr kumimoji="1" lang="ja-JP" altLang="en-US" sz="900" dirty="0">
              <a:sym typeface="+mn-lt"/>
            </a:endParaRPr>
          </a:p>
        </p:txBody>
      </p:sp>
      <p:sp>
        <p:nvSpPr>
          <p:cNvPr id="1055" name="Text Placeholder 12">
            <a:extLst>
              <a:ext uri="{FF2B5EF4-FFF2-40B4-BE49-F238E27FC236}">
                <a16:creationId xmlns:a16="http://schemas.microsoft.com/office/drawing/2014/main" id="{D854EC03-D3A9-C1E0-4062-8B17DEA409A8}"/>
              </a:ext>
            </a:extLst>
          </p:cNvPr>
          <p:cNvSpPr>
            <a:spLocks noGrp="1"/>
          </p:cNvSpPr>
          <p:nvPr>
            <p:custDataLst>
              <p:tags r:id="rId276"/>
            </p:custDataLst>
          </p:nvPr>
        </p:nvSpPr>
        <p:spPr bwMode="auto">
          <a:xfrm>
            <a:off x="8750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B932985-215F-4FF1-BAA5-0277055543E0}" type="datetime'''''''''4''''''''''''''''''''''''''''''''''''''''0'''">
              <a:rPr lang="ja-JP" altLang="en-US" sz="1000" b="0" smtClean="0"/>
              <a:pPr/>
              <a:t>40</a:t>
            </a:fld>
            <a:endParaRPr kumimoji="0" lang="ja-JP" altLang="en-US" sz="1000" b="0" dirty="0">
              <a:sym typeface="+mn-lt"/>
            </a:endParaRPr>
          </a:p>
        </p:txBody>
      </p:sp>
      <p:sp useBgFill="1">
        <p:nvSpPr>
          <p:cNvPr id="864" name="テキスト プレースホルダ 9">
            <a:extLst>
              <a:ext uri="{FF2B5EF4-FFF2-40B4-BE49-F238E27FC236}">
                <a16:creationId xmlns:a16="http://schemas.microsoft.com/office/drawing/2014/main" id="{B01E593B-CAE1-C6CA-29D1-93496254418A}"/>
              </a:ext>
            </a:extLst>
          </p:cNvPr>
          <p:cNvSpPr>
            <a:spLocks noGrp="1"/>
          </p:cNvSpPr>
          <p:nvPr>
            <p:custDataLst>
              <p:tags r:id="rId277"/>
            </p:custDataLst>
          </p:nvPr>
        </p:nvSpPr>
        <p:spPr bwMode="gray">
          <a:xfrm>
            <a:off x="9029700" y="35607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47EF4-FA35-43F7-B1CE-79055AD1818A}" type="datetime'''''''''''''''''''''''0''''.''5'''''''">
              <a:rPr lang="ja-JP" altLang="en-US" sz="900" smtClean="0">
                <a:effectLst/>
              </a:rPr>
              <a:pPr/>
              <a:t>0.5</a:t>
            </a:fld>
            <a:endParaRPr kumimoji="1" lang="ja-JP" altLang="en-US" sz="900" dirty="0">
              <a:sym typeface="+mn-lt"/>
            </a:endParaRPr>
          </a:p>
        </p:txBody>
      </p:sp>
      <p:sp>
        <p:nvSpPr>
          <p:cNvPr id="1064" name="Text Placeholder 12">
            <a:extLst>
              <a:ext uri="{FF2B5EF4-FFF2-40B4-BE49-F238E27FC236}">
                <a16:creationId xmlns:a16="http://schemas.microsoft.com/office/drawing/2014/main" id="{C44E761D-821C-FC90-3535-295AF8B88C40}"/>
              </a:ext>
            </a:extLst>
          </p:cNvPr>
          <p:cNvSpPr>
            <a:spLocks noGrp="1"/>
          </p:cNvSpPr>
          <p:nvPr>
            <p:custDataLst>
              <p:tags r:id="rId278"/>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217F3B-ADEA-4CBC-998C-723FDDE1069C}" type="datetime'''''''''''''''''''''''''''''''''''''''5''''0'''''''">
              <a:rPr lang="ja-JP" altLang="en-US" sz="1000" b="0" smtClean="0"/>
              <a:pPr/>
              <a:t>50</a:t>
            </a:fld>
            <a:endParaRPr kumimoji="0" lang="ja-JP" altLang="en-US" sz="1000" b="0" dirty="0">
              <a:sym typeface="+mn-lt"/>
            </a:endParaRPr>
          </a:p>
        </p:txBody>
      </p:sp>
      <p:sp>
        <p:nvSpPr>
          <p:cNvPr id="1257" name="テキスト プレースホルダ 9">
            <a:extLst>
              <a:ext uri="{FF2B5EF4-FFF2-40B4-BE49-F238E27FC236}">
                <a16:creationId xmlns:a16="http://schemas.microsoft.com/office/drawing/2014/main" id="{8564B324-0A40-88AB-0564-3504E5A5813C}"/>
              </a:ext>
            </a:extLst>
          </p:cNvPr>
          <p:cNvSpPr>
            <a:spLocks noGrp="1"/>
          </p:cNvSpPr>
          <p:nvPr>
            <p:custDataLst>
              <p:tags r:id="rId279"/>
            </p:custDataLst>
          </p:nvPr>
        </p:nvSpPr>
        <p:spPr bwMode="gray">
          <a:xfrm>
            <a:off x="641350" y="28368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B5F0C7-546E-403B-8338-3E94006C4904}" type="datetime'''''''''2''''''''''3.''0'''''''''''''''''''''''''">
              <a:rPr lang="ja-JP" altLang="en-US" sz="1000" smtClean="0">
                <a:effectLst/>
                <a:sym typeface="+mn-lt"/>
              </a:rPr>
              <a:pPr marL="0" lvl="0" indent="0" algn="ctr">
                <a:spcBef>
                  <a:spcPct val="0"/>
                </a:spcBef>
                <a:buNone/>
              </a:pPr>
              <a:t>23.0</a:t>
            </a:fld>
            <a:endParaRPr kumimoji="1" lang="ja-JP" altLang="en-US" sz="1000" dirty="0">
              <a:sym typeface="+mn-lt"/>
            </a:endParaRPr>
          </a:p>
        </p:txBody>
      </p:sp>
      <p:sp>
        <p:nvSpPr>
          <p:cNvPr id="1258" name="テキスト プレースホルダ 9">
            <a:extLst>
              <a:ext uri="{FF2B5EF4-FFF2-40B4-BE49-F238E27FC236}">
                <a16:creationId xmlns:a16="http://schemas.microsoft.com/office/drawing/2014/main" id="{BCCDFB52-7469-68F4-BD24-6FF0AC536D1F}"/>
              </a:ext>
            </a:extLst>
          </p:cNvPr>
          <p:cNvSpPr>
            <a:spLocks noGrp="1"/>
          </p:cNvSpPr>
          <p:nvPr>
            <p:custDataLst>
              <p:tags r:id="rId280"/>
            </p:custDataLst>
          </p:nvPr>
        </p:nvSpPr>
        <p:spPr bwMode="gray">
          <a:xfrm>
            <a:off x="938213" y="28194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BFB2A-F297-494F-8146-CC4C925AF2FD}" type="datetime'23''''''''''''''''.''''''5'''''''''">
              <a:rPr lang="ja-JP" altLang="en-US" sz="1000" smtClean="0">
                <a:effectLst/>
                <a:sym typeface="+mn-lt"/>
              </a:rPr>
              <a:pPr marL="0" lvl="0" indent="0" algn="ctr">
                <a:spcBef>
                  <a:spcPct val="0"/>
                </a:spcBef>
                <a:buNone/>
              </a:pPr>
              <a:t>23.5</a:t>
            </a:fld>
            <a:endParaRPr kumimoji="1" lang="ja-JP" altLang="en-US" sz="1000" dirty="0">
              <a:sym typeface="+mn-lt"/>
            </a:endParaRPr>
          </a:p>
        </p:txBody>
      </p:sp>
      <p:sp>
        <p:nvSpPr>
          <p:cNvPr id="1259" name="テキスト プレースホルダ 9">
            <a:extLst>
              <a:ext uri="{FF2B5EF4-FFF2-40B4-BE49-F238E27FC236}">
                <a16:creationId xmlns:a16="http://schemas.microsoft.com/office/drawing/2014/main" id="{9C258F81-C08E-5687-9785-E1DC2E1FE1E7}"/>
              </a:ext>
            </a:extLst>
          </p:cNvPr>
          <p:cNvSpPr>
            <a:spLocks noGrp="1"/>
          </p:cNvSpPr>
          <p:nvPr>
            <p:custDataLst>
              <p:tags r:id="rId281"/>
            </p:custDataLst>
          </p:nvPr>
        </p:nvSpPr>
        <p:spPr bwMode="gray">
          <a:xfrm>
            <a:off x="1236663" y="28019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57065B-DDBD-41ED-93C0-E9FFEA04098B}" type="datetime'''''''24''''''.''''1'''''''''''''''''''''''''''''''''''''''">
              <a:rPr lang="ja-JP" altLang="en-US" sz="1000" smtClean="0">
                <a:effectLst/>
                <a:sym typeface="+mn-lt"/>
              </a:rPr>
              <a:pPr marL="0" lvl="0" indent="0" algn="ctr">
                <a:spcBef>
                  <a:spcPct val="0"/>
                </a:spcBef>
                <a:buNone/>
              </a:pPr>
              <a:t>24.1</a:t>
            </a:fld>
            <a:endParaRPr kumimoji="1" lang="ja-JP" altLang="en-US" sz="1000" dirty="0">
              <a:sym typeface="+mn-lt"/>
            </a:endParaRPr>
          </a:p>
        </p:txBody>
      </p:sp>
      <p:sp>
        <p:nvSpPr>
          <p:cNvPr id="1260" name="テキスト プレースホルダ 9">
            <a:extLst>
              <a:ext uri="{FF2B5EF4-FFF2-40B4-BE49-F238E27FC236}">
                <a16:creationId xmlns:a16="http://schemas.microsoft.com/office/drawing/2014/main" id="{FA48102F-6501-7A50-932C-9219F4C685FB}"/>
              </a:ext>
            </a:extLst>
          </p:cNvPr>
          <p:cNvSpPr>
            <a:spLocks noGrp="1"/>
          </p:cNvSpPr>
          <p:nvPr>
            <p:custDataLst>
              <p:tags r:id="rId282"/>
            </p:custDataLst>
          </p:nvPr>
        </p:nvSpPr>
        <p:spPr bwMode="gray">
          <a:xfrm>
            <a:off x="1535113" y="27844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B8666-BEE8-41F2-B67F-05E9CA1CF4F6}" type="datetime'2''''''''4.''''''''''''''''''''''''''''''''''''7'''''">
              <a:rPr lang="ja-JP" altLang="en-US" sz="1000" smtClean="0">
                <a:effectLst/>
                <a:sym typeface="+mn-lt"/>
              </a:rPr>
              <a:pPr marL="0" lvl="0" indent="0" algn="ctr">
                <a:spcBef>
                  <a:spcPct val="0"/>
                </a:spcBef>
                <a:buNone/>
              </a:pPr>
              <a:t>24.7</a:t>
            </a:fld>
            <a:endParaRPr kumimoji="1" lang="ja-JP" altLang="en-US" sz="1000" dirty="0">
              <a:sym typeface="+mn-lt"/>
            </a:endParaRPr>
          </a:p>
        </p:txBody>
      </p:sp>
      <p:sp>
        <p:nvSpPr>
          <p:cNvPr id="1261" name="テキスト プレースホルダ 9">
            <a:extLst>
              <a:ext uri="{FF2B5EF4-FFF2-40B4-BE49-F238E27FC236}">
                <a16:creationId xmlns:a16="http://schemas.microsoft.com/office/drawing/2014/main" id="{753BD7F2-A4AD-EEE6-F090-2B5D207F823C}"/>
              </a:ext>
            </a:extLst>
          </p:cNvPr>
          <p:cNvSpPr>
            <a:spLocks noGrp="1"/>
          </p:cNvSpPr>
          <p:nvPr>
            <p:custDataLst>
              <p:tags r:id="rId283"/>
            </p:custDataLst>
          </p:nvPr>
        </p:nvSpPr>
        <p:spPr bwMode="gray">
          <a:xfrm>
            <a:off x="1833563" y="27654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8C9178-3FD8-49B2-9554-CD391A45C102}"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1262" name="テキスト プレースホルダ 9">
            <a:extLst>
              <a:ext uri="{FF2B5EF4-FFF2-40B4-BE49-F238E27FC236}">
                <a16:creationId xmlns:a16="http://schemas.microsoft.com/office/drawing/2014/main" id="{E7EE6792-0451-800D-1B96-7A1EAB70FBD8}"/>
              </a:ext>
            </a:extLst>
          </p:cNvPr>
          <p:cNvSpPr>
            <a:spLocks noGrp="1"/>
          </p:cNvSpPr>
          <p:nvPr>
            <p:custDataLst>
              <p:tags r:id="rId284"/>
            </p:custDataLst>
          </p:nvPr>
        </p:nvSpPr>
        <p:spPr bwMode="gray">
          <a:xfrm>
            <a:off x="2130425" y="27479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74DF2E-DDA7-403C-9972-A5CD7F487256}" type="datetime'''''''''2''''5''''.''''''''''''8'''''''''''''''''''">
              <a:rPr lang="ja-JP" altLang="en-US" sz="1000" smtClean="0">
                <a:effectLst/>
                <a:sym typeface="+mn-lt"/>
              </a:rPr>
              <a:pPr marL="0" lvl="0" indent="0" algn="ctr">
                <a:spcBef>
                  <a:spcPct val="0"/>
                </a:spcBef>
                <a:buNone/>
              </a:pPr>
              <a:t>25.8</a:t>
            </a:fld>
            <a:endParaRPr kumimoji="1" lang="ja-JP" altLang="en-US" sz="1000" dirty="0">
              <a:sym typeface="+mn-lt"/>
            </a:endParaRPr>
          </a:p>
        </p:txBody>
      </p:sp>
      <p:sp>
        <p:nvSpPr>
          <p:cNvPr id="1263" name="テキスト プレースホルダ 9">
            <a:extLst>
              <a:ext uri="{FF2B5EF4-FFF2-40B4-BE49-F238E27FC236}">
                <a16:creationId xmlns:a16="http://schemas.microsoft.com/office/drawing/2014/main" id="{59FBBBB3-5FD7-F3E2-5ED3-138F431AAED2}"/>
              </a:ext>
            </a:extLst>
          </p:cNvPr>
          <p:cNvSpPr>
            <a:spLocks noGrp="1"/>
          </p:cNvSpPr>
          <p:nvPr>
            <p:custDataLst>
              <p:tags r:id="rId285"/>
            </p:custDataLst>
          </p:nvPr>
        </p:nvSpPr>
        <p:spPr bwMode="gray">
          <a:xfrm>
            <a:off x="2428875" y="27305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23B4A-1EAD-40A1-B6EF-6BAA051A0AFC}" type="datetime'''2''''''6''''''''''''.''''''''''''''''4'''''''''">
              <a:rPr lang="ja-JP" altLang="en-US" sz="1000" smtClean="0">
                <a:effectLst/>
                <a:sym typeface="+mn-lt"/>
              </a:rPr>
              <a:pPr marL="0" lvl="0" indent="0" algn="ctr">
                <a:spcBef>
                  <a:spcPct val="0"/>
                </a:spcBef>
                <a:buNone/>
              </a:pPr>
              <a:t>26.4</a:t>
            </a:fld>
            <a:endParaRPr kumimoji="1" lang="ja-JP" altLang="en-US" sz="1000" dirty="0">
              <a:sym typeface="+mn-lt"/>
            </a:endParaRPr>
          </a:p>
        </p:txBody>
      </p:sp>
      <p:sp>
        <p:nvSpPr>
          <p:cNvPr id="1264" name="テキスト プレースホルダ 9">
            <a:extLst>
              <a:ext uri="{FF2B5EF4-FFF2-40B4-BE49-F238E27FC236}">
                <a16:creationId xmlns:a16="http://schemas.microsoft.com/office/drawing/2014/main" id="{36202BB5-34DE-495C-AB12-B39D6C6A6546}"/>
              </a:ext>
            </a:extLst>
          </p:cNvPr>
          <p:cNvSpPr>
            <a:spLocks noGrp="1"/>
          </p:cNvSpPr>
          <p:nvPr>
            <p:custDataLst>
              <p:tags r:id="rId286"/>
            </p:custDataLst>
          </p:nvPr>
        </p:nvSpPr>
        <p:spPr bwMode="gray">
          <a:xfrm>
            <a:off x="2727325" y="27114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AC4F9-6467-4B25-8F4C-9034CC00033B}" type="datetime'2''''''''''''''''''''''''''''''''''''''7''''.''''''''''0'''''">
              <a:rPr lang="ja-JP" altLang="en-US" sz="1000" smtClean="0">
                <a:effectLst/>
                <a:sym typeface="+mn-lt"/>
              </a:rPr>
              <a:pPr marL="0" lvl="0" indent="0" algn="ctr">
                <a:spcBef>
                  <a:spcPct val="0"/>
                </a:spcBef>
                <a:buNone/>
              </a:pPr>
              <a:t>27.0</a:t>
            </a:fld>
            <a:endParaRPr kumimoji="1" lang="ja-JP" altLang="en-US" sz="1000" dirty="0">
              <a:sym typeface="+mn-lt"/>
            </a:endParaRPr>
          </a:p>
        </p:txBody>
      </p:sp>
      <p:sp>
        <p:nvSpPr>
          <p:cNvPr id="1265" name="テキスト プレースホルダ 9">
            <a:extLst>
              <a:ext uri="{FF2B5EF4-FFF2-40B4-BE49-F238E27FC236}">
                <a16:creationId xmlns:a16="http://schemas.microsoft.com/office/drawing/2014/main" id="{4193D315-75C2-9295-4A19-5E2338EAB325}"/>
              </a:ext>
            </a:extLst>
          </p:cNvPr>
          <p:cNvSpPr>
            <a:spLocks noGrp="1"/>
          </p:cNvSpPr>
          <p:nvPr>
            <p:custDataLst>
              <p:tags r:id="rId287"/>
            </p:custDataLst>
          </p:nvPr>
        </p:nvSpPr>
        <p:spPr bwMode="gray">
          <a:xfrm>
            <a:off x="3025775" y="26939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FF17A9-179A-4C6C-84BC-3F37B371649B}" type="datetime'''''''''2''''7''''''''.''''''''''''''''''''''''6'''''''''''''">
              <a:rPr lang="ja-JP" altLang="en-US" sz="1000" smtClean="0">
                <a:effectLst/>
                <a:sym typeface="+mn-lt"/>
              </a:rPr>
              <a:pPr marL="0" lvl="0" indent="0" algn="ctr">
                <a:spcBef>
                  <a:spcPct val="0"/>
                </a:spcBef>
                <a:buNone/>
              </a:pPr>
              <a:t>27.6</a:t>
            </a:fld>
            <a:endParaRPr kumimoji="1" lang="ja-JP" altLang="en-US" sz="1000" dirty="0">
              <a:sym typeface="+mn-lt"/>
            </a:endParaRPr>
          </a:p>
        </p:txBody>
      </p:sp>
      <p:sp>
        <p:nvSpPr>
          <p:cNvPr id="1266" name="テキスト プレースホルダ 9">
            <a:extLst>
              <a:ext uri="{FF2B5EF4-FFF2-40B4-BE49-F238E27FC236}">
                <a16:creationId xmlns:a16="http://schemas.microsoft.com/office/drawing/2014/main" id="{80BE2D7C-EA84-1AC0-80ED-9138576A49EE}"/>
              </a:ext>
            </a:extLst>
          </p:cNvPr>
          <p:cNvSpPr>
            <a:spLocks noGrp="1"/>
          </p:cNvSpPr>
          <p:nvPr>
            <p:custDataLst>
              <p:tags r:id="rId288"/>
            </p:custDataLst>
          </p:nvPr>
        </p:nvSpPr>
        <p:spPr bwMode="gray">
          <a:xfrm>
            <a:off x="3322638" y="26765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D66809-6DDF-4616-B252-72687966C100}" type="datetime'''''2''''''8''''''''''''''''''''.''''''''''''''1'''''''''''''">
              <a:rPr lang="ja-JP" altLang="en-US" sz="1000" smtClean="0">
                <a:effectLst/>
                <a:sym typeface="+mn-lt"/>
              </a:rPr>
              <a:pPr marL="0" lvl="0" indent="0" algn="ctr">
                <a:spcBef>
                  <a:spcPct val="0"/>
                </a:spcBef>
                <a:buNone/>
              </a:pPr>
              <a:t>28.1</a:t>
            </a:fld>
            <a:endParaRPr kumimoji="1" lang="ja-JP" altLang="en-US" sz="1000" dirty="0">
              <a:sym typeface="+mn-lt"/>
            </a:endParaRPr>
          </a:p>
        </p:txBody>
      </p:sp>
      <p:sp>
        <p:nvSpPr>
          <p:cNvPr id="1267" name="テキスト プレースホルダ 9">
            <a:extLst>
              <a:ext uri="{FF2B5EF4-FFF2-40B4-BE49-F238E27FC236}">
                <a16:creationId xmlns:a16="http://schemas.microsoft.com/office/drawing/2014/main" id="{C86D0DA1-E237-D288-26DB-9D2EFB8F95FF}"/>
              </a:ext>
            </a:extLst>
          </p:cNvPr>
          <p:cNvSpPr>
            <a:spLocks noGrp="1"/>
          </p:cNvSpPr>
          <p:nvPr>
            <p:custDataLst>
              <p:tags r:id="rId289"/>
            </p:custDataLst>
          </p:nvPr>
        </p:nvSpPr>
        <p:spPr bwMode="gray">
          <a:xfrm>
            <a:off x="3621088" y="26606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5B2A6-29E9-4D87-9BDD-882BC06F2FC4}" type="datetime'''''''2''''''''''''''''''''''''8''.''7'''''''''''''''''''">
              <a:rPr lang="ja-JP" altLang="en-US" sz="1000" smtClean="0">
                <a:effectLst/>
                <a:sym typeface="+mn-lt"/>
              </a:rPr>
              <a:pPr marL="0" lvl="0" indent="0" algn="ctr">
                <a:spcBef>
                  <a:spcPct val="0"/>
                </a:spcBef>
                <a:buNone/>
              </a:pPr>
              <a:t>28.7</a:t>
            </a:fld>
            <a:endParaRPr kumimoji="1" lang="ja-JP" altLang="en-US" sz="1000" dirty="0">
              <a:sym typeface="+mn-lt"/>
            </a:endParaRPr>
          </a:p>
        </p:txBody>
      </p:sp>
      <p:sp>
        <p:nvSpPr>
          <p:cNvPr id="1268" name="テキスト プレースホルダ 9">
            <a:extLst>
              <a:ext uri="{FF2B5EF4-FFF2-40B4-BE49-F238E27FC236}">
                <a16:creationId xmlns:a16="http://schemas.microsoft.com/office/drawing/2014/main" id="{6BE03EDF-F220-595D-D487-42D25F2F1CD0}"/>
              </a:ext>
            </a:extLst>
          </p:cNvPr>
          <p:cNvSpPr>
            <a:spLocks noGrp="1"/>
          </p:cNvSpPr>
          <p:nvPr>
            <p:custDataLst>
              <p:tags r:id="rId290"/>
            </p:custDataLst>
          </p:nvPr>
        </p:nvSpPr>
        <p:spPr bwMode="gray">
          <a:xfrm>
            <a:off x="3919538" y="26447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D9E7A8-274C-4622-8B0C-9A62F7ABC923}" type="datetime'''''''''2''''''''''''''''9.''''2'''">
              <a:rPr lang="ja-JP" altLang="en-US" sz="1000" smtClean="0">
                <a:effectLst/>
                <a:sym typeface="+mn-lt"/>
              </a:rPr>
              <a:pPr marL="0" lvl="0" indent="0" algn="ctr">
                <a:spcBef>
                  <a:spcPct val="0"/>
                </a:spcBef>
                <a:buNone/>
              </a:pPr>
              <a:t>29.2</a:t>
            </a:fld>
            <a:endParaRPr kumimoji="1" lang="ja-JP" altLang="en-US" sz="1000" dirty="0">
              <a:sym typeface="+mn-lt"/>
            </a:endParaRPr>
          </a:p>
        </p:txBody>
      </p:sp>
      <p:sp>
        <p:nvSpPr>
          <p:cNvPr id="1269" name="テキスト プレースホルダ 9">
            <a:extLst>
              <a:ext uri="{FF2B5EF4-FFF2-40B4-BE49-F238E27FC236}">
                <a16:creationId xmlns:a16="http://schemas.microsoft.com/office/drawing/2014/main" id="{A325850C-1225-7A41-A2B7-9636C82C78CA}"/>
              </a:ext>
            </a:extLst>
          </p:cNvPr>
          <p:cNvSpPr>
            <a:spLocks noGrp="1"/>
          </p:cNvSpPr>
          <p:nvPr>
            <p:custDataLst>
              <p:tags r:id="rId291"/>
            </p:custDataLst>
          </p:nvPr>
        </p:nvSpPr>
        <p:spPr bwMode="gray">
          <a:xfrm>
            <a:off x="4216400" y="26289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C274CD-72D1-441C-A3F0-B27EB7D39969}" type="datetime'''''''''''''''''''29''''''''''''.''''7'''''''''''''">
              <a:rPr lang="ja-JP" altLang="en-US" sz="1000" smtClean="0">
                <a:effectLst/>
                <a:sym typeface="+mn-lt"/>
              </a:rPr>
              <a:pPr marL="0" lvl="0" indent="0" algn="ctr">
                <a:spcBef>
                  <a:spcPct val="0"/>
                </a:spcBef>
                <a:buNone/>
              </a:pPr>
              <a:t>29.7</a:t>
            </a:fld>
            <a:endParaRPr kumimoji="1" lang="ja-JP" altLang="en-US" sz="1000" dirty="0">
              <a:sym typeface="+mn-lt"/>
            </a:endParaRPr>
          </a:p>
        </p:txBody>
      </p:sp>
      <p:sp>
        <p:nvSpPr>
          <p:cNvPr id="1270" name="テキスト プレースホルダ 9">
            <a:extLst>
              <a:ext uri="{FF2B5EF4-FFF2-40B4-BE49-F238E27FC236}">
                <a16:creationId xmlns:a16="http://schemas.microsoft.com/office/drawing/2014/main" id="{FCCE902C-13DB-425B-932B-6657165208FA}"/>
              </a:ext>
            </a:extLst>
          </p:cNvPr>
          <p:cNvSpPr>
            <a:spLocks noGrp="1"/>
          </p:cNvSpPr>
          <p:nvPr>
            <p:custDataLst>
              <p:tags r:id="rId292"/>
            </p:custDataLst>
          </p:nvPr>
        </p:nvSpPr>
        <p:spPr bwMode="gray">
          <a:xfrm>
            <a:off x="4514850" y="26130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D223A-7329-4E75-8FE4-CC41307CCAAD}" type="datetime'''''''''3''0''''''''''''''''''.''''''''''''''''2'''''''''''">
              <a:rPr lang="ja-JP" altLang="en-US" sz="1000" smtClean="0">
                <a:effectLst/>
                <a:sym typeface="+mn-lt"/>
              </a:rPr>
              <a:pPr marL="0" lvl="0" indent="0" algn="ctr">
                <a:spcBef>
                  <a:spcPct val="0"/>
                </a:spcBef>
                <a:buNone/>
              </a:pPr>
              <a:t>30.2</a:t>
            </a:fld>
            <a:endParaRPr kumimoji="1" lang="ja-JP" altLang="en-US" sz="1000" dirty="0">
              <a:sym typeface="+mn-lt"/>
            </a:endParaRPr>
          </a:p>
        </p:txBody>
      </p:sp>
      <p:sp>
        <p:nvSpPr>
          <p:cNvPr id="1271" name="テキスト プレースホルダ 9">
            <a:extLst>
              <a:ext uri="{FF2B5EF4-FFF2-40B4-BE49-F238E27FC236}">
                <a16:creationId xmlns:a16="http://schemas.microsoft.com/office/drawing/2014/main" id="{DBAE8CB3-927B-6163-80D8-CF2CDEA3EEE1}"/>
              </a:ext>
            </a:extLst>
          </p:cNvPr>
          <p:cNvSpPr>
            <a:spLocks noGrp="1"/>
          </p:cNvSpPr>
          <p:nvPr>
            <p:custDataLst>
              <p:tags r:id="rId293"/>
            </p:custDataLst>
          </p:nvPr>
        </p:nvSpPr>
        <p:spPr bwMode="gray">
          <a:xfrm>
            <a:off x="4813300" y="259715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3E3ED3-0686-4941-9F8C-11AA75F06DB5}" type="datetime'''3''''''''''''''''''''''''''''''0''''''''''''''.''''''7'">
              <a:rPr lang="ja-JP" altLang="en-US" sz="1000" smtClean="0">
                <a:effectLst/>
                <a:sym typeface="+mn-lt"/>
              </a:rPr>
              <a:pPr marL="0" lvl="0" indent="0" algn="ctr">
                <a:spcBef>
                  <a:spcPct val="0"/>
                </a:spcBef>
                <a:buNone/>
              </a:pPr>
              <a:t>30.7</a:t>
            </a:fld>
            <a:endParaRPr kumimoji="1" lang="ja-JP" altLang="en-US" sz="1000" dirty="0">
              <a:sym typeface="+mn-lt"/>
            </a:endParaRPr>
          </a:p>
        </p:txBody>
      </p:sp>
      <p:sp>
        <p:nvSpPr>
          <p:cNvPr id="1272" name="テキスト プレースホルダ 9">
            <a:extLst>
              <a:ext uri="{FF2B5EF4-FFF2-40B4-BE49-F238E27FC236}">
                <a16:creationId xmlns:a16="http://schemas.microsoft.com/office/drawing/2014/main" id="{169F669B-879C-9B76-7898-CA4A040882C5}"/>
              </a:ext>
            </a:extLst>
          </p:cNvPr>
          <p:cNvSpPr>
            <a:spLocks noGrp="1"/>
          </p:cNvSpPr>
          <p:nvPr>
            <p:custDataLst>
              <p:tags r:id="rId294"/>
            </p:custDataLst>
          </p:nvPr>
        </p:nvSpPr>
        <p:spPr bwMode="gray">
          <a:xfrm>
            <a:off x="5111750" y="25796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553D48-B979-4693-A488-6668A85232BA}" type="datetime'''''''''''''''''''3''''''1''''''''''''''''''''''.2'''">
              <a:rPr lang="ja-JP" altLang="en-US" sz="1000" smtClean="0">
                <a:effectLst/>
                <a:sym typeface="+mn-lt"/>
              </a:rPr>
              <a:pPr marL="0" lvl="0" indent="0" algn="ctr">
                <a:spcBef>
                  <a:spcPct val="0"/>
                </a:spcBef>
                <a:buNone/>
              </a:pPr>
              <a:t>31.2</a:t>
            </a:fld>
            <a:endParaRPr kumimoji="1" lang="ja-JP" altLang="en-US" sz="1000" dirty="0">
              <a:sym typeface="+mn-lt"/>
            </a:endParaRPr>
          </a:p>
        </p:txBody>
      </p:sp>
      <p:sp>
        <p:nvSpPr>
          <p:cNvPr id="1273" name="テキスト プレースホルダ 9">
            <a:extLst>
              <a:ext uri="{FF2B5EF4-FFF2-40B4-BE49-F238E27FC236}">
                <a16:creationId xmlns:a16="http://schemas.microsoft.com/office/drawing/2014/main" id="{100477A0-C3DE-6504-8B93-59FC6C3C016B}"/>
              </a:ext>
            </a:extLst>
          </p:cNvPr>
          <p:cNvSpPr>
            <a:spLocks noGrp="1"/>
          </p:cNvSpPr>
          <p:nvPr>
            <p:custDataLst>
              <p:tags r:id="rId295"/>
            </p:custDataLst>
          </p:nvPr>
        </p:nvSpPr>
        <p:spPr bwMode="gray">
          <a:xfrm>
            <a:off x="5408613" y="256381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FEC2EA-A925-414F-A0AA-BC2F41A14ED7}" type="datetime'''''''''''''3''''''1''''''.''8'''''''''">
              <a:rPr lang="ja-JP" altLang="en-US" sz="1000" smtClean="0">
                <a:effectLst/>
                <a:sym typeface="+mn-lt"/>
              </a:rPr>
              <a:pPr marL="0" lvl="0" indent="0" algn="ctr">
                <a:spcBef>
                  <a:spcPct val="0"/>
                </a:spcBef>
                <a:buNone/>
              </a:pPr>
              <a:t>31.8</a:t>
            </a:fld>
            <a:endParaRPr kumimoji="1" lang="ja-JP" altLang="en-US" sz="1000" dirty="0">
              <a:sym typeface="+mn-lt"/>
            </a:endParaRPr>
          </a:p>
        </p:txBody>
      </p:sp>
      <p:sp>
        <p:nvSpPr>
          <p:cNvPr id="1274" name="テキスト プレースホルダ 9">
            <a:extLst>
              <a:ext uri="{FF2B5EF4-FFF2-40B4-BE49-F238E27FC236}">
                <a16:creationId xmlns:a16="http://schemas.microsoft.com/office/drawing/2014/main" id="{CE822AE0-087F-72A3-3A7F-C232FEABC356}"/>
              </a:ext>
            </a:extLst>
          </p:cNvPr>
          <p:cNvSpPr>
            <a:spLocks noGrp="1"/>
          </p:cNvSpPr>
          <p:nvPr>
            <p:custDataLst>
              <p:tags r:id="rId296"/>
            </p:custDataLst>
          </p:nvPr>
        </p:nvSpPr>
        <p:spPr bwMode="gray">
          <a:xfrm>
            <a:off x="5707063" y="2544763"/>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95BEE6-FDE5-43E0-A6CD-D5C5FC3F6068}" type="datetime'''''''''''''''32''''''.''''''''''''''''''''''''''''4'''''''">
              <a:rPr lang="ja-JP" altLang="en-US" sz="1000" smtClean="0">
                <a:effectLst/>
                <a:sym typeface="+mn-lt"/>
              </a:rPr>
              <a:pPr marL="0" lvl="0" indent="0" algn="ctr">
                <a:spcBef>
                  <a:spcPct val="0"/>
                </a:spcBef>
                <a:buNone/>
              </a:pPr>
              <a:t>32.4</a:t>
            </a:fld>
            <a:endParaRPr kumimoji="1" lang="ja-JP" altLang="en-US" sz="1000" dirty="0">
              <a:sym typeface="+mn-lt"/>
            </a:endParaRPr>
          </a:p>
        </p:txBody>
      </p:sp>
      <p:sp>
        <p:nvSpPr>
          <p:cNvPr id="1275" name="テキスト プレースホルダ 9">
            <a:extLst>
              <a:ext uri="{FF2B5EF4-FFF2-40B4-BE49-F238E27FC236}">
                <a16:creationId xmlns:a16="http://schemas.microsoft.com/office/drawing/2014/main" id="{4991B170-8A2E-B4B3-D015-45BF37AC1E3E}"/>
              </a:ext>
            </a:extLst>
          </p:cNvPr>
          <p:cNvSpPr>
            <a:spLocks noGrp="1"/>
          </p:cNvSpPr>
          <p:nvPr>
            <p:custDataLst>
              <p:tags r:id="rId297"/>
            </p:custDataLst>
          </p:nvPr>
        </p:nvSpPr>
        <p:spPr bwMode="gray">
          <a:xfrm>
            <a:off x="6005513" y="252888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86804-B2D5-47E1-AB69-042C07E5E611}" type="datetime'''''''''''3''''''''''''''2''''.''''''9'">
              <a:rPr lang="ja-JP" altLang="en-US" sz="1000" smtClean="0">
                <a:effectLst/>
                <a:sym typeface="+mn-lt"/>
              </a:rPr>
              <a:pPr marL="0" lvl="0" indent="0" algn="ctr">
                <a:spcBef>
                  <a:spcPct val="0"/>
                </a:spcBef>
                <a:buNone/>
              </a:pPr>
              <a:t>32.9</a:t>
            </a:fld>
            <a:endParaRPr kumimoji="1" lang="ja-JP" altLang="en-US" sz="1000" dirty="0">
              <a:sym typeface="+mn-lt"/>
            </a:endParaRPr>
          </a:p>
        </p:txBody>
      </p:sp>
      <p:sp>
        <p:nvSpPr>
          <p:cNvPr id="1276" name="テキスト プレースホルダ 9">
            <a:extLst>
              <a:ext uri="{FF2B5EF4-FFF2-40B4-BE49-F238E27FC236}">
                <a16:creationId xmlns:a16="http://schemas.microsoft.com/office/drawing/2014/main" id="{ECE1A73B-637F-72D1-E8EA-00962AB520E4}"/>
              </a:ext>
            </a:extLst>
          </p:cNvPr>
          <p:cNvSpPr>
            <a:spLocks noGrp="1"/>
          </p:cNvSpPr>
          <p:nvPr>
            <p:custDataLst>
              <p:tags r:id="rId298"/>
            </p:custDataLst>
          </p:nvPr>
        </p:nvSpPr>
        <p:spPr bwMode="gray">
          <a:xfrm>
            <a:off x="6302375" y="25114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C1971C-2D74-4E46-84C9-D987C8C28F6F}" type="datetime'''''''3''''''''''3''.''''''''''''''4'''''''''''">
              <a:rPr lang="ja-JP" altLang="en-US" sz="1000" smtClean="0">
                <a:effectLst/>
                <a:sym typeface="+mn-lt"/>
              </a:rPr>
              <a:pPr marL="0" lvl="0" indent="0" algn="ctr">
                <a:spcBef>
                  <a:spcPct val="0"/>
                </a:spcBef>
                <a:buNone/>
              </a:pPr>
              <a:t>33.4</a:t>
            </a:fld>
            <a:endParaRPr kumimoji="1" lang="ja-JP" altLang="en-US" sz="1000" dirty="0">
              <a:sym typeface="+mn-lt"/>
            </a:endParaRPr>
          </a:p>
        </p:txBody>
      </p:sp>
      <p:sp>
        <p:nvSpPr>
          <p:cNvPr id="1277" name="テキスト プレースホルダ 9">
            <a:extLst>
              <a:ext uri="{FF2B5EF4-FFF2-40B4-BE49-F238E27FC236}">
                <a16:creationId xmlns:a16="http://schemas.microsoft.com/office/drawing/2014/main" id="{E4B945B6-1303-D662-D605-C7E79BB7597B}"/>
              </a:ext>
            </a:extLst>
          </p:cNvPr>
          <p:cNvSpPr>
            <a:spLocks noGrp="1"/>
          </p:cNvSpPr>
          <p:nvPr>
            <p:custDataLst>
              <p:tags r:id="rId299"/>
            </p:custDataLst>
          </p:nvPr>
        </p:nvSpPr>
        <p:spPr bwMode="gray">
          <a:xfrm>
            <a:off x="6600825" y="24971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4B97CA-8E73-47DF-B40C-2A6E05350367}" type="datetime'''''3''''''3''''.''''''9'''''''''''''''''''''''''''''''''">
              <a:rPr lang="ja-JP" altLang="en-US" sz="1000" smtClean="0">
                <a:effectLst/>
                <a:sym typeface="+mn-lt"/>
              </a:rPr>
              <a:pPr marL="0" lvl="0" indent="0" algn="ctr">
                <a:spcBef>
                  <a:spcPct val="0"/>
                </a:spcBef>
                <a:buNone/>
              </a:pPr>
              <a:t>33.9</a:t>
            </a:fld>
            <a:endParaRPr kumimoji="1" lang="ja-JP" altLang="en-US" sz="1000" dirty="0">
              <a:sym typeface="+mn-lt"/>
            </a:endParaRPr>
          </a:p>
        </p:txBody>
      </p:sp>
      <p:sp>
        <p:nvSpPr>
          <p:cNvPr id="1278" name="テキスト プレースホルダ 9">
            <a:extLst>
              <a:ext uri="{FF2B5EF4-FFF2-40B4-BE49-F238E27FC236}">
                <a16:creationId xmlns:a16="http://schemas.microsoft.com/office/drawing/2014/main" id="{039A1E42-FCBE-1512-2481-B1FF9C2B529B}"/>
              </a:ext>
            </a:extLst>
          </p:cNvPr>
          <p:cNvSpPr>
            <a:spLocks noGrp="1"/>
          </p:cNvSpPr>
          <p:nvPr>
            <p:custDataLst>
              <p:tags r:id="rId300"/>
            </p:custDataLst>
          </p:nvPr>
        </p:nvSpPr>
        <p:spPr bwMode="gray">
          <a:xfrm>
            <a:off x="6899275" y="24860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DFB56F-A438-439E-8523-01F2EDDF2B08}" type="datetime'''''''''''''''''''''''''''''3''''''''''''''''''4''''.''''3'''">
              <a:rPr lang="ja-JP" altLang="en-US" sz="1000" smtClean="0">
                <a:effectLst/>
                <a:sym typeface="+mn-lt"/>
              </a:rPr>
              <a:pPr marL="0" lvl="0" indent="0" algn="ctr">
                <a:spcBef>
                  <a:spcPct val="0"/>
                </a:spcBef>
                <a:buNone/>
              </a:pPr>
              <a:t>34.3</a:t>
            </a:fld>
            <a:endParaRPr kumimoji="1" lang="ja-JP" altLang="en-US" sz="1000" dirty="0">
              <a:sym typeface="+mn-lt"/>
            </a:endParaRPr>
          </a:p>
        </p:txBody>
      </p:sp>
      <p:sp>
        <p:nvSpPr>
          <p:cNvPr id="1279" name="テキスト プレースホルダ 9">
            <a:extLst>
              <a:ext uri="{FF2B5EF4-FFF2-40B4-BE49-F238E27FC236}">
                <a16:creationId xmlns:a16="http://schemas.microsoft.com/office/drawing/2014/main" id="{56DCED81-D7E4-93AD-4041-243F687C9D22}"/>
              </a:ext>
            </a:extLst>
          </p:cNvPr>
          <p:cNvSpPr>
            <a:spLocks noGrp="1"/>
          </p:cNvSpPr>
          <p:nvPr>
            <p:custDataLst>
              <p:tags r:id="rId301"/>
            </p:custDataLst>
          </p:nvPr>
        </p:nvSpPr>
        <p:spPr bwMode="gray">
          <a:xfrm>
            <a:off x="7197725" y="24733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DBDB8-07BE-4C51-B776-740AD23AEE05}" type="datetime'''''''3''''4''''''''.''''''''7'''''''''''''''''''''''''">
              <a:rPr lang="ja-JP" altLang="en-US" sz="1000" smtClean="0">
                <a:effectLst/>
                <a:sym typeface="+mn-lt"/>
              </a:rPr>
              <a:pPr marL="0" lvl="0" indent="0" algn="ctr">
                <a:spcBef>
                  <a:spcPct val="0"/>
                </a:spcBef>
                <a:buNone/>
              </a:pPr>
              <a:t>34.7</a:t>
            </a:fld>
            <a:endParaRPr kumimoji="1" lang="ja-JP" altLang="en-US" sz="1000" dirty="0">
              <a:sym typeface="+mn-lt"/>
            </a:endParaRPr>
          </a:p>
        </p:txBody>
      </p:sp>
      <p:sp>
        <p:nvSpPr>
          <p:cNvPr id="1280" name="テキスト プレースホルダ 9">
            <a:extLst>
              <a:ext uri="{FF2B5EF4-FFF2-40B4-BE49-F238E27FC236}">
                <a16:creationId xmlns:a16="http://schemas.microsoft.com/office/drawing/2014/main" id="{8351C4A7-DE9A-9595-740E-83258AF10FC9}"/>
              </a:ext>
            </a:extLst>
          </p:cNvPr>
          <p:cNvSpPr>
            <a:spLocks noGrp="1"/>
          </p:cNvSpPr>
          <p:nvPr>
            <p:custDataLst>
              <p:tags r:id="rId302"/>
            </p:custDataLst>
          </p:nvPr>
        </p:nvSpPr>
        <p:spPr bwMode="gray">
          <a:xfrm>
            <a:off x="7494588" y="24590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6D4C93-B9D3-405F-866D-196341734463}" type="datetime'3''''''''''5''''''.''''''''1'''''''''">
              <a:rPr lang="ja-JP" altLang="en-US" sz="1000" smtClean="0">
                <a:effectLst/>
                <a:sym typeface="+mn-lt"/>
              </a:rPr>
              <a:pPr marL="0" lvl="0" indent="0" algn="ctr">
                <a:spcBef>
                  <a:spcPct val="0"/>
                </a:spcBef>
                <a:buNone/>
              </a:pPr>
              <a:t>35.1</a:t>
            </a:fld>
            <a:endParaRPr kumimoji="1" lang="ja-JP" altLang="en-US" sz="1000" dirty="0">
              <a:sym typeface="+mn-lt"/>
            </a:endParaRPr>
          </a:p>
        </p:txBody>
      </p:sp>
      <p:sp>
        <p:nvSpPr>
          <p:cNvPr id="1281" name="テキスト プレースホルダ 9">
            <a:extLst>
              <a:ext uri="{FF2B5EF4-FFF2-40B4-BE49-F238E27FC236}">
                <a16:creationId xmlns:a16="http://schemas.microsoft.com/office/drawing/2014/main" id="{CF15E588-46BC-C596-5506-B04D0EE13AC6}"/>
              </a:ext>
            </a:extLst>
          </p:cNvPr>
          <p:cNvSpPr>
            <a:spLocks noGrp="1"/>
          </p:cNvSpPr>
          <p:nvPr>
            <p:custDataLst>
              <p:tags r:id="rId303"/>
            </p:custDataLst>
          </p:nvPr>
        </p:nvSpPr>
        <p:spPr bwMode="gray">
          <a:xfrm>
            <a:off x="7793038" y="24463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4F1F43-D0B6-469E-B087-90594440C709}" type="datetime'''''3''5''''''''.''''''''''''''''''''6'''''''''''''">
              <a:rPr lang="ja-JP" altLang="en-US" sz="1000" smtClean="0">
                <a:effectLst/>
                <a:sym typeface="+mn-lt"/>
              </a:rPr>
              <a:pPr marL="0" lvl="0" indent="0" algn="ctr">
                <a:spcBef>
                  <a:spcPct val="0"/>
                </a:spcBef>
                <a:buNone/>
              </a:pPr>
              <a:t>35.6</a:t>
            </a:fld>
            <a:endParaRPr kumimoji="1" lang="ja-JP" altLang="en-US" sz="1000" dirty="0">
              <a:sym typeface="+mn-lt"/>
            </a:endParaRPr>
          </a:p>
        </p:txBody>
      </p:sp>
      <p:sp>
        <p:nvSpPr>
          <p:cNvPr id="1282" name="テキスト プレースホルダ 9">
            <a:extLst>
              <a:ext uri="{FF2B5EF4-FFF2-40B4-BE49-F238E27FC236}">
                <a16:creationId xmlns:a16="http://schemas.microsoft.com/office/drawing/2014/main" id="{6AD3A30E-1353-EEF4-CA6B-185C25CBD37F}"/>
              </a:ext>
            </a:extLst>
          </p:cNvPr>
          <p:cNvSpPr>
            <a:spLocks noGrp="1"/>
          </p:cNvSpPr>
          <p:nvPr>
            <p:custDataLst>
              <p:tags r:id="rId304"/>
            </p:custDataLst>
          </p:nvPr>
        </p:nvSpPr>
        <p:spPr bwMode="gray">
          <a:xfrm>
            <a:off x="8091488" y="2433638"/>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011AE0-43B0-47FF-AD15-FBE412285AF3}" type="datetime'''''''''''''''''''3''6''''.''''''''''''''''''''''''0'''''''''">
              <a:rPr lang="ja-JP" altLang="en-US" sz="1000" smtClean="0">
                <a:effectLst/>
                <a:sym typeface="+mn-lt"/>
              </a:rPr>
              <a:pPr marL="0" lvl="0" indent="0" algn="ctr">
                <a:spcBef>
                  <a:spcPct val="0"/>
                </a:spcBef>
                <a:buNone/>
              </a:pPr>
              <a:t>36.0</a:t>
            </a:fld>
            <a:endParaRPr kumimoji="1" lang="ja-JP" altLang="en-US" sz="1000" dirty="0">
              <a:sym typeface="+mn-lt"/>
            </a:endParaRPr>
          </a:p>
        </p:txBody>
      </p:sp>
      <p:sp>
        <p:nvSpPr>
          <p:cNvPr id="1045" name="Text Placeholder 12">
            <a:extLst>
              <a:ext uri="{FF2B5EF4-FFF2-40B4-BE49-F238E27FC236}">
                <a16:creationId xmlns:a16="http://schemas.microsoft.com/office/drawing/2014/main" id="{496D6CA1-E54E-8BD7-A1ED-C4E7361C472D}"/>
              </a:ext>
            </a:extLst>
          </p:cNvPr>
          <p:cNvSpPr>
            <a:spLocks noGrp="1"/>
          </p:cNvSpPr>
          <p:nvPr>
            <p:custDataLst>
              <p:tags r:id="rId305"/>
            </p:custDataLst>
          </p:nvPr>
        </p:nvSpPr>
        <p:spPr bwMode="auto">
          <a:xfrm>
            <a:off x="36353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284" name="テキスト プレースホルダ 9">
            <a:extLst>
              <a:ext uri="{FF2B5EF4-FFF2-40B4-BE49-F238E27FC236}">
                <a16:creationId xmlns:a16="http://schemas.microsoft.com/office/drawing/2014/main" id="{3ED67167-BEC4-D2B9-F976-3FD4EBF03C07}"/>
              </a:ext>
            </a:extLst>
          </p:cNvPr>
          <p:cNvSpPr>
            <a:spLocks noGrp="1"/>
          </p:cNvSpPr>
          <p:nvPr>
            <p:custDataLst>
              <p:tags r:id="rId306"/>
            </p:custDataLst>
          </p:nvPr>
        </p:nvSpPr>
        <p:spPr bwMode="gray">
          <a:xfrm>
            <a:off x="8686800" y="2260600"/>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D5317A-B2CA-4DD0-801D-29A8675AB870}" type="datetime'4''''''''''''''''''''''''1''''''''''''''''.5'''''">
              <a:rPr lang="ja-JP" altLang="en-US" sz="1000" smtClean="0">
                <a:effectLst/>
                <a:sym typeface="+mn-lt"/>
              </a:rPr>
              <a:pPr marL="0" lvl="0" indent="0" algn="ctr">
                <a:spcBef>
                  <a:spcPct val="0"/>
                </a:spcBef>
                <a:buNone/>
              </a:pPr>
              <a:t>41.5</a:t>
            </a:fld>
            <a:endParaRPr kumimoji="1" lang="ja-JP" altLang="en-US" sz="1000" dirty="0">
              <a:sym typeface="+mn-lt"/>
            </a:endParaRPr>
          </a:p>
        </p:txBody>
      </p:sp>
      <p:sp>
        <p:nvSpPr>
          <p:cNvPr id="1285" name="テキスト プレースホルダ 9">
            <a:extLst>
              <a:ext uri="{FF2B5EF4-FFF2-40B4-BE49-F238E27FC236}">
                <a16:creationId xmlns:a16="http://schemas.microsoft.com/office/drawing/2014/main" id="{E451B8F6-0099-F729-0FFC-919AC2747F19}"/>
              </a:ext>
            </a:extLst>
          </p:cNvPr>
          <p:cNvSpPr>
            <a:spLocks noGrp="1"/>
          </p:cNvSpPr>
          <p:nvPr>
            <p:custDataLst>
              <p:tags r:id="rId307"/>
            </p:custDataLst>
          </p:nvPr>
        </p:nvSpPr>
        <p:spPr bwMode="gray">
          <a:xfrm>
            <a:off x="8985250" y="217487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C639F-8D15-4D6A-86B1-FDF717D0C3F5}" type="datetime'4''''''''''''''4''''''''''''''''''''''''.3'''''''''''''''">
              <a:rPr lang="ja-JP" altLang="en-US" sz="1000" smtClean="0">
                <a:effectLst/>
                <a:sym typeface="+mn-lt"/>
              </a:rPr>
              <a:pPr marL="0" lvl="0" indent="0" algn="ctr">
                <a:spcBef>
                  <a:spcPct val="0"/>
                </a:spcBef>
                <a:buNone/>
              </a:pPr>
              <a:t>44.3</a:t>
            </a:fld>
            <a:endParaRPr kumimoji="1" lang="ja-JP" altLang="en-US" sz="1000" dirty="0">
              <a:sym typeface="+mn-lt"/>
            </a:endParaRPr>
          </a:p>
        </p:txBody>
      </p:sp>
      <p:sp>
        <p:nvSpPr>
          <p:cNvPr id="1057" name="Text Placeholder 12">
            <a:extLst>
              <a:ext uri="{FF2B5EF4-FFF2-40B4-BE49-F238E27FC236}">
                <a16:creationId xmlns:a16="http://schemas.microsoft.com/office/drawing/2014/main" id="{C5CB1C0E-66D8-BF32-B174-84AEA4FEDB22}"/>
              </a:ext>
            </a:extLst>
          </p:cNvPr>
          <p:cNvSpPr>
            <a:spLocks noGrp="1"/>
          </p:cNvSpPr>
          <p:nvPr>
            <p:custDataLst>
              <p:tags r:id="rId308"/>
            </p:custDataLst>
          </p:nvPr>
        </p:nvSpPr>
        <p:spPr bwMode="auto">
          <a:xfrm>
            <a:off x="9218613"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836" name="テキスト プレースホルダ 9">
            <a:extLst>
              <a:ext uri="{FF2B5EF4-FFF2-40B4-BE49-F238E27FC236}">
                <a16:creationId xmlns:a16="http://schemas.microsoft.com/office/drawing/2014/main" id="{587EE6EB-40E5-127A-555E-773909927095}"/>
              </a:ext>
            </a:extLst>
          </p:cNvPr>
          <p:cNvSpPr>
            <a:spLocks noGrp="1"/>
          </p:cNvSpPr>
          <p:nvPr>
            <p:custDataLst>
              <p:tags r:id="rId309"/>
            </p:custDataLst>
          </p:nvPr>
        </p:nvSpPr>
        <p:spPr bwMode="gray">
          <a:xfrm>
            <a:off x="685800" y="31877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2C7A68-8B87-4E62-8C5D-948181BFBBAE}" type="datetime'''''''''''''''''''''2''.''''''''''4'''''''''''">
              <a:rPr lang="ja-JP" altLang="en-US" sz="900" smtClean="0">
                <a:effectLst/>
              </a:rPr>
              <a:pPr/>
              <a:t>2.4</a:t>
            </a:fld>
            <a:endParaRPr kumimoji="1" lang="ja-JP" altLang="en-US" sz="900" dirty="0">
              <a:sym typeface="+mn-lt"/>
            </a:endParaRPr>
          </a:p>
        </p:txBody>
      </p:sp>
      <p:sp>
        <p:nvSpPr>
          <p:cNvPr id="617" name="Text Placeholder 12">
            <a:extLst>
              <a:ext uri="{FF2B5EF4-FFF2-40B4-BE49-F238E27FC236}">
                <a16:creationId xmlns:a16="http://schemas.microsoft.com/office/drawing/2014/main" id="{E7DD72FA-02A3-41B6-2ADB-50C9D93B4564}"/>
              </a:ext>
            </a:extLst>
          </p:cNvPr>
          <p:cNvSpPr>
            <a:spLocks noGrp="1"/>
          </p:cNvSpPr>
          <p:nvPr>
            <p:custDataLst>
              <p:tags r:id="rId310"/>
            </p:custDataLst>
          </p:nvPr>
        </p:nvSpPr>
        <p:spPr bwMode="auto">
          <a:xfrm>
            <a:off x="635000"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663AD0-6259-47B6-9AFA-944ACE85BCB3}" type="datetime'''''''''''''''''''''''2''0''''0''''''''''0'''''''">
              <a:rPr lang="ja-JP" altLang="en-US" sz="1000" b="0" smtClean="0"/>
              <a:pPr/>
              <a:t>2000</a:t>
            </a:fld>
            <a:endParaRPr kumimoji="0" lang="ja-JP" altLang="en-US" sz="1000" b="0" dirty="0">
              <a:sym typeface="+mn-lt"/>
            </a:endParaRPr>
          </a:p>
        </p:txBody>
      </p:sp>
      <p:sp useBgFill="1">
        <p:nvSpPr>
          <p:cNvPr id="837" name="テキスト プレースホルダ 9">
            <a:extLst>
              <a:ext uri="{FF2B5EF4-FFF2-40B4-BE49-F238E27FC236}">
                <a16:creationId xmlns:a16="http://schemas.microsoft.com/office/drawing/2014/main" id="{192814B9-A4F1-A386-A23B-FC11E85C81C7}"/>
              </a:ext>
            </a:extLst>
          </p:cNvPr>
          <p:cNvSpPr>
            <a:spLocks noGrp="1"/>
          </p:cNvSpPr>
          <p:nvPr>
            <p:custDataLst>
              <p:tags r:id="rId311"/>
            </p:custDataLst>
          </p:nvPr>
        </p:nvSpPr>
        <p:spPr bwMode="gray">
          <a:xfrm>
            <a:off x="982663" y="31718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82A688-7033-4A1A-B470-A9F0AD2E9E9D}" type="datetime'''2''.''''''''''''''''''''''''''''''''''''''''''''''''''4'''">
              <a:rPr lang="ja-JP" altLang="en-US" sz="900" smtClean="0">
                <a:effectLst/>
              </a:rPr>
              <a:pPr/>
              <a:t>2.4</a:t>
            </a:fld>
            <a:endParaRPr kumimoji="1" lang="ja-JP" altLang="en-US" sz="900" dirty="0">
              <a:sym typeface="+mn-lt"/>
            </a:endParaRPr>
          </a:p>
        </p:txBody>
      </p:sp>
      <p:sp>
        <p:nvSpPr>
          <p:cNvPr id="619" name="Text Placeholder 12">
            <a:extLst>
              <a:ext uri="{FF2B5EF4-FFF2-40B4-BE49-F238E27FC236}">
                <a16:creationId xmlns:a16="http://schemas.microsoft.com/office/drawing/2014/main" id="{B2C73D04-5F52-87C7-31DC-519C40245FEC}"/>
              </a:ext>
            </a:extLst>
          </p:cNvPr>
          <p:cNvSpPr>
            <a:spLocks noGrp="1"/>
          </p:cNvSpPr>
          <p:nvPr>
            <p:custDataLst>
              <p:tags r:id="rId312"/>
            </p:custDataLst>
          </p:nvPr>
        </p:nvSpPr>
        <p:spPr bwMode="auto">
          <a:xfrm>
            <a:off x="1001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67D089-DC8D-4B93-AAE1-13729BCB78AE}" type="datetime'''''0''''''''''''''''1'''''''''''''''''''''''">
              <a:rPr lang="ja-JP" altLang="en-US" sz="1000" b="0" smtClean="0"/>
              <a:pPr/>
              <a:t>01</a:t>
            </a:fld>
            <a:endParaRPr kumimoji="0" lang="ja-JP" altLang="en-US" sz="1000" b="0" dirty="0">
              <a:sym typeface="+mn-lt"/>
            </a:endParaRPr>
          </a:p>
        </p:txBody>
      </p:sp>
      <p:sp>
        <p:nvSpPr>
          <p:cNvPr id="621" name="Text Placeholder 12">
            <a:extLst>
              <a:ext uri="{FF2B5EF4-FFF2-40B4-BE49-F238E27FC236}">
                <a16:creationId xmlns:a16="http://schemas.microsoft.com/office/drawing/2014/main" id="{F71A6E33-2A44-012D-B091-BE152ED1499E}"/>
              </a:ext>
            </a:extLst>
          </p:cNvPr>
          <p:cNvSpPr>
            <a:spLocks noGrp="1"/>
          </p:cNvSpPr>
          <p:nvPr>
            <p:custDataLst>
              <p:tags r:id="rId313"/>
            </p:custDataLst>
          </p:nvPr>
        </p:nvSpPr>
        <p:spPr bwMode="auto">
          <a:xfrm>
            <a:off x="1300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E19C7F3-4FB2-4BD5-8A1D-5FDA9C549A15}" type="datetime'''''0''''''''''''''''''''''''2'''''''''''''">
              <a:rPr lang="ja-JP" altLang="en-US" sz="1000" b="0" smtClean="0"/>
              <a:pPr/>
              <a:t>02</a:t>
            </a:fld>
            <a:endParaRPr kumimoji="0" lang="ja-JP" altLang="en-US" sz="1000" b="0" dirty="0">
              <a:sym typeface="+mn-lt"/>
            </a:endParaRPr>
          </a:p>
        </p:txBody>
      </p:sp>
      <p:sp useBgFill="1">
        <p:nvSpPr>
          <p:cNvPr id="839" name="テキスト プレースホルダ 9">
            <a:extLst>
              <a:ext uri="{FF2B5EF4-FFF2-40B4-BE49-F238E27FC236}">
                <a16:creationId xmlns:a16="http://schemas.microsoft.com/office/drawing/2014/main" id="{2D552DA8-7A8B-8304-D2E7-0D3E6D66FD2F}"/>
              </a:ext>
            </a:extLst>
          </p:cNvPr>
          <p:cNvSpPr>
            <a:spLocks noGrp="1"/>
          </p:cNvSpPr>
          <p:nvPr>
            <p:custDataLst>
              <p:tags r:id="rId314"/>
            </p:custDataLst>
          </p:nvPr>
        </p:nvSpPr>
        <p:spPr bwMode="gray">
          <a:xfrm>
            <a:off x="1579563" y="31940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783162-E687-4DDE-BFF5-D51E31BBE64A}" type="datetime'''''''2''.''''3'''''''''''''''''''''''''''''''''">
              <a:rPr kumimoji="0" lang="ja-JP" altLang="en-US" sz="900" smtClean="0">
                <a:effectLst/>
              </a:rPr>
              <a:pPr/>
              <a:t>2.3</a:t>
            </a:fld>
            <a:endParaRPr kumimoji="0" lang="ja-JP" altLang="en-US" sz="900" dirty="0">
              <a:sym typeface="+mn-lt"/>
            </a:endParaRPr>
          </a:p>
        </p:txBody>
      </p:sp>
      <p:sp>
        <p:nvSpPr>
          <p:cNvPr id="623" name="Text Placeholder 12">
            <a:extLst>
              <a:ext uri="{FF2B5EF4-FFF2-40B4-BE49-F238E27FC236}">
                <a16:creationId xmlns:a16="http://schemas.microsoft.com/office/drawing/2014/main" id="{BB3C43D9-43A1-2063-D69F-6078FA2C9156}"/>
              </a:ext>
            </a:extLst>
          </p:cNvPr>
          <p:cNvSpPr>
            <a:spLocks noGrp="1"/>
          </p:cNvSpPr>
          <p:nvPr>
            <p:custDataLst>
              <p:tags r:id="rId315"/>
            </p:custDataLst>
          </p:nvPr>
        </p:nvSpPr>
        <p:spPr bwMode="auto">
          <a:xfrm>
            <a:off x="1598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094B189-3C74-4533-8FF0-5D28BBBBFDA1}" type="datetime'''''''''''''''0''''''''''''''''''''''3'''''''">
              <a:rPr lang="ja-JP" altLang="en-US" sz="1000" b="0" smtClean="0"/>
              <a:pPr/>
              <a:t>03</a:t>
            </a:fld>
            <a:endParaRPr kumimoji="0" lang="ja-JP" altLang="en-US" sz="1000" b="0" dirty="0">
              <a:sym typeface="+mn-lt"/>
            </a:endParaRPr>
          </a:p>
        </p:txBody>
      </p:sp>
      <p:sp useBgFill="1">
        <p:nvSpPr>
          <p:cNvPr id="840" name="テキスト プレースホルダ 9">
            <a:extLst>
              <a:ext uri="{FF2B5EF4-FFF2-40B4-BE49-F238E27FC236}">
                <a16:creationId xmlns:a16="http://schemas.microsoft.com/office/drawing/2014/main" id="{292CBCB9-6A38-976E-4937-789333903942}"/>
              </a:ext>
            </a:extLst>
          </p:cNvPr>
          <p:cNvSpPr>
            <a:spLocks noGrp="1"/>
          </p:cNvSpPr>
          <p:nvPr>
            <p:custDataLst>
              <p:tags r:id="rId316"/>
            </p:custDataLst>
          </p:nvPr>
        </p:nvSpPr>
        <p:spPr bwMode="gray">
          <a:xfrm>
            <a:off x="1878013" y="32035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5E7FA7-C6F8-4000-BC27-9FCE9C6A1E53}" type="datetime'''''''2''''''''''''''.''''''''''3'''''''''''''''''''''">
              <a:rPr kumimoji="0" lang="ja-JP" altLang="en-US" sz="900" smtClean="0">
                <a:effectLst/>
              </a:rPr>
              <a:pPr/>
              <a:t>2.3</a:t>
            </a:fld>
            <a:endParaRPr kumimoji="0" lang="ja-JP" altLang="en-US" sz="900" dirty="0">
              <a:sym typeface="+mn-lt"/>
            </a:endParaRPr>
          </a:p>
        </p:txBody>
      </p:sp>
      <p:sp>
        <p:nvSpPr>
          <p:cNvPr id="625" name="Text Placeholder 12">
            <a:extLst>
              <a:ext uri="{FF2B5EF4-FFF2-40B4-BE49-F238E27FC236}">
                <a16:creationId xmlns:a16="http://schemas.microsoft.com/office/drawing/2014/main" id="{CA146D32-215B-A1FA-2B04-26E98AC54FAF}"/>
              </a:ext>
            </a:extLst>
          </p:cNvPr>
          <p:cNvSpPr>
            <a:spLocks noGrp="1"/>
          </p:cNvSpPr>
          <p:nvPr>
            <p:custDataLst>
              <p:tags r:id="rId317"/>
            </p:custDataLst>
          </p:nvPr>
        </p:nvSpPr>
        <p:spPr bwMode="auto">
          <a:xfrm>
            <a:off x="18970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7D78A49-0270-4CA7-BBCA-B918E6939555}" type="datetime'''0''''''''''''''''''''''''''4'''''''''''''''''''''''''">
              <a:rPr lang="ja-JP" altLang="en-US" sz="1000" b="0" smtClean="0"/>
              <a:pPr/>
              <a:t>04</a:t>
            </a:fld>
            <a:endParaRPr kumimoji="0" lang="ja-JP" altLang="en-US" sz="1000" b="0" dirty="0">
              <a:sym typeface="+mn-lt"/>
            </a:endParaRPr>
          </a:p>
        </p:txBody>
      </p:sp>
      <p:sp useBgFill="1">
        <p:nvSpPr>
          <p:cNvPr id="841" name="テキスト プレースホルダ 9">
            <a:extLst>
              <a:ext uri="{FF2B5EF4-FFF2-40B4-BE49-F238E27FC236}">
                <a16:creationId xmlns:a16="http://schemas.microsoft.com/office/drawing/2014/main" id="{F106CC21-E839-41AC-DB0D-366C406FC3F3}"/>
              </a:ext>
            </a:extLst>
          </p:cNvPr>
          <p:cNvSpPr>
            <a:spLocks noGrp="1"/>
          </p:cNvSpPr>
          <p:nvPr>
            <p:custDataLst>
              <p:tags r:id="rId318"/>
            </p:custDataLst>
          </p:nvPr>
        </p:nvSpPr>
        <p:spPr bwMode="gray">
          <a:xfrm>
            <a:off x="2174875" y="321151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59D750-D903-4F82-B3C0-422E8D2A16AA}" type="datetime'''2''''''''''''''''''''.3'''''''''''''">
              <a:rPr lang="ja-JP" altLang="en-US" sz="900" smtClean="0">
                <a:effectLst/>
              </a:rPr>
              <a:pPr/>
              <a:t>2.3</a:t>
            </a:fld>
            <a:endParaRPr kumimoji="1" lang="ja-JP" altLang="en-US" sz="900" dirty="0">
              <a:sym typeface="+mn-lt"/>
            </a:endParaRPr>
          </a:p>
        </p:txBody>
      </p:sp>
      <p:sp>
        <p:nvSpPr>
          <p:cNvPr id="627" name="Text Placeholder 12">
            <a:extLst>
              <a:ext uri="{FF2B5EF4-FFF2-40B4-BE49-F238E27FC236}">
                <a16:creationId xmlns:a16="http://schemas.microsoft.com/office/drawing/2014/main" id="{A3DFB8C1-AB56-2A8D-CB28-ACEF94DF294E}"/>
              </a:ext>
            </a:extLst>
          </p:cNvPr>
          <p:cNvSpPr>
            <a:spLocks noGrp="1"/>
          </p:cNvSpPr>
          <p:nvPr>
            <p:custDataLst>
              <p:tags r:id="rId319"/>
            </p:custDataLst>
          </p:nvPr>
        </p:nvSpPr>
        <p:spPr bwMode="auto">
          <a:xfrm>
            <a:off x="2193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0314EC-0547-49CB-8413-72C8BFFBFDF4}" type="datetime'''''''0''''''''''''''''''''''''''''''5'''''''''">
              <a:rPr lang="ja-JP" altLang="en-US" sz="1000" b="0" smtClean="0"/>
              <a:pPr/>
              <a:t>05</a:t>
            </a:fld>
            <a:endParaRPr kumimoji="0" lang="ja-JP" altLang="en-US" sz="1000" b="0" dirty="0">
              <a:sym typeface="+mn-lt"/>
            </a:endParaRPr>
          </a:p>
        </p:txBody>
      </p:sp>
      <p:sp useBgFill="1">
        <p:nvSpPr>
          <p:cNvPr id="842" name="テキスト プレースホルダ 9">
            <a:extLst>
              <a:ext uri="{FF2B5EF4-FFF2-40B4-BE49-F238E27FC236}">
                <a16:creationId xmlns:a16="http://schemas.microsoft.com/office/drawing/2014/main" id="{7C298FC5-4DDC-614F-489B-62C2E235AC61}"/>
              </a:ext>
            </a:extLst>
          </p:cNvPr>
          <p:cNvSpPr>
            <a:spLocks noGrp="1"/>
          </p:cNvSpPr>
          <p:nvPr>
            <p:custDataLst>
              <p:tags r:id="rId320"/>
            </p:custDataLst>
          </p:nvPr>
        </p:nvSpPr>
        <p:spPr bwMode="gray">
          <a:xfrm>
            <a:off x="2473325" y="32194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69222-0B7E-477C-A65D-E8F9641E5107}" type="datetime'''''''''2''''.''''''2'''">
              <a:rPr lang="ja-JP" altLang="en-US" sz="900" smtClean="0">
                <a:effectLst/>
              </a:rPr>
              <a:pPr/>
              <a:t>2.2</a:t>
            </a:fld>
            <a:endParaRPr kumimoji="1" lang="ja-JP" altLang="en-US" sz="900" dirty="0">
              <a:sym typeface="+mn-lt"/>
            </a:endParaRPr>
          </a:p>
        </p:txBody>
      </p:sp>
      <p:sp useBgFill="1">
        <p:nvSpPr>
          <p:cNvPr id="862" name="テキスト プレースホルダ 9">
            <a:extLst>
              <a:ext uri="{FF2B5EF4-FFF2-40B4-BE49-F238E27FC236}">
                <a16:creationId xmlns:a16="http://schemas.microsoft.com/office/drawing/2014/main" id="{1F4692AE-477A-F1CB-2238-9C4AABD71E85}"/>
              </a:ext>
            </a:extLst>
          </p:cNvPr>
          <p:cNvSpPr>
            <a:spLocks noGrp="1"/>
          </p:cNvSpPr>
          <p:nvPr>
            <p:custDataLst>
              <p:tags r:id="rId321"/>
            </p:custDataLst>
          </p:nvPr>
        </p:nvSpPr>
        <p:spPr bwMode="gray">
          <a:xfrm>
            <a:off x="8434388" y="3455988"/>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A00EC8-0E96-4F4A-A8B9-1797B79314D3}" type="datetime'''''''''1''''''''''''''''''.0'''''''''''''''''">
              <a:rPr lang="ja-JP" altLang="en-US" sz="900" smtClean="0">
                <a:effectLst/>
              </a:rPr>
              <a:pPr/>
              <a:t>1.0</a:t>
            </a:fld>
            <a:endParaRPr kumimoji="1" lang="ja-JP" altLang="en-US" sz="900" dirty="0">
              <a:sym typeface="+mn-lt"/>
            </a:endParaRPr>
          </a:p>
        </p:txBody>
      </p:sp>
      <p:sp>
        <p:nvSpPr>
          <p:cNvPr id="629" name="Text Placeholder 12">
            <a:extLst>
              <a:ext uri="{FF2B5EF4-FFF2-40B4-BE49-F238E27FC236}">
                <a16:creationId xmlns:a16="http://schemas.microsoft.com/office/drawing/2014/main" id="{15877AD4-C6B8-156E-688F-23E6A84972AB}"/>
              </a:ext>
            </a:extLst>
          </p:cNvPr>
          <p:cNvSpPr>
            <a:spLocks noGrp="1"/>
          </p:cNvSpPr>
          <p:nvPr>
            <p:custDataLst>
              <p:tags r:id="rId322"/>
            </p:custDataLst>
          </p:nvPr>
        </p:nvSpPr>
        <p:spPr bwMode="auto">
          <a:xfrm>
            <a:off x="24923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504C7F9-8922-4EB9-BF84-A4C306BBD13D}" type="datetime'''''''0''''''''''''''''''''''''''''''6'''''''">
              <a:rPr lang="ja-JP" altLang="en-US" sz="1000" b="0" smtClean="0"/>
              <a:pPr/>
              <a:t>06</a:t>
            </a:fld>
            <a:endParaRPr kumimoji="0" lang="ja-JP" altLang="en-US" sz="1000" b="0" dirty="0">
              <a:sym typeface="+mn-lt"/>
            </a:endParaRPr>
          </a:p>
        </p:txBody>
      </p:sp>
      <p:sp useBgFill="1">
        <p:nvSpPr>
          <p:cNvPr id="843" name="テキスト プレースホルダ 9">
            <a:extLst>
              <a:ext uri="{FF2B5EF4-FFF2-40B4-BE49-F238E27FC236}">
                <a16:creationId xmlns:a16="http://schemas.microsoft.com/office/drawing/2014/main" id="{580362D0-96C0-A324-EF68-2743A6F2EB14}"/>
              </a:ext>
            </a:extLst>
          </p:cNvPr>
          <p:cNvSpPr>
            <a:spLocks noGrp="1"/>
          </p:cNvSpPr>
          <p:nvPr>
            <p:custDataLst>
              <p:tags r:id="rId323"/>
            </p:custDataLst>
          </p:nvPr>
        </p:nvSpPr>
        <p:spPr bwMode="gray">
          <a:xfrm>
            <a:off x="2771775" y="32321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C1F255-1645-4E57-AA5D-439BFAEBE991}" type="datetime'''''''''2''''.''''''''''''''''1'''''''''''''''">
              <a:rPr lang="ja-JP" altLang="en-US" sz="900" smtClean="0">
                <a:effectLst/>
              </a:rPr>
              <a:pPr/>
              <a:t>2.1</a:t>
            </a:fld>
            <a:endParaRPr kumimoji="1" lang="ja-JP" altLang="en-US" sz="900" dirty="0">
              <a:sym typeface="+mn-lt"/>
            </a:endParaRPr>
          </a:p>
        </p:txBody>
      </p:sp>
      <p:sp>
        <p:nvSpPr>
          <p:cNvPr id="631" name="Text Placeholder 12">
            <a:extLst>
              <a:ext uri="{FF2B5EF4-FFF2-40B4-BE49-F238E27FC236}">
                <a16:creationId xmlns:a16="http://schemas.microsoft.com/office/drawing/2014/main" id="{B957CB6F-00C6-5090-128C-E1FA9C2DDC95}"/>
              </a:ext>
            </a:extLst>
          </p:cNvPr>
          <p:cNvSpPr>
            <a:spLocks noGrp="1"/>
          </p:cNvSpPr>
          <p:nvPr>
            <p:custDataLst>
              <p:tags r:id="rId324"/>
            </p:custDataLst>
          </p:nvPr>
        </p:nvSpPr>
        <p:spPr bwMode="auto">
          <a:xfrm>
            <a:off x="2790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38487F6-6B44-4CC1-BA43-80107CC629A5}" type="datetime'''''''''''0''''''''''''''''''''''''7'''''''''''''''''''">
              <a:rPr lang="ja-JP" altLang="en-US" sz="1000" b="0" smtClean="0"/>
              <a:pPr/>
              <a:t>07</a:t>
            </a:fld>
            <a:endParaRPr kumimoji="0" lang="ja-JP" altLang="en-US" sz="1000" b="0" dirty="0">
              <a:sym typeface="+mn-lt"/>
            </a:endParaRPr>
          </a:p>
        </p:txBody>
      </p:sp>
      <p:sp useBgFill="1">
        <p:nvSpPr>
          <p:cNvPr id="844" name="テキスト プレースホルダ 9">
            <a:extLst>
              <a:ext uri="{FF2B5EF4-FFF2-40B4-BE49-F238E27FC236}">
                <a16:creationId xmlns:a16="http://schemas.microsoft.com/office/drawing/2014/main" id="{8A437665-699F-D928-CCE3-43E8EE1DC89D}"/>
              </a:ext>
            </a:extLst>
          </p:cNvPr>
          <p:cNvSpPr>
            <a:spLocks noGrp="1"/>
          </p:cNvSpPr>
          <p:nvPr>
            <p:custDataLst>
              <p:tags r:id="rId325"/>
            </p:custDataLst>
          </p:nvPr>
        </p:nvSpPr>
        <p:spPr bwMode="gray">
          <a:xfrm>
            <a:off x="3070225" y="325120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FEE1F1-8427-4DB9-A642-649174F4A3C8}" type="datetime'''''''2''''''''''.''''0'''''''''''''''''''''''''">
              <a:rPr lang="ja-JP" altLang="en-US" sz="900" smtClean="0">
                <a:effectLst/>
              </a:rPr>
              <a:pPr/>
              <a:t>2.0</a:t>
            </a:fld>
            <a:endParaRPr kumimoji="1" lang="ja-JP" altLang="en-US" sz="900" dirty="0">
              <a:sym typeface="+mn-lt"/>
            </a:endParaRPr>
          </a:p>
        </p:txBody>
      </p:sp>
      <p:sp>
        <p:nvSpPr>
          <p:cNvPr id="633" name="Text Placeholder 12">
            <a:extLst>
              <a:ext uri="{FF2B5EF4-FFF2-40B4-BE49-F238E27FC236}">
                <a16:creationId xmlns:a16="http://schemas.microsoft.com/office/drawing/2014/main" id="{5944ADAF-7146-6ACC-0161-B7513D4AD3AC}"/>
              </a:ext>
            </a:extLst>
          </p:cNvPr>
          <p:cNvSpPr>
            <a:spLocks noGrp="1"/>
          </p:cNvSpPr>
          <p:nvPr>
            <p:custDataLst>
              <p:tags r:id="rId326"/>
            </p:custDataLst>
          </p:nvPr>
        </p:nvSpPr>
        <p:spPr bwMode="auto">
          <a:xfrm>
            <a:off x="30892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F491AB-7F7D-4BEA-BF00-1885FAB2B4EC}" type="datetime'''''''0''''''''''''''''''''8'''''''''''''''''''''">
              <a:rPr lang="ja-JP" altLang="en-US" sz="1000" b="0" smtClean="0"/>
              <a:pPr/>
              <a:t>08</a:t>
            </a:fld>
            <a:endParaRPr kumimoji="0" lang="ja-JP" altLang="en-US" sz="1000" b="0" dirty="0">
              <a:sym typeface="+mn-lt"/>
            </a:endParaRPr>
          </a:p>
        </p:txBody>
      </p:sp>
      <p:sp useBgFill="1">
        <p:nvSpPr>
          <p:cNvPr id="845" name="テキスト プレースホルダ 9">
            <a:extLst>
              <a:ext uri="{FF2B5EF4-FFF2-40B4-BE49-F238E27FC236}">
                <a16:creationId xmlns:a16="http://schemas.microsoft.com/office/drawing/2014/main" id="{514A6746-CC08-8317-E6F8-DCB64197710F}"/>
              </a:ext>
            </a:extLst>
          </p:cNvPr>
          <p:cNvSpPr>
            <a:spLocks noGrp="1"/>
          </p:cNvSpPr>
          <p:nvPr>
            <p:custDataLst>
              <p:tags r:id="rId327"/>
            </p:custDataLst>
          </p:nvPr>
        </p:nvSpPr>
        <p:spPr bwMode="gray">
          <a:xfrm>
            <a:off x="3367088" y="32734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267D91-542E-47F6-8DE0-BDC693854D0F}" type="datetime'''1''''''''''''''''''''''''''''.''''''''''''''''9'''''">
              <a:rPr lang="ja-JP" altLang="en-US" sz="900" smtClean="0">
                <a:effectLst/>
              </a:rPr>
              <a:pPr/>
              <a:t>1.9</a:t>
            </a:fld>
            <a:endParaRPr kumimoji="1" lang="ja-JP" altLang="en-US" sz="900" dirty="0">
              <a:sym typeface="+mn-lt"/>
            </a:endParaRPr>
          </a:p>
        </p:txBody>
      </p:sp>
      <p:sp>
        <p:nvSpPr>
          <p:cNvPr id="635" name="Text Placeholder 12">
            <a:extLst>
              <a:ext uri="{FF2B5EF4-FFF2-40B4-BE49-F238E27FC236}">
                <a16:creationId xmlns:a16="http://schemas.microsoft.com/office/drawing/2014/main" id="{6D98DEED-EA87-0A6E-48AE-10F2041B1BA8}"/>
              </a:ext>
            </a:extLst>
          </p:cNvPr>
          <p:cNvSpPr>
            <a:spLocks noGrp="1"/>
          </p:cNvSpPr>
          <p:nvPr>
            <p:custDataLst>
              <p:tags r:id="rId328"/>
            </p:custDataLst>
          </p:nvPr>
        </p:nvSpPr>
        <p:spPr bwMode="auto">
          <a:xfrm>
            <a:off x="3386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9BD2B3D-FBD1-4E24-9B7A-24E04B873687}" type="datetime'''''''''''''''''''''''''''0''''''''''''''''''9'''''''''">
              <a:rPr lang="ja-JP" altLang="en-US" sz="1000" b="0" smtClean="0"/>
              <a:pPr/>
              <a:t>09</a:t>
            </a:fld>
            <a:endParaRPr kumimoji="0" lang="ja-JP" altLang="en-US" sz="1000" b="0" dirty="0">
              <a:sym typeface="+mn-lt"/>
            </a:endParaRPr>
          </a:p>
        </p:txBody>
      </p:sp>
      <p:sp useBgFill="1">
        <p:nvSpPr>
          <p:cNvPr id="846" name="テキスト プレースホルダ 9">
            <a:extLst>
              <a:ext uri="{FF2B5EF4-FFF2-40B4-BE49-F238E27FC236}">
                <a16:creationId xmlns:a16="http://schemas.microsoft.com/office/drawing/2014/main" id="{7F750F06-B43A-8338-BBE1-DFE5FB5BB043}"/>
              </a:ext>
            </a:extLst>
          </p:cNvPr>
          <p:cNvSpPr>
            <a:spLocks noGrp="1"/>
          </p:cNvSpPr>
          <p:nvPr>
            <p:custDataLst>
              <p:tags r:id="rId329"/>
            </p:custDataLst>
          </p:nvPr>
        </p:nvSpPr>
        <p:spPr bwMode="gray">
          <a:xfrm>
            <a:off x="3665538" y="32988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7E1A49-6116-4993-9E9F-47677B4D0F9C}" type="datetime'''''''''''''''''''''''''''''''''''1''''''.''''''''''8'''''''''">
              <a:rPr lang="ja-JP" altLang="en-US" sz="900" smtClean="0">
                <a:effectLst/>
              </a:rPr>
              <a:pPr/>
              <a:t>1.8</a:t>
            </a:fld>
            <a:endParaRPr kumimoji="1" lang="ja-JP" altLang="en-US" sz="900" dirty="0">
              <a:sym typeface="+mn-lt"/>
            </a:endParaRPr>
          </a:p>
        </p:txBody>
      </p:sp>
      <p:sp>
        <p:nvSpPr>
          <p:cNvPr id="637" name="Text Placeholder 12">
            <a:extLst>
              <a:ext uri="{FF2B5EF4-FFF2-40B4-BE49-F238E27FC236}">
                <a16:creationId xmlns:a16="http://schemas.microsoft.com/office/drawing/2014/main" id="{A4554DFF-88D8-55C0-5BDC-2730CE1C943E}"/>
              </a:ext>
            </a:extLst>
          </p:cNvPr>
          <p:cNvSpPr>
            <a:spLocks noGrp="1"/>
          </p:cNvSpPr>
          <p:nvPr>
            <p:custDataLst>
              <p:tags r:id="rId330"/>
            </p:custDataLst>
          </p:nvPr>
        </p:nvSpPr>
        <p:spPr bwMode="auto">
          <a:xfrm>
            <a:off x="36845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437776-16F7-4E43-BE4F-AD49A0329469}" type="datetime'''''''''''''''1''''''''''''''''''''''0'''''''">
              <a:rPr lang="ja-JP" altLang="en-US" sz="1000" b="0" smtClean="0"/>
              <a:pPr/>
              <a:t>10</a:t>
            </a:fld>
            <a:endParaRPr kumimoji="0" lang="ja-JP" altLang="en-US" sz="1000" b="0" dirty="0">
              <a:sym typeface="+mn-lt"/>
            </a:endParaRPr>
          </a:p>
        </p:txBody>
      </p:sp>
      <p:sp useBgFill="1">
        <p:nvSpPr>
          <p:cNvPr id="847" name="テキスト プレースホルダ 9">
            <a:extLst>
              <a:ext uri="{FF2B5EF4-FFF2-40B4-BE49-F238E27FC236}">
                <a16:creationId xmlns:a16="http://schemas.microsoft.com/office/drawing/2014/main" id="{E208B8B6-BC12-A7BE-026B-6878D75E5489}"/>
              </a:ext>
            </a:extLst>
          </p:cNvPr>
          <p:cNvSpPr>
            <a:spLocks noGrp="1"/>
          </p:cNvSpPr>
          <p:nvPr>
            <p:custDataLst>
              <p:tags r:id="rId331"/>
            </p:custDataLst>
          </p:nvPr>
        </p:nvSpPr>
        <p:spPr bwMode="gray">
          <a:xfrm>
            <a:off x="3963988" y="33210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FDF53A-0729-4649-868B-3F03A45CBD11}" type="datetime'''''''''''''''''1''.''''''''''''''''''''''''''7'''">
              <a:rPr lang="ja-JP" altLang="en-US" sz="900" smtClean="0">
                <a:effectLst/>
              </a:rPr>
              <a:pPr/>
              <a:t>1.7</a:t>
            </a:fld>
            <a:endParaRPr kumimoji="1" lang="ja-JP" altLang="en-US" sz="900" dirty="0">
              <a:sym typeface="+mn-lt"/>
            </a:endParaRPr>
          </a:p>
        </p:txBody>
      </p:sp>
      <p:sp>
        <p:nvSpPr>
          <p:cNvPr id="639" name="Text Placeholder 12">
            <a:extLst>
              <a:ext uri="{FF2B5EF4-FFF2-40B4-BE49-F238E27FC236}">
                <a16:creationId xmlns:a16="http://schemas.microsoft.com/office/drawing/2014/main" id="{8724F401-5FEE-6EAA-1A75-F76EEF412A58}"/>
              </a:ext>
            </a:extLst>
          </p:cNvPr>
          <p:cNvSpPr>
            <a:spLocks noGrp="1"/>
          </p:cNvSpPr>
          <p:nvPr>
            <p:custDataLst>
              <p:tags r:id="rId332"/>
            </p:custDataLst>
          </p:nvPr>
        </p:nvSpPr>
        <p:spPr bwMode="auto">
          <a:xfrm>
            <a:off x="3983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55FADE9-55A8-485A-9E2C-98513FF94214}" type="datetime'''''''''''''''1''''''''''''''''''''''''''''''''''''1'''''">
              <a:rPr lang="ja-JP" altLang="en-US" sz="1000" b="0" smtClean="0"/>
              <a:pPr/>
              <a:t>11</a:t>
            </a:fld>
            <a:endParaRPr kumimoji="0" lang="ja-JP" altLang="en-US" sz="1000" b="0" dirty="0">
              <a:sym typeface="+mn-lt"/>
            </a:endParaRPr>
          </a:p>
        </p:txBody>
      </p:sp>
      <p:sp useBgFill="1">
        <p:nvSpPr>
          <p:cNvPr id="848" name="テキスト プレースホルダ 9">
            <a:extLst>
              <a:ext uri="{FF2B5EF4-FFF2-40B4-BE49-F238E27FC236}">
                <a16:creationId xmlns:a16="http://schemas.microsoft.com/office/drawing/2014/main" id="{17F68FBB-6263-EB6B-26F5-B982E5554075}"/>
              </a:ext>
            </a:extLst>
          </p:cNvPr>
          <p:cNvSpPr>
            <a:spLocks noGrp="1"/>
          </p:cNvSpPr>
          <p:nvPr>
            <p:custDataLst>
              <p:tags r:id="rId333"/>
            </p:custDataLst>
          </p:nvPr>
        </p:nvSpPr>
        <p:spPr bwMode="gray">
          <a:xfrm>
            <a:off x="4260850" y="33194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883611-E01E-421E-805D-4C9E8DC0D7A3}" type="datetime'''''''''''''''''''''''''''''1''.''''7'''''">
              <a:rPr lang="ja-JP" altLang="en-US" sz="900" smtClean="0">
                <a:effectLst/>
              </a:rPr>
              <a:pPr/>
              <a:t>1.7</a:t>
            </a:fld>
            <a:endParaRPr kumimoji="1" lang="ja-JP" altLang="en-US" sz="900" dirty="0">
              <a:sym typeface="+mn-lt"/>
            </a:endParaRPr>
          </a:p>
        </p:txBody>
      </p:sp>
      <p:sp>
        <p:nvSpPr>
          <p:cNvPr id="1025" name="Text Placeholder 12">
            <a:extLst>
              <a:ext uri="{FF2B5EF4-FFF2-40B4-BE49-F238E27FC236}">
                <a16:creationId xmlns:a16="http://schemas.microsoft.com/office/drawing/2014/main" id="{E1F4626E-B600-F4C6-8386-886AC56C6AB2}"/>
              </a:ext>
            </a:extLst>
          </p:cNvPr>
          <p:cNvSpPr>
            <a:spLocks noGrp="1"/>
          </p:cNvSpPr>
          <p:nvPr>
            <p:custDataLst>
              <p:tags r:id="rId334"/>
            </p:custDataLst>
          </p:nvPr>
        </p:nvSpPr>
        <p:spPr bwMode="auto">
          <a:xfrm>
            <a:off x="42799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8C293B-870F-49E5-8FE2-96AFAC3DF653}" type="datetime'''''''''''''1''''''''''''''''''''''''''''''''''2'">
              <a:rPr lang="ja-JP" altLang="en-US" sz="1000" b="0" smtClean="0"/>
              <a:pPr/>
              <a:t>12</a:t>
            </a:fld>
            <a:endParaRPr kumimoji="0" lang="ja-JP" altLang="en-US" sz="1000" b="0" dirty="0">
              <a:sym typeface="+mn-lt"/>
            </a:endParaRPr>
          </a:p>
        </p:txBody>
      </p:sp>
      <p:sp useBgFill="1">
        <p:nvSpPr>
          <p:cNvPr id="849" name="テキスト プレースホルダ 9">
            <a:extLst>
              <a:ext uri="{FF2B5EF4-FFF2-40B4-BE49-F238E27FC236}">
                <a16:creationId xmlns:a16="http://schemas.microsoft.com/office/drawing/2014/main" id="{2616974C-CB57-10B3-1805-9C3F996F66DC}"/>
              </a:ext>
            </a:extLst>
          </p:cNvPr>
          <p:cNvSpPr>
            <a:spLocks noGrp="1"/>
          </p:cNvSpPr>
          <p:nvPr>
            <p:custDataLst>
              <p:tags r:id="rId335"/>
            </p:custDataLst>
          </p:nvPr>
        </p:nvSpPr>
        <p:spPr bwMode="gray">
          <a:xfrm>
            <a:off x="4559300" y="3317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E41389-E82B-4176-8E4E-A44241ACDCF1}"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1027" name="Text Placeholder 12">
            <a:extLst>
              <a:ext uri="{FF2B5EF4-FFF2-40B4-BE49-F238E27FC236}">
                <a16:creationId xmlns:a16="http://schemas.microsoft.com/office/drawing/2014/main" id="{C5F3CC55-0E01-8D40-FE81-AF7A683972C2}"/>
              </a:ext>
            </a:extLst>
          </p:cNvPr>
          <p:cNvSpPr>
            <a:spLocks noGrp="1"/>
          </p:cNvSpPr>
          <p:nvPr>
            <p:custDataLst>
              <p:tags r:id="rId336"/>
            </p:custDataLst>
          </p:nvPr>
        </p:nvSpPr>
        <p:spPr bwMode="auto">
          <a:xfrm>
            <a:off x="4578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99A0A-182F-4EE6-8528-C7F702B8E819}" type="datetime'''''''''''1''''''''''''''''''''''''3'''''''">
              <a:rPr lang="ja-JP" altLang="en-US" sz="1000" b="0" smtClean="0"/>
              <a:pPr/>
              <a:t>13</a:t>
            </a:fld>
            <a:endParaRPr kumimoji="0" lang="ja-JP" altLang="en-US" sz="1000" b="0" dirty="0">
              <a:sym typeface="+mn-lt"/>
            </a:endParaRPr>
          </a:p>
        </p:txBody>
      </p:sp>
      <p:sp>
        <p:nvSpPr>
          <p:cNvPr id="1283" name="テキスト プレースホルダ 9">
            <a:extLst>
              <a:ext uri="{FF2B5EF4-FFF2-40B4-BE49-F238E27FC236}">
                <a16:creationId xmlns:a16="http://schemas.microsoft.com/office/drawing/2014/main" id="{4C796A12-3FBB-A961-CD62-C3B40586DCC8}"/>
              </a:ext>
            </a:extLst>
          </p:cNvPr>
          <p:cNvSpPr>
            <a:spLocks noGrp="1"/>
          </p:cNvSpPr>
          <p:nvPr>
            <p:custDataLst>
              <p:tags r:id="rId337"/>
            </p:custDataLst>
          </p:nvPr>
        </p:nvSpPr>
        <p:spPr bwMode="gray">
          <a:xfrm>
            <a:off x="8389938" y="2371725"/>
            <a:ext cx="27940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7AA50A-6506-479E-BD22-A3D4A19AE75E}" type="datetime'''''''''''''''''''''''''''3''''''8.''''''0'''''''''''">
              <a:rPr lang="ja-JP" altLang="en-US" sz="1000" smtClean="0">
                <a:effectLst/>
                <a:sym typeface="+mn-lt"/>
              </a:rPr>
              <a:pPr marL="0" lvl="0" indent="0" algn="ctr">
                <a:spcBef>
                  <a:spcPct val="0"/>
                </a:spcBef>
                <a:buNone/>
              </a:pPr>
              <a:t>38.0</a:t>
            </a:fld>
            <a:endParaRPr kumimoji="1" lang="ja-JP" altLang="en-US" sz="1000" dirty="0">
              <a:sym typeface="+mn-lt"/>
            </a:endParaRPr>
          </a:p>
        </p:txBody>
      </p:sp>
    </p:spTree>
    <p:extLst>
      <p:ext uri="{BB962C8B-B14F-4D97-AF65-F5344CB8AC3E}">
        <p14:creationId xmlns:p14="http://schemas.microsoft.com/office/powerpoint/2010/main" val="2598639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1619625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BBB501-620C-4F16-B4D7-2B00315D597B}"/>
              </a:ext>
            </a:extLst>
          </p:cNvPr>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en-SG" altLang="ja-JP"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主要海外メーカー</a:t>
            </a:r>
          </a:p>
        </p:txBody>
      </p:sp>
      <p:sp>
        <p:nvSpPr>
          <p:cNvPr id="13" name="TextBox 12">
            <a:extLst>
              <a:ext uri="{FF2B5EF4-FFF2-40B4-BE49-F238E27FC236}">
                <a16:creationId xmlns:a16="http://schemas.microsoft.com/office/drawing/2014/main" id="{9F8C5401-C3E2-41AE-BDC5-178F9467957F}"/>
              </a:ext>
            </a:extLst>
          </p:cNvPr>
          <p:cNvSpPr txBox="1"/>
          <p:nvPr/>
        </p:nvSpPr>
        <p:spPr>
          <a:xfrm>
            <a:off x="271586" y="1556792"/>
            <a:ext cx="9505950" cy="307777"/>
          </a:xfrm>
          <a:prstGeom prst="rect">
            <a:avLst/>
          </a:prstGeom>
          <a:noFill/>
        </p:spPr>
        <p:txBody>
          <a:bodyPr wrap="square" rtlCol="0">
            <a:spAutoFit/>
          </a:bodyPr>
          <a:lstStyle/>
          <a:p>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マレーシア医療機器海外メーカー</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4" name="Straight Connector 13">
            <a:extLst>
              <a:ext uri="{FF2B5EF4-FFF2-40B4-BE49-F238E27FC236}">
                <a16:creationId xmlns:a16="http://schemas.microsoft.com/office/drawing/2014/main" id="{8403402A-807A-4E8E-93CA-8AA2DAA60568}"/>
              </a:ext>
            </a:extLst>
          </p:cNvPr>
          <p:cNvCxnSpPr>
            <a:cxnSpLocks/>
          </p:cNvCxnSpPr>
          <p:nvPr/>
        </p:nvCxnSpPr>
        <p:spPr>
          <a:xfrm>
            <a:off x="271586" y="1916832"/>
            <a:ext cx="9396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61">
            <a:extLst>
              <a:ext uri="{FF2B5EF4-FFF2-40B4-BE49-F238E27FC236}">
                <a16:creationId xmlns:a16="http://schemas.microsoft.com/office/drawing/2014/main" id="{1803A062-6D87-4CA5-B023-2AEDFE7AA3A5}"/>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グローバル企業は、マレーシアに生産拠点を設立し、世界レベルの高品質な医薬品の製造を行う。</a:t>
            </a:r>
            <a:endParaRPr lang="th-TH"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11">
            <a:extLst>
              <a:ext uri="{FF2B5EF4-FFF2-40B4-BE49-F238E27FC236}">
                <a16:creationId xmlns:a16="http://schemas.microsoft.com/office/drawing/2014/main" id="{F4C12010-C8D7-4166-B20E-DA55CFB741F0}"/>
              </a:ext>
            </a:extLst>
          </p:cNvPr>
          <p:cNvSpPr txBox="1"/>
          <p:nvPr/>
        </p:nvSpPr>
        <p:spPr>
          <a:xfrm>
            <a:off x="200472" y="6525344"/>
            <a:ext cx="882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B959000D-BF0A-44A9-813B-B449428E7942}"/>
              </a:ext>
            </a:extLst>
          </p:cNvPr>
          <p:cNvGraphicFramePr>
            <a:graphicFrameLocks noGrp="1"/>
          </p:cNvGraphicFramePr>
          <p:nvPr>
            <p:extLst>
              <p:ext uri="{D42A27DB-BD31-4B8C-83A1-F6EECF244321}">
                <p14:modId xmlns:p14="http://schemas.microsoft.com/office/powerpoint/2010/main" val="1113067214"/>
              </p:ext>
            </p:extLst>
          </p:nvPr>
        </p:nvGraphicFramePr>
        <p:xfrm>
          <a:off x="383064" y="2031072"/>
          <a:ext cx="8890416" cy="4039517"/>
        </p:xfrm>
        <a:graphic>
          <a:graphicData uri="http://schemas.openxmlformats.org/drawingml/2006/table">
            <a:tbl>
              <a:tblPr firstRow="1" bandRow="1">
                <a:tableStyleId>{5C22544A-7EE6-4342-B048-85BDC9FD1C3A}</a:tableStyleId>
              </a:tblPr>
              <a:tblGrid>
                <a:gridCol w="472343">
                  <a:extLst>
                    <a:ext uri="{9D8B030D-6E8A-4147-A177-3AD203B41FA5}">
                      <a16:colId xmlns:a16="http://schemas.microsoft.com/office/drawing/2014/main" val="20000"/>
                    </a:ext>
                  </a:extLst>
                </a:gridCol>
                <a:gridCol w="1653199">
                  <a:extLst>
                    <a:ext uri="{9D8B030D-6E8A-4147-A177-3AD203B41FA5}">
                      <a16:colId xmlns:a16="http://schemas.microsoft.com/office/drawing/2014/main" val="20001"/>
                    </a:ext>
                  </a:extLst>
                </a:gridCol>
                <a:gridCol w="2597884">
                  <a:extLst>
                    <a:ext uri="{9D8B030D-6E8A-4147-A177-3AD203B41FA5}">
                      <a16:colId xmlns:a16="http://schemas.microsoft.com/office/drawing/2014/main" val="20003"/>
                    </a:ext>
                  </a:extLst>
                </a:gridCol>
                <a:gridCol w="3306398">
                  <a:extLst>
                    <a:ext uri="{9D8B030D-6E8A-4147-A177-3AD203B41FA5}">
                      <a16:colId xmlns:a16="http://schemas.microsoft.com/office/drawing/2014/main" val="20004"/>
                    </a:ext>
                  </a:extLst>
                </a:gridCol>
                <a:gridCol w="860592">
                  <a:extLst>
                    <a:ext uri="{9D8B030D-6E8A-4147-A177-3AD203B41FA5}">
                      <a16:colId xmlns:a16="http://schemas.microsoft.com/office/drawing/2014/main" val="20005"/>
                    </a:ext>
                  </a:extLst>
                </a:gridCol>
              </a:tblGrid>
              <a:tr h="367517">
                <a:tc>
                  <a:txBody>
                    <a:bodyPr/>
                    <a:lstStyle/>
                    <a:p>
                      <a:pPr algn="ctr"/>
                      <a:r>
                        <a:rPr lang="en-US" sz="1200" dirty="0">
                          <a:latin typeface="Arial Narrow" panose="020B0606020202030204" pitchFamily="34" charset="0"/>
                        </a:rPr>
                        <a:t>No.</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現地法人名</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会社概要</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医療機器</a:t>
                      </a:r>
                      <a:endParaRPr lang="en-SG" sz="1200" dirty="0">
                        <a:latin typeface="Arial Narrow" panose="020B0606020202030204" pitchFamily="34" charset="0"/>
                      </a:endParaRPr>
                    </a:p>
                  </a:txBody>
                  <a:tcPr anchor="ctr">
                    <a:solidFill>
                      <a:srgbClr val="3D6AA7"/>
                    </a:solidFill>
                  </a:tcPr>
                </a:tc>
                <a:tc>
                  <a:txBody>
                    <a:bodyPr/>
                    <a:lstStyle/>
                    <a:p>
                      <a:pPr algn="ctr"/>
                      <a:r>
                        <a:rPr lang="ja-JP" altLang="en-US" sz="1200" dirty="0">
                          <a:latin typeface="Arial Narrow" panose="020B0606020202030204" pitchFamily="34" charset="0"/>
                        </a:rPr>
                        <a:t>原産国</a:t>
                      </a:r>
                      <a:endParaRPr lang="en-SG" sz="1200" dirty="0">
                        <a:latin typeface="Arial Narrow" panose="020B0606020202030204" pitchFamily="34" charset="0"/>
                      </a:endParaRPr>
                    </a:p>
                  </a:txBody>
                  <a:tcPr anchor="ctr">
                    <a:solidFill>
                      <a:srgbClr val="3D6AA7"/>
                    </a:solidFill>
                  </a:tcPr>
                </a:tc>
                <a:extLst>
                  <a:ext uri="{0D108BD9-81ED-4DB2-BD59-A6C34878D82A}">
                    <a16:rowId xmlns:a16="http://schemas.microsoft.com/office/drawing/2014/main" val="10000"/>
                  </a:ext>
                </a:extLst>
              </a:tr>
              <a:tr h="612000">
                <a:tc>
                  <a:txBody>
                    <a:bodyPr/>
                    <a:lstStyle/>
                    <a:p>
                      <a:pPr algn="ctr"/>
                      <a:r>
                        <a:rPr lang="en-US" sz="1000" dirty="0">
                          <a:latin typeface="+mj-lt"/>
                        </a:rPr>
                        <a:t>1</a:t>
                      </a:r>
                      <a:endParaRPr lang="en-SG" sz="1000" dirty="0">
                        <a:latin typeface="+mj-lt"/>
                      </a:endParaRPr>
                    </a:p>
                  </a:txBody>
                  <a:tcPr anchor="ctr">
                    <a:solidFill>
                      <a:srgbClr val="DADADA"/>
                    </a:solidFill>
                  </a:tcPr>
                </a:tc>
                <a:tc>
                  <a:txBody>
                    <a:bodyPr/>
                    <a:lstStyle/>
                    <a:p>
                      <a:pPr algn="l"/>
                      <a:r>
                        <a:rPr kumimoji="1" lang="en-US" sz="1000" b="1" i="0" u="none" strike="noStrike" kern="1200" baseline="0" dirty="0">
                          <a:solidFill>
                            <a:schemeClr val="dk1"/>
                          </a:solidFill>
                          <a:latin typeface="+mn-lt"/>
                          <a:ea typeface="+mn-ea"/>
                          <a:cs typeface="+mn-cs"/>
                        </a:rPr>
                        <a:t>Sterling Drugs </a:t>
                      </a:r>
                      <a:r>
                        <a:rPr kumimoji="1" lang="en-US" sz="1000" b="1" i="0" u="none" strike="noStrike" kern="1200" baseline="0" dirty="0" err="1">
                          <a:solidFill>
                            <a:schemeClr val="dk1"/>
                          </a:solidFill>
                          <a:latin typeface="+mn-lt"/>
                          <a:ea typeface="+mn-ea"/>
                          <a:cs typeface="+mn-cs"/>
                        </a:rPr>
                        <a:t>Sdn</a:t>
                      </a:r>
                      <a:r>
                        <a:rPr kumimoji="1" lang="en-US" sz="1000" b="1" i="0" u="none" strike="noStrike" kern="1200" baseline="0" dirty="0">
                          <a:solidFill>
                            <a:schemeClr val="dk1"/>
                          </a:solidFill>
                          <a:latin typeface="+mn-lt"/>
                          <a:ea typeface="+mn-ea"/>
                          <a:cs typeface="+mn-cs"/>
                        </a:rPr>
                        <a:t> </a:t>
                      </a:r>
                      <a:r>
                        <a:rPr kumimoji="1" lang="en-US" sz="1000" b="1" i="0" u="none" strike="noStrike" kern="1200" baseline="0" dirty="0" err="1">
                          <a:solidFill>
                            <a:schemeClr val="dk1"/>
                          </a:solidFill>
                          <a:latin typeface="+mn-lt"/>
                          <a:ea typeface="+mn-ea"/>
                          <a:cs typeface="+mn-cs"/>
                        </a:rPr>
                        <a:t>Bhd</a:t>
                      </a:r>
                      <a:r>
                        <a:rPr kumimoji="1" lang="en-US" sz="1000" b="1" i="0" u="none" strike="noStrike" kern="1200" baseline="0" dirty="0">
                          <a:solidFill>
                            <a:schemeClr val="dk1"/>
                          </a:solidFill>
                          <a:latin typeface="+mn-lt"/>
                          <a:ea typeface="+mn-ea"/>
                          <a:cs typeface="+mn-cs"/>
                        </a:rPr>
                        <a:t>, manufacturing arm of </a:t>
                      </a:r>
                      <a:r>
                        <a:rPr kumimoji="1" lang="en-SG" sz="1000" b="1" i="0" u="none" strike="noStrike" kern="1200" baseline="0" dirty="0">
                          <a:solidFill>
                            <a:schemeClr val="dk1"/>
                          </a:solidFill>
                          <a:latin typeface="+mn-lt"/>
                          <a:ea typeface="+mn-ea"/>
                          <a:cs typeface="+mn-cs"/>
                        </a:rPr>
                        <a:t> Glaxo Smith Kline</a:t>
                      </a:r>
                      <a:endParaRPr lang="en-SG" sz="1000" b="1" dirty="0">
                        <a:latin typeface="+mj-lt"/>
                      </a:endParaRPr>
                    </a:p>
                  </a:txBody>
                  <a:tcPr anchor="ctr">
                    <a:solidFill>
                      <a:srgbClr val="DADADA"/>
                    </a:solidFill>
                  </a:tcPr>
                </a:tc>
                <a:tc>
                  <a:txBody>
                    <a:bodyPr/>
                    <a:lstStyle/>
                    <a:p>
                      <a:pPr algn="l"/>
                      <a:r>
                        <a:rPr lang="ja-JP" altLang="en-US" sz="1000" dirty="0"/>
                        <a:t>医薬品の製造、加工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latin typeface="+mj-lt"/>
                        </a:rPr>
                        <a:t>英国</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2000">
                <a:tc>
                  <a:txBody>
                    <a:bodyPr/>
                    <a:lstStyle/>
                    <a:p>
                      <a:pPr algn="ctr"/>
                      <a:r>
                        <a:rPr lang="en-US" sz="1000" dirty="0">
                          <a:latin typeface="+mj-lt"/>
                        </a:rPr>
                        <a:t>2</a:t>
                      </a:r>
                      <a:endParaRPr lang="en-SG" sz="1000" dirty="0">
                        <a:latin typeface="+mj-lt"/>
                      </a:endParaRPr>
                    </a:p>
                  </a:txBody>
                  <a:tcPr anchor="ctr">
                    <a:solidFill>
                      <a:srgbClr val="DADADA"/>
                    </a:solidFill>
                  </a:tcPr>
                </a:tc>
                <a:tc>
                  <a:txBody>
                    <a:bodyPr/>
                    <a:lstStyle/>
                    <a:p>
                      <a:r>
                        <a:rPr kumimoji="1" lang="en-SG" sz="1000" b="1" i="0" u="none" strike="noStrike" kern="1200" baseline="0" dirty="0" err="1">
                          <a:solidFill>
                            <a:schemeClr val="dk1"/>
                          </a:solidFill>
                          <a:latin typeface="+mn-lt"/>
                          <a:ea typeface="+mn-ea"/>
                          <a:cs typeface="+mn-cs"/>
                        </a:rPr>
                        <a:t>B.Braun</a:t>
                      </a:r>
                      <a:r>
                        <a:rPr kumimoji="1" lang="en-SG" sz="1000" b="1" i="0" u="none" strike="noStrike" kern="1200" baseline="0" dirty="0">
                          <a:solidFill>
                            <a:schemeClr val="dk1"/>
                          </a:solidFill>
                          <a:latin typeface="+mn-lt"/>
                          <a:ea typeface="+mn-ea"/>
                          <a:cs typeface="+mn-cs"/>
                        </a:rPr>
                        <a:t> Medical</a:t>
                      </a:r>
                    </a:p>
                    <a:p>
                      <a:r>
                        <a:rPr kumimoji="1" lang="en-SG" sz="1000" b="1" i="0" u="none" strike="noStrike" kern="1200" baseline="0" dirty="0">
                          <a:solidFill>
                            <a:schemeClr val="dk1"/>
                          </a:solidFill>
                          <a:latin typeface="+mn-lt"/>
                          <a:ea typeface="+mn-ea"/>
                          <a:cs typeface="+mn-cs"/>
                        </a:rPr>
                        <a:t>Industries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lang="en-SG" sz="1000" b="1" dirty="0">
                        <a:latin typeface="+mj-lt"/>
                      </a:endParaRPr>
                    </a:p>
                  </a:txBody>
                  <a:tcPr anchor="c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外科、医薬品、ヘルスケア製品の製造</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注射針、シールド付き静脈カテーテル、手術用ブレード、手術器具、縫合糸、安全カテーテル</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latin typeface="+mj-lt"/>
                        </a:rPr>
                        <a:t>ドイツ</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2000">
                <a:tc>
                  <a:txBody>
                    <a:bodyPr/>
                    <a:lstStyle/>
                    <a:p>
                      <a:pPr algn="ctr"/>
                      <a:r>
                        <a:rPr lang="en-US" sz="1000" dirty="0">
                          <a:latin typeface="+mj-lt"/>
                        </a:rPr>
                        <a:t>3</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Y.S.P Industries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医製品の製造、加工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錠剤、カプセル、坐剤、液体製剤、散剤、ゲルおよびクリーム（獣医および水産物を含む）</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mj-lt"/>
                        </a:rPr>
                        <a:t>台湾</a:t>
                      </a:r>
                      <a:endParaRPr lang="en-SG" sz="1000" dirty="0">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612000">
                <a:tc>
                  <a:txBody>
                    <a:bodyPr/>
                    <a:lstStyle/>
                    <a:p>
                      <a:pPr algn="ctr"/>
                      <a:r>
                        <a:rPr lang="en-US" sz="1000" dirty="0">
                          <a:latin typeface="+mj-lt"/>
                        </a:rPr>
                        <a:t>4</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Ranbaxy </a:t>
                      </a:r>
                      <a:r>
                        <a:rPr kumimoji="1" lang="en-SG" sz="1000" b="1" i="0" u="none" strike="noStrike" kern="1200" baseline="0" dirty="0" err="1">
                          <a:solidFill>
                            <a:schemeClr val="dk1"/>
                          </a:solidFill>
                          <a:latin typeface="+mn-lt"/>
                          <a:ea typeface="+mn-ea"/>
                          <a:cs typeface="+mn-cs"/>
                        </a:rPr>
                        <a:t>Sdn</a:t>
                      </a:r>
                      <a:r>
                        <a:rPr kumimoji="1" lang="en-SG" sz="1000" b="1" i="0" u="none" strike="noStrike" kern="1200" baseline="0" dirty="0">
                          <a:solidFill>
                            <a:schemeClr val="dk1"/>
                          </a:solidFill>
                          <a:latin typeface="+mn-lt"/>
                          <a:ea typeface="+mn-ea"/>
                          <a:cs typeface="+mn-cs"/>
                        </a:rPr>
                        <a:t> </a:t>
                      </a:r>
                      <a:r>
                        <a:rPr kumimoji="1" lang="en-SG" sz="1000" b="1" i="0" u="none" strike="noStrike" kern="1200" baseline="0" dirty="0" err="1">
                          <a:solidFill>
                            <a:schemeClr val="dk1"/>
                          </a:solidFill>
                          <a:latin typeface="+mn-lt"/>
                          <a:ea typeface="+mn-ea"/>
                          <a:cs typeface="+mn-cs"/>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dirty="0">
                        <a:solidFill>
                          <a:schemeClr val="tx1"/>
                        </a:solidFill>
                        <a:latin typeface="+mj-lt"/>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b="0" i="0" u="none" strike="noStrike" kern="1200" baseline="0" dirty="0">
                          <a:solidFill>
                            <a:schemeClr val="dk1"/>
                          </a:solidFill>
                          <a:latin typeface="+mn-lt"/>
                          <a:ea typeface="+mn-ea"/>
                          <a:cs typeface="+mn-cs"/>
                        </a:rPr>
                        <a:t>固形内服薬</a:t>
                      </a:r>
                      <a:endParaRPr kumimoji="1" lang="en-US" altLang="ja-JP" sz="1000" kern="1200" dirty="0">
                        <a:solidFill>
                          <a:schemeClr val="tx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612000">
                <a:tc>
                  <a:txBody>
                    <a:bodyPr/>
                    <a:lstStyle/>
                    <a:p>
                      <a:pPr algn="ctr"/>
                      <a:r>
                        <a:rPr lang="en-US" sz="1000" dirty="0">
                          <a:latin typeface="+mj-lt"/>
                        </a:rPr>
                        <a:t>5</a:t>
                      </a:r>
                      <a:endParaRPr lang="en-SG" sz="1000" dirty="0">
                        <a:latin typeface="+mj-lt"/>
                      </a:endParaRPr>
                    </a:p>
                  </a:txBody>
                  <a:tcPr anchor="ctr">
                    <a:solidFill>
                      <a:srgbClr val="DADADA"/>
                    </a:solidFill>
                  </a:tcPr>
                </a:tc>
                <a:tc>
                  <a:txBody>
                    <a:bodyPr/>
                    <a:lstStyle/>
                    <a:p>
                      <a:pPr algn="l"/>
                      <a:r>
                        <a:rPr kumimoji="1" lang="en-SG" sz="1000" b="1" i="0" u="none" strike="noStrike" kern="1200" baseline="0" dirty="0">
                          <a:solidFill>
                            <a:schemeClr val="dk1"/>
                          </a:solidFill>
                          <a:latin typeface="+mn-lt"/>
                          <a:ea typeface="+mn-ea"/>
                          <a:cs typeface="+mn-cs"/>
                        </a:rPr>
                        <a:t>Sunward Pharmaceutical</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医薬品の製造と加工</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ja-JP" altLang="en-US" sz="1000" dirty="0"/>
                        <a:t>コーティングされていない錠剤、カプセル、液体、およびクリーム</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シンガポール</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2000">
                <a:tc>
                  <a:txBody>
                    <a:bodyPr/>
                    <a:lstStyle/>
                    <a:p>
                      <a:pPr algn="ctr"/>
                      <a:r>
                        <a:rPr lang="en-US" sz="1000" dirty="0">
                          <a:latin typeface="+mj-lt"/>
                        </a:rPr>
                        <a:t>6</a:t>
                      </a:r>
                      <a:endParaRPr lang="en-SG" sz="1000" dirty="0">
                        <a:latin typeface="+mj-lt"/>
                      </a:endParaRPr>
                    </a:p>
                  </a:txBody>
                  <a:tcPr anchor="ctr">
                    <a:solidFill>
                      <a:srgbClr val="DADADA"/>
                    </a:solidFill>
                  </a:tcPr>
                </a:tc>
                <a:tc>
                  <a:txBody>
                    <a:bodyPr/>
                    <a:lstStyle/>
                    <a:p>
                      <a:pPr algn="l"/>
                      <a:r>
                        <a:rPr kumimoji="1" lang="en-US" altLang="ja-JP" sz="1000" b="1" dirty="0" err="1">
                          <a:solidFill>
                            <a:schemeClr val="tx1"/>
                          </a:solidFill>
                          <a:latin typeface="+mj-lt"/>
                        </a:rPr>
                        <a:t>Biocon</a:t>
                      </a:r>
                      <a:r>
                        <a:rPr kumimoji="1" lang="en-US" altLang="ja-JP" sz="1000" b="1" dirty="0">
                          <a:solidFill>
                            <a:schemeClr val="tx1"/>
                          </a:solidFill>
                          <a:latin typeface="+mj-lt"/>
                        </a:rPr>
                        <a:t> </a:t>
                      </a:r>
                      <a:r>
                        <a:rPr kumimoji="1" lang="en-US" altLang="ja-JP" sz="1000" b="1" dirty="0" err="1">
                          <a:solidFill>
                            <a:schemeClr val="tx1"/>
                          </a:solidFill>
                          <a:latin typeface="+mj-lt"/>
                        </a:rPr>
                        <a:t>Sdn</a:t>
                      </a:r>
                      <a:r>
                        <a:rPr kumimoji="1" lang="en-US" altLang="ja-JP" sz="1000" b="1" baseline="0" dirty="0">
                          <a:solidFill>
                            <a:schemeClr val="tx1"/>
                          </a:solidFill>
                          <a:latin typeface="+mj-lt"/>
                        </a:rPr>
                        <a:t> </a:t>
                      </a:r>
                      <a:r>
                        <a:rPr kumimoji="1" lang="en-US" altLang="ja-JP" sz="1000" b="1" baseline="0" dirty="0" err="1">
                          <a:solidFill>
                            <a:schemeClr val="tx1"/>
                          </a:solidFill>
                          <a:latin typeface="+mj-lt"/>
                        </a:rPr>
                        <a:t>Bhd</a:t>
                      </a:r>
                      <a:endParaRPr kumimoji="1" lang="en-US" altLang="ja-JP" sz="1000" b="1" dirty="0">
                        <a:solidFill>
                          <a:schemeClr val="tx1"/>
                        </a:solidFill>
                        <a:latin typeface="+mj-lt"/>
                      </a:endParaRPr>
                    </a:p>
                  </a:txBody>
                  <a:tcPr anchor="ctr">
                    <a:solidFill>
                      <a:srgbClr val="DADADA"/>
                    </a:solidFill>
                  </a:tcPr>
                </a:tc>
                <a:tc>
                  <a:txBody>
                    <a:bodyPr/>
                    <a:lstStyle/>
                    <a:p>
                      <a:pPr algn="l"/>
                      <a:r>
                        <a:rPr lang="ja-JP" altLang="en-US" sz="1000" dirty="0"/>
                        <a:t>医薬品の製造</a:t>
                      </a:r>
                      <a:endParaRPr kumimoji="1" lang="en-US" altLang="ja-JP" sz="1000" kern="1200" dirty="0">
                        <a:solidFill>
                          <a:schemeClr val="tx1"/>
                        </a:solidFill>
                        <a:latin typeface="+mn-lt"/>
                        <a:ea typeface="+mn-ea"/>
                        <a:cs typeface="+mn-cs"/>
                      </a:endParaRP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kumimoji="1" lang="ja-JP" altLang="en-US" sz="1000" dirty="0">
                          <a:solidFill>
                            <a:schemeClr val="tx1"/>
                          </a:solidFill>
                          <a:latin typeface="+mj-lt"/>
                        </a:rPr>
                        <a:t>インスリン</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a:r>
                        <a:rPr kumimoji="1" lang="ja-JP" altLang="en-US" sz="1000" dirty="0">
                          <a:solidFill>
                            <a:schemeClr val="tx1"/>
                          </a:solidFill>
                          <a:latin typeface="+mj-lt"/>
                        </a:rPr>
                        <a:t>インド</a:t>
                      </a:r>
                      <a:endParaRPr kumimoji="1" lang="en-US" altLang="ja-JP" sz="1000" dirty="0">
                        <a:solidFill>
                          <a:schemeClr val="tx1"/>
                        </a:solidFill>
                        <a:latin typeface="+mj-lt"/>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0133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316181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1/2</a:t>
            </a:r>
            <a:endParaRPr lang="ja-JP" altLang="en-US" dirty="0">
              <a:ea typeface="HGS創英角ｺﾞｼｯｸUB" panose="020B0900000000000000" pitchFamily="50" charset="-128"/>
            </a:endParaRP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solidFill>
                  <a:srgbClr val="000000"/>
                </a:solidFill>
                <a:cs typeface="Arial" panose="020B0604020202020204" pitchFamily="34" charset="0"/>
              </a:rPr>
              <a:t>、</a:t>
            </a:r>
            <a:r>
              <a:rPr lang="en-US" altLang="ja-JP" sz="800" dirty="0">
                <a:solidFill>
                  <a:srgbClr val="000000"/>
                </a:solidFill>
                <a:cs typeface="Arial" panose="020B0604020202020204" pitchFamily="34" charset="0"/>
              </a:rPr>
              <a:t>Bloomberg</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aphicFrame>
        <p:nvGraphicFramePr>
          <p:cNvPr id="12" name="表 11"/>
          <p:cNvGraphicFramePr>
            <a:graphicFrameLocks noGrp="1"/>
          </p:cNvGraphicFramePr>
          <p:nvPr>
            <p:extLst>
              <p:ext uri="{D42A27DB-BD31-4B8C-83A1-F6EECF244321}">
                <p14:modId xmlns:p14="http://schemas.microsoft.com/office/powerpoint/2010/main" val="3669146670"/>
              </p:ext>
            </p:extLst>
          </p:nvPr>
        </p:nvGraphicFramePr>
        <p:xfrm>
          <a:off x="200022" y="1412776"/>
          <a:ext cx="9073457" cy="3348000"/>
        </p:xfrm>
        <a:graphic>
          <a:graphicData uri="http://schemas.openxmlformats.org/drawingml/2006/table">
            <a:tbl>
              <a:tblPr firstRow="1" bandRow="1">
                <a:tableStyleId>{5C22544A-7EE6-4342-B048-85BDC9FD1C3A}</a:tableStyleId>
              </a:tblPr>
              <a:tblGrid>
                <a:gridCol w="384469">
                  <a:extLst>
                    <a:ext uri="{9D8B030D-6E8A-4147-A177-3AD203B41FA5}">
                      <a16:colId xmlns:a16="http://schemas.microsoft.com/office/drawing/2014/main" val="20000"/>
                    </a:ext>
                  </a:extLst>
                </a:gridCol>
                <a:gridCol w="3306429">
                  <a:extLst>
                    <a:ext uri="{9D8B030D-6E8A-4147-A177-3AD203B41FA5}">
                      <a16:colId xmlns:a16="http://schemas.microsoft.com/office/drawing/2014/main" val="20001"/>
                    </a:ext>
                  </a:extLst>
                </a:gridCol>
                <a:gridCol w="1768555">
                  <a:extLst>
                    <a:ext uri="{9D8B030D-6E8A-4147-A177-3AD203B41FA5}">
                      <a16:colId xmlns:a16="http://schemas.microsoft.com/office/drawing/2014/main" val="20002"/>
                    </a:ext>
                  </a:extLst>
                </a:gridCol>
                <a:gridCol w="3614004">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err="1">
                          <a:solidFill>
                            <a:schemeClr val="tx1"/>
                          </a:solidFill>
                          <a:effectLst/>
                          <a:latin typeface="+mn-lt"/>
                          <a:ea typeface="ＭＳ Ｐゴシック" panose="020B0600070205080204" pitchFamily="50" charset="-128"/>
                        </a:rPr>
                        <a:t>Arkray</a:t>
                      </a:r>
                      <a:r>
                        <a:rPr lang="en-US" altLang="ja-JP" sz="1100" b="1" i="0" u="none" strike="noStrike" dirty="0">
                          <a:solidFill>
                            <a:schemeClr val="tx1"/>
                          </a:solidFill>
                          <a:effectLst/>
                          <a:latin typeface="+mn-lt"/>
                          <a:ea typeface="ＭＳ Ｐゴシック" panose="020B0600070205080204" pitchFamily="50" charset="-128"/>
                        </a:rPr>
                        <a:t>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動物用検査機器試薬、オーラルケア製品の販売・カスタマーサービス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a:solidFill>
                            <a:schemeClr val="tx1"/>
                          </a:solidFill>
                          <a:effectLst/>
                          <a:latin typeface="+mn-lt"/>
                          <a:ea typeface="ＭＳ Ｐゴシック" panose="020B0600070205080204" pitchFamily="50" charset="-128"/>
                        </a:rPr>
                        <a:t>C</a:t>
                      </a:r>
                      <a:r>
                        <a:rPr lang="en-US" altLang="ja-JP" sz="1100" b="1" i="0" u="none" strike="noStrike" dirty="0">
                          <a:solidFill>
                            <a:schemeClr val="tx1"/>
                          </a:solidFill>
                          <a:effectLst/>
                          <a:latin typeface="+mn-lt"/>
                          <a:ea typeface="ＭＳ Ｐゴシック" panose="020B0600070205080204" pitchFamily="50" charset="-128"/>
                        </a:rPr>
                        <a:t>MIC  ASIA PACIFIC(MALAYSIA)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シミックホールディングス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マレーシアにおける医薬品及び医療機器等の開発支援</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it-IT" sz="1100" b="1" i="0" u="none" strike="noStrike" dirty="0">
                          <a:solidFill>
                            <a:schemeClr val="tx1"/>
                          </a:solidFill>
                          <a:effectLst/>
                          <a:latin typeface="+mn-lt"/>
                          <a:ea typeface="ＭＳ Ｐゴシック" panose="020B0600070205080204" pitchFamily="50" charset="-128"/>
                        </a:rPr>
                        <a:t>Eisai(Malaysia) Sdn.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err="1">
                          <a:solidFill>
                            <a:schemeClr val="tx1"/>
                          </a:solidFill>
                          <a:effectLst/>
                          <a:latin typeface="+mn-lt"/>
                          <a:ea typeface="ＭＳ Ｐゴシック" panose="020B0600070205080204" pitchFamily="50" charset="-128"/>
                        </a:rPr>
                        <a:t>Hoepharma</a:t>
                      </a:r>
                      <a:r>
                        <a:rPr lang="en-US" sz="1100" b="1" i="0" u="none" strike="noStrike" baseline="0" dirty="0">
                          <a:solidFill>
                            <a:schemeClr val="tx1"/>
                          </a:solidFill>
                          <a:effectLst/>
                          <a:latin typeface="+mn-lt"/>
                          <a:ea typeface="ＭＳ Ｐゴシック" panose="020B0600070205080204" pitchFamily="50" charset="-128"/>
                        </a:rPr>
                        <a:t> Holdings </a:t>
                      </a:r>
                      <a:r>
                        <a:rPr lang="en-US" sz="1100" b="1" i="0" u="none" strike="noStrike" baseline="0" dirty="0" err="1">
                          <a:solidFill>
                            <a:schemeClr val="tx1"/>
                          </a:solidFill>
                          <a:effectLst/>
                          <a:latin typeface="+mn-lt"/>
                          <a:ea typeface="ＭＳ Ｐゴシック" panose="020B0600070205080204" pitchFamily="50" charset="-128"/>
                        </a:rPr>
                        <a:t>Sdn</a:t>
                      </a:r>
                      <a:r>
                        <a:rPr lang="en-US" sz="1100" b="1" i="0" u="none" strike="noStrike" baseline="0" dirty="0">
                          <a:solidFill>
                            <a:schemeClr val="tx1"/>
                          </a:solidFill>
                          <a:effectLst/>
                          <a:latin typeface="+mn-lt"/>
                          <a:ea typeface="ＭＳ Ｐゴシック" panose="020B0600070205080204" pitchFamily="50" charset="-128"/>
                        </a:rPr>
                        <a:t>. Bhd.</a:t>
                      </a:r>
                      <a:endParaRPr lang="en-US"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医薬品事業を行う子会社の経営管理業務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sz="1100" b="1" i="0" u="none" strike="noStrike" dirty="0" err="1">
                          <a:solidFill>
                            <a:schemeClr val="tx1"/>
                          </a:solidFill>
                          <a:effectLst/>
                          <a:latin typeface="+mn-lt"/>
                          <a:ea typeface="ＭＳ Ｐゴシック" panose="020B0600070205080204" pitchFamily="50" charset="-128"/>
                        </a:rPr>
                        <a:t>Kokando</a:t>
                      </a:r>
                      <a:r>
                        <a:rPr lang="en-US" sz="1100" b="1" i="0" u="none" strike="noStrike" dirty="0">
                          <a:solidFill>
                            <a:schemeClr val="tx1"/>
                          </a:solidFill>
                          <a:effectLst/>
                          <a:latin typeface="+mn-lt"/>
                          <a:ea typeface="ＭＳ Ｐゴシック" panose="020B0600070205080204" pitchFamily="50" charset="-128"/>
                        </a:rPr>
                        <a:t>(Malaysia) </a:t>
                      </a:r>
                      <a:r>
                        <a:rPr lang="en-US" sz="1100" b="1" i="0" u="none" strike="noStrike" dirty="0" err="1">
                          <a:solidFill>
                            <a:schemeClr val="tx1"/>
                          </a:solidFill>
                          <a:effectLst/>
                          <a:latin typeface="+mn-lt"/>
                          <a:ea typeface="ＭＳ Ｐゴシック" panose="020B0600070205080204" pitchFamily="50" charset="-128"/>
                        </a:rPr>
                        <a:t>Sdn</a:t>
                      </a:r>
                      <a:r>
                        <a:rPr lang="en-US" sz="1100" b="1" i="0" u="none" strike="noStrike" dirty="0">
                          <a:solidFill>
                            <a:schemeClr val="tx1"/>
                          </a:solidFill>
                          <a:effectLst/>
                          <a:latin typeface="+mn-lt"/>
                          <a:ea typeface="ＭＳ Ｐゴシック" panose="020B0600070205080204" pitchFamily="50" charset="-128"/>
                        </a:rPr>
                        <a:t>. Bhd.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廣貫堂</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dirty="0"/>
                        <a:t>医療機器、雑貨の輸出入、販売</a:t>
                      </a:r>
                      <a:endParaRPr lang="ja-JP" altLang="en-US" sz="10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a:solidFill>
                            <a:schemeClr val="tx1"/>
                          </a:solidFill>
                          <a:effectLst/>
                          <a:latin typeface="+mn-lt"/>
                          <a:ea typeface="ＭＳ Ｐゴシック" panose="020B0600070205080204" pitchFamily="50" charset="-128"/>
                        </a:rPr>
                        <a:t>Rohto-</a:t>
                      </a:r>
                      <a:r>
                        <a:rPr lang="en-US" altLang="ja-JP" sz="1100" b="1" i="0" u="none" strike="noStrike" dirty="0" err="1">
                          <a:solidFill>
                            <a:schemeClr val="tx1"/>
                          </a:solidFill>
                          <a:effectLst/>
                          <a:latin typeface="+mn-lt"/>
                          <a:ea typeface="ＭＳ Ｐゴシック" panose="020B0600070205080204" pitchFamily="50" charset="-128"/>
                        </a:rPr>
                        <a:t>Mentholatum</a:t>
                      </a:r>
                      <a:r>
                        <a:rPr lang="en-US" altLang="ja-JP" sz="1100" b="1" i="0" u="none" strike="noStrike" dirty="0">
                          <a:solidFill>
                            <a:schemeClr val="tx1"/>
                          </a:solidFill>
                          <a:effectLst/>
                          <a:latin typeface="+mn-lt"/>
                          <a:ea typeface="ＭＳ Ｐゴシック" panose="020B0600070205080204" pitchFamily="50" charset="-128"/>
                        </a:rPr>
                        <a:t>(Malaysia)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a:t>
                      </a:r>
                      <a:r>
                        <a:rPr lang="en-US" altLang="ja-JP" sz="1100" b="1" i="0" u="none" strike="noStrike" baseline="0" dirty="0">
                          <a:solidFill>
                            <a:schemeClr val="tx1"/>
                          </a:solidFill>
                          <a:effectLst/>
                          <a:latin typeface="+mn-lt"/>
                          <a:ea typeface="ＭＳ Ｐゴシック" panose="020B0600070205080204" pitchFamily="50" charset="-128"/>
                        </a:rPr>
                        <a:t> Bhd.</a:t>
                      </a:r>
                      <a:endParaRPr lang="en-US" altLang="ja-JP"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1" i="0" u="none" strike="noStrike" dirty="0" err="1">
                          <a:solidFill>
                            <a:schemeClr val="tx1"/>
                          </a:solidFill>
                          <a:effectLst/>
                          <a:latin typeface="+mn-lt"/>
                          <a:ea typeface="ＭＳ Ｐゴシック" panose="020B0600070205080204" pitchFamily="50" charset="-128"/>
                        </a:rPr>
                        <a:t>Sysmex</a:t>
                      </a:r>
                      <a:r>
                        <a:rPr lang="en-US" altLang="ja-JP" sz="1100" b="1" i="0" u="none" strike="noStrike" dirty="0">
                          <a:solidFill>
                            <a:schemeClr val="tx1"/>
                          </a:solidFill>
                          <a:effectLst/>
                          <a:latin typeface="+mn-lt"/>
                          <a:ea typeface="ＭＳ Ｐゴシック" panose="020B0600070205080204" pitchFamily="50" charset="-128"/>
                        </a:rPr>
                        <a:t>(Malaysia) </a:t>
                      </a:r>
                      <a:r>
                        <a:rPr lang="en-US" altLang="ja-JP" sz="1100" b="1" i="0" u="none" strike="noStrike" dirty="0" err="1">
                          <a:solidFill>
                            <a:schemeClr val="tx1"/>
                          </a:solidFill>
                          <a:effectLst/>
                          <a:latin typeface="+mn-lt"/>
                          <a:ea typeface="ＭＳ Ｐゴシック" panose="020B0600070205080204" pitchFamily="50" charset="-128"/>
                        </a:rPr>
                        <a:t>Sdn</a:t>
                      </a:r>
                      <a:r>
                        <a:rPr lang="en-US" altLang="ja-JP" sz="1100" b="1" i="0" u="none" strike="noStrike" dirty="0">
                          <a:solidFill>
                            <a:schemeClr val="tx1"/>
                          </a:solidFill>
                          <a:effectLst/>
                          <a:latin typeface="+mn-lt"/>
                          <a:ea typeface="ＭＳ Ｐゴシック" panose="020B0600070205080204" pitchFamily="50" charset="-128"/>
                        </a:rPr>
                        <a:t>.</a:t>
                      </a:r>
                      <a:r>
                        <a:rPr lang="en-US" altLang="ja-JP" sz="1100" b="1" i="0" u="none" strike="noStrike" baseline="0" dirty="0">
                          <a:solidFill>
                            <a:schemeClr val="tx1"/>
                          </a:solidFill>
                          <a:effectLst/>
                          <a:latin typeface="+mn-lt"/>
                          <a:ea typeface="ＭＳ Ｐゴシック" panose="020B0600070205080204" pitchFamily="50" charset="-128"/>
                        </a:rPr>
                        <a:t> Bhd.</a:t>
                      </a:r>
                      <a:endParaRPr lang="en-US" altLang="ja-JP" sz="1100" b="1"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t"/>
                      <a:r>
                        <a:rPr lang="ja-JP" altLang="en-US" sz="1100" b="0" i="0" u="none" strike="noStrike" dirty="0">
                          <a:solidFill>
                            <a:schemeClr val="tx1"/>
                          </a:solidFill>
                          <a:effectLst/>
                          <a:latin typeface="+mn-lt"/>
                          <a:ea typeface="ＭＳ Ｐゴシック" panose="020B0600070205080204" pitchFamily="50" charset="-128"/>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2170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279937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日本企業の進出状況（現地法人）　</a:t>
            </a:r>
            <a:r>
              <a:rPr lang="en-US" altLang="ja-JP" dirty="0"/>
              <a:t>2/2</a:t>
            </a:r>
            <a:endParaRPr lang="ja-JP" altLang="en-US" dirty="0">
              <a:ea typeface="HGS創英角ｺﾞｼｯｸUB" panose="020B0900000000000000" pitchFamily="50" charset="-128"/>
            </a:endParaRP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その他、現地専門家によると以下の日系企業も現地法人・現地支店を有している。</a:t>
            </a:r>
          </a:p>
        </p:txBody>
      </p:sp>
      <p:graphicFrame>
        <p:nvGraphicFramePr>
          <p:cNvPr id="13" name="表 12"/>
          <p:cNvGraphicFramePr>
            <a:graphicFrameLocks noGrp="1"/>
          </p:cNvGraphicFramePr>
          <p:nvPr>
            <p:extLst>
              <p:ext uri="{D42A27DB-BD31-4B8C-83A1-F6EECF244321}">
                <p14:modId xmlns:p14="http://schemas.microsoft.com/office/powerpoint/2010/main" val="467619970"/>
              </p:ext>
            </p:extLst>
          </p:nvPr>
        </p:nvGraphicFramePr>
        <p:xfrm>
          <a:off x="992560" y="1960414"/>
          <a:ext cx="7777313" cy="1188000"/>
        </p:xfrm>
        <a:graphic>
          <a:graphicData uri="http://schemas.openxmlformats.org/drawingml/2006/table">
            <a:tbl>
              <a:tblPr firstRow="1" bandRow="1">
                <a:tableStyleId>{5C22544A-7EE6-4342-B048-85BDC9FD1C3A}</a:tableStyleId>
              </a:tblPr>
              <a:tblGrid>
                <a:gridCol w="810137">
                  <a:extLst>
                    <a:ext uri="{9D8B030D-6E8A-4147-A177-3AD203B41FA5}">
                      <a16:colId xmlns:a16="http://schemas.microsoft.com/office/drawing/2014/main" val="20000"/>
                    </a:ext>
                  </a:extLst>
                </a:gridCol>
                <a:gridCol w="6967176">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現地法人・現地支店名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dirty="0"/>
                        <a:t>SANTEN PHARMA MALAYSIA</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久光製薬マレーシア事務所</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43816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2293670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マレーシア／医療関連／医薬品</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SG" altLang="ja-JP" dirty="0"/>
              <a:t>- </a:t>
            </a:r>
            <a:r>
              <a:rPr lang="ja-JP" altLang="en-US" dirty="0"/>
              <a:t>流通</a:t>
            </a:r>
          </a:p>
        </p:txBody>
      </p:sp>
      <p:graphicFrame>
        <p:nvGraphicFramePr>
          <p:cNvPr id="137" name="Table 136">
            <a:extLst>
              <a:ext uri="{FF2B5EF4-FFF2-40B4-BE49-F238E27FC236}">
                <a16:creationId xmlns:a16="http://schemas.microsoft.com/office/drawing/2014/main" id="{FCAB6E25-6D82-4D88-ADC3-90FE69C33401}"/>
              </a:ext>
            </a:extLst>
          </p:cNvPr>
          <p:cNvGraphicFramePr>
            <a:graphicFrameLocks noGrp="1"/>
          </p:cNvGraphicFramePr>
          <p:nvPr>
            <p:extLst>
              <p:ext uri="{D42A27DB-BD31-4B8C-83A1-F6EECF244321}">
                <p14:modId xmlns:p14="http://schemas.microsoft.com/office/powerpoint/2010/main" val="3987087240"/>
              </p:ext>
            </p:extLst>
          </p:nvPr>
        </p:nvGraphicFramePr>
        <p:xfrm>
          <a:off x="416496" y="1628800"/>
          <a:ext cx="8928992" cy="4896548"/>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081066574"/>
                    </a:ext>
                  </a:extLst>
                </a:gridCol>
                <a:gridCol w="6840760">
                  <a:extLst>
                    <a:ext uri="{9D8B030D-6E8A-4147-A177-3AD203B41FA5}">
                      <a16:colId xmlns:a16="http://schemas.microsoft.com/office/drawing/2014/main" val="2259600006"/>
                    </a:ext>
                  </a:extLst>
                </a:gridCol>
              </a:tblGrid>
              <a:tr h="289927">
                <a:tc>
                  <a:txBody>
                    <a:bodyPr/>
                    <a:lstStyle/>
                    <a:p>
                      <a:pPr algn="ctr"/>
                      <a:r>
                        <a:rPr lang="ja-JP" altLang="en-US" sz="1200" b="0" baseline="0" dirty="0">
                          <a:ea typeface="HGP創英角ｺﾞｼｯｸUB" panose="020B0900000000000000" pitchFamily="50" charset="-128"/>
                        </a:rPr>
                        <a:t>項目</a:t>
                      </a:r>
                      <a:endParaRPr lang="en-SG" sz="1200" b="0" baseline="0" dirty="0">
                        <a:ea typeface="HGP創英角ｺﾞｼｯｸUB" panose="020B0900000000000000" pitchFamily="50" charset="-128"/>
                      </a:endParaRPr>
                    </a:p>
                  </a:txBody>
                  <a:tcPr anchor="ctr">
                    <a:solidFill>
                      <a:srgbClr val="3D6AA7"/>
                    </a:solidFill>
                  </a:tcPr>
                </a:tc>
                <a:tc>
                  <a:txBody>
                    <a:bodyPr/>
                    <a:lstStyle/>
                    <a:p>
                      <a:pPr algn="ctr"/>
                      <a:r>
                        <a:rPr lang="ja-JP" altLang="en-US" sz="1200" baseline="0" dirty="0">
                          <a:ea typeface="HGP創英角ｺﾞｼｯｸUB" panose="020B0900000000000000" pitchFamily="50" charset="-128"/>
                        </a:rPr>
                        <a:t>概要</a:t>
                      </a:r>
                      <a:endParaRPr lang="en-SG" sz="1200" baseline="0" dirty="0">
                        <a:ea typeface="HGP創英角ｺﾞｼｯｸUB" panose="020B0900000000000000" pitchFamily="50" charset="-128"/>
                      </a:endParaRPr>
                    </a:p>
                  </a:txBody>
                  <a:tcPr anchor="ctr">
                    <a:solidFill>
                      <a:srgbClr val="3D6AA7"/>
                    </a:solidFill>
                  </a:tcPr>
                </a:tc>
                <a:extLst>
                  <a:ext uri="{0D108BD9-81ED-4DB2-BD59-A6C34878D82A}">
                    <a16:rowId xmlns:a16="http://schemas.microsoft.com/office/drawing/2014/main" val="1714161948"/>
                  </a:ext>
                </a:extLst>
              </a:tr>
              <a:tr h="450998">
                <a:tc>
                  <a:txBody>
                    <a:bodyPr/>
                    <a:lstStyle/>
                    <a:p>
                      <a:pPr algn="ctr"/>
                      <a:r>
                        <a:rPr lang="ja-JP" altLang="en-US" sz="1100" b="0" baseline="0" dirty="0">
                          <a:solidFill>
                            <a:schemeClr val="bg1"/>
                          </a:solidFill>
                          <a:ea typeface="HGP創英角ｺﾞｼｯｸUB" panose="020B0900000000000000" pitchFamily="50" charset="-128"/>
                        </a:rPr>
                        <a:t>医薬品の品質を保つシステム</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製品・化粧品の輸入、輸出、調達、保管、輸送、分配に係る活動に関する責任、プロセス、リスクマネジメ ントの原則を定めたシステムが必要である。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05163086"/>
                  </a:ext>
                </a:extLst>
              </a:tr>
              <a:tr h="273820">
                <a:tc>
                  <a:txBody>
                    <a:bodyPr/>
                    <a:lstStyle/>
                    <a:p>
                      <a:pPr algn="ctr"/>
                      <a:r>
                        <a:rPr lang="ja-JP" altLang="en-US" sz="1100" b="0" baseline="0" dirty="0">
                          <a:solidFill>
                            <a:schemeClr val="bg1"/>
                          </a:solidFill>
                          <a:ea typeface="HGP創英角ｺﾞｼｯｸUB" panose="020B0900000000000000" pitchFamily="50" charset="-128"/>
                        </a:rPr>
                        <a:t>従業員</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業務を遂行するために、十分な能力を持った人材が必要である。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96825614"/>
                  </a:ext>
                </a:extLst>
              </a:tr>
              <a:tr h="450998">
                <a:tc>
                  <a:txBody>
                    <a:bodyPr/>
                    <a:lstStyle/>
                    <a:p>
                      <a:pPr algn="ctr"/>
                      <a:r>
                        <a:rPr lang="ja-JP" altLang="en-US" sz="1100" b="0" baseline="0" dirty="0">
                          <a:solidFill>
                            <a:schemeClr val="bg1"/>
                          </a:solidFill>
                          <a:ea typeface="HGP創英角ｺﾞｼｯｸUB" panose="020B0900000000000000" pitchFamily="50" charset="-128"/>
                        </a:rPr>
                        <a:t>施設・設備</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適切な積込み、積降ろし、保管、汚染からの保護等を行うことができるよう、施設及び設備は適切かつ十分なものでなければならない。特に、施設は清潔かつ乾燥しており、適切な温度を維持しなければならない。</a:t>
                      </a:r>
                      <a:endParaRPr lang="en-SG"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96949942"/>
                  </a:ext>
                </a:extLst>
              </a:tr>
              <a:tr h="450998">
                <a:tc>
                  <a:txBody>
                    <a:bodyPr/>
                    <a:lstStyle/>
                    <a:p>
                      <a:pPr algn="ctr"/>
                      <a:r>
                        <a:rPr lang="ja-JP" altLang="en-US" sz="1100" b="0" baseline="0" dirty="0">
                          <a:solidFill>
                            <a:schemeClr val="bg1"/>
                          </a:solidFill>
                          <a:ea typeface="HGP創英角ｺﾞｼｯｸUB" panose="020B0900000000000000" pitchFamily="50" charset="-128"/>
                        </a:rPr>
                        <a:t>在庫処理と在庫管理</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製品・化粧品が特定でき、製品の分配が外箱の情報に従って行われていることを保証できなければならない。また、製品・化粧品は認可された供給業者または</a:t>
                      </a:r>
                      <a:r>
                        <a:rPr lang="en-US" altLang="ja-JP" sz="1100" b="0" baseline="0" dirty="0">
                          <a:latin typeface="+mn-lt"/>
                          <a:ea typeface="+mn-ea"/>
                        </a:rPr>
                        <a:t>NPRA</a:t>
                      </a:r>
                      <a:r>
                        <a:rPr lang="ja-JP" altLang="en-US" sz="1100" b="0" baseline="0" dirty="0">
                          <a:latin typeface="+mn-ea"/>
                          <a:ea typeface="+mn-ea"/>
                        </a:rPr>
                        <a:t>の認可を受けた企業からのみ購入することが可能である。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25606422"/>
                  </a:ext>
                </a:extLst>
              </a:tr>
              <a:tr h="450998">
                <a:tc>
                  <a:txBody>
                    <a:bodyPr/>
                    <a:lstStyle/>
                    <a:p>
                      <a:pPr algn="ctr"/>
                      <a:r>
                        <a:rPr lang="ja-JP" altLang="en-US" sz="1100" b="0" baseline="0" dirty="0">
                          <a:solidFill>
                            <a:schemeClr val="bg1"/>
                          </a:solidFill>
                          <a:ea typeface="HGP創英角ｺﾞｼｯｸUB" panose="020B0900000000000000" pitchFamily="50" charset="-128"/>
                        </a:rPr>
                        <a:t>輸送の手段</a:t>
                      </a:r>
                      <a:endParaRPr lang="en-US"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製品・化粧品のすべての製造業者、輸入業者及び卸売業者は、製品を破損、不純物混入、盗難から守り、 輸送中の温度条件が適切に維持されるように対応する責任がある。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63115832"/>
                  </a:ext>
                </a:extLst>
              </a:tr>
              <a:tr h="273820">
                <a:tc>
                  <a:txBody>
                    <a:bodyPr/>
                    <a:lstStyle/>
                    <a:p>
                      <a:pPr algn="ctr"/>
                      <a:r>
                        <a:rPr lang="ja-JP" altLang="en-US" sz="1100" b="0" baseline="0" dirty="0">
                          <a:solidFill>
                            <a:schemeClr val="bg1"/>
                          </a:solidFill>
                          <a:ea typeface="HGP創英角ｺﾞｼｯｸUB" panose="020B0900000000000000" pitchFamily="50" charset="-128"/>
                        </a:rPr>
                        <a:t>医薬品・化粧品に関する苦情</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すべての苦情は記録され、文書化された手順に従って慎重に処理しなければならない。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69498358"/>
                  </a:ext>
                </a:extLst>
              </a:tr>
              <a:tr h="628175">
                <a:tc>
                  <a:txBody>
                    <a:bodyPr/>
                    <a:lstStyle/>
                    <a:p>
                      <a:pPr algn="ctr"/>
                      <a:r>
                        <a:rPr lang="ja-JP" altLang="en-US" sz="1100" b="0" baseline="0" dirty="0">
                          <a:solidFill>
                            <a:schemeClr val="bg1"/>
                          </a:solidFill>
                          <a:ea typeface="HGP創英角ｺﾞｼｯｸUB" panose="020B0900000000000000" pitchFamily="50" charset="-128"/>
                        </a:rPr>
                        <a:t>医薬品・化粧品のリコール</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管理規則は、認可を受けた製造業者、輸入業者、卸売業者に対し、不良品の迅速な回収を確保するために取るべき措置を段階的に定めた手順書の作成を義務付けており、このような手順は定期的に見直し、更新する必要が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1790697"/>
                  </a:ext>
                </a:extLst>
              </a:tr>
              <a:tr h="450998">
                <a:tc>
                  <a:txBody>
                    <a:bodyPr/>
                    <a:lstStyle/>
                    <a:p>
                      <a:pPr algn="ctr"/>
                      <a:r>
                        <a:rPr lang="ja-JP" altLang="en-US" sz="1100" b="0" baseline="0" dirty="0">
                          <a:solidFill>
                            <a:schemeClr val="bg1"/>
                          </a:solidFill>
                          <a:ea typeface="HGP創英角ｺﾞｼｯｸUB" panose="020B0900000000000000" pitchFamily="50" charset="-128"/>
                        </a:rPr>
                        <a:t>規格外品・粗悪品</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分配の際に見つかった規格外品・偽造品は、混乱を避けるため、他の医薬品・化粧品と分け、明確に表示しなければならない。このような医薬品・化粧品に関連するすべての活動を文書化し、記録を保管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19306370"/>
                  </a:ext>
                </a:extLst>
              </a:tr>
              <a:tr h="450998">
                <a:tc>
                  <a:txBody>
                    <a:bodyPr/>
                    <a:lstStyle/>
                    <a:p>
                      <a:pPr algn="ctr"/>
                      <a:r>
                        <a:rPr lang="ja-JP" altLang="en-US" sz="1100" b="0" baseline="0" dirty="0">
                          <a:solidFill>
                            <a:schemeClr val="bg1"/>
                          </a:solidFill>
                          <a:ea typeface="HGP創英角ｺﾞｼｯｸUB" panose="020B0900000000000000" pitchFamily="50" charset="-128"/>
                        </a:rPr>
                        <a:t>業務委託</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医薬品・化粧品の完全性に影響を及ぼすような誤解を避けるため、本ガイドラインで言及され、他者に委任し実施されるあらゆる活動は、正しく定義し合意した後、管理しなければならない。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80109552"/>
                  </a:ext>
                </a:extLst>
              </a:tr>
              <a:tr h="450998">
                <a:tc>
                  <a:txBody>
                    <a:bodyPr/>
                    <a:lstStyle/>
                    <a:p>
                      <a:pPr algn="ctr"/>
                      <a:r>
                        <a:rPr lang="ja-JP" altLang="en-US" sz="1100" b="0" baseline="0" dirty="0">
                          <a:solidFill>
                            <a:schemeClr val="bg1"/>
                          </a:solidFill>
                          <a:ea typeface="HGP創英角ｺﾞｼｯｸUB" panose="020B0900000000000000" pitchFamily="50" charset="-128"/>
                        </a:rPr>
                        <a:t>自己点検</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品質を保つシステムには、自己点検を含めるべきである。自己点検は本ガイドラインの原則の実施と遵守を監視し、必要な是正措置および予防措置を取るために実施されるべきである。</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182332693"/>
                  </a:ext>
                </a:extLst>
              </a:tr>
              <a:tr h="273820">
                <a:tc>
                  <a:txBody>
                    <a:bodyPr/>
                    <a:lstStyle/>
                    <a:p>
                      <a:pPr algn="ctr"/>
                      <a:r>
                        <a:rPr lang="ja-JP" altLang="en-US" sz="1100" b="0" baseline="0" dirty="0">
                          <a:solidFill>
                            <a:schemeClr val="bg1"/>
                          </a:solidFill>
                          <a:ea typeface="HGP創英角ｺﾞｼｯｸUB" panose="020B0900000000000000" pitchFamily="50" charset="-128"/>
                        </a:rPr>
                        <a:t>文書と記録の管理</a:t>
                      </a:r>
                      <a:endParaRPr lang="en-SG" altLang="ja-JP" sz="1100" b="0" baseline="0" dirty="0">
                        <a:solidFill>
                          <a:schemeClr val="bg1"/>
                        </a:solidFill>
                        <a:ea typeface="HGP創英角ｺﾞｼｯｸUB" panose="020B0900000000000000" pitchFamily="50" charset="-128"/>
                      </a:endParaRPr>
                    </a:p>
                  </a:txBody>
                  <a:tcPr anchor="ctr">
                    <a:solidFill>
                      <a:srgbClr val="3D6AA7"/>
                    </a:solidFill>
                  </a:tcPr>
                </a:tc>
                <a:tc>
                  <a:txBody>
                    <a:bodyPr/>
                    <a:lstStyle/>
                    <a:p>
                      <a:pPr algn="l"/>
                      <a:r>
                        <a:rPr lang="ja-JP" altLang="en-US" sz="1100" b="0" baseline="0" dirty="0">
                          <a:latin typeface="+mn-ea"/>
                          <a:ea typeface="+mn-ea"/>
                        </a:rPr>
                        <a:t>すべての記録が法的要件に従って保管されていることを確認するための方針と手順を定めなければならない。</a:t>
                      </a:r>
                      <a:endParaRPr lang="en-SG" altLang="ja-JP" sz="1100" b="0" baseline="0" dirty="0">
                        <a:latin typeface="+mn-ea"/>
                        <a:ea typeface="+mn-ea"/>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75570291"/>
                  </a:ext>
                </a:extLst>
              </a:tr>
            </a:tbl>
          </a:graphicData>
        </a:graphic>
      </p:graphicFrame>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マレーシア保健省傘下の国家医薬規制庁（</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NPRA</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）は「適正販売基準に関するガイドライン」を発行しており、主な条件は以下の通りである。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E9DE847D-57BD-3A4D-A741-3A302D75883B}"/>
              </a:ext>
            </a:extLst>
          </p:cNvPr>
          <p:cNvSpPr txBox="1"/>
          <p:nvPr/>
        </p:nvSpPr>
        <p:spPr>
          <a:xfrm>
            <a:off x="200472" y="6597352"/>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National Pharmaceutical Regulatory Division, Ministry of Health Malaysia</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Guideline on Good Distribution Practice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8581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44" imgH="443" progId="TCLayout.ActiveDocument.1">
                  <p:embed/>
                </p:oleObj>
              </mc:Choice>
              <mc:Fallback>
                <p:oleObj name="think-cellスライド"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147</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454666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88427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マレーシア／医療関連／介護</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マレーシアに進出している介護事業者は、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1153782792"/>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0999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23113293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188640"/>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44.1%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22.8%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9.2%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55C85295-8850-4F8F-B49A-269E358215D9}"/>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6327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08B2B0-3B69-4019-98E9-6758B4820A99}"/>
              </a:ext>
            </a:extLst>
          </p:cNvPr>
          <p:cNvSpPr/>
          <p:nvPr/>
        </p:nvSpPr>
        <p:spPr>
          <a:xfrm>
            <a:off x="4900480" y="3140656"/>
            <a:ext cx="4738490" cy="360352"/>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a:extLst>
              <a:ext uri="{FF2B5EF4-FFF2-40B4-BE49-F238E27FC236}">
                <a16:creationId xmlns:a16="http://schemas.microsoft.com/office/drawing/2014/main" id="{E3681E81-2CE3-4C06-B839-158C51CDFE31}"/>
              </a:ext>
            </a:extLst>
          </p:cNvPr>
          <p:cNvSpPr/>
          <p:nvPr/>
        </p:nvSpPr>
        <p:spPr>
          <a:xfrm>
            <a:off x="4919498" y="2847713"/>
            <a:ext cx="4719472" cy="261471"/>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38">
            <a:extLst>
              <a:ext uri="{FF2B5EF4-FFF2-40B4-BE49-F238E27FC236}">
                <a16:creationId xmlns:a16="http://schemas.microsoft.com/office/drawing/2014/main" id="{7C7C080E-E234-4BBE-B26F-BE7E7E246F8B}"/>
              </a:ext>
            </a:extLst>
          </p:cNvPr>
          <p:cNvSpPr/>
          <p:nvPr/>
        </p:nvSpPr>
        <p:spPr>
          <a:xfrm>
            <a:off x="4938516" y="2554770"/>
            <a:ext cx="4700454" cy="261471"/>
          </a:xfrm>
          <a:prstGeom prst="rect">
            <a:avLst/>
          </a:prstGeom>
          <a:solidFill>
            <a:schemeClr val="accent2">
              <a:lumMod val="40000"/>
              <a:lumOff val="6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29884404"/>
              </p:ext>
            </p:extLst>
          </p:nvPr>
        </p:nvGraphicFramePr>
        <p:xfrm>
          <a:off x="194576" y="2346896"/>
          <a:ext cx="9438944" cy="4034984"/>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マレーシア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141         </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12.44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0.95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a:t>
                      </a:r>
                      <a:r>
                        <a:rPr lang="en-US" altLang="ja-JP" sz="900" dirty="0"/>
                        <a:t>10</a:t>
                      </a:r>
                      <a:r>
                        <a:rPr lang="ja-JP" altLang="en-US" sz="900" dirty="0"/>
                        <a:t>月、マレーシア政府は、第</a:t>
                      </a:r>
                      <a:r>
                        <a:rPr lang="en-US" altLang="ja-JP" sz="900" dirty="0"/>
                        <a:t>12</a:t>
                      </a:r>
                      <a:r>
                        <a:rPr lang="ja-JP" altLang="en-US" sz="900" dirty="0"/>
                        <a:t>次マレーシア計画のもと、デジタルによる医療サービス提供の強化を目指し、マレーシアの医療システム改革のための青写真（国民医療システムの変革に向けた新たな道筋）を今後策定すると発表した。</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マレーシアの一般的な個人情報は、</a:t>
                      </a:r>
                      <a:r>
                        <a:rPr lang="en-US" altLang="ja-JP" sz="900" dirty="0"/>
                        <a:t>2010</a:t>
                      </a:r>
                      <a:r>
                        <a:rPr lang="ja-JP" altLang="en-US" sz="900" dirty="0"/>
                        <a:t>年の個人情報保護法に基づき保護されている。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マレーシア国際医療大学においては、デジタルヘルスのカリキュラムが設定されている。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前述のマレーシア国際医療大学の他、例えば</a:t>
                      </a:r>
                      <a:r>
                        <a:rPr lang="en-US" altLang="ja-JP" sz="900" dirty="0"/>
                        <a:t>Monash</a:t>
                      </a:r>
                      <a:r>
                        <a:rPr lang="ja-JP" altLang="en-US" sz="900" dirty="0"/>
                        <a:t>大学の医学部、看護学部、薬学部、情報技術学部は、すべての医療専門職の学生を対象とした新しいデジタルヘルス・カリキュラムを共同で作成し、提供している。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chemeClr val="tx1"/>
                          </a:solidFill>
                          <a:latin typeface="+mn-lt"/>
                          <a:ea typeface="ＭＳ Ｐゴシック" charset="-128"/>
                          <a:cs typeface="Arial" pitchFamily="34" charset="0"/>
                        </a:rPr>
                        <a:t>2020</a:t>
                      </a:r>
                      <a:r>
                        <a:rPr kumimoji="1" lang="ja-JP" altLang="en-US" sz="900" b="0" kern="1200" dirty="0">
                          <a:solidFill>
                            <a:schemeClr val="tx1"/>
                          </a:solidFill>
                          <a:latin typeface="+mn-lt"/>
                          <a:ea typeface="ＭＳ Ｐゴシック" charset="-128"/>
                          <a:cs typeface="Arial" pitchFamily="34" charset="0"/>
                        </a:rPr>
                        <a:t>年において、全政府系病院の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％、全</a:t>
                      </a:r>
                      <a:r>
                        <a:rPr kumimoji="1" lang="en-US" altLang="ja-JP" sz="900" b="0" kern="1200" dirty="0">
                          <a:solidFill>
                            <a:schemeClr val="tx1"/>
                          </a:solidFill>
                          <a:latin typeface="+mn-lt"/>
                          <a:ea typeface="ＭＳ Ｐゴシック" charset="-128"/>
                          <a:cs typeface="Arial" pitchFamily="34" charset="0"/>
                        </a:rPr>
                        <a:t>1090</a:t>
                      </a:r>
                      <a:r>
                        <a:rPr kumimoji="1" lang="ja-JP" altLang="en-US" sz="900" b="0" kern="1200" dirty="0">
                          <a:solidFill>
                            <a:schemeClr val="tx1"/>
                          </a:solidFill>
                          <a:latin typeface="+mn-lt"/>
                          <a:ea typeface="ＭＳ Ｐゴシック" charset="-128"/>
                          <a:cs typeface="Arial" pitchFamily="34" charset="0"/>
                        </a:rPr>
                        <a:t>の公的医療クリニックの</a:t>
                      </a:r>
                      <a:r>
                        <a:rPr kumimoji="1" lang="en-US" altLang="ja-JP" sz="900" b="0" kern="1200" dirty="0">
                          <a:solidFill>
                            <a:schemeClr val="tx1"/>
                          </a:solidFill>
                          <a:latin typeface="+mn-lt"/>
                          <a:ea typeface="ＭＳ Ｐゴシック" charset="-128"/>
                          <a:cs typeface="Arial" pitchFamily="34" charset="0"/>
                        </a:rPr>
                        <a:t>9</a:t>
                      </a:r>
                      <a:r>
                        <a:rPr kumimoji="1" lang="ja-JP" altLang="en-US" sz="900" b="0" kern="1200" dirty="0">
                          <a:solidFill>
                            <a:schemeClr val="tx1"/>
                          </a:solidFill>
                          <a:latin typeface="+mn-lt"/>
                          <a:ea typeface="ＭＳ Ｐゴシック" charset="-128"/>
                          <a:cs typeface="Arial" pitchFamily="34" charset="0"/>
                        </a:rPr>
                        <a:t>％が電子カルテシステムを利用している。なお、</a:t>
                      </a:r>
                      <a:r>
                        <a:rPr kumimoji="1" lang="en-US" altLang="ja-JP" sz="900" b="0" kern="1200" dirty="0">
                          <a:solidFill>
                            <a:schemeClr val="tx1"/>
                          </a:solidFill>
                          <a:latin typeface="+mn-lt"/>
                          <a:ea typeface="ＭＳ Ｐゴシック" charset="-128"/>
                          <a:cs typeface="Arial" pitchFamily="34" charset="0"/>
                        </a:rPr>
                        <a:t>2018</a:t>
                      </a:r>
                      <a:r>
                        <a:rPr kumimoji="1" lang="ja-JP" altLang="en-US" sz="900" b="0" kern="1200" dirty="0">
                          <a:solidFill>
                            <a:schemeClr val="tx1"/>
                          </a:solidFill>
                          <a:latin typeface="+mn-lt"/>
                          <a:ea typeface="ＭＳ Ｐゴシック" charset="-128"/>
                          <a:cs typeface="Arial" pitchFamily="34" charset="0"/>
                        </a:rPr>
                        <a:t>年に、保健省は、マレーシアのすべての政府病院と診療所の電子カルテシステムを</a:t>
                      </a:r>
                      <a:r>
                        <a:rPr kumimoji="1" lang="en-US" altLang="ja-JP" sz="900" b="0" kern="1200" dirty="0">
                          <a:solidFill>
                            <a:schemeClr val="tx1"/>
                          </a:solidFill>
                          <a:latin typeface="+mn-lt"/>
                          <a:ea typeface="ＭＳ Ｐゴシック" charset="-128"/>
                          <a:cs typeface="Arial" pitchFamily="34" charset="0"/>
                        </a:rPr>
                        <a:t>3</a:t>
                      </a:r>
                      <a:r>
                        <a:rPr kumimoji="1" lang="ja-JP" altLang="en-US" sz="900" b="0" kern="1200" dirty="0">
                          <a:solidFill>
                            <a:schemeClr val="tx1"/>
                          </a:solidFill>
                          <a:latin typeface="+mn-lt"/>
                          <a:ea typeface="ＭＳ Ｐゴシック" charset="-128"/>
                          <a:cs typeface="Arial" pitchFamily="34" charset="0"/>
                        </a:rPr>
                        <a:t>年以内に実現し、今後</a:t>
                      </a:r>
                      <a:r>
                        <a:rPr kumimoji="1" lang="en-US" altLang="ja-JP" sz="900" b="0" kern="1200" dirty="0">
                          <a:solidFill>
                            <a:schemeClr val="tx1"/>
                          </a:solidFill>
                          <a:latin typeface="+mn-lt"/>
                          <a:ea typeface="ＭＳ Ｐゴシック" charset="-128"/>
                          <a:cs typeface="Arial" pitchFamily="34" charset="0"/>
                        </a:rPr>
                        <a:t>5</a:t>
                      </a:r>
                      <a:r>
                        <a:rPr kumimoji="1" lang="ja-JP" altLang="en-US" sz="900" b="0" kern="1200" dirty="0">
                          <a:solidFill>
                            <a:schemeClr val="tx1"/>
                          </a:solidFill>
                          <a:latin typeface="+mn-lt"/>
                          <a:ea typeface="ＭＳ Ｐゴシック" charset="-128"/>
                          <a:cs typeface="Arial" pitchFamily="34" charset="0"/>
                        </a:rPr>
                        <a:t>年間で完成させることができると言及している。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rgbClr val="000000"/>
                          </a:solidFill>
                        </a:rPr>
                        <a:t>マレーシアヘルスデータウェアハウスにおいて、患者治療情報システム（</a:t>
                      </a:r>
                      <a:r>
                        <a:rPr lang="en-US" altLang="ja-JP" sz="900" dirty="0">
                          <a:solidFill>
                            <a:srgbClr val="000000"/>
                          </a:solidFill>
                        </a:rPr>
                        <a:t>SMRP</a:t>
                      </a:r>
                      <a:r>
                        <a:rPr lang="ja-JP" altLang="en-US" sz="900" dirty="0">
                          <a:solidFill>
                            <a:srgbClr val="000000"/>
                          </a:solidFill>
                        </a:rPr>
                        <a:t>）、患者登録情報システム（</a:t>
                      </a:r>
                      <a:r>
                        <a:rPr lang="en-US" altLang="ja-JP" sz="900" dirty="0">
                          <a:solidFill>
                            <a:srgbClr val="000000"/>
                          </a:solidFill>
                        </a:rPr>
                        <a:t>PRIS</a:t>
                      </a:r>
                      <a:r>
                        <a:rPr lang="ja-JP" altLang="en-US" sz="900" dirty="0">
                          <a:solidFill>
                            <a:srgbClr val="000000"/>
                          </a:solidFill>
                        </a:rPr>
                        <a:t>）が含まれており、患者情報が収集されている。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マレーシア／医療関連／その他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77963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政府が進める</a:t>
            </a:r>
            <a:r>
              <a:rPr lang="en-US" altLang="ja-JP" sz="1138" dirty="0">
                <a:solidFill>
                  <a:srgbClr val="000000"/>
                </a:solidFill>
              </a:rPr>
              <a:t>My</a:t>
            </a:r>
            <a:r>
              <a:rPr lang="ja-JP" altLang="en-US" sz="1138" dirty="0">
                <a:solidFill>
                  <a:srgbClr val="000000"/>
                </a:solidFill>
              </a:rPr>
              <a:t> </a:t>
            </a:r>
            <a:r>
              <a:rPr lang="en-US" altLang="ja-JP" sz="1138" dirty="0">
                <a:solidFill>
                  <a:srgbClr val="000000"/>
                </a:solidFill>
              </a:rPr>
              <a:t>DIGITAL</a:t>
            </a:r>
            <a:r>
              <a:rPr lang="ja-JP" altLang="en-US" sz="1138" dirty="0">
                <a:solidFill>
                  <a:srgbClr val="000000"/>
                </a:solidFill>
              </a:rPr>
              <a:t>構想の一部に、マレーシアヘルスデータウェアハウスがあり、これは、全ての医療施設とサービスをカバーすることを目指す、全国規模の医療情報収集・報告システムで、ユーザーが医療データを一元的に収集、保存、分析できるようにするものである。</a:t>
            </a:r>
            <a:endParaRPr lang="en-US" altLang="ja-JP" sz="1138" dirty="0">
              <a:solidFill>
                <a:srgbClr val="000000"/>
              </a:solidFill>
            </a:endParaRPr>
          </a:p>
          <a:p>
            <a:r>
              <a:rPr lang="ja-JP" altLang="en-US" sz="1138" dirty="0">
                <a:solidFill>
                  <a:srgbClr val="000000"/>
                </a:solidFill>
              </a:rPr>
              <a:t>このマレーシアヘルスデータウェアハウスにおいては、ビッグデータ解析、</a:t>
            </a:r>
            <a:r>
              <a:rPr lang="en-US" altLang="ja-JP" sz="1138" dirty="0">
                <a:solidFill>
                  <a:srgbClr val="000000"/>
                </a:solidFill>
              </a:rPr>
              <a:t>AI</a:t>
            </a:r>
            <a:r>
              <a:rPr lang="ja-JP" altLang="en-US" sz="1138" dirty="0">
                <a:solidFill>
                  <a:srgbClr val="000000"/>
                </a:solidFill>
              </a:rPr>
              <a:t>、地理情報システム（</a:t>
            </a:r>
            <a:r>
              <a:rPr lang="en-US" altLang="ja-JP" sz="1138" dirty="0">
                <a:solidFill>
                  <a:srgbClr val="000000"/>
                </a:solidFill>
              </a:rPr>
              <a:t>GIS</a:t>
            </a:r>
            <a:r>
              <a:rPr lang="ja-JP" altLang="en-US" sz="1138" dirty="0">
                <a:solidFill>
                  <a:srgbClr val="000000"/>
                </a:solidFill>
              </a:rPr>
              <a:t>）、ブロックチェーンなどの技術が、大量の構造化・非構造化データの管理に活用されている。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221480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2056685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604848816"/>
              </p:ext>
            </p:extLst>
          </p:nvPr>
        </p:nvGraphicFramePr>
        <p:xfrm>
          <a:off x="272480" y="1076122"/>
          <a:ext cx="9430365" cy="4075243"/>
        </p:xfrm>
        <a:graphic>
          <a:graphicData uri="http://schemas.openxmlformats.org/drawingml/2006/table">
            <a:tbl>
              <a:tblPr firstRow="1" bandRow="1">
                <a:tableStyleId>{2D5ABB26-0587-4C30-8999-92F81FD0307C}</a:tableStyleId>
              </a:tblPr>
              <a:tblGrid>
                <a:gridCol w="186202">
                  <a:extLst>
                    <a:ext uri="{9D8B030D-6E8A-4147-A177-3AD203B41FA5}">
                      <a16:colId xmlns:a16="http://schemas.microsoft.com/office/drawing/2014/main" val="20000"/>
                    </a:ext>
                  </a:extLst>
                </a:gridCol>
                <a:gridCol w="682744">
                  <a:extLst>
                    <a:ext uri="{9D8B030D-6E8A-4147-A177-3AD203B41FA5}">
                      <a16:colId xmlns:a16="http://schemas.microsoft.com/office/drawing/2014/main" val="20001"/>
                    </a:ext>
                  </a:extLst>
                </a:gridCol>
                <a:gridCol w="612718">
                  <a:extLst>
                    <a:ext uri="{9D8B030D-6E8A-4147-A177-3AD203B41FA5}">
                      <a16:colId xmlns:a16="http://schemas.microsoft.com/office/drawing/2014/main" val="1854309952"/>
                    </a:ext>
                  </a:extLst>
                </a:gridCol>
                <a:gridCol w="612718">
                  <a:extLst>
                    <a:ext uri="{9D8B030D-6E8A-4147-A177-3AD203B41FA5}">
                      <a16:colId xmlns:a16="http://schemas.microsoft.com/office/drawing/2014/main" val="2188274259"/>
                    </a:ext>
                  </a:extLst>
                </a:gridCol>
                <a:gridCol w="612718">
                  <a:extLst>
                    <a:ext uri="{9D8B030D-6E8A-4147-A177-3AD203B41FA5}">
                      <a16:colId xmlns:a16="http://schemas.microsoft.com/office/drawing/2014/main" val="2284252210"/>
                    </a:ext>
                  </a:extLst>
                </a:gridCol>
                <a:gridCol w="612718">
                  <a:extLst>
                    <a:ext uri="{9D8B030D-6E8A-4147-A177-3AD203B41FA5}">
                      <a16:colId xmlns:a16="http://schemas.microsoft.com/office/drawing/2014/main" val="2509105897"/>
                    </a:ext>
                  </a:extLst>
                </a:gridCol>
                <a:gridCol w="612718">
                  <a:extLst>
                    <a:ext uri="{9D8B030D-6E8A-4147-A177-3AD203B41FA5}">
                      <a16:colId xmlns:a16="http://schemas.microsoft.com/office/drawing/2014/main" val="1052373676"/>
                    </a:ext>
                  </a:extLst>
                </a:gridCol>
                <a:gridCol w="612718">
                  <a:extLst>
                    <a:ext uri="{9D8B030D-6E8A-4147-A177-3AD203B41FA5}">
                      <a16:colId xmlns:a16="http://schemas.microsoft.com/office/drawing/2014/main" val="596175591"/>
                    </a:ext>
                  </a:extLst>
                </a:gridCol>
                <a:gridCol w="612718">
                  <a:extLst>
                    <a:ext uri="{9D8B030D-6E8A-4147-A177-3AD203B41FA5}">
                      <a16:colId xmlns:a16="http://schemas.microsoft.com/office/drawing/2014/main" val="2826694329"/>
                    </a:ext>
                  </a:extLst>
                </a:gridCol>
                <a:gridCol w="612718">
                  <a:extLst>
                    <a:ext uri="{9D8B030D-6E8A-4147-A177-3AD203B41FA5}">
                      <a16:colId xmlns:a16="http://schemas.microsoft.com/office/drawing/2014/main" val="2258674063"/>
                    </a:ext>
                  </a:extLst>
                </a:gridCol>
                <a:gridCol w="3659675">
                  <a:extLst>
                    <a:ext uri="{9D8B030D-6E8A-4147-A177-3AD203B41FA5}">
                      <a16:colId xmlns:a16="http://schemas.microsoft.com/office/drawing/2014/main" val="20002"/>
                    </a:ext>
                  </a:extLst>
                </a:gridCol>
              </a:tblGrid>
              <a:tr h="192707">
                <a:tc>
                  <a:txBody>
                    <a:bodyPr/>
                    <a:lstStyle/>
                    <a:p>
                      <a:pPr algn="ctr" fontAlgn="ctr"/>
                      <a:r>
                        <a:rPr kumimoji="1" lang="en-US" altLang="ja-JP" sz="8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8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8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b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OnCall</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51-200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医師と患者をチャット、ビデオ、オーディオコールで繋ぎ、遠隔医療相談を実現しているプラットフォーム。</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遠隔相談サービスに加えて、薬の配送サービスや</a:t>
                      </a:r>
                      <a:r>
                        <a:rPr kumimoji="1" lang="en-US" altLang="ja-JP" sz="1050" kern="1200" dirty="0">
                          <a:solidFill>
                            <a:schemeClr val="tx1"/>
                          </a:solidFill>
                          <a:latin typeface="+mn-lt"/>
                          <a:ea typeface="+mn-ea"/>
                          <a:cs typeface="+mn-cs"/>
                        </a:rPr>
                        <a:t>COVID-19</a:t>
                      </a:r>
                      <a:r>
                        <a:rPr kumimoji="1" lang="ja-JP" altLang="en-US" sz="1050" kern="1200" dirty="0">
                          <a:solidFill>
                            <a:schemeClr val="tx1"/>
                          </a:solidFill>
                          <a:latin typeface="+mn-lt"/>
                          <a:ea typeface="+mn-ea"/>
                          <a:cs typeface="+mn-cs"/>
                        </a:rPr>
                        <a:t>スクリーニングサービスも提供。</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DOC2US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22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50" kern="1200" dirty="0">
                          <a:solidFill>
                            <a:schemeClr val="tx1"/>
                          </a:solidFill>
                          <a:latin typeface="+mn-lt"/>
                          <a:ea typeface="+mn-ea"/>
                          <a:cs typeface="+mn-cs"/>
                        </a:rPr>
                        <a:t>550</a:t>
                      </a:r>
                      <a:r>
                        <a:rPr kumimoji="1" lang="ja-JP" altLang="en-US" sz="1050" kern="1200" dirty="0">
                          <a:solidFill>
                            <a:schemeClr val="tx1"/>
                          </a:solidFill>
                          <a:latin typeface="+mn-lt"/>
                          <a:ea typeface="+mn-ea"/>
                          <a:cs typeface="+mn-cs"/>
                        </a:rPr>
                        <a:t>の公認薬局店舗があり、</a:t>
                      </a:r>
                      <a:r>
                        <a:rPr kumimoji="1" lang="en-US" altLang="ja-JP" sz="1050" kern="1200" dirty="0">
                          <a:solidFill>
                            <a:schemeClr val="tx1"/>
                          </a:solidFill>
                          <a:latin typeface="+mn-lt"/>
                          <a:ea typeface="+mn-ea"/>
                          <a:cs typeface="+mn-cs"/>
                        </a:rPr>
                        <a:t>500k</a:t>
                      </a:r>
                      <a:r>
                        <a:rPr kumimoji="1" lang="ja-JP" altLang="en-US" sz="1050" kern="1200" dirty="0">
                          <a:solidFill>
                            <a:schemeClr val="tx1"/>
                          </a:solidFill>
                          <a:latin typeface="+mn-lt"/>
                          <a:ea typeface="+mn-ea"/>
                          <a:cs typeface="+mn-cs"/>
                        </a:rPr>
                        <a:t>の電子処方箋発行実績を有する電子薬局サービス。</a:t>
                      </a:r>
                      <a:endParaRPr kumimoji="1" lang="en-US" altLang="ja-JP" sz="105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患者がクランバレー内に住んでいる場合は、処方された薬をわずか</a:t>
                      </a:r>
                      <a:r>
                        <a:rPr kumimoji="1" lang="en-US" altLang="ja-JP" sz="1050" kern="1200" dirty="0">
                          <a:solidFill>
                            <a:schemeClr val="tx1"/>
                          </a:solidFill>
                          <a:latin typeface="+mn-lt"/>
                          <a:ea typeface="+mn-ea"/>
                          <a:cs typeface="+mn-cs"/>
                        </a:rPr>
                        <a:t>2</a:t>
                      </a:r>
                      <a:r>
                        <a:rPr kumimoji="1" lang="ja-JP" altLang="en-US" sz="1050" kern="1200" dirty="0">
                          <a:solidFill>
                            <a:schemeClr val="tx1"/>
                          </a:solidFill>
                          <a:latin typeface="+mn-lt"/>
                          <a:ea typeface="+mn-ea"/>
                          <a:cs typeface="+mn-cs"/>
                        </a:rPr>
                        <a:t>時間で自宅に届けることができ、ペナン、セレンバン、マラッカ、ジョホールバル、コタキナバル、クチンなどの他の主要都市にも即日配達サービスを提供している。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indent="0"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Teleme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mn-ea"/>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医師だけでなく、薬剤師や研究所とのつながりを提供。電子的な相談や処方箋、薬の配達、検診やリマインダーなども利用可能。</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929994">
                <a:tc>
                  <a:txBody>
                    <a:bodyPr/>
                    <a:lstStyle/>
                    <a:p>
                      <a:pPr marL="0" algn="ctr" defTabSz="914400" rtl="0" eaLnBrk="1" fontAlgn="ctr" latinLnBrk="0" hangingPunct="1">
                        <a:spcAft>
                          <a:spcPts val="0"/>
                        </a:spcAft>
                      </a:pPr>
                      <a:r>
                        <a:rPr kumimoji="1" lang="en-US" alt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8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55563"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BookDoc</a:t>
                      </a:r>
                      <a:endPar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55563" indent="0" algn="l"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rPr>
                        <a:t>内資・外資</a:t>
                      </a:r>
                      <a:endParaRPr lang="en-US" altLang="ja-JP"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algn="ctr" defTabSz="914400" rtl="0" eaLnBrk="1" fontAlgn="b" latinLnBrk="0" hangingPunct="1"/>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11-50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rPr>
                        <a:t>人</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不明</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kumimoji="1" 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40,000~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rPr>
                        <a:t>人</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50" kern="1200" dirty="0">
                          <a:solidFill>
                            <a:schemeClr val="tx1"/>
                          </a:solidFill>
                          <a:latin typeface="+mn-lt"/>
                          <a:ea typeface="+mn-ea"/>
                          <a:cs typeface="+mn-cs"/>
                        </a:rPr>
                        <a:t>医師との診察予約ができるモバイルアプリケーション、</a:t>
                      </a:r>
                      <a:r>
                        <a:rPr kumimoji="1" lang="en-US" altLang="ja-JP" sz="1050" kern="1200" dirty="0">
                          <a:solidFill>
                            <a:schemeClr val="tx1"/>
                          </a:solidFill>
                          <a:latin typeface="+mn-lt"/>
                          <a:ea typeface="+mn-ea"/>
                          <a:cs typeface="+mn-cs"/>
                        </a:rPr>
                        <a:t>2015</a:t>
                      </a:r>
                      <a:r>
                        <a:rPr kumimoji="1" lang="ja-JP" altLang="en-US" sz="1050" kern="1200" dirty="0">
                          <a:solidFill>
                            <a:schemeClr val="tx1"/>
                          </a:solidFill>
                          <a:latin typeface="+mn-lt"/>
                          <a:ea typeface="+mn-ea"/>
                          <a:cs typeface="+mn-cs"/>
                        </a:rPr>
                        <a:t>年からサービス提供をしている。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281139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1"/>
            </p:custDataLst>
            <p:extLst>
              <p:ext uri="{D42A27DB-BD31-4B8C-83A1-F6EECF244321}">
                <p14:modId xmlns:p14="http://schemas.microsoft.com/office/powerpoint/2010/main" val="2399249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経済産業省「令和２年度国際ヘルスケア拠点構築促進事業（マレーシアにおけるモバイル・クラウドを活用した遠隔脳神経センター実証調査プロジェクト）報告書、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Strategic Plan: Allied Health Sciences Division &amp; Allied Health Professions 2021-2025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テキスト ボックス 3">
            <a:extLst>
              <a:ext uri="{FF2B5EF4-FFF2-40B4-BE49-F238E27FC236}">
                <a16:creationId xmlns:a16="http://schemas.microsoft.com/office/drawing/2014/main" id="{0E44F1F8-BB29-4C58-8164-9B4294E87960}"/>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を始めとしたデジタルヘルスケアツールの普及率は依然限定的。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他方で、デジタル医療の促進は政府方針として掲げられており、民間企業の参入も増えつつある。</a:t>
            </a:r>
          </a:p>
        </p:txBody>
      </p:sp>
      <p:grpSp>
        <p:nvGrpSpPr>
          <p:cNvPr id="9" name="グループ化 4">
            <a:extLst>
              <a:ext uri="{FF2B5EF4-FFF2-40B4-BE49-F238E27FC236}">
                <a16:creationId xmlns:a16="http://schemas.microsoft.com/office/drawing/2014/main" id="{51D377F4-75C8-4F21-924B-0474DFBC3722}"/>
              </a:ext>
            </a:extLst>
          </p:cNvPr>
          <p:cNvGrpSpPr/>
          <p:nvPr/>
        </p:nvGrpSpPr>
        <p:grpSpPr>
          <a:xfrm>
            <a:off x="416496" y="1771464"/>
            <a:ext cx="4464496" cy="288032"/>
            <a:chOff x="4803500" y="2113806"/>
            <a:chExt cx="2954133" cy="288032"/>
          </a:xfrm>
        </p:grpSpPr>
        <p:cxnSp>
          <p:nvCxnSpPr>
            <p:cNvPr id="13" name="直線コネクタ 5">
              <a:extLst>
                <a:ext uri="{FF2B5EF4-FFF2-40B4-BE49-F238E27FC236}">
                  <a16:creationId xmlns:a16="http://schemas.microsoft.com/office/drawing/2014/main" id="{3E9ABA27-B490-4A09-AD4C-782145B0E71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3768FBA-64A8-4D6D-B425-5EF6FB67754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デジタル化の進捗動向</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15" name="グループ化 78">
            <a:extLst>
              <a:ext uri="{FF2B5EF4-FFF2-40B4-BE49-F238E27FC236}">
                <a16:creationId xmlns:a16="http://schemas.microsoft.com/office/drawing/2014/main" id="{0C3299ED-F9D3-4D32-9B88-6281E07FF0C8}"/>
              </a:ext>
            </a:extLst>
          </p:cNvPr>
          <p:cNvGrpSpPr/>
          <p:nvPr/>
        </p:nvGrpSpPr>
        <p:grpSpPr>
          <a:xfrm>
            <a:off x="5241032" y="1771464"/>
            <a:ext cx="4464496" cy="288032"/>
            <a:chOff x="4803500" y="2113806"/>
            <a:chExt cx="2954133" cy="288032"/>
          </a:xfrm>
        </p:grpSpPr>
        <p:cxnSp>
          <p:nvCxnSpPr>
            <p:cNvPr id="16" name="直線コネクタ 79">
              <a:extLst>
                <a:ext uri="{FF2B5EF4-FFF2-40B4-BE49-F238E27FC236}">
                  <a16:creationId xmlns:a16="http://schemas.microsoft.com/office/drawing/2014/main" id="{B74C6D5C-7CB8-455F-9CB3-259C368425C5}"/>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F2CF44E-B612-4635-BB71-80C8F95578D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政府方針、及びそれを踏まえた民間企業の動向</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9" name="テキスト ボックス 51">
            <a:extLst>
              <a:ext uri="{FF2B5EF4-FFF2-40B4-BE49-F238E27FC236}">
                <a16:creationId xmlns:a16="http://schemas.microsoft.com/office/drawing/2014/main" id="{085C869B-1D5D-499E-A557-BBAE3F581F4C}"/>
              </a:ext>
            </a:extLst>
          </p:cNvPr>
          <p:cNvSpPr txBox="1"/>
          <p:nvPr/>
        </p:nvSpPr>
        <p:spPr>
          <a:xfrm>
            <a:off x="416496" y="2144899"/>
            <a:ext cx="4429393" cy="2939907"/>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デジタルヘルスケアの核である病院情報システム（</a:t>
            </a:r>
            <a:r>
              <a:rPr lang="en-US" altLang="ja-JP" sz="1200" spc="-30" dirty="0"/>
              <a:t>HIS</a:t>
            </a:r>
            <a:r>
              <a:rPr lang="ja-JP" altLang="en-US" sz="1200" spc="-30" dirty="0"/>
              <a:t>）については、</a:t>
            </a:r>
            <a:r>
              <a:rPr lang="en-US" altLang="ja-JP" sz="1200" spc="-30" dirty="0"/>
              <a:t>1990</a:t>
            </a:r>
            <a:r>
              <a:rPr lang="ja-JP" altLang="en-US" sz="1200" spc="-30" dirty="0"/>
              <a:t>年代から国家計画「</a:t>
            </a:r>
            <a:r>
              <a:rPr lang="en-US" altLang="ja-JP" sz="1200" spc="-30" dirty="0"/>
              <a:t>Malaysia Plan</a:t>
            </a:r>
            <a:r>
              <a:rPr lang="ja-JP" altLang="en-US" sz="1200" spc="-30" dirty="0"/>
              <a:t>」にて重要項目として言及されてきたものの、</a:t>
            </a:r>
            <a:r>
              <a:rPr lang="en-US" altLang="ja-JP" sz="1200" spc="-30" dirty="0"/>
              <a:t>138</a:t>
            </a:r>
            <a:r>
              <a:rPr lang="ja-JP" altLang="en-US" sz="1200" spc="-30" dirty="0"/>
              <a:t>の公立病院のうち</a:t>
            </a:r>
            <a:r>
              <a:rPr lang="en-US" altLang="ja-JP" sz="1200" spc="-30" dirty="0"/>
              <a:t>HIS</a:t>
            </a:r>
            <a:r>
              <a:rPr lang="ja-JP" altLang="en-US" sz="1200" spc="-30" dirty="0"/>
              <a:t>を導入しているのは僅か</a:t>
            </a:r>
            <a:r>
              <a:rPr lang="en-US" altLang="ja-JP" sz="1200" spc="-30" dirty="0"/>
              <a:t>21</a:t>
            </a:r>
            <a:r>
              <a:rPr lang="ja-JP" altLang="en-US" sz="1200" spc="-30" dirty="0"/>
              <a:t>先（</a:t>
            </a:r>
            <a:r>
              <a:rPr lang="en-US" altLang="ja-JP" sz="1200" spc="-30" dirty="0"/>
              <a:t>2017</a:t>
            </a:r>
            <a:r>
              <a:rPr lang="ja-JP" altLang="en-US" sz="1200" spc="-30" dirty="0"/>
              <a:t>年時点）と、普及率は非常に低い状態にある。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大容量且つ高スピードな通信インフラが全国的に整備されているにもかかわらず、医療のデジタル化が進んでいない要因としては、保健省の予算割り当てが不十分な点、医療機関のスタッフの</a:t>
            </a:r>
            <a:r>
              <a:rPr lang="en-US" altLang="ja-JP" sz="1200" spc="-30" dirty="0"/>
              <a:t>IT</a:t>
            </a:r>
            <a:r>
              <a:rPr lang="ja-JP" altLang="en-US" sz="1200" spc="-30" dirty="0"/>
              <a:t>リテラシーが限定的である点等が挙げられる。</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200" spc="-30" dirty="0"/>
              <a:t>2009</a:t>
            </a:r>
            <a:r>
              <a:rPr lang="ja-JP" altLang="en-US" sz="1200" spc="-30" dirty="0"/>
              <a:t>年に試験運用を開始した</a:t>
            </a:r>
            <a:r>
              <a:rPr lang="en-US" altLang="ja-JP" sz="1200" spc="-30" dirty="0" err="1"/>
              <a:t>MyHiX</a:t>
            </a:r>
            <a:r>
              <a:rPr lang="ja-JP" altLang="en-US" sz="1200" spc="-30" dirty="0"/>
              <a:t>（</a:t>
            </a:r>
            <a:r>
              <a:rPr lang="en-US" altLang="ja-JP" sz="1200" spc="-30" dirty="0"/>
              <a:t>Malaysia Health Information Exchange</a:t>
            </a:r>
            <a:r>
              <a:rPr lang="ja-JP" altLang="en-US" sz="1200" spc="-30" dirty="0"/>
              <a:t>）は、患者の医療データを国内の様々な医療機関同士が共有できる画期的なシステムであるものの、個人情報に係るセキュリティが脆弱なこと等がボトルネックとなり、導入先は僅か</a:t>
            </a:r>
            <a:r>
              <a:rPr lang="en-US" altLang="ja-JP" sz="1200" spc="-30" dirty="0"/>
              <a:t>8</a:t>
            </a:r>
            <a:r>
              <a:rPr lang="ja-JP" altLang="en-US" sz="1200" spc="-30" dirty="0"/>
              <a:t>つの医療機関に留まっている（</a:t>
            </a:r>
            <a:r>
              <a:rPr lang="en-US" altLang="ja-JP" sz="1200" spc="-30" dirty="0"/>
              <a:t>2017</a:t>
            </a:r>
            <a:r>
              <a:rPr lang="ja-JP" altLang="en-US" sz="1200" spc="-30" dirty="0"/>
              <a:t>年時点）。</a:t>
            </a:r>
            <a:endParaRPr lang="en-US" altLang="ja-JP" sz="1200" spc="-30" dirty="0"/>
          </a:p>
        </p:txBody>
      </p:sp>
      <p:sp>
        <p:nvSpPr>
          <p:cNvPr id="20" name="テキスト ボックス 51">
            <a:extLst>
              <a:ext uri="{FF2B5EF4-FFF2-40B4-BE49-F238E27FC236}">
                <a16:creationId xmlns:a16="http://schemas.microsoft.com/office/drawing/2014/main" id="{6BB7A588-12CB-4BDB-8A8F-D45DDEEFF438}"/>
              </a:ext>
            </a:extLst>
          </p:cNvPr>
          <p:cNvSpPr txBox="1"/>
          <p:nvPr/>
        </p:nvSpPr>
        <p:spPr>
          <a:xfrm>
            <a:off x="5241032" y="2144899"/>
            <a:ext cx="4429393" cy="3719736"/>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保健省を中心にマレーシア政府は、医療データのデジタル化やオンライン診療を促進する方針。</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2017</a:t>
            </a:r>
            <a:r>
              <a:rPr lang="ja-JP" altLang="en-US" sz="1200" spc="-30" dirty="0"/>
              <a:t>年に同省は、保健・医療の情報収集・報告システム</a:t>
            </a:r>
            <a:r>
              <a:rPr lang="en-US" altLang="ja-JP" sz="1200" spc="-30" dirty="0" err="1"/>
              <a:t>MyHDW</a:t>
            </a:r>
            <a:r>
              <a:rPr lang="ja-JP" altLang="en-US" sz="1200" spc="-30" dirty="0"/>
              <a:t>（</a:t>
            </a:r>
            <a:r>
              <a:rPr lang="en-US" altLang="ja-JP" sz="1200" spc="-30" dirty="0"/>
              <a:t>Malaysian Health Data Warehouse</a:t>
            </a:r>
            <a:r>
              <a:rPr lang="ja-JP" altLang="en-US" sz="1200" spc="-30" dirty="0"/>
              <a:t>）を設立。翌</a:t>
            </a:r>
            <a:r>
              <a:rPr lang="en-US" altLang="ja-JP" sz="1200" spc="-30" dirty="0"/>
              <a:t>2018</a:t>
            </a:r>
            <a:r>
              <a:rPr lang="ja-JP" altLang="en-US" sz="1200" spc="-30" dirty="0"/>
              <a:t>年には、電子カルテを</a:t>
            </a:r>
            <a:r>
              <a:rPr lang="en-US" altLang="ja-JP" sz="1200" spc="-30" dirty="0"/>
              <a:t>3</a:t>
            </a:r>
            <a:r>
              <a:rPr lang="ja-JP" altLang="en-US" sz="1200" spc="-30" dirty="0"/>
              <a:t>年間で国内</a:t>
            </a:r>
            <a:r>
              <a:rPr lang="en-US" altLang="ja-JP" sz="1200" spc="-30" dirty="0"/>
              <a:t>145</a:t>
            </a:r>
            <a:r>
              <a:rPr lang="ja-JP" altLang="en-US" sz="1200" spc="-30" dirty="0"/>
              <a:t>の医療機関に導入の上、</a:t>
            </a:r>
            <a:r>
              <a:rPr lang="en-US" altLang="ja-JP" sz="1200" spc="-30" dirty="0" err="1"/>
              <a:t>MyHDW</a:t>
            </a:r>
            <a:r>
              <a:rPr lang="ja-JP" altLang="en-US" sz="1200" spc="-30" dirty="0"/>
              <a:t>と同期する計画を発表。</a:t>
            </a:r>
            <a:endParaRPr lang="en-US" altLang="ja-JP" sz="1200" spc="-30" dirty="0"/>
          </a:p>
          <a:p>
            <a:pPr marL="171450" indent="-171450">
              <a:lnSpc>
                <a:spcPct val="113000"/>
              </a:lnSpc>
              <a:spcAft>
                <a:spcPts val="600"/>
              </a:spcAft>
              <a:buClr>
                <a:schemeClr val="bg1">
                  <a:lumMod val="50000"/>
                </a:schemeClr>
              </a:buClr>
              <a:buSzPct val="80000"/>
              <a:buFontTx/>
              <a:buChar char="-"/>
            </a:pPr>
            <a:r>
              <a:rPr lang="en-US" altLang="ja-JP" sz="1200" spc="-30" dirty="0"/>
              <a:t>2018</a:t>
            </a:r>
            <a:r>
              <a:rPr lang="ja-JP" altLang="en-US" sz="1200" spc="-30" dirty="0"/>
              <a:t>年に保健省は、デジタル医療分野で先進的な取組を行っている</a:t>
            </a:r>
            <a:r>
              <a:rPr lang="en-US" altLang="ja-JP" sz="1200" spc="-30" dirty="0"/>
              <a:t>CREST</a:t>
            </a:r>
            <a:r>
              <a:rPr lang="ja-JP" altLang="en-US" sz="1200" spc="-30" dirty="0"/>
              <a:t>（マレーシアの産官学連携プログラム）と覚書を締結。</a:t>
            </a:r>
            <a:endParaRPr lang="en-US" altLang="ja-JP" sz="1200" spc="-30" dirty="0"/>
          </a:p>
          <a:p>
            <a:pPr marL="171450" indent="-171450">
              <a:lnSpc>
                <a:spcPct val="113000"/>
              </a:lnSpc>
              <a:spcAft>
                <a:spcPts val="600"/>
              </a:spcAft>
              <a:buClr>
                <a:schemeClr val="bg1">
                  <a:lumMod val="50000"/>
                </a:schemeClr>
              </a:buClr>
              <a:buSzPct val="80000"/>
              <a:buFontTx/>
              <a:buChar char="-"/>
            </a:pPr>
            <a:r>
              <a:rPr lang="ja-JP" altLang="en-US" sz="1200" spc="-30" dirty="0"/>
              <a:t>「</a:t>
            </a:r>
            <a:r>
              <a:rPr lang="en-US" altLang="ja-JP" sz="1200" spc="-30" dirty="0"/>
              <a:t>Strategic Plan 2020-2025</a:t>
            </a:r>
            <a:r>
              <a:rPr lang="ja-JP" altLang="en-US" sz="1200" spc="-30" dirty="0"/>
              <a:t>」においても、医療のデジタルトランスフォーメーションが重要課題として取り上げられている。</a:t>
            </a:r>
            <a:endParaRPr lang="en-US" altLang="ja-JP" sz="12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200" spc="-30" dirty="0"/>
              <a:t>民間企業では、</a:t>
            </a:r>
            <a:r>
              <a:rPr lang="en-US" altLang="ja-JP" sz="1200" spc="-30" dirty="0"/>
              <a:t> </a:t>
            </a:r>
            <a:r>
              <a:rPr lang="ja-JP" altLang="en-US" sz="1200" spc="-30" dirty="0"/>
              <a:t>オンライン診断やオンライン薬局事業を手掛ける</a:t>
            </a:r>
            <a:r>
              <a:rPr lang="en-US" altLang="ja-JP" sz="1200" spc="-30" dirty="0" err="1"/>
              <a:t>DoctorOnCall</a:t>
            </a:r>
            <a:r>
              <a:rPr lang="ja-JP" altLang="en-US" sz="1200" spc="-30" dirty="0"/>
              <a:t>（マレーシア最大のデジタル医療プラットフォーマー）や、チャットベースでのオンライン診断を手掛ける</a:t>
            </a:r>
            <a:r>
              <a:rPr lang="en-US" altLang="ja-JP" sz="1200" spc="-30" dirty="0"/>
              <a:t>DOC2US</a:t>
            </a:r>
            <a:r>
              <a:rPr lang="ja-JP" altLang="en-US" sz="1200" spc="-30" dirty="0"/>
              <a:t>といった国内企業に加え、医療関係者間のコミュニケーションアプリを展開するアルム等、日本企業を含む海外企業も医療データのデジタル化やオンライン診療への取り組みを強化している。</a:t>
            </a:r>
            <a:endParaRPr lang="en-US" altLang="ja-JP" sz="1200" spc="-30" dirty="0"/>
          </a:p>
        </p:txBody>
      </p:sp>
      <p:sp>
        <p:nvSpPr>
          <p:cNvPr id="26" name="Title 1">
            <a:extLst>
              <a:ext uri="{FF2B5EF4-FFF2-40B4-BE49-F238E27FC236}">
                <a16:creationId xmlns:a16="http://schemas.microsoft.com/office/drawing/2014/main" id="{6FE51C86-00B9-48FE-ACF8-9573925B486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en-US" dirty="0">
              <a:latin typeface="HGP創英角ｺﾞｼｯｸUB" panose="020B0A00000000000000" pitchFamily="34" charset="-128"/>
            </a:endParaRPr>
          </a:p>
        </p:txBody>
      </p:sp>
      <p:sp>
        <p:nvSpPr>
          <p:cNvPr id="27" name="Text Placeholder 2">
            <a:extLst>
              <a:ext uri="{FF2B5EF4-FFF2-40B4-BE49-F238E27FC236}">
                <a16:creationId xmlns:a16="http://schemas.microsoft.com/office/drawing/2014/main" id="{D51BBFA5-90B2-439D-8B2F-9DB92D18D9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64223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5" imgW="360" imgH="360" progId="TCLayout.ActiveDocument.1">
                  <p:embed/>
                </p:oleObj>
              </mc:Choice>
              <mc:Fallback>
                <p:oleObj name="think-cellスライド" r:id="rId45" imgW="360" imgH="360" progId="TCLayout.ActiveDocument.1">
                  <p:embed/>
                  <p:pic>
                    <p:nvPicPr>
                      <p:cNvPr id="7" name="Object 6"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5" name="タイトル 4"/>
          <p:cNvSpPr>
            <a:spLocks noGrp="1"/>
          </p:cNvSpPr>
          <p:nvPr>
            <p:ph type="title"/>
          </p:nvPr>
        </p:nvSpPr>
        <p:spPr/>
        <p:txBody>
          <a:bodyPr vert="horz"/>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都市化率が高く、都市部に人口が集中している。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年の人口で上位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都市を見ると、特にクアラルンプールにおいて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年の人口増が顕著である。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41" name="Chart 40">
            <a:extLst>
              <a:ext uri="{FF2B5EF4-FFF2-40B4-BE49-F238E27FC236}">
                <a16:creationId xmlns:a16="http://schemas.microsoft.com/office/drawing/2014/main" id="{84D3605E-0673-BD8B-D743-F9DDB656BA55}"/>
              </a:ext>
            </a:extLst>
          </p:cNvPr>
          <p:cNvGraphicFramePr/>
          <p:nvPr>
            <p:custDataLst>
              <p:tags r:id="rId3"/>
            </p:custDataLst>
            <p:extLst>
              <p:ext uri="{D42A27DB-BD31-4B8C-83A1-F6EECF244321}">
                <p14:modId xmlns:p14="http://schemas.microsoft.com/office/powerpoint/2010/main" val="431479157"/>
              </p:ext>
            </p:extLst>
          </p:nvPr>
        </p:nvGraphicFramePr>
        <p:xfrm>
          <a:off x="119063" y="2266950"/>
          <a:ext cx="4311650" cy="3908425"/>
        </p:xfrm>
        <a:graphic>
          <a:graphicData uri="http://schemas.openxmlformats.org/drawingml/2006/chart">
            <c:chart xmlns:c="http://schemas.openxmlformats.org/drawingml/2006/chart" xmlns:r="http://schemas.openxmlformats.org/officeDocument/2006/relationships" r:id="rId47"/>
          </a:graphicData>
        </a:graphic>
      </p:graphicFrame>
      <p:cxnSp>
        <p:nvCxnSpPr>
          <p:cNvPr id="4" name="Straight Connector 3">
            <a:extLst>
              <a:ext uri="{FF2B5EF4-FFF2-40B4-BE49-F238E27FC236}">
                <a16:creationId xmlns:a16="http://schemas.microsoft.com/office/drawing/2014/main" id="{BB00D355-F2D7-ACD7-EB2B-B847FE67F395}"/>
              </a:ext>
            </a:extLst>
          </p:cNvPr>
          <p:cNvCxnSpPr/>
          <p:nvPr>
            <p:custDataLst>
              <p:tags r:id="rId4"/>
            </p:custDataLst>
          </p:nvPr>
        </p:nvCxnSpPr>
        <p:spPr bwMode="auto">
          <a:xfrm flipH="1">
            <a:off x="633413" y="380682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p:cNvSpPr>
            <a:spLocks noGrp="1"/>
          </p:cNvSpPr>
          <p:nvPr>
            <p:custDataLst>
              <p:tags r:id="rId5"/>
            </p:custDataLst>
          </p:nvPr>
        </p:nvSpPr>
        <p:spPr bwMode="auto">
          <a:xfrm>
            <a:off x="222250" y="216217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1000" dirty="0">
                <a:sym typeface="+mn-lt"/>
              </a:rPr>
              <a:t>(%)</a:t>
            </a:r>
            <a:endParaRPr kumimoji="0" lang="ja-JP" altLang="en-US" sz="1000" dirty="0">
              <a:sym typeface="+mn-lt"/>
            </a:endParaRPr>
          </a:p>
        </p:txBody>
      </p:sp>
      <p:sp useBgFill="1">
        <p:nvSpPr>
          <p:cNvPr id="60" name="テキスト プレースホルダ 9"/>
          <p:cNvSpPr>
            <a:spLocks noGrp="1"/>
          </p:cNvSpPr>
          <p:nvPr>
            <p:custDataLst>
              <p:tags r:id="rId6"/>
            </p:custDataLst>
          </p:nvPr>
        </p:nvSpPr>
        <p:spPr bwMode="gray">
          <a:xfrm>
            <a:off x="655638" y="3730625"/>
            <a:ext cx="279400" cy="152400"/>
          </a:xfrm>
          <a:prstGeom prst="rect">
            <a:avLst/>
          </a:prstGeom>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1F8CCC3-4941-4513-BD00-92958DAA0C58}" type="datetime'''''''''6''2''.''''0'">
              <a:rPr kumimoji="0" lang="ja-JP" altLang="en-US" sz="1000" smtClean="0">
                <a:sym typeface="+mn-lt"/>
              </a:rPr>
              <a:pPr marL="0" indent="0">
                <a:spcBef>
                  <a:spcPct val="0"/>
                </a:spcBef>
                <a:buNone/>
              </a:pPr>
              <a:t>62.0</a:t>
            </a:fld>
            <a:endParaRPr kumimoji="0" lang="ja-JP" altLang="en-US" sz="1000" dirty="0">
              <a:sym typeface="+mn-lt"/>
            </a:endParaRPr>
          </a:p>
        </p:txBody>
      </p:sp>
      <p:sp>
        <p:nvSpPr>
          <p:cNvPr id="23" name="テキスト プレースホルダ 9"/>
          <p:cNvSpPr>
            <a:spLocks noGrp="1"/>
          </p:cNvSpPr>
          <p:nvPr>
            <p:custDataLst>
              <p:tags r:id="rId7"/>
            </p:custDataLst>
          </p:nvPr>
        </p:nvSpPr>
        <p:spPr bwMode="auto">
          <a:xfrm>
            <a:off x="414338"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EAE4D1-DDF6-46F6-8D14-0EFB0F989B17}" type="datetime'2''''''''''''''''''00''''''''''0'''''''''''''''">
              <a:rPr lang="ja-JP" altLang="en-US" sz="1000"/>
              <a:pPr marL="0" indent="0" algn="ctr">
                <a:spcBef>
                  <a:spcPct val="0"/>
                </a:spcBef>
                <a:buNone/>
              </a:pPr>
              <a:t>2000</a:t>
            </a:fld>
            <a:endParaRPr kumimoji="0" lang="ja-JP" altLang="en-US" sz="1000" dirty="0">
              <a:sym typeface="+mn-lt"/>
            </a:endParaRPr>
          </a:p>
        </p:txBody>
      </p:sp>
      <p:sp>
        <p:nvSpPr>
          <p:cNvPr id="24" name="テキスト プレースホルダ 9"/>
          <p:cNvSpPr>
            <a:spLocks noGrp="1"/>
          </p:cNvSpPr>
          <p:nvPr>
            <p:custDataLst>
              <p:tags r:id="rId8"/>
            </p:custDataLst>
          </p:nvPr>
        </p:nvSpPr>
        <p:spPr bwMode="auto">
          <a:xfrm>
            <a:off x="85407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0C0FE3-B46F-469D-BC0F-DD3C5788283B}" type="datetime'''''''''''''''''''''0''''''''''''''''''''''''''''''''5'''''''">
              <a:rPr lang="ja-JP" altLang="en-US" sz="1000"/>
              <a:pPr marL="0" indent="0" algn="ctr">
                <a:spcBef>
                  <a:spcPct val="0"/>
                </a:spcBef>
                <a:buNone/>
              </a:pPr>
              <a:t>05</a:t>
            </a:fld>
            <a:endParaRPr kumimoji="0" lang="ja-JP" altLang="en-US" sz="1000" dirty="0">
              <a:sym typeface="+mn-lt"/>
            </a:endParaRPr>
          </a:p>
        </p:txBody>
      </p:sp>
      <p:sp>
        <p:nvSpPr>
          <p:cNvPr id="25" name="テキスト プレースホルダ 9"/>
          <p:cNvSpPr>
            <a:spLocks noGrp="1"/>
          </p:cNvSpPr>
          <p:nvPr>
            <p:custDataLst>
              <p:tags r:id="rId9"/>
            </p:custDataLst>
          </p:nvPr>
        </p:nvSpPr>
        <p:spPr bwMode="auto">
          <a:xfrm>
            <a:off x="12239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E913D2-CE34-4B9C-99CB-E0409A052A66}" type="datetime'''''''''''''''''''''''''''''''1''''''''''''''0'''">
              <a:rPr lang="ja-JP" altLang="en-US" sz="1000"/>
              <a:pPr marL="0" indent="0" algn="ctr">
                <a:spcBef>
                  <a:spcPct val="0"/>
                </a:spcBef>
                <a:buNone/>
              </a:pPr>
              <a:t>10</a:t>
            </a:fld>
            <a:endParaRPr kumimoji="0" lang="ja-JP" altLang="en-US" sz="1000" dirty="0">
              <a:sym typeface="+mn-lt"/>
            </a:endParaRPr>
          </a:p>
        </p:txBody>
      </p:sp>
      <p:sp>
        <p:nvSpPr>
          <p:cNvPr id="26" name="テキスト プレースホルダ 9"/>
          <p:cNvSpPr>
            <a:spLocks noGrp="1"/>
          </p:cNvSpPr>
          <p:nvPr>
            <p:custDataLst>
              <p:tags r:id="rId10"/>
            </p:custDataLst>
          </p:nvPr>
        </p:nvSpPr>
        <p:spPr bwMode="auto">
          <a:xfrm>
            <a:off x="15954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6C8AAA-0FBD-4F2A-99E2-6030B033AB6C}" type="datetime'1''''''''''''''''''5'''''''''''''''''''''''''''''''''">
              <a:rPr lang="ja-JP" altLang="en-US" sz="1000"/>
              <a:pPr marL="0" indent="0" algn="ctr">
                <a:spcBef>
                  <a:spcPct val="0"/>
                </a:spcBef>
                <a:buNone/>
              </a:pPr>
              <a:t>15</a:t>
            </a:fld>
            <a:endParaRPr kumimoji="0" lang="ja-JP" altLang="en-US" sz="1000" dirty="0">
              <a:sym typeface="+mn-lt"/>
            </a:endParaRPr>
          </a:p>
        </p:txBody>
      </p:sp>
      <p:sp>
        <p:nvSpPr>
          <p:cNvPr id="27" name="テキスト プレースホルダ 9"/>
          <p:cNvSpPr>
            <a:spLocks noGrp="1"/>
          </p:cNvSpPr>
          <p:nvPr>
            <p:custDataLst>
              <p:tags r:id="rId11"/>
            </p:custDataLst>
          </p:nvPr>
        </p:nvSpPr>
        <p:spPr bwMode="auto">
          <a:xfrm>
            <a:off x="1965325"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17C1F7-2D67-4641-9E8E-2441ED90A8F8}" type="datetime'''''''''''''''''''''2''''''0'''''''''''''">
              <a:rPr lang="ja-JP" altLang="en-US" sz="1000"/>
              <a:pPr marL="0" indent="0" algn="ctr">
                <a:spcBef>
                  <a:spcPct val="0"/>
                </a:spcBef>
                <a:buNone/>
              </a:pPr>
              <a:t>20</a:t>
            </a:fld>
            <a:endParaRPr kumimoji="0" lang="ja-JP" altLang="en-US" sz="1000" dirty="0">
              <a:sym typeface="+mn-lt"/>
            </a:endParaRPr>
          </a:p>
        </p:txBody>
      </p:sp>
      <p:sp>
        <p:nvSpPr>
          <p:cNvPr id="28" name="テキスト プレースホルダ 9"/>
          <p:cNvSpPr>
            <a:spLocks noGrp="1"/>
          </p:cNvSpPr>
          <p:nvPr>
            <p:custDataLst>
              <p:tags r:id="rId12"/>
            </p:custDataLst>
          </p:nvPr>
        </p:nvSpPr>
        <p:spPr bwMode="auto">
          <a:xfrm>
            <a:off x="233521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7A40C-399F-42FF-9DEC-FC64FD674988}" type="datetime'''''''''''''''''2''''''''''''''''5'''''">
              <a:rPr lang="ja-JP" altLang="en-US" sz="1000"/>
              <a:pPr marL="0" indent="0" algn="ctr">
                <a:spcBef>
                  <a:spcPct val="0"/>
                </a:spcBef>
                <a:buNone/>
              </a:pPr>
              <a:t>25</a:t>
            </a:fld>
            <a:endParaRPr kumimoji="0" lang="ja-JP" altLang="en-US" sz="1000" dirty="0">
              <a:sym typeface="+mn-lt"/>
            </a:endParaRPr>
          </a:p>
        </p:txBody>
      </p:sp>
      <p:sp>
        <p:nvSpPr>
          <p:cNvPr id="29" name="テキスト プレースホルダ 9"/>
          <p:cNvSpPr>
            <a:spLocks noGrp="1"/>
          </p:cNvSpPr>
          <p:nvPr>
            <p:custDataLst>
              <p:tags r:id="rId13"/>
            </p:custDataLst>
          </p:nvPr>
        </p:nvSpPr>
        <p:spPr bwMode="auto">
          <a:xfrm>
            <a:off x="27051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2F4214-7931-400A-94B0-5B861792B739}" type="datetime'''''''''''3''''''''''''''''''''''''''''''0'''''''''''''">
              <a:rPr lang="ja-JP" altLang="en-US" sz="1000"/>
              <a:pPr marL="0" indent="0" algn="ctr">
                <a:spcBef>
                  <a:spcPct val="0"/>
                </a:spcBef>
                <a:buNone/>
              </a:pPr>
              <a:t>30</a:t>
            </a:fld>
            <a:endParaRPr kumimoji="0" lang="ja-JP" altLang="en-US" sz="1000" dirty="0">
              <a:sym typeface="+mn-lt"/>
            </a:endParaRPr>
          </a:p>
        </p:txBody>
      </p:sp>
      <p:sp>
        <p:nvSpPr>
          <p:cNvPr id="30" name="テキスト プレースホルダ 9"/>
          <p:cNvSpPr>
            <a:spLocks noGrp="1"/>
          </p:cNvSpPr>
          <p:nvPr>
            <p:custDataLst>
              <p:tags r:id="rId14"/>
            </p:custDataLst>
          </p:nvPr>
        </p:nvSpPr>
        <p:spPr bwMode="auto">
          <a:xfrm>
            <a:off x="3074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2A74DC-617F-499F-A85D-176892151821}" type="datetime'''''''''''''''''''''35'''''''''''''''''''''''''''''''''''''''">
              <a:rPr lang="ja-JP" altLang="en-US" sz="1000"/>
              <a:pPr marL="0" indent="0" algn="ctr">
                <a:spcBef>
                  <a:spcPct val="0"/>
                </a:spcBef>
                <a:buNone/>
              </a:pPr>
              <a:t>35</a:t>
            </a:fld>
            <a:endParaRPr kumimoji="0" lang="ja-JP" altLang="en-US" sz="1000" dirty="0">
              <a:sym typeface="+mn-lt"/>
            </a:endParaRPr>
          </a:p>
        </p:txBody>
      </p:sp>
      <p:sp>
        <p:nvSpPr>
          <p:cNvPr id="31" name="テキスト プレースホルダ 9"/>
          <p:cNvSpPr>
            <a:spLocks noGrp="1"/>
          </p:cNvSpPr>
          <p:nvPr>
            <p:custDataLst>
              <p:tags r:id="rId15"/>
            </p:custDataLst>
          </p:nvPr>
        </p:nvSpPr>
        <p:spPr bwMode="auto">
          <a:xfrm>
            <a:off x="3446463"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FB7-8FE6-4268-ACD7-8AC91B4A0AB2}" type="datetime'''''4''0'''''''''''''''''''''''''''''''">
              <a:rPr lang="ja-JP" altLang="en-US" sz="1000"/>
              <a:pPr marL="0" indent="0" algn="ctr">
                <a:spcBef>
                  <a:spcPct val="0"/>
                </a:spcBef>
                <a:buNone/>
              </a:pPr>
              <a:t>40</a:t>
            </a:fld>
            <a:endParaRPr kumimoji="0" lang="ja-JP" altLang="en-US" sz="1000" dirty="0">
              <a:sym typeface="+mn-lt"/>
            </a:endParaRPr>
          </a:p>
        </p:txBody>
      </p:sp>
      <p:sp>
        <p:nvSpPr>
          <p:cNvPr id="32" name="テキスト プレースホルダ 9"/>
          <p:cNvSpPr>
            <a:spLocks noGrp="1"/>
          </p:cNvSpPr>
          <p:nvPr>
            <p:custDataLst>
              <p:tags r:id="rId16"/>
            </p:custDataLst>
          </p:nvPr>
        </p:nvSpPr>
        <p:spPr bwMode="auto">
          <a:xfrm>
            <a:off x="38163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EDB798-A650-48F3-96D9-01226B29088C}" type="datetime'''''''''''''''''''''''''''4''5'''''''''''''">
              <a:rPr lang="ja-JP" altLang="en-US" sz="1000"/>
              <a:pPr marL="0" indent="0" algn="ctr">
                <a:spcBef>
                  <a:spcPct val="0"/>
                </a:spcBef>
                <a:buNone/>
              </a:pPr>
              <a:t>45</a:t>
            </a:fld>
            <a:endParaRPr kumimoji="0" lang="ja-JP" altLang="en-US" sz="1000" dirty="0">
              <a:sym typeface="+mn-lt"/>
            </a:endParaRPr>
          </a:p>
        </p:txBody>
      </p:sp>
      <p:sp>
        <p:nvSpPr>
          <p:cNvPr id="36" name="テキスト プレースホルダ 9"/>
          <p:cNvSpPr>
            <a:spLocks noGrp="1"/>
          </p:cNvSpPr>
          <p:nvPr>
            <p:custDataLst>
              <p:tags r:id="rId17"/>
            </p:custDataLst>
          </p:nvPr>
        </p:nvSpPr>
        <p:spPr bwMode="auto">
          <a:xfrm>
            <a:off x="41862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DBFFD-C994-4BA3-9C10-606250ED696D}" type="datetime'''''''''''''''5''''''''''''''''0'''''">
              <a:rPr lang="ja-JP" altLang="en-US" sz="1000"/>
              <a:pPr marL="0" indent="0" algn="ctr">
                <a:spcBef>
                  <a:spcPct val="0"/>
                </a:spcBef>
                <a:buNone/>
              </a:pPr>
              <a:t>50</a:t>
            </a:fld>
            <a:endParaRPr kumimoji="0" lang="ja-JP" altLang="en-US" sz="1000" dirty="0">
              <a:sym typeface="+mn-lt"/>
            </a:endParaRPr>
          </a:p>
        </p:txBody>
      </p:sp>
      <p:graphicFrame>
        <p:nvGraphicFramePr>
          <p:cNvPr id="96" name="Chart 95">
            <a:extLst>
              <a:ext uri="{FF2B5EF4-FFF2-40B4-BE49-F238E27FC236}">
                <a16:creationId xmlns:a16="http://schemas.microsoft.com/office/drawing/2014/main" id="{29EE1109-416D-4BF1-DF82-6C10DFF36408}"/>
              </a:ext>
            </a:extLst>
          </p:cNvPr>
          <p:cNvGraphicFramePr/>
          <p:nvPr>
            <p:custDataLst>
              <p:tags r:id="rId18"/>
            </p:custDataLst>
            <p:extLst>
              <p:ext uri="{D42A27DB-BD31-4B8C-83A1-F6EECF244321}">
                <p14:modId xmlns:p14="http://schemas.microsoft.com/office/powerpoint/2010/main" val="781541631"/>
              </p:ext>
            </p:extLst>
          </p:nvPr>
        </p:nvGraphicFramePr>
        <p:xfrm>
          <a:off x="4876800" y="2266950"/>
          <a:ext cx="4911725" cy="3908425"/>
        </p:xfrm>
        <a:graphic>
          <a:graphicData uri="http://schemas.openxmlformats.org/drawingml/2006/chart">
            <c:chart xmlns:c="http://schemas.openxmlformats.org/drawingml/2006/chart" xmlns:r="http://schemas.openxmlformats.org/officeDocument/2006/relationships" r:id="rId48"/>
          </a:graphicData>
        </a:graphic>
      </p:graphicFrame>
      <p:sp>
        <p:nvSpPr>
          <p:cNvPr id="46" name="テキスト プレースホルダ 9"/>
          <p:cNvSpPr>
            <a:spLocks noGrp="1"/>
          </p:cNvSpPr>
          <p:nvPr>
            <p:custDataLst>
              <p:tags r:id="rId19"/>
            </p:custDataLst>
          </p:nvPr>
        </p:nvSpPr>
        <p:spPr bwMode="auto">
          <a:xfrm>
            <a:off x="4979988" y="21621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56" name="テキスト プレースホルダ 9"/>
          <p:cNvSpPr>
            <a:spLocks noGrp="1"/>
          </p:cNvSpPr>
          <p:nvPr>
            <p:custDataLst>
              <p:tags r:id="rId20"/>
            </p:custDataLst>
          </p:nvPr>
        </p:nvSpPr>
        <p:spPr bwMode="gray">
          <a:xfrm>
            <a:off x="5895975" y="5360988"/>
            <a:ext cx="244475" cy="152400"/>
          </a:xfrm>
          <a:prstGeom prst="rect">
            <a:avLst/>
          </a:prstGeom>
          <a:noFill/>
          <a:extLst>
            <a:ext uri="{909E8E84-426E-40DD-AFC4-6F175D3DCCD1}">
              <a14:hiddenFill xmlns:a14="http://schemas.microsoft.com/office/drawing/2010/main">
                <a:solidFill>
                  <a:srgbClr val="ECE5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olidFill>
                  <a:schemeClr val="bg1"/>
                </a:solidFill>
                <a:sym typeface="+mn-lt"/>
              </a:rPr>
              <a:t>307</a:t>
            </a:r>
            <a:endParaRPr kumimoji="0" lang="ja-JP" altLang="en-US" sz="1000" dirty="0">
              <a:solidFill>
                <a:schemeClr val="bg1"/>
              </a:solidFill>
              <a:sym typeface="+mn-lt"/>
            </a:endParaRPr>
          </a:p>
        </p:txBody>
      </p:sp>
      <p:sp>
        <p:nvSpPr>
          <p:cNvPr id="55" name="テキスト プレースホルダ 9"/>
          <p:cNvSpPr>
            <a:spLocks noGrp="1"/>
          </p:cNvSpPr>
          <p:nvPr>
            <p:custDataLst>
              <p:tags r:id="rId21"/>
            </p:custDataLst>
          </p:nvPr>
        </p:nvSpPr>
        <p:spPr bwMode="gray">
          <a:xfrm>
            <a:off x="5895975" y="4746625"/>
            <a:ext cx="244475" cy="152400"/>
          </a:xfrm>
          <a:prstGeom prst="rect">
            <a:avLst/>
          </a:prstGeom>
          <a:noFill/>
          <a:extLst>
            <a:ext uri="{909E8E84-426E-40DD-AFC4-6F175D3DCCD1}">
              <a14:hiddenFill xmlns:a14="http://schemas.microsoft.com/office/drawing/2010/main">
                <a:solidFill>
                  <a:srgbClr val="D2E0E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olidFill>
                  <a:schemeClr val="bg1"/>
                </a:solidFill>
                <a:sym typeface="+mn-lt"/>
              </a:rPr>
              <a:t>422</a:t>
            </a:r>
            <a:endParaRPr kumimoji="0" lang="ja-JP" altLang="en-US" sz="1000" dirty="0">
              <a:solidFill>
                <a:schemeClr val="bg1"/>
              </a:solidFill>
              <a:sym typeface="+mn-lt"/>
            </a:endParaRPr>
          </a:p>
        </p:txBody>
      </p:sp>
      <p:sp>
        <p:nvSpPr>
          <p:cNvPr id="47" name="テキスト プレースホルダ 9"/>
          <p:cNvSpPr>
            <a:spLocks noGrp="1"/>
          </p:cNvSpPr>
          <p:nvPr>
            <p:custDataLst>
              <p:tags r:id="rId22"/>
            </p:custDataLst>
          </p:nvPr>
        </p:nvSpPr>
        <p:spPr bwMode="auto">
          <a:xfrm>
            <a:off x="58721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A8492-F022-42CD-BE54-83BED9EE72D4}"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8" name="テキスト プレースホルダ 9"/>
          <p:cNvSpPr>
            <a:spLocks noGrp="1"/>
          </p:cNvSpPr>
          <p:nvPr>
            <p:custDataLst>
              <p:tags r:id="rId23"/>
            </p:custDataLst>
          </p:nvPr>
        </p:nvSpPr>
        <p:spPr bwMode="auto">
          <a:xfrm>
            <a:off x="6926263"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1AD980-4F86-4309-8A55-445E0B68C244}"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9" name="テキスト プレースホルダ 9"/>
          <p:cNvSpPr>
            <a:spLocks noGrp="1"/>
          </p:cNvSpPr>
          <p:nvPr>
            <p:custDataLst>
              <p:tags r:id="rId24"/>
            </p:custDataLst>
          </p:nvPr>
        </p:nvSpPr>
        <p:spPr bwMode="auto">
          <a:xfrm>
            <a:off x="79787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1315F9-6D9F-4411-9D3E-2907FAD82C33}" type="datetime'''''2''''''''''''''''02''''''''5'''''''''''''''''''''''''">
              <a:rPr kumimoji="0" lang="ja-JP" altLang="en-US" sz="1000" smtClean="0"/>
              <a:pPr/>
              <a:t>2025</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260855F7-0193-4A62-BA14-EAF92D98804B}"/>
              </a:ext>
            </a:extLst>
          </p:cNvPr>
          <p:cNvSpPr>
            <a:spLocks noGrp="1"/>
          </p:cNvSpPr>
          <p:nvPr>
            <p:custDataLst>
              <p:tags r:id="rId25"/>
            </p:custDataLst>
          </p:nvPr>
        </p:nvSpPr>
        <p:spPr bwMode="auto">
          <a:xfrm>
            <a:off x="9032875"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9C0954-1B4B-48DC-AAB3-D3C6D53DA98F}" type="datetime'2''''''''''''0''''''''''''''''''''''30'''''''''">
              <a:rPr kumimoji="0" lang="ja-JP" altLang="en-US" sz="1000" smtClean="0"/>
              <a:pPr/>
              <a:t>2030</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7E152152-79AC-CD02-B466-7B50F51A14F6}"/>
              </a:ext>
            </a:extLst>
          </p:cNvPr>
          <p:cNvSpPr>
            <a:spLocks noGrp="1"/>
          </p:cNvSpPr>
          <p:nvPr>
            <p:custDataLst>
              <p:tags r:id="rId26"/>
            </p:custDataLst>
          </p:nvPr>
        </p:nvSpPr>
        <p:spPr bwMode="gray">
          <a:xfrm>
            <a:off x="5732463" y="4584700"/>
            <a:ext cx="244475" cy="152400"/>
          </a:xfrm>
          <a:prstGeom prst="rect">
            <a:avLst/>
          </a:prstGeom>
          <a:solidFill>
            <a:srgbClr val="9DB1C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06D5D6-946E-48BF-8569-5A3A1AC09D8A}" type="datetime'4''''8''''''''''''''5'''''''''''''''''''''">
              <a:rPr lang="ja-JP" altLang="en-US" sz="1000" smtClean="0">
                <a:effectLst/>
                <a:sym typeface="+mn-lt"/>
              </a:rPr>
              <a:pPr marL="0" lvl="0" indent="0" algn="ctr">
                <a:spcBef>
                  <a:spcPct val="0"/>
                </a:spcBef>
                <a:buNone/>
              </a:pPr>
              <a:t>485</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D3FEC798-10E8-2866-1E02-E654F4E7341B}"/>
              </a:ext>
            </a:extLst>
          </p:cNvPr>
          <p:cNvSpPr>
            <a:spLocks noGrp="1"/>
          </p:cNvSpPr>
          <p:nvPr>
            <p:custDataLst>
              <p:tags r:id="rId27"/>
            </p:custDataLst>
          </p:nvPr>
        </p:nvSpPr>
        <p:spPr bwMode="gray">
          <a:xfrm>
            <a:off x="6061075" y="4475163"/>
            <a:ext cx="244475" cy="152400"/>
          </a:xfrm>
          <a:prstGeom prst="rect">
            <a:avLst/>
          </a:prstGeom>
          <a:solidFill>
            <a:srgbClr val="C3CFE1"/>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151D7-5071-468C-B2E7-A5CD0105ADE3}" type="datetime'''4''''''''''''''''''''''''''''''0''''''''6'''''''''''''">
              <a:rPr lang="ja-JP" altLang="en-US" sz="1000" smtClean="0">
                <a:effectLst/>
                <a:sym typeface="+mn-lt"/>
              </a:rPr>
              <a:pPr marL="0" lvl="0" indent="0" algn="ctr">
                <a:spcBef>
                  <a:spcPct val="0"/>
                </a:spcBef>
                <a:buNone/>
              </a:pPr>
              <a:t>406</a:t>
            </a:fld>
            <a:endParaRPr kumimoji="1" lang="ja-JP" altLang="en-US" sz="1000" dirty="0">
              <a:sym typeface="+mn-lt"/>
            </a:endParaRPr>
          </a:p>
        </p:txBody>
      </p:sp>
      <p:sp>
        <p:nvSpPr>
          <p:cNvPr id="9" name="Rectangle 8"/>
          <p:cNvSpPr/>
          <p:nvPr>
            <p:custDataLst>
              <p:tags r:id="rId28"/>
            </p:custDataLst>
          </p:nvPr>
        </p:nvSpPr>
        <p:spPr bwMode="gray">
          <a:xfrm>
            <a:off x="5651500" y="2468563"/>
            <a:ext cx="179388" cy="133350"/>
          </a:xfrm>
          <a:prstGeom prst="rect">
            <a:avLst/>
          </a:prstGeom>
          <a:solidFill>
            <a:srgbClr val="364D6E"/>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9"/>
          <p:cNvSpPr/>
          <p:nvPr>
            <p:custDataLst>
              <p:tags r:id="rId29"/>
            </p:custDataLst>
          </p:nvPr>
        </p:nvSpPr>
        <p:spPr bwMode="gray">
          <a:xfrm>
            <a:off x="5651500" y="2671763"/>
            <a:ext cx="179388" cy="133350"/>
          </a:xfrm>
          <a:prstGeom prst="rect">
            <a:avLst/>
          </a:prstGeom>
          <a:solidFill>
            <a:srgbClr val="6F8DB9"/>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10"/>
          <p:cNvSpPr/>
          <p:nvPr>
            <p:custDataLst>
              <p:tags r:id="rId30"/>
            </p:custDataLst>
          </p:nvPr>
        </p:nvSpPr>
        <p:spPr bwMode="gray">
          <a:xfrm>
            <a:off x="5651500" y="2874963"/>
            <a:ext cx="179388" cy="133350"/>
          </a:xfrm>
          <a:prstGeom prst="rect">
            <a:avLst/>
          </a:prstGeom>
          <a:solidFill>
            <a:srgbClr val="9DB1CF"/>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p:nvPr>
            <p:custDataLst>
              <p:tags r:id="rId31"/>
            </p:custDataLst>
          </p:nvPr>
        </p:nvSpPr>
        <p:spPr bwMode="gray">
          <a:xfrm>
            <a:off x="6677025" y="2468563"/>
            <a:ext cx="179388" cy="133350"/>
          </a:xfrm>
          <a:prstGeom prst="rect">
            <a:avLst/>
          </a:prstGeom>
          <a:solidFill>
            <a:srgbClr val="C3CFE1"/>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12"/>
          <p:cNvSpPr/>
          <p:nvPr>
            <p:custDataLst>
              <p:tags r:id="rId32"/>
            </p:custDataLst>
          </p:nvPr>
        </p:nvSpPr>
        <p:spPr bwMode="gray">
          <a:xfrm>
            <a:off x="6677025" y="2671763"/>
            <a:ext cx="179388" cy="133350"/>
          </a:xfrm>
          <a:prstGeom prst="rect">
            <a:avLst/>
          </a:prstGeom>
          <a:solidFill>
            <a:srgbClr val="DFE5EF"/>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テキスト プレースホルダ 9"/>
          <p:cNvSpPr>
            <a:spLocks noGrp="1"/>
          </p:cNvSpPr>
          <p:nvPr>
            <p:custDataLst>
              <p:tags r:id="rId33"/>
            </p:custDataLst>
          </p:nvPr>
        </p:nvSpPr>
        <p:spPr bwMode="auto">
          <a:xfrm>
            <a:off x="5881688" y="2463800"/>
            <a:ext cx="6937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コタキナバル</a:t>
            </a:r>
          </a:p>
        </p:txBody>
      </p:sp>
      <p:sp>
        <p:nvSpPr>
          <p:cNvPr id="51" name="テキスト プレースホルダ 9"/>
          <p:cNvSpPr>
            <a:spLocks noGrp="1"/>
          </p:cNvSpPr>
          <p:nvPr>
            <p:custDataLst>
              <p:tags r:id="rId34"/>
            </p:custDataLst>
          </p:nvPr>
        </p:nvSpPr>
        <p:spPr bwMode="auto">
          <a:xfrm>
            <a:off x="5881688" y="2667000"/>
            <a:ext cx="327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クチン</a:t>
            </a:r>
          </a:p>
        </p:txBody>
      </p:sp>
      <p:sp>
        <p:nvSpPr>
          <p:cNvPr id="52" name="テキスト プレースホルダ 9"/>
          <p:cNvSpPr>
            <a:spLocks noGrp="1"/>
          </p:cNvSpPr>
          <p:nvPr>
            <p:custDataLst>
              <p:tags r:id="rId35"/>
            </p:custDataLst>
          </p:nvPr>
        </p:nvSpPr>
        <p:spPr bwMode="auto">
          <a:xfrm>
            <a:off x="5881688" y="2870200"/>
            <a:ext cx="3476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イポー</a:t>
            </a:r>
          </a:p>
        </p:txBody>
      </p:sp>
      <p:sp>
        <p:nvSpPr>
          <p:cNvPr id="53" name="テキスト プレースホルダ 9"/>
          <p:cNvSpPr>
            <a:spLocks noGrp="1"/>
          </p:cNvSpPr>
          <p:nvPr>
            <p:custDataLst>
              <p:tags r:id="rId36"/>
            </p:custDataLst>
          </p:nvPr>
        </p:nvSpPr>
        <p:spPr bwMode="auto">
          <a:xfrm>
            <a:off x="6907213" y="2463800"/>
            <a:ext cx="8143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ジョホールバル</a:t>
            </a:r>
          </a:p>
        </p:txBody>
      </p:sp>
      <p:sp>
        <p:nvSpPr>
          <p:cNvPr id="54" name="テキスト プレースホルダ 9"/>
          <p:cNvSpPr>
            <a:spLocks noGrp="1"/>
          </p:cNvSpPr>
          <p:nvPr>
            <p:custDataLst>
              <p:tags r:id="rId37"/>
            </p:custDataLst>
          </p:nvPr>
        </p:nvSpPr>
        <p:spPr bwMode="auto">
          <a:xfrm>
            <a:off x="6907213" y="2667000"/>
            <a:ext cx="9175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クアラルンプール</a:t>
            </a:r>
          </a:p>
        </p:txBody>
      </p:sp>
      <p:cxnSp>
        <p:nvCxnSpPr>
          <p:cNvPr id="15" name="Straight Connector 14"/>
          <p:cNvCxnSpPr/>
          <p:nvPr>
            <p:custDataLst>
              <p:tags r:id="rId38"/>
            </p:custDataLst>
          </p:nvPr>
        </p:nvCxnSpPr>
        <p:spPr bwMode="gray">
          <a:xfrm>
            <a:off x="2992438" y="37417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39"/>
            </p:custDataLst>
          </p:nvPr>
        </p:nvCxnSpPr>
        <p:spPr bwMode="gray">
          <a:xfrm>
            <a:off x="2992438" y="3944938"/>
            <a:ext cx="255588" cy="0"/>
          </a:xfrm>
          <a:prstGeom prst="line">
            <a:avLst/>
          </a:prstGeom>
          <a:ln w="9525" cap="rnd" cmpd="sng"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7" name="Oval 16"/>
          <p:cNvSpPr/>
          <p:nvPr>
            <p:custDataLst>
              <p:tags r:id="rId40"/>
            </p:custDataLst>
          </p:nvPr>
        </p:nvSpPr>
        <p:spPr bwMode="gray">
          <a:xfrm>
            <a:off x="3081338" y="3703638"/>
            <a:ext cx="76200" cy="76200"/>
          </a:xfrm>
          <a:prstGeom prst="ellipse">
            <a:avLst/>
          </a:prstGeom>
          <a:solidFill>
            <a:srgbClr val="80CCE8"/>
          </a:solidFill>
          <a:ln w="9525">
            <a:solidFill>
              <a:srgbClr val="80CCE8"/>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41"/>
            </p:custDataLst>
          </p:nvPr>
        </p:nvSpPr>
        <p:spPr bwMode="gray">
          <a:xfrm>
            <a:off x="3081338" y="3906838"/>
            <a:ext cx="76200" cy="76200"/>
          </a:xfrm>
          <a:prstGeom prst="rect">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42"/>
            </p:custDataLst>
          </p:nvPr>
        </p:nvSpPr>
        <p:spPr bwMode="auto">
          <a:xfrm>
            <a:off x="3303588" y="36703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EBA54E-A595-434B-A6FD-B4969779460F}" type="datetime'''''''''''''''''''''''''都''''市''''''''''''部'''''''''''''">
              <a:rPr lang="ja-JP" altLang="en-US" sz="1000"/>
              <a:pPr marL="0" indent="0">
                <a:spcBef>
                  <a:spcPct val="0"/>
                </a:spcBef>
                <a:buNone/>
              </a:pPr>
              <a:t>都市部</a:t>
            </a:fld>
            <a:endParaRPr kumimoji="0" lang="ja-JP" altLang="en-US" sz="1000" dirty="0">
              <a:sym typeface="+mn-lt"/>
            </a:endParaRPr>
          </a:p>
        </p:txBody>
      </p:sp>
      <p:sp>
        <p:nvSpPr>
          <p:cNvPr id="38" name="テキスト プレースホルダ 9"/>
          <p:cNvSpPr>
            <a:spLocks noGrp="1"/>
          </p:cNvSpPr>
          <p:nvPr>
            <p:custDataLst>
              <p:tags r:id="rId43"/>
            </p:custDataLst>
          </p:nvPr>
        </p:nvSpPr>
        <p:spPr bwMode="auto">
          <a:xfrm>
            <a:off x="3303588" y="38735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254FED-628B-4F43-8F26-22CB55C214AF}" type="datetime'''''''''''''''''''''''農''''村''''''''''''''部'''''">
              <a:rPr lang="ja-JP" altLang="en-US" sz="1000">
                <a:sym typeface="+mn-lt"/>
              </a:rPr>
              <a:pPr marL="0" indent="0">
                <a:spcBef>
                  <a:spcPct val="0"/>
                </a:spcBef>
                <a:buNone/>
              </a:pPr>
              <a:t>農村部</a:t>
            </a:fld>
            <a:endParaRPr kumimoji="0" lang="ja-JP" altLang="en-US" sz="1000" dirty="0">
              <a:sym typeface="+mn-lt"/>
            </a:endParaRPr>
          </a:p>
        </p:txBody>
      </p:sp>
    </p:spTree>
    <p:extLst>
      <p:ext uri="{BB962C8B-B14F-4D97-AF65-F5344CB8AC3E}">
        <p14:creationId xmlns:p14="http://schemas.microsoft.com/office/powerpoint/2010/main" val="8592159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101492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学会および業界団体</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776982253"/>
              </p:ext>
            </p:extLst>
          </p:nvPr>
        </p:nvGraphicFramePr>
        <p:xfrm>
          <a:off x="200472" y="2276872"/>
          <a:ext cx="9505055" cy="2978150"/>
        </p:xfrm>
        <a:graphic>
          <a:graphicData uri="http://schemas.openxmlformats.org/drawingml/2006/table">
            <a:tbl>
              <a:tblPr firstRow="1" bandRow="1">
                <a:tableStyleId>{5C22544A-7EE6-4342-B048-85BDC9FD1C3A}</a:tableStyleId>
              </a:tblPr>
              <a:tblGrid>
                <a:gridCol w="1598195">
                  <a:extLst>
                    <a:ext uri="{9D8B030D-6E8A-4147-A177-3AD203B41FA5}">
                      <a16:colId xmlns:a16="http://schemas.microsoft.com/office/drawing/2014/main" val="20000"/>
                    </a:ext>
                  </a:extLst>
                </a:gridCol>
                <a:gridCol w="2439350">
                  <a:extLst>
                    <a:ext uri="{9D8B030D-6E8A-4147-A177-3AD203B41FA5}">
                      <a16:colId xmlns:a16="http://schemas.microsoft.com/office/drawing/2014/main" val="20001"/>
                    </a:ext>
                  </a:extLst>
                </a:gridCol>
                <a:gridCol w="5467510">
                  <a:extLst>
                    <a:ext uri="{9D8B030D-6E8A-4147-A177-3AD203B41FA5}">
                      <a16:colId xmlns:a16="http://schemas.microsoft.com/office/drawing/2014/main" val="20002"/>
                    </a:ext>
                  </a:extLst>
                </a:gridCol>
              </a:tblGrid>
              <a:tr h="376552">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5386">
                <a:tc rowSpan="2">
                  <a:txBody>
                    <a:bodyPr/>
                    <a:lstStyle/>
                    <a:p>
                      <a:pPr algn="ctr">
                        <a:spcAft>
                          <a:spcPts val="0"/>
                        </a:spcAft>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algn="ctr" fontAlgn="ctr">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マレーシア医療機器協会</a:t>
                      </a:r>
                    </a:p>
                    <a:p>
                      <a:pPr algn="ctr" fontAlgn="ctr">
                        <a:lnSpc>
                          <a:spcPct val="100000"/>
                        </a:lnSpc>
                        <a:spcBef>
                          <a:spcPts val="200"/>
                        </a:spcBef>
                        <a:spcAft>
                          <a:spcPts val="0"/>
                        </a:spcAft>
                      </a:pP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0" kern="100" dirty="0">
                          <a:effectLst/>
                          <a:latin typeface="Arial" panose="020B0604020202020204" pitchFamily="34" charset="0"/>
                          <a:ea typeface="ＭＳ Ｐゴシック" panose="020B0600070205080204" pitchFamily="50" charset="-128"/>
                          <a:cs typeface="Arial" panose="020B0604020202020204" pitchFamily="34" charset="0"/>
                        </a:rPr>
                        <a:t>Malaysian Medical Device Association; MMDA</a:t>
                      </a:r>
                      <a:r>
                        <a:rPr lang="ja-JP" altLang="en-US" sz="11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年設立。マレーシアで医療機器を扱う販売事業者のほか、代理店、貿易業者、多国籍企業、サービス分野など、様々な企業の集まりで、会員数は</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173</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社。政府による医療機器政策にも連携協力している。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210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mn-ea"/>
                        <a:ea typeface="+mn-ea"/>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マレーシア医療工業協会</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lnSpc>
                          <a:spcPct val="100000"/>
                        </a:lnSpc>
                        <a:spcBef>
                          <a:spcPts val="200"/>
                        </a:spcBef>
                        <a:spcAft>
                          <a:spcPts val="0"/>
                        </a:spcAft>
                      </a:pP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Association  of  Malaysian  Medical  Industry : AMMI</a:t>
                      </a:r>
                      <a:r>
                        <a:rPr kumimoji="1" lang="ja-JP" altLang="en-US" sz="11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1989</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年設立。マレーシアの医療機器製造事業者の集まり。会員数</a:t>
                      </a:r>
                      <a:r>
                        <a:rPr lang="en-US" altLang="ja-JP" sz="1050" kern="0" dirty="0">
                          <a:effectLst/>
                          <a:latin typeface="Arial" panose="020B0604020202020204" pitchFamily="34" charset="0"/>
                          <a:ea typeface="ＭＳ Ｐゴシック" panose="020B0600070205080204" pitchFamily="50" charset="-128"/>
                          <a:cs typeface="Arial" panose="020B0604020202020204" pitchFamily="34" charset="0"/>
                        </a:rPr>
                        <a:t>62</a:t>
                      </a:r>
                      <a:r>
                        <a:rPr lang="ja-JP" altLang="en-US" sz="1050" kern="0" dirty="0">
                          <a:effectLst/>
                          <a:latin typeface="Arial" panose="020B0604020202020204" pitchFamily="34" charset="0"/>
                          <a:ea typeface="ＭＳ Ｐゴシック" panose="020B0600070205080204" pitchFamily="50" charset="-128"/>
                          <a:cs typeface="Arial" panose="020B0604020202020204" pitchFamily="34" charset="0"/>
                        </a:rPr>
                        <a:t>社。マレーシアが医療機器の世界的製造拠点となるよう、医療機器産業を様々な面で高度化するため、政策提言、人材開発、イノベーション・技術開発、大学と組んでの研究（特許取得）等を行っている。</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2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ja-JP" altLang="ja-JP" sz="14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lang="ja-JP" altLang="en-US" sz="1100" b="1" kern="100" dirty="0">
                          <a:effectLst/>
                          <a:latin typeface="Arial" panose="020B0604020202020204" pitchFamily="34" charset="0"/>
                          <a:ea typeface="ＭＳ Ｐゴシック" panose="020B0600070205080204" pitchFamily="50" charset="-128"/>
                          <a:cs typeface="Arial" panose="020B0604020202020204" pitchFamily="34" charset="0"/>
                        </a:rPr>
                        <a:t>マレーシア医薬品協会</a:t>
                      </a:r>
                    </a:p>
                    <a:p>
                      <a:pPr marL="0" algn="ctr" defTabSz="914400" rtl="0" eaLnBrk="1" fontAlgn="ctr" latinLnBrk="0" hangingPunct="1">
                        <a:lnSpc>
                          <a:spcPct val="100000"/>
                        </a:lnSpc>
                        <a:spcBef>
                          <a:spcPts val="200"/>
                        </a:spcBef>
                        <a:spcAft>
                          <a:spcPts val="0"/>
                        </a:spcAft>
                      </a:pP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a:effectLst/>
                          <a:latin typeface="Arial" panose="020B0604020202020204" pitchFamily="34" charset="0"/>
                          <a:ea typeface="ＭＳ Ｐゴシック" panose="020B0600070205080204" pitchFamily="50" charset="-128"/>
                          <a:cs typeface="Arial" panose="020B0604020202020204" pitchFamily="34" charset="0"/>
                        </a:rPr>
                        <a:t>Pharmaceutical Association of Malaysia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dirty="0" err="1">
                          <a:effectLst/>
                          <a:latin typeface="Arial" panose="020B0604020202020204" pitchFamily="34" charset="0"/>
                          <a:ea typeface="ＭＳ Ｐゴシック" panose="020B0600070205080204" pitchFamily="50" charset="-128"/>
                          <a:cs typeface="Arial" panose="020B0604020202020204" pitchFamily="34" charset="0"/>
                        </a:rPr>
                        <a:t>PhAMA</a:t>
                      </a:r>
                      <a:r>
                        <a:rPr lang="ja-JP" altLang="en-US" sz="11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just">
                        <a:lnSpc>
                          <a:spcPct val="114000"/>
                        </a:lnSpc>
                        <a:spcBef>
                          <a:spcPts val="300"/>
                        </a:spcBef>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1972</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年に設立され、外資系医療機器メーカーを中心とし、</a:t>
                      </a: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54</a:t>
                      </a: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社が加盟している。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主な学会として「マレーシア医療機器協会」、「マレーシア医療工業協会」、「マレーシア医薬品協会」が挙げられる。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）、各組織ホームページ</a:t>
            </a:r>
          </a:p>
        </p:txBody>
      </p:sp>
    </p:spTree>
    <p:extLst>
      <p:ext uri="{BB962C8B-B14F-4D97-AF65-F5344CB8AC3E}">
        <p14:creationId xmlns:p14="http://schemas.microsoft.com/office/powerpoint/2010/main" val="3577547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extLst>
              <p:ext uri="{D42A27DB-BD31-4B8C-83A1-F6EECF244321}">
                <p14:modId xmlns:p14="http://schemas.microsoft.com/office/powerpoint/2010/main" val="375281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4" name="オブジェクト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医薬品・医療機器関連イベント</a:t>
            </a:r>
          </a:p>
        </p:txBody>
      </p:sp>
      <p:sp>
        <p:nvSpPr>
          <p:cNvPr id="17" name="テキスト ボックス 16"/>
          <p:cNvSpPr txBox="1"/>
          <p:nvPr/>
        </p:nvSpPr>
        <p:spPr>
          <a:xfrm>
            <a:off x="200472" y="6525344"/>
            <a:ext cx="8640960"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graphicFrame>
        <p:nvGraphicFramePr>
          <p:cNvPr id="25" name="表 24"/>
          <p:cNvGraphicFramePr>
            <a:graphicFrameLocks noGrp="1"/>
          </p:cNvGraphicFramePr>
          <p:nvPr>
            <p:extLst>
              <p:ext uri="{D42A27DB-BD31-4B8C-83A1-F6EECF244321}">
                <p14:modId xmlns:p14="http://schemas.microsoft.com/office/powerpoint/2010/main" val="1167104729"/>
              </p:ext>
            </p:extLst>
          </p:nvPr>
        </p:nvGraphicFramePr>
        <p:xfrm>
          <a:off x="200472" y="2204864"/>
          <a:ext cx="9505054" cy="3742740"/>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512166">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Private Hospitals of Malaysia </a:t>
                      </a:r>
                    </a:p>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(APHM)</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APHM</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5"/>
                        </a:rPr>
                        <a:t>http://aphmconferences.org/</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SE-Asian Healthcare &amp; </a:t>
                      </a:r>
                      <a:r>
                        <a:rPr kumimoji="1" lang="en-US" altLang="ja-JP" sz="10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Show</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ABC Exhibitions</a:t>
                      </a:r>
                      <a:r>
                        <a:rPr kumimoji="1" lang="en-US" altLang="ja-JP" sz="1000" kern="1200" baseline="0" dirty="0">
                          <a:solidFill>
                            <a:schemeClr val="dk1"/>
                          </a:solidFill>
                          <a:latin typeface="+mn-lt"/>
                          <a:ea typeface="+mn-ea"/>
                          <a:cs typeface="+mn-cs"/>
                        </a:rPr>
                        <a:t> Int’l Sales Office</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ヘルスケア</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医療機器、病院設備＆備品、診断、研究室、リハビリ、理学療法、救急＆救助、病院</a:t>
                      </a:r>
                      <a:r>
                        <a:rPr kumimoji="1" lang="en-US" altLang="ja-JP" sz="1000" kern="1200" dirty="0">
                          <a:solidFill>
                            <a:schemeClr val="dk1"/>
                          </a:solidFill>
                          <a:latin typeface="+mn-lt"/>
                          <a:ea typeface="+mn-ea"/>
                          <a:cs typeface="+mn-cs"/>
                        </a:rPr>
                        <a:t>IT</a:t>
                      </a:r>
                      <a:r>
                        <a:rPr kumimoji="1" lang="ja-JP" altLang="en-US" sz="1000" kern="1200" dirty="0" err="1">
                          <a:solidFill>
                            <a:schemeClr val="dk1"/>
                          </a:solidFill>
                          <a:latin typeface="+mn-lt"/>
                          <a:ea typeface="+mn-ea"/>
                          <a:cs typeface="+mn-cs"/>
                        </a:rPr>
                        <a:t>、</a:t>
                      </a:r>
                      <a:r>
                        <a:rPr kumimoji="1" lang="ja-JP" altLang="en-US" sz="1000" kern="1200" dirty="0">
                          <a:solidFill>
                            <a:schemeClr val="dk1"/>
                          </a:solidFill>
                          <a:latin typeface="+mn-lt"/>
                          <a:ea typeface="+mn-ea"/>
                          <a:cs typeface="+mn-cs"/>
                        </a:rPr>
                        <a:t>サービス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ビルメインテナンス。クリーンルーム。ファーマ</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医薬品、バイオテクノロジー。メディカルビューティー・ウェルネス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ハーブ、美容器具、フィットネス</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ウェルネスセラピー</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6"/>
                        </a:rPr>
                        <a:t>https://www.abcex.com/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International Scientific Instrument and Laboratory Equipment Exhibition and Conference </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ECMI</a:t>
                      </a:r>
                      <a:r>
                        <a:rPr kumimoji="1" lang="ja-JP" altLang="en-US" sz="1000" kern="1200" dirty="0">
                          <a:solidFill>
                            <a:schemeClr val="dk1"/>
                          </a:solidFill>
                          <a:latin typeface="+mn-lt"/>
                          <a:ea typeface="+mn-ea"/>
                          <a:cs typeface="+mn-cs"/>
                        </a:rPr>
                        <a:t> </a:t>
                      </a:r>
                      <a:r>
                        <a:rPr kumimoji="1" lang="en-US" altLang="ja-JP" sz="1000" kern="1200" dirty="0">
                          <a:solidFill>
                            <a:schemeClr val="dk1"/>
                          </a:solidFill>
                          <a:latin typeface="+mn-lt"/>
                          <a:ea typeface="+mn-ea"/>
                          <a:cs typeface="+mn-cs"/>
                        </a:rPr>
                        <a:t>ITE Asia </a:t>
                      </a:r>
                      <a:r>
                        <a:rPr kumimoji="1" lang="en-US" altLang="ja-JP" sz="1000" kern="1200" dirty="0" err="1">
                          <a:solidFill>
                            <a:schemeClr val="dk1"/>
                          </a:solidFill>
                          <a:latin typeface="+mn-lt"/>
                          <a:ea typeface="+mn-ea"/>
                          <a:cs typeface="+mn-cs"/>
                        </a:rPr>
                        <a:t>Snd</a:t>
                      </a:r>
                      <a:r>
                        <a:rPr kumimoji="1" lang="en-US" altLang="ja-JP" sz="1000" kern="1200" dirty="0">
                          <a:solidFill>
                            <a:schemeClr val="dk1"/>
                          </a:solidFill>
                          <a:latin typeface="+mn-lt"/>
                          <a:ea typeface="+mn-ea"/>
                          <a:cs typeface="+mn-cs"/>
                        </a:rPr>
                        <a:t> </a:t>
                      </a:r>
                      <a:r>
                        <a:rPr kumimoji="1" lang="en-US" altLang="ja-JP" sz="1000" kern="1200" dirty="0" err="1">
                          <a:solidFill>
                            <a:schemeClr val="dk1"/>
                          </a:solidFill>
                          <a:latin typeface="+mn-lt"/>
                          <a:ea typeface="+mn-ea"/>
                          <a:cs typeface="+mn-cs"/>
                        </a:rPr>
                        <a:t>Bhd</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000" dirty="0"/>
                        <a:t>分析システム、農業＆食品、バイオテクノロジー＆ライフサイエンス、医薬品、環境科学、セキュリティ、実験用消耗品、ナノテクノロジー、オプティカルイメージングシステム＆顕微鏡、化学＆石油、医薬品、 品質保証＆制御、研究開発</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a:t>
                      </a:r>
                      <a:r>
                        <a:rPr kumimoji="1" lang="ja-JP" altLang="en-US" sz="1000" kern="1200" dirty="0">
                          <a:solidFill>
                            <a:schemeClr val="dk1"/>
                          </a:solidFill>
                          <a:latin typeface="+mn-lt"/>
                          <a:ea typeface="+mn-ea"/>
                          <a:cs typeface="+mn-cs"/>
                        </a:rPr>
                        <a:t>年に</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7"/>
                        </a:rPr>
                        <a:t>http://lab-asia.com/</a:t>
                      </a:r>
                      <a:endParaRPr kumimoji="1" lang="en-US" altLang="ja-JP"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534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Malaysia International Halal Showcase</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MIHAS</a:t>
                      </a:r>
                      <a:r>
                        <a:rPr kumimoji="1" lang="ja-JP" altLang="en-US" sz="1000" kern="1200" dirty="0">
                          <a:solidFill>
                            <a:schemeClr val="dk1"/>
                          </a:solidFill>
                          <a:latin typeface="+mn-lt"/>
                          <a:ea typeface="+mn-ea"/>
                          <a:cs typeface="+mn-cs"/>
                        </a:rPr>
                        <a:t> </a:t>
                      </a:r>
                      <a:r>
                        <a:rPr kumimoji="1" lang="en-US" altLang="ja-JP" sz="1000" kern="1200" dirty="0">
                          <a:solidFill>
                            <a:schemeClr val="dk1"/>
                          </a:solidFill>
                          <a:latin typeface="+mn-lt"/>
                          <a:ea typeface="+mn-ea"/>
                          <a:cs typeface="+mn-cs"/>
                        </a:rPr>
                        <a:t>Secretariat</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zh-TW" altLang="en-US" sz="1000" dirty="0"/>
                        <a:t>食品＆飲料、医薬品、化粧品、財務、観光、電子商取引、物流</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hlinkClick r:id="rId8"/>
                        </a:rPr>
                        <a:t>http://mihas.com.my/</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26" name="Rectangle 6"/>
          <p:cNvSpPr>
            <a:spLocks noChangeArrowheads="1"/>
          </p:cNvSpPr>
          <p:nvPr/>
        </p:nvSpPr>
        <p:spPr bwMode="auto">
          <a:xfrm>
            <a:off x="200472" y="177281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マレーシアにおける医薬品・医療機器関連イベント</a:t>
            </a:r>
          </a:p>
        </p:txBody>
      </p:sp>
      <p:cxnSp>
        <p:nvCxnSpPr>
          <p:cNvPr id="28" name="直線コネクタ 27"/>
          <p:cNvCxnSpPr/>
          <p:nvPr/>
        </p:nvCxnSpPr>
        <p:spPr>
          <a:xfrm>
            <a:off x="200025" y="2132856"/>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701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1"/>
            </p:custDataLst>
            <p:extLst>
              <p:ext uri="{D42A27DB-BD31-4B8C-83A1-F6EECF244321}">
                <p14:modId xmlns:p14="http://schemas.microsoft.com/office/powerpoint/2010/main" val="278716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6" name="オブジェクト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マレーシア／医療関連／その他</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マレーシアは国を挙げて医療ツーリズムの振興を目指している。実際にマレーシアへの人気は上昇しており、</a:t>
            </a:r>
            <a:r>
              <a:rPr lang="en-US" altLang="ja-JP" sz="1400" dirty="0"/>
              <a:t>2019</a:t>
            </a:r>
            <a:r>
              <a:rPr lang="ja-JP" altLang="en-US" sz="1400" dirty="0"/>
              <a:t>年には、医療ツーリズム旅行者数が</a:t>
            </a:r>
            <a:r>
              <a:rPr lang="en-US" altLang="ja-JP" sz="1400" dirty="0"/>
              <a:t>122</a:t>
            </a:r>
            <a:r>
              <a:rPr lang="ja-JP" altLang="en-US" sz="1400" dirty="0"/>
              <a:t>万人を超えた。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マレーシアのメディカルツーリズムは、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月からメディカルツーリズム推進委員会ができてから本格化した。委員会は、保健省、観光局、私立病院委員会、マレーシア航空、マレーシア観光協会、いくつかの私立病院により運営されている。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保健省の傘下には、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MHTC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Malaysia Healthcare Travel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）というメディカルツーリズム推進の組織を国会の承認のもとで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年に設立している。</a:t>
            </a:r>
            <a:r>
              <a:rPr lang="en-US" altLang="ja-JP" sz="1400" dirty="0"/>
              <a:t>MHTC</a:t>
            </a:r>
            <a:r>
              <a:rPr lang="ja-JP" altLang="en-US" sz="1400" dirty="0"/>
              <a:t>は、同国を代表する航空会社のマレーシア航空と提携して取組を推進している。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rot="16200000">
            <a:off x="2153048"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心臓病</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3" name="片側の 2 つの角を丸めた四角形 22"/>
          <p:cNvSpPr/>
          <p:nvPr/>
        </p:nvSpPr>
        <p:spPr>
          <a:xfrm rot="16200000">
            <a:off x="3665216"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がん</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rot="16200000">
            <a:off x="5177384"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体外受精</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片側の 2 つの角を丸めた四角形 24"/>
          <p:cNvSpPr/>
          <p:nvPr/>
        </p:nvSpPr>
        <p:spPr>
          <a:xfrm rot="16200000">
            <a:off x="6689552" y="429320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整形外科</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7" name="片側の 2 つの角を丸めた四角形 26"/>
          <p:cNvSpPr/>
          <p:nvPr/>
        </p:nvSpPr>
        <p:spPr>
          <a:xfrm rot="16200000">
            <a:off x="2153048"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医療水準の高さ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 name="片側の 2 つの角を丸めた四角形 27"/>
          <p:cNvSpPr/>
          <p:nvPr/>
        </p:nvSpPr>
        <p:spPr>
          <a:xfrm rot="16200000">
            <a:off x="3665216" y="3213088"/>
            <a:ext cx="792088" cy="1367930"/>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費用の安さ</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 name="片側の 2 つの角を丸めた四角形 28"/>
          <p:cNvSpPr/>
          <p:nvPr/>
        </p:nvSpPr>
        <p:spPr>
          <a:xfrm rot="16200000">
            <a:off x="5249503" y="3140969"/>
            <a:ext cx="792088" cy="1512168"/>
          </a:xfrm>
          <a:prstGeom prst="round2SameRect">
            <a:avLst>
              <a:gd name="adj1" fmla="val 8013"/>
              <a:gd name="adj2" fmla="val 7622"/>
            </a:avLst>
          </a:prstGeom>
          <a:solidFill>
            <a:srgbClr val="D2F0FA"/>
          </a:solidFill>
        </p:spPr>
        <p:txBody>
          <a:bodyPr vert="vert" wrap="none" tIns="108000" rtlCol="0" anchor="ctr">
            <a:no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英語を話す</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医療従事者が多い</a:t>
            </a:r>
            <a:endParaRPr kumimoji="1"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2" name="正方形/長方形 31"/>
          <p:cNvSpPr/>
          <p:nvPr/>
        </p:nvSpPr>
        <p:spPr>
          <a:xfrm>
            <a:off x="704528" y="3429000"/>
            <a:ext cx="1008112" cy="936104"/>
          </a:xfrm>
          <a:prstGeom prst="rect">
            <a:avLst/>
          </a:prstGeom>
          <a:solidFill>
            <a:srgbClr val="3D6AA7"/>
          </a:solidFill>
          <a:ln cmpd="sng">
            <a:solidFill>
              <a:srgbClr val="FFFFFF"/>
            </a:solidFill>
          </a:ln>
        </p:spPr>
        <p:txBody>
          <a:bodyPr wrap="square" rtlCol="0" anchor="ctr">
            <a:noAutofit/>
          </a:bodyPr>
          <a:lstStyle/>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強み</a:t>
            </a:r>
          </a:p>
        </p:txBody>
      </p:sp>
      <p:sp>
        <p:nvSpPr>
          <p:cNvPr id="33" name="正方形/長方形 32"/>
          <p:cNvSpPr/>
          <p:nvPr/>
        </p:nvSpPr>
        <p:spPr>
          <a:xfrm>
            <a:off x="704528" y="4509120"/>
            <a:ext cx="1008112" cy="936104"/>
          </a:xfrm>
          <a:prstGeom prst="rect">
            <a:avLst/>
          </a:prstGeom>
          <a:solidFill>
            <a:srgbClr val="3D6AA7"/>
          </a:solidFill>
          <a:ln cmpd="sng">
            <a:solidFill>
              <a:srgbClr val="FFFFFF"/>
            </a:solidFill>
          </a:ln>
        </p:spPr>
        <p:txBody>
          <a:bodyPr wrap="square" rtlCol="0" anchor="ctr">
            <a:noAutofit/>
          </a:bodyPr>
          <a:lstStyle/>
          <a:p>
            <a:pPr algn="ctr"/>
            <a:r>
              <a:rPr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受診</a:t>
            </a:r>
            <a:endParaRPr lang="en-US" altLang="ja-JP"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algn="ctr"/>
            <a:r>
              <a:rPr kumimoji="1" lang="ja-JP" altLang="en-US" sz="1400" dirty="0">
                <a:solidFill>
                  <a:schemeClr val="bg1"/>
                </a:solidFill>
                <a:latin typeface="HG創英角ｺﾞｼｯｸUB" panose="020B0909000000000000" pitchFamily="49" charset="-128"/>
                <a:ea typeface="HG創英角ｺﾞｼｯｸUB" panose="020B0909000000000000" pitchFamily="49" charset="-128"/>
                <a:cs typeface="Arial" panose="020B0604020202020204" pitchFamily="34" charset="0"/>
              </a:rPr>
              <a:t>分野</a:t>
            </a:r>
          </a:p>
        </p:txBody>
      </p:sp>
      <p:grpSp>
        <p:nvGrpSpPr>
          <p:cNvPr id="19" name="グループ化 7">
            <a:extLst>
              <a:ext uri="{FF2B5EF4-FFF2-40B4-BE49-F238E27FC236}">
                <a16:creationId xmlns:a16="http://schemas.microsoft.com/office/drawing/2014/main" id="{51EE2B35-6109-44B5-B3EA-6BD5D7574F25}"/>
              </a:ext>
            </a:extLst>
          </p:cNvPr>
          <p:cNvGrpSpPr/>
          <p:nvPr/>
        </p:nvGrpSpPr>
        <p:grpSpPr>
          <a:xfrm>
            <a:off x="560512" y="2852855"/>
            <a:ext cx="8582520" cy="504137"/>
            <a:chOff x="4805453" y="2154947"/>
            <a:chExt cx="5626916" cy="288032"/>
          </a:xfrm>
        </p:grpSpPr>
        <p:cxnSp>
          <p:nvCxnSpPr>
            <p:cNvPr id="20" name="直線コネクタ 19">
              <a:extLst>
                <a:ext uri="{FF2B5EF4-FFF2-40B4-BE49-F238E27FC236}">
                  <a16:creationId xmlns:a16="http://schemas.microsoft.com/office/drawing/2014/main" id="{B85DC95E-4D53-42F5-A8BB-3E988E14BD5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a:extLst>
                <a:ext uri="{FF2B5EF4-FFF2-40B4-BE49-F238E27FC236}">
                  <a16:creationId xmlns:a16="http://schemas.microsoft.com/office/drawing/2014/main" id="{1880D55D-ED48-4005-8513-1E8996D9F646}"/>
                </a:ext>
              </a:extLst>
            </p:cNvPr>
            <p:cNvSpPr>
              <a:spLocks noChangeArrowheads="1"/>
            </p:cNvSpPr>
            <p:nvPr/>
          </p:nvSpPr>
          <p:spPr bwMode="auto">
            <a:xfrm>
              <a:off x="4805453" y="2154947"/>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マレーシアの医療ツーリズムの強み</a:t>
              </a:r>
              <a:endParaRPr lang="ja-JP" altLang="en-US" sz="1400" dirty="0">
                <a:solidFill>
                  <a:srgbClr val="000000"/>
                </a:solidFill>
                <a:latin typeface="Arial Black" pitchFamily="34" charset="0"/>
                <a:ea typeface="HGP創英角ｺﾞｼｯｸUB" pitchFamily="50" charset="-128"/>
              </a:endParaRPr>
            </a:p>
          </p:txBody>
        </p:sp>
      </p:gr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pPr marL="336550" indent="-3365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Sankei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t>2017</a:t>
            </a:r>
            <a:r>
              <a:rPr lang="ja-JP" altLang="en-US" sz="800" dirty="0"/>
              <a:t>年</a:t>
            </a:r>
            <a:r>
              <a:rPr lang="en-US" altLang="ja-JP" sz="800" dirty="0"/>
              <a:t>3</a:t>
            </a:r>
            <a:r>
              <a:rPr lang="ja-JP" altLang="en-US" sz="800" dirty="0"/>
              <a:t>月</a:t>
            </a:r>
            <a:r>
              <a:rPr lang="en-US" altLang="ja-JP" sz="800" dirty="0"/>
              <a:t>7</a:t>
            </a:r>
            <a:r>
              <a:rPr lang="ja-JP" altLang="en-US" sz="800" dirty="0"/>
              <a:t>日、農協共済総合研究所「マレーシアの医療と外国人誘致政策」（</a:t>
            </a:r>
            <a:r>
              <a:rPr lang="en-US" altLang="ja-JP" sz="800" dirty="0"/>
              <a:t>2012</a:t>
            </a:r>
            <a:r>
              <a:rPr lang="ja-JP" altLang="en-US" sz="800" dirty="0"/>
              <a:t>）、</a:t>
            </a:r>
            <a:r>
              <a:rPr lang="en-US" altLang="ja-JP" sz="800" dirty="0"/>
              <a:t>MIDA</a:t>
            </a:r>
            <a:r>
              <a:rPr lang="ja-JP" altLang="en-US" sz="800" dirty="0"/>
              <a:t>、</a:t>
            </a:r>
            <a:r>
              <a:rPr lang="en-US" altLang="ja-JP" sz="800" dirty="0" err="1"/>
              <a:t>traveloka</a:t>
            </a:r>
            <a:r>
              <a:rPr lang="ja-JP" altLang="en-US" sz="800" dirty="0"/>
              <a:t>、</a:t>
            </a:r>
            <a:r>
              <a:rPr lang="en-US" altLang="ja-JP" sz="800" dirty="0"/>
              <a:t>Homage Malaysia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46338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BD547E5-794E-493A-8B2C-7493D7BD76A1}"/>
              </a:ext>
            </a:extLst>
          </p:cNvPr>
          <p:cNvGraphicFramePr>
            <a:graphicFrameLocks noChangeAspect="1"/>
          </p:cNvGraphicFramePr>
          <p:nvPr>
            <p:custDataLst>
              <p:tags r:id="rId1"/>
            </p:custDataLst>
            <p:extLst>
              <p:ext uri="{D42A27DB-BD31-4B8C-83A1-F6EECF244321}">
                <p14:modId xmlns:p14="http://schemas.microsoft.com/office/powerpoint/2010/main" val="188544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1BD547E5-794E-493A-8B2C-7493D7BD76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政策動向</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8182313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3D8266F-95A1-431B-8A26-6EE5FE109C5D}"/>
              </a:ext>
            </a:extLst>
          </p:cNvPr>
          <p:cNvGraphicFramePr>
            <a:graphicFrameLocks noChangeAspect="1"/>
          </p:cNvGraphicFramePr>
          <p:nvPr>
            <p:custDataLst>
              <p:tags r:id="rId1"/>
            </p:custDataLst>
            <p:extLst>
              <p:ext uri="{D42A27DB-BD31-4B8C-83A1-F6EECF244321}">
                <p14:modId xmlns:p14="http://schemas.microsoft.com/office/powerpoint/2010/main" val="2472489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C3D8266F-95A1-431B-8A26-6EE5FE109C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1/3</a:t>
            </a:r>
            <a:r>
              <a:rPr lang="ja-JP" altLang="en-US" dirty="0"/>
              <a:t>）</a:t>
            </a:r>
          </a:p>
        </p:txBody>
      </p:sp>
      <p:sp>
        <p:nvSpPr>
          <p:cNvPr id="5" name="テキスト ボックス 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年にマレーシアの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年後の未来像として発表された「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」は、マレーシアが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年までに経済、社会、文化、精神のあらゆる側面で先進国入りすることを目標としている。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年までの国家運営を規定する基本方針として、長期の国家開発政策の最上位に位置づけられ、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年から今日までの経済産業施策の根底にある。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VISION2020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」の後継政策である「シェアード・プロスペリティ・ビジョン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2030(SPV2030)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」を発表し、「所得グループ、民族、宗教、サプライチェーンにおける公正かつ公平な分配による持続可能な成長」を達成することを目的としている。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1">
            <a:extLst>
              <a:ext uri="{FF2B5EF4-FFF2-40B4-BE49-F238E27FC236}">
                <a16:creationId xmlns:a16="http://schemas.microsoft.com/office/drawing/2014/main" id="{BA65B29B-ED9C-40D1-9826-442CE2BDA3F9}"/>
              </a:ext>
            </a:extLst>
          </p:cNvPr>
          <p:cNvSpPr txBox="1"/>
          <p:nvPr/>
        </p:nvSpPr>
        <p:spPr>
          <a:xfrm>
            <a:off x="200472" y="6400133"/>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の後継政策を発表、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年までに格差是正目指す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endParaRPr lang="en-SG" altLang="ja-JP" sz="800" dirty="0"/>
          </a:p>
        </p:txBody>
      </p:sp>
      <p:grpSp>
        <p:nvGrpSpPr>
          <p:cNvPr id="14" name="グループ化 7">
            <a:extLst>
              <a:ext uri="{FF2B5EF4-FFF2-40B4-BE49-F238E27FC236}">
                <a16:creationId xmlns:a16="http://schemas.microsoft.com/office/drawing/2014/main" id="{2DA3B191-90C8-412B-A541-BC065428B2E5}"/>
              </a:ext>
            </a:extLst>
          </p:cNvPr>
          <p:cNvGrpSpPr/>
          <p:nvPr/>
        </p:nvGrpSpPr>
        <p:grpSpPr>
          <a:xfrm>
            <a:off x="488504" y="2742476"/>
            <a:ext cx="8928992" cy="288032"/>
            <a:chOff x="4803500" y="2113806"/>
            <a:chExt cx="5626916" cy="288032"/>
          </a:xfrm>
        </p:grpSpPr>
        <p:cxnSp>
          <p:nvCxnSpPr>
            <p:cNvPr id="17" name="直線コネクタ 27">
              <a:extLst>
                <a:ext uri="{FF2B5EF4-FFF2-40B4-BE49-F238E27FC236}">
                  <a16:creationId xmlns:a16="http://schemas.microsoft.com/office/drawing/2014/main" id="{AFC30589-3B78-4C1D-B999-78C675DC9CAE}"/>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FC44C025-EDF2-4DDF-8A93-0352AD78DB9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マレーシアの国家開発・経済計画の変革</a:t>
              </a:r>
            </a:p>
          </p:txBody>
        </p:sp>
      </p:grpSp>
      <p:grpSp>
        <p:nvGrpSpPr>
          <p:cNvPr id="19" name="グループ化 18"/>
          <p:cNvGrpSpPr/>
          <p:nvPr/>
        </p:nvGrpSpPr>
        <p:grpSpPr>
          <a:xfrm>
            <a:off x="1604628" y="3088144"/>
            <a:ext cx="6696744" cy="3221176"/>
            <a:chOff x="1604628" y="3088144"/>
            <a:chExt cx="6696744" cy="3221176"/>
          </a:xfrm>
        </p:grpSpPr>
        <p:cxnSp>
          <p:nvCxnSpPr>
            <p:cNvPr id="20" name="直線コネクタ 19"/>
            <p:cNvCxnSpPr/>
            <p:nvPr/>
          </p:nvCxnSpPr>
          <p:spPr>
            <a:xfrm>
              <a:off x="1604628" y="4819664"/>
              <a:ext cx="6696744"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260900" y="3483016"/>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3260900"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3260900"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3260900" y="3969080"/>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4479444"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4479444"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5697988"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5697988"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6916531"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6916531" y="3807058"/>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TextBox 11">
              <a:extLst>
                <a:ext uri="{FF2B5EF4-FFF2-40B4-BE49-F238E27FC236}">
                  <a16:creationId xmlns:a16="http://schemas.microsoft.com/office/drawing/2014/main" id="{5E3A146C-77BF-4BE2-BB7B-E1F048769389}"/>
                </a:ext>
              </a:extLst>
            </p:cNvPr>
            <p:cNvSpPr txBox="1"/>
            <p:nvPr/>
          </p:nvSpPr>
          <p:spPr>
            <a:xfrm>
              <a:off x="6202092" y="3088144"/>
              <a:ext cx="1980220" cy="400110"/>
            </a:xfrm>
            <a:prstGeom prst="rect">
              <a:avLst/>
            </a:prstGeom>
            <a:noFill/>
          </p:spPr>
          <p:txBody>
            <a:bodyPr wrap="square" rtlCol="0">
              <a:spAutoFit/>
            </a:bodyPr>
            <a:lstStyle/>
            <a:p>
              <a:pPr algn="ctr"/>
              <a:r>
                <a:rPr lang="ja-JP" altLang="en-US" sz="1000" dirty="0">
                  <a:solidFill>
                    <a:srgbClr val="000000"/>
                  </a:solidFill>
                  <a:latin typeface="Arial" panose="020B0604020202020204" pitchFamily="34" charset="0"/>
                  <a:ea typeface="ＭＳ Ｐゴシック" panose="020B0600070205080204" pitchFamily="50" charset="-128"/>
                </a:rPr>
                <a:t>第</a:t>
              </a:r>
              <a:r>
                <a:rPr lang="en-US" altLang="ja-JP" sz="1000" dirty="0">
                  <a:solidFill>
                    <a:srgbClr val="000000"/>
                  </a:solidFill>
                  <a:latin typeface="Arial" panose="020B0604020202020204" pitchFamily="34" charset="0"/>
                  <a:ea typeface="ＭＳ Ｐゴシック" panose="020B0600070205080204" pitchFamily="50" charset="-128"/>
                </a:rPr>
                <a:t>11</a:t>
              </a:r>
              <a:r>
                <a:rPr lang="ja-JP" altLang="en-US" sz="1000" dirty="0">
                  <a:solidFill>
                    <a:srgbClr val="000000"/>
                  </a:solidFill>
                  <a:latin typeface="Arial" panose="020B0604020202020204" pitchFamily="34" charset="0"/>
                  <a:ea typeface="ＭＳ Ｐゴシック" panose="020B0600070205080204" pitchFamily="50" charset="-128"/>
                </a:rPr>
                <a:t>次</a:t>
              </a:r>
              <a:r>
                <a:rPr lang="ja-JP" altLang="en-US" sz="1000">
                  <a:solidFill>
                    <a:srgbClr val="000000"/>
                  </a:solidFill>
                  <a:latin typeface="Arial" panose="020B0604020202020204" pitchFamily="34" charset="0"/>
                  <a:ea typeface="ＭＳ Ｐゴシック" panose="020B0600070205080204" pitchFamily="50" charset="-128"/>
                </a:rPr>
                <a:t>マレーシア計画</a:t>
              </a:r>
              <a:r>
                <a:rPr lang="en-US" altLang="ja-JP" sz="1000">
                  <a:solidFill>
                    <a:srgbClr val="000000"/>
                  </a:solidFill>
                  <a:latin typeface="Arial" panose="020B0604020202020204" pitchFamily="34" charset="0"/>
                  <a:ea typeface="ＭＳ Ｐゴシック" panose="020B0600070205080204" pitchFamily="50" charset="-128"/>
                </a:rPr>
                <a:t>(</a:t>
              </a:r>
              <a:r>
                <a:rPr lang="en-SG" altLang="ja-JP" sz="1000">
                  <a:solidFill>
                    <a:srgbClr val="000000"/>
                  </a:solidFill>
                  <a:latin typeface="Arial" panose="020B0604020202020204" pitchFamily="34" charset="0"/>
                  <a:ea typeface="ＭＳ Ｐゴシック" panose="020B0600070205080204" pitchFamily="50" charset="-128"/>
                </a:rPr>
                <a:t>11PM</a:t>
              </a:r>
              <a:r>
                <a:rPr lang="en-US" altLang="ja-JP" sz="1000" dirty="0">
                  <a:solidFill>
                    <a:srgbClr val="000000"/>
                  </a:solidFill>
                  <a:latin typeface="Arial" panose="020B0604020202020204" pitchFamily="34" charset="0"/>
                  <a:ea typeface="ＭＳ Ｐゴシック" panose="020B0600070205080204" pitchFamily="50" charset="-128"/>
                </a:rPr>
                <a:t>)</a:t>
              </a:r>
              <a:r>
                <a:rPr lang="ja-JP" altLang="en-US" sz="1000">
                  <a:solidFill>
                    <a:srgbClr val="000000"/>
                  </a:solidFill>
                  <a:latin typeface="Arial" panose="020B0604020202020204" pitchFamily="34" charset="0"/>
                  <a:ea typeface="ＭＳ Ｐゴシック" panose="020B0600070205080204" pitchFamily="50" charset="-128"/>
                </a:rPr>
                <a:t> </a:t>
              </a:r>
              <a:r>
                <a:rPr lang="ja-JP" altLang="en-US" sz="1000" dirty="0">
                  <a:solidFill>
                    <a:srgbClr val="000000"/>
                  </a:solidFill>
                  <a:latin typeface="Arial" panose="020B0604020202020204" pitchFamily="34" charset="0"/>
                  <a:ea typeface="ＭＳ Ｐゴシック" panose="020B0600070205080204" pitchFamily="50" charset="-128"/>
                </a:rPr>
                <a:t>（</a:t>
              </a:r>
              <a:r>
                <a:rPr lang="en-US" altLang="ja-JP" sz="1000" dirty="0">
                  <a:solidFill>
                    <a:srgbClr val="000000"/>
                  </a:solidFill>
                  <a:latin typeface="Arial" panose="020B0604020202020204" pitchFamily="34" charset="0"/>
                  <a:ea typeface="ＭＳ Ｐゴシック" panose="020B0600070205080204" pitchFamily="50" charset="-128"/>
                </a:rPr>
                <a:t>2018</a:t>
              </a:r>
              <a:r>
                <a:rPr lang="ja-JP" altLang="en-US" sz="1000" dirty="0">
                  <a:solidFill>
                    <a:srgbClr val="000000"/>
                  </a:solidFill>
                  <a:latin typeface="Arial" panose="020B0604020202020204" pitchFamily="34" charset="0"/>
                  <a:ea typeface="ＭＳ Ｐゴシック" panose="020B0600070205080204" pitchFamily="50" charset="-128"/>
                </a:rPr>
                <a:t>年現在）</a:t>
              </a:r>
              <a:endParaRPr lang="en-SG" sz="1000" dirty="0">
                <a:solidFill>
                  <a:srgbClr val="000000"/>
                </a:solidFill>
                <a:latin typeface="Arial" panose="020B0604020202020204" pitchFamily="34" charset="0"/>
                <a:ea typeface="ＭＳ Ｐゴシック" panose="020B0600070205080204" pitchFamily="50" charset="-128"/>
              </a:endParaRPr>
            </a:p>
          </p:txBody>
        </p:sp>
        <p:sp>
          <p:nvSpPr>
            <p:cNvPr id="35" name="Isosceles Triangle 12">
              <a:extLst>
                <a:ext uri="{FF2B5EF4-FFF2-40B4-BE49-F238E27FC236}">
                  <a16:creationId xmlns:a16="http://schemas.microsoft.com/office/drawing/2014/main" id="{F8CF70C9-AB1F-4668-95A8-733DC7DFEEE6}"/>
                </a:ext>
              </a:extLst>
            </p:cNvPr>
            <p:cNvSpPr/>
            <p:nvPr/>
          </p:nvSpPr>
          <p:spPr>
            <a:xfrm rot="10800000">
              <a:off x="6988531" y="3501024"/>
              <a:ext cx="396000" cy="144000"/>
            </a:xfrm>
            <a:prstGeom prst="triangle">
              <a:avLst/>
            </a:prstGeom>
            <a:solidFill>
              <a:schemeClr val="bg2"/>
            </a:solidFill>
          </p:spPr>
          <p:txBody>
            <a:bodyPr wrap="square" rtlCol="0" anchor="ctr">
              <a:noAutofit/>
            </a:bodyPr>
            <a:lstStyle/>
            <a:p>
              <a:pPr algn="ctr"/>
              <a:endParaRPr kumimoji="1" lang="en-SG"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084869" y="3645037"/>
              <a:ext cx="540000" cy="180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第</a:t>
              </a: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084869" y="4833176"/>
              <a:ext cx="540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1966</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円/楕円 37"/>
            <p:cNvSpPr/>
            <p:nvPr/>
          </p:nvSpPr>
          <p:spPr>
            <a:xfrm>
              <a:off x="3044900" y="4369664"/>
              <a:ext cx="972000" cy="900000"/>
            </a:xfrm>
            <a:prstGeom prst="ellipse">
              <a:avLst/>
            </a:prstGeom>
            <a:solidFill>
              <a:schemeClr val="accent2">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Economic</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1971-1990</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3008900"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(NEP)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3098900"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公平な成長</a:t>
              </a:r>
            </a:p>
          </p:txBody>
        </p:sp>
        <p:sp>
          <p:nvSpPr>
            <p:cNvPr id="41" name="円/楕円 40"/>
            <p:cNvSpPr/>
            <p:nvPr/>
          </p:nvSpPr>
          <p:spPr>
            <a:xfrm>
              <a:off x="4263444" y="4369664"/>
              <a:ext cx="972000" cy="900000"/>
            </a:xfrm>
            <a:prstGeom prst="ellipse">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Development</a:t>
              </a:r>
            </a:p>
            <a:p>
              <a:pPr algn="ctr"/>
              <a:r>
                <a:rPr kumimoji="1"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1991-2000</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227444"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開発政策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(NDP)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317444"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均衡ある発展</a:t>
              </a:r>
            </a:p>
          </p:txBody>
        </p:sp>
        <p:sp>
          <p:nvSpPr>
            <p:cNvPr id="44" name="円/楕円 43"/>
            <p:cNvSpPr/>
            <p:nvPr/>
          </p:nvSpPr>
          <p:spPr>
            <a:xfrm>
              <a:off x="5481988" y="4369664"/>
              <a:ext cx="972000" cy="90000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policy</a:t>
              </a:r>
            </a:p>
            <a:p>
              <a:pPr algn="ct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2001-2010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正方形/長方形 44"/>
            <p:cNvSpPr/>
            <p:nvPr/>
          </p:nvSpPr>
          <p:spPr>
            <a:xfrm>
              <a:off x="5410448" y="4313560"/>
              <a:ext cx="1116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ビジョン政策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(NVP)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5535988" y="5288540"/>
              <a:ext cx="864000" cy="28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強靭かつ競争力のある国家</a:t>
              </a:r>
            </a:p>
          </p:txBody>
        </p:sp>
        <p:sp>
          <p:nvSpPr>
            <p:cNvPr id="47" name="円/楕円 46"/>
            <p:cNvSpPr/>
            <p:nvPr/>
          </p:nvSpPr>
          <p:spPr>
            <a:xfrm>
              <a:off x="6700531" y="4369664"/>
              <a:ext cx="972000" cy="90000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a:t>
              </a:r>
            </a:p>
            <a:p>
              <a:pPr algn="ctr"/>
              <a:r>
                <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Transforma</a:t>
              </a: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tion </a:t>
              </a:r>
              <a:endParaRPr lang="en-US" altLang="ja-JP" sz="8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policy</a:t>
              </a:r>
            </a:p>
            <a:p>
              <a:pPr algn="ctr"/>
              <a:r>
                <a:rPr kumimoji="1" lang="en-US" altLang="ja-JP" sz="9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2011-2020</a:t>
              </a:r>
              <a:endParaRPr kumimoji="1"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6664531" y="4313560"/>
              <a:ext cx="1044000" cy="180000"/>
            </a:xfrm>
            <a:prstGeom prst="rect">
              <a:avLst/>
            </a:prstGeom>
            <a:solidFill>
              <a:schemeClr val="bg1">
                <a:lumMod val="95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a:t>
              </a:r>
              <a:r>
                <a:rPr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変革政策</a:t>
              </a:r>
              <a:r>
                <a:rPr lang="en-US" altLang="ja-JP" sz="800">
                  <a:solidFill>
                    <a:schemeClr val="tx1"/>
                  </a:solidFill>
                  <a:latin typeface="Arial" panose="020B0604020202020204" pitchFamily="34" charset="0"/>
                  <a:ea typeface="ＭＳ Ｐゴシック" panose="020B0600070205080204" pitchFamily="50" charset="-128"/>
                  <a:cs typeface="Arial" panose="020B0604020202020204" pitchFamily="34" charset="0"/>
                </a:rPr>
                <a:t>(NTP)</a:t>
              </a:r>
              <a:endParaRPr kumimoji="1"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6754531" y="5288540"/>
              <a:ext cx="864000" cy="1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新経済モデル</a:t>
              </a:r>
            </a:p>
          </p:txBody>
        </p:sp>
        <p:sp>
          <p:nvSpPr>
            <p:cNvPr id="50" name="角丸四角形 49"/>
            <p:cNvSpPr/>
            <p:nvPr/>
          </p:nvSpPr>
          <p:spPr>
            <a:xfrm>
              <a:off x="5051486" y="5877320"/>
              <a:ext cx="1836000" cy="432000"/>
            </a:xfrm>
            <a:prstGeom prst="roundRect">
              <a:avLst>
                <a:gd name="adj" fmla="val 34524"/>
              </a:avLst>
            </a:prstGeom>
            <a:solidFill>
              <a:schemeClr val="tx2">
                <a:lumMod val="9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Vision 2020</a:t>
              </a:r>
            </a:p>
            <a:p>
              <a:pPr algn="ctr"/>
              <a:r>
                <a:rPr lang="en-US" altLang="ja-JP"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1991-2020</a:t>
              </a:r>
              <a:endParaRPr kumimoji="1" lang="ja-JP" altLang="en-US" sz="105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1676636" y="3105120"/>
              <a:ext cx="252000" cy="1404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マレーシア計画</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(MP)</a:t>
              </a:r>
              <a:endParaRPr kumimoji="1"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52" name="カギ線コネクタ 51"/>
            <p:cNvCxnSpPr>
              <a:stCxn id="43" idx="2"/>
              <a:endCxn id="50" idx="1"/>
            </p:cNvCxnSpPr>
            <p:nvPr/>
          </p:nvCxnSpPr>
          <p:spPr>
            <a:xfrm rot="16200000" flipH="1">
              <a:off x="4588075" y="5629909"/>
              <a:ext cx="624780" cy="302042"/>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49" idx="2"/>
              <a:endCxn id="50" idx="3"/>
            </p:cNvCxnSpPr>
            <p:nvPr/>
          </p:nvCxnSpPr>
          <p:spPr>
            <a:xfrm rot="5400000">
              <a:off x="6724619" y="5631408"/>
              <a:ext cx="624780" cy="299045"/>
            </a:xfrm>
            <a:prstGeom prst="bentConnector2">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46" idx="2"/>
              <a:endCxn id="50" idx="0"/>
            </p:cNvCxnSpPr>
            <p:nvPr/>
          </p:nvCxnSpPr>
          <p:spPr>
            <a:xfrm>
              <a:off x="5967988" y="5576540"/>
              <a:ext cx="1498" cy="3007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33" idx="2"/>
              <a:endCxn id="48" idx="0"/>
            </p:cNvCxnSpPr>
            <p:nvPr/>
          </p:nvCxnSpPr>
          <p:spPr>
            <a:xfrm>
              <a:off x="7186531"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31" idx="2"/>
              <a:endCxn id="45" idx="0"/>
            </p:cNvCxnSpPr>
            <p:nvPr/>
          </p:nvCxnSpPr>
          <p:spPr>
            <a:xfrm>
              <a:off x="5967988" y="3987058"/>
              <a:ext cx="46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2"/>
              <a:endCxn id="42" idx="0"/>
            </p:cNvCxnSpPr>
            <p:nvPr/>
          </p:nvCxnSpPr>
          <p:spPr>
            <a:xfrm>
              <a:off x="4749444" y="3987058"/>
              <a:ext cx="0" cy="326502"/>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stCxn id="25" idx="2"/>
              <a:endCxn id="39" idx="0"/>
            </p:cNvCxnSpPr>
            <p:nvPr/>
          </p:nvCxnSpPr>
          <p:spPr>
            <a:xfrm>
              <a:off x="3530900" y="4149080"/>
              <a:ext cx="0" cy="16448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36" idx="2"/>
            </p:cNvCxnSpPr>
            <p:nvPr/>
          </p:nvCxnSpPr>
          <p:spPr>
            <a:xfrm>
              <a:off x="2354869" y="3825037"/>
              <a:ext cx="0" cy="99462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8770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noChangeAspect="1"/>
          </p:cNvGraphicFramePr>
          <p:nvPr>
            <p:custDataLst>
              <p:tags r:id="rId1"/>
            </p:custDataLst>
            <p:extLst>
              <p:ext uri="{D42A27DB-BD31-4B8C-83A1-F6EECF244321}">
                <p14:modId xmlns:p14="http://schemas.microsoft.com/office/powerpoint/2010/main" val="213904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2/3</a:t>
            </a:r>
            <a:r>
              <a:rPr lang="ja-JP" altLang="en-US" dirty="0"/>
              <a:t>）</a:t>
            </a:r>
          </a:p>
        </p:txBody>
      </p:sp>
      <p:sp>
        <p:nvSpPr>
          <p:cNvPr id="5" name="テキスト ボックス 4"/>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月、ナジブ首相はマレーシア政府の経済政策の基本戦略となる「経済変革プログラム」（</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Economic Transformation Program: ETP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）を発表し、その中で今後高所得を生み出す可能性の高い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の主要経済分野を国家重点経済領域（</a:t>
            </a:r>
            <a:r>
              <a:rPr lang="en-SG" altLang="ja-JP" sz="1400" dirty="0">
                <a:latin typeface="Arial" panose="020B0604020202020204" pitchFamily="34" charset="0"/>
                <a:ea typeface="ＭＳ Ｐゴシック" panose="020B0600070205080204" pitchFamily="50" charset="-128"/>
                <a:cs typeface="Arial" panose="020B0604020202020204" pitchFamily="34" charset="0"/>
              </a:rPr>
              <a:t>National Key Economic Areas: NKEA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）として掲げており、その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つとしてヘルスケアを特定した。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この経済変革プログラムは、民間部門によって主導され、政府はその促進役を果たすとうたっている。</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344488" y="2176777"/>
            <a:ext cx="9215984"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国家重点経済領域（</a:t>
              </a:r>
              <a:r>
                <a:rPr lang="en-SG" altLang="ja-JP" sz="1400" dirty="0">
                  <a:solidFill>
                    <a:srgbClr val="000000"/>
                  </a:solidFill>
                  <a:latin typeface="Arial Black" pitchFamily="34" charset="0"/>
                  <a:ea typeface="HGP創英角ｺﾞｼｯｸUB" pitchFamily="50" charset="-128"/>
                </a:rPr>
                <a:t>National Key Economic Areas: NKEA</a:t>
              </a:r>
              <a:r>
                <a:rPr lang="ja-JP" altLang="en-SG"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　～ヘルスケア</a:t>
              </a:r>
              <a:r>
                <a:rPr lang="en-US" altLang="ja-JP" sz="1400" dirty="0">
                  <a:solidFill>
                    <a:srgbClr val="000000"/>
                  </a:solidFill>
                  <a:latin typeface="Arial Black" pitchFamily="34" charset="0"/>
                  <a:ea typeface="HGP創英角ｺﾞｼｯｸUB" pitchFamily="50" charset="-128"/>
                </a:rPr>
                <a:t>NKEA </a:t>
              </a:r>
              <a:r>
                <a:rPr lang="ja-JP" altLang="en-US" sz="1400" dirty="0">
                  <a:solidFill>
                    <a:srgbClr val="000000"/>
                  </a:solidFill>
                  <a:latin typeface="Arial Black" pitchFamily="34" charset="0"/>
                  <a:ea typeface="HGP創英角ｺﾞｼｯｸUB" pitchFamily="50" charset="-128"/>
                </a:rPr>
                <a:t>～</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344486" y="2509260"/>
            <a:ext cx="9215984" cy="185756"/>
          </a:xfrm>
          <a:prstGeom prst="rect">
            <a:avLst/>
          </a:prstGeom>
        </p:spPr>
        <p:txBody>
          <a:bodyPr wrap="square" lIns="0" tIns="0" rIns="0" bIns="0">
            <a:noAutofit/>
          </a:bodyPr>
          <a:lstStyle/>
          <a:p>
            <a:pPr algn="just">
              <a:lnSpc>
                <a:spcPct val="110000"/>
              </a:lnSpc>
              <a:spcAft>
                <a:spcPts val="200"/>
              </a:spcAft>
              <a:buClr>
                <a:srgbClr val="5F8AC3"/>
              </a:buCl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生物医薬品（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bio-pharmaceuticals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）、医療技術（</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med-tech</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）、ヘルスサービス（</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services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分野に重点を置くこととしている。</a:t>
            </a:r>
          </a:p>
        </p:txBody>
      </p:sp>
      <p:graphicFrame>
        <p:nvGraphicFramePr>
          <p:cNvPr id="12" name="Table 11">
            <a:extLst>
              <a:ext uri="{FF2B5EF4-FFF2-40B4-BE49-F238E27FC236}">
                <a16:creationId xmlns:a16="http://schemas.microsoft.com/office/drawing/2014/main" id="{9C830070-3BD0-48B1-8079-535172271D30}"/>
              </a:ext>
            </a:extLst>
          </p:cNvPr>
          <p:cNvGraphicFramePr>
            <a:graphicFrameLocks noGrp="1"/>
          </p:cNvGraphicFramePr>
          <p:nvPr>
            <p:extLst>
              <p:ext uri="{D42A27DB-BD31-4B8C-83A1-F6EECF244321}">
                <p14:modId xmlns:p14="http://schemas.microsoft.com/office/powerpoint/2010/main" val="3539013166"/>
              </p:ext>
            </p:extLst>
          </p:nvPr>
        </p:nvGraphicFramePr>
        <p:xfrm>
          <a:off x="344488" y="2739468"/>
          <a:ext cx="9217024" cy="3659004"/>
        </p:xfrm>
        <a:graphic>
          <a:graphicData uri="http://schemas.openxmlformats.org/drawingml/2006/table">
            <a:tbl>
              <a:tblPr firstRow="1" firstCol="1" bandRow="1">
                <a:tableStyleId>{93296810-A885-4BE3-A3E7-6D5BEEA58F35}</a:tableStyleId>
              </a:tblPr>
              <a:tblGrid>
                <a:gridCol w="432048">
                  <a:extLst>
                    <a:ext uri="{9D8B030D-6E8A-4147-A177-3AD203B41FA5}">
                      <a16:colId xmlns:a16="http://schemas.microsoft.com/office/drawing/2014/main" val="2156711320"/>
                    </a:ext>
                  </a:extLst>
                </a:gridCol>
                <a:gridCol w="3024336">
                  <a:extLst>
                    <a:ext uri="{9D8B030D-6E8A-4147-A177-3AD203B41FA5}">
                      <a16:colId xmlns:a16="http://schemas.microsoft.com/office/drawing/2014/main" val="4035986622"/>
                    </a:ext>
                  </a:extLst>
                </a:gridCol>
                <a:gridCol w="5760640">
                  <a:extLst>
                    <a:ext uri="{9D8B030D-6E8A-4147-A177-3AD203B41FA5}">
                      <a16:colId xmlns:a16="http://schemas.microsoft.com/office/drawing/2014/main" val="2540334096"/>
                    </a:ext>
                  </a:extLst>
                </a:gridCol>
              </a:tblGrid>
              <a:tr h="200072">
                <a:tc>
                  <a:txBody>
                    <a:bodyPr/>
                    <a:lstStyle/>
                    <a:p>
                      <a:pPr algn="ctr"/>
                      <a:r>
                        <a:rPr lang="en-US" altLang="ja-JP" sz="1000" baseline="0" dirty="0">
                          <a:ea typeface="HGP創英角ｺﾞｼｯｸUB" panose="020B0900000000000000" pitchFamily="50" charset="-128"/>
                        </a:rPr>
                        <a:t>No.</a:t>
                      </a:r>
                      <a:endParaRPr lang="ja-JP" altLang="en-US" sz="1000" baseline="0" dirty="0">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lang="ja-JP" altLang="en-US" sz="1000" baseline="0" dirty="0">
                          <a:ea typeface="HGP創英角ｺﾞｼｯｸUB" panose="020B0900000000000000" pitchFamily="50" charset="-128"/>
                        </a:rPr>
                        <a:t>項　目</a:t>
                      </a:r>
                      <a:endParaRPr lang="en-SG" sz="1000" baseline="0" dirty="0">
                        <a:ea typeface="HGP創英角ｺﾞｼｯｸUB" panose="020B0900000000000000" pitchFamily="50" charset="-128"/>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tc>
                  <a:txBody>
                    <a:bodyPr/>
                    <a:lstStyle/>
                    <a:p>
                      <a:pPr lvl="0" algn="ctr"/>
                      <a:r>
                        <a:rPr kumimoji="1" lang="ja-JP" altLang="en-US" sz="1000" b="1" kern="1200" baseline="0" dirty="0">
                          <a:solidFill>
                            <a:schemeClr val="lt1"/>
                          </a:solidFill>
                          <a:latin typeface="+mn-lt"/>
                          <a:ea typeface="HGP創英角ｺﾞｼｯｸUB" panose="020B0900000000000000" pitchFamily="50" charset="-128"/>
                          <a:cs typeface="+mn-cs"/>
                        </a:rPr>
                        <a:t>内　容</a:t>
                      </a:r>
                      <a:endParaRPr kumimoji="1" lang="en-SG" altLang="ja-JP" sz="1000" b="1" kern="1200" baseline="0" dirty="0">
                        <a:solidFill>
                          <a:schemeClr val="lt1"/>
                        </a:solidFill>
                        <a:latin typeface="+mn-lt"/>
                        <a:ea typeface="HGP創英角ｺﾞｼｯｸUB" panose="020B0900000000000000" pitchFamily="50" charset="-128"/>
                        <a:cs typeface="+mn-cs"/>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3D6AA7"/>
                    </a:solidFill>
                  </a:tcPr>
                </a:tc>
                <a:extLst>
                  <a:ext uri="{0D108BD9-81ED-4DB2-BD59-A6C34878D82A}">
                    <a16:rowId xmlns:a16="http://schemas.microsoft.com/office/drawing/2014/main" val="2268190350"/>
                  </a:ext>
                </a:extLst>
              </a:tr>
              <a:tr h="300108">
                <a:tc>
                  <a:txBody>
                    <a:bodyPr/>
                    <a:lstStyle/>
                    <a:p>
                      <a:pPr marL="0" indent="0" algn="ctr">
                        <a:buFont typeface="+mj-lt"/>
                        <a:buNone/>
                      </a:pPr>
                      <a:r>
                        <a:rPr lang="en-SG" sz="1000" b="1" dirty="0">
                          <a:solidFill>
                            <a:schemeClr val="tx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外国人労働者向け民間保険の義務付け</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900" dirty="0">
                          <a:latin typeface="ＭＳ明朝"/>
                        </a:rPr>
                        <a:t>外国人労働者に民間の医療保険（年間保険料</a:t>
                      </a:r>
                      <a:r>
                        <a:rPr lang="en-US" altLang="ja-JP" sz="900" dirty="0">
                          <a:latin typeface="ＭＳ明朝"/>
                        </a:rPr>
                        <a:t>RM120</a:t>
                      </a:r>
                      <a:r>
                        <a:rPr lang="ja-JP" altLang="en-US" sz="900" dirty="0">
                          <a:latin typeface="ＭＳ明朝"/>
                        </a:rPr>
                        <a:t>）に加入させることで、国立・公立病院で医療を受けられるようにする計画（</a:t>
                      </a:r>
                      <a:r>
                        <a:rPr lang="en-US" altLang="ja-JP" sz="900" dirty="0">
                          <a:latin typeface="ＭＳ明朝"/>
                        </a:rPr>
                        <a:t>2011</a:t>
                      </a:r>
                      <a:r>
                        <a:rPr lang="ja-JP" altLang="en-US" sz="900" dirty="0">
                          <a:latin typeface="ＭＳ明朝"/>
                        </a:rPr>
                        <a:t>年</a:t>
                      </a:r>
                      <a:r>
                        <a:rPr lang="en-US" altLang="ja-JP" sz="900" dirty="0">
                          <a:latin typeface="ＭＳ明朝"/>
                        </a:rPr>
                        <a:t>4</a:t>
                      </a:r>
                      <a:r>
                        <a:rPr lang="ja-JP" altLang="en-US" sz="900" dirty="0">
                          <a:latin typeface="ＭＳ明朝"/>
                        </a:rPr>
                        <a:t>月よりぎむｚ義務付け）</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27077253"/>
                  </a:ext>
                </a:extLst>
              </a:tr>
              <a:tr h="200072">
                <a:tc>
                  <a:txBody>
                    <a:bodyPr/>
                    <a:lstStyle/>
                    <a:p>
                      <a:pPr marL="0" indent="0" algn="ctr">
                        <a:buFont typeface="+mj-lt"/>
                        <a:buNone/>
                      </a:pPr>
                      <a:r>
                        <a:rPr lang="en-SG" altLang="ja-JP" sz="1000" b="1" dirty="0">
                          <a:solidFill>
                            <a:schemeClr val="tx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臨床研究発展のための支援システムの創出</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臨床研修発展のために法人を設立し、国公立・民間病院が協力し合い臨床研究を行う計画</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89313588"/>
                  </a:ext>
                </a:extLst>
              </a:tr>
              <a:tr h="200072">
                <a:tc>
                  <a:txBody>
                    <a:bodyPr/>
                    <a:lstStyle/>
                    <a:p>
                      <a:pPr marL="0" indent="0" algn="ctr">
                        <a:buFont typeface="+mj-lt"/>
                        <a:buNone/>
                      </a:pPr>
                      <a:r>
                        <a:rPr lang="en-SG" sz="1000" b="1" dirty="0">
                          <a:solidFill>
                            <a:schemeClr val="tx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輸出増加の為のマレーシア国内ジェネリック医薬品製造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マレーシア国内の製薬会社がジェネリック医薬品を製造・輸出することを促進させる計画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4505940"/>
                  </a:ext>
                </a:extLst>
              </a:tr>
              <a:tr h="300108">
                <a:tc>
                  <a:txBody>
                    <a:bodyPr/>
                    <a:lstStyle/>
                    <a:p>
                      <a:pPr marL="0" indent="0" algn="ctr">
                        <a:buFont typeface="+mj-lt"/>
                        <a:buNone/>
                      </a:pPr>
                      <a:r>
                        <a:rPr lang="en-SG" sz="1000" b="1" dirty="0">
                          <a:solidFill>
                            <a:schemeClr val="tx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医療ツーリズムの再活性化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マレーシア医療観光協会（</a:t>
                      </a:r>
                      <a:r>
                        <a:rPr lang="en-US" altLang="ja-JP" sz="900" dirty="0"/>
                        <a:t>MHTC</a:t>
                      </a:r>
                      <a:r>
                        <a:rPr lang="ja-JP" altLang="en-US" sz="900" dirty="0"/>
                        <a:t>）を中心とし、医療ツーリズムサービスをワンストップ化させ、同市場を拡大する計画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33721977"/>
                  </a:ext>
                </a:extLst>
              </a:tr>
              <a:tr h="200072">
                <a:tc>
                  <a:txBody>
                    <a:bodyPr/>
                    <a:lstStyle/>
                    <a:p>
                      <a:pPr marL="0" indent="0" algn="ctr">
                        <a:buFont typeface="+mj-lt"/>
                        <a:buNone/>
                      </a:pPr>
                      <a:r>
                        <a:rPr lang="en-SG" sz="1000" b="1" dirty="0">
                          <a:solidFill>
                            <a:schemeClr val="tx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連携した診断サービスの創造</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診断サービス分野で国公立・民間病院が協力しあい遠隔画像診断システムの利用を推進させ、放射線画像診断をスピードアップさせる計画。推進母体となる民間コンソーシアム</a:t>
                      </a:r>
                      <a:r>
                        <a:rPr lang="en-SG" altLang="ja-JP" sz="900" dirty="0"/>
                        <a:t>Diagnostic Services Nexus</a:t>
                      </a:r>
                      <a:r>
                        <a:rPr lang="ja-JP" altLang="en-US" sz="900" dirty="0"/>
                        <a:t>社を設立</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4261966874"/>
                  </a:ext>
                </a:extLst>
              </a:tr>
              <a:tr h="200072">
                <a:tc>
                  <a:txBody>
                    <a:bodyPr/>
                    <a:lstStyle/>
                    <a:p>
                      <a:pPr marL="0" indent="0" algn="ctr">
                        <a:buFont typeface="+mj-lt"/>
                        <a:buNone/>
                      </a:pPr>
                      <a:r>
                        <a:rPr lang="en-SG" sz="1000" b="1" dirty="0">
                          <a:solidFill>
                            <a:schemeClr val="tx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国際的レベルのヘルスケア・バイオを有する健康都市開発</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UMHM (University of Malaya Health Metropolis)</a:t>
                      </a:r>
                      <a:r>
                        <a:rPr lang="ja-JP" altLang="en-US" sz="900" dirty="0"/>
                        <a:t>を、医療教育、医療研究と臨床ケア開発のハブにする計画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5219644"/>
                  </a:ext>
                </a:extLst>
              </a:tr>
              <a:tr h="200072">
                <a:tc>
                  <a:txBody>
                    <a:bodyPr/>
                    <a:lstStyle/>
                    <a:p>
                      <a:pPr marL="0" indent="0" algn="ctr">
                        <a:buFont typeface="+mj-lt"/>
                        <a:buNone/>
                      </a:pPr>
                      <a:r>
                        <a:rPr lang="en-SG" sz="1000" b="1" dirty="0">
                          <a:solidFill>
                            <a:schemeClr val="tx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マレーシアの体外診断薬産業レベル向上</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Mediven</a:t>
                      </a:r>
                      <a:r>
                        <a:rPr lang="en-SG" altLang="ja-JP" sz="900" dirty="0"/>
                        <a:t> Innovation Ventures</a:t>
                      </a:r>
                      <a:r>
                        <a:rPr lang="ja-JP" altLang="en-US" sz="900" dirty="0"/>
                        <a:t>社による体外診断薬産業レベルを向上させる計画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53902450"/>
                  </a:ext>
                </a:extLst>
              </a:tr>
              <a:tr h="200072">
                <a:tc>
                  <a:txBody>
                    <a:bodyPr/>
                    <a:lstStyle/>
                    <a:p>
                      <a:pPr marL="0" indent="0" algn="ctr">
                        <a:buFont typeface="+mj-lt"/>
                        <a:buNone/>
                      </a:pPr>
                      <a:r>
                        <a:rPr lang="en-SG" sz="1000" b="1" dirty="0">
                          <a:solidFill>
                            <a:schemeClr val="tx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マレーシアの次世代単回使用医療器材分野の地位構築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err="1"/>
                        <a:t>Vigilenz</a:t>
                      </a:r>
                      <a:r>
                        <a:rPr lang="en-SG" altLang="ja-JP" sz="900" dirty="0"/>
                        <a:t> Medical Devices</a:t>
                      </a:r>
                      <a:r>
                        <a:rPr lang="ja-JP" altLang="en-US" sz="900" dirty="0"/>
                        <a:t>社による次世代単回使用医療器材マーケットの拡大のために研究・開発計画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14185280"/>
                  </a:ext>
                </a:extLst>
              </a:tr>
              <a:tr h="200072">
                <a:tc>
                  <a:txBody>
                    <a:bodyPr/>
                    <a:lstStyle/>
                    <a:p>
                      <a:pPr marL="0" indent="0" algn="ctr">
                        <a:buFont typeface="+mj-lt"/>
                        <a:buNone/>
                      </a:pPr>
                      <a:r>
                        <a:rPr lang="en-SG" sz="1000" b="1" dirty="0">
                          <a:solidFill>
                            <a:schemeClr val="tx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高価値医療機器受託製造のためのハブ化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en-SG" altLang="ja-JP" sz="900" dirty="0"/>
                        <a:t>Medical Devices Corporation</a:t>
                      </a:r>
                      <a:r>
                        <a:rPr lang="ja-JP" altLang="en-US" sz="900" dirty="0"/>
                        <a:t>社と</a:t>
                      </a:r>
                      <a:r>
                        <a:rPr lang="en-SG" altLang="ja-JP" sz="900" dirty="0"/>
                        <a:t>Straits </a:t>
                      </a:r>
                      <a:r>
                        <a:rPr lang="en-SG" altLang="ja-JP" sz="900" dirty="0" err="1"/>
                        <a:t>Orthopedics</a:t>
                      </a:r>
                      <a:r>
                        <a:rPr lang="ja-JP" altLang="en-US" sz="900" dirty="0"/>
                        <a:t>社による高価値医療機器受託製造の仕組作り計画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39464224"/>
                  </a:ext>
                </a:extLst>
              </a:tr>
              <a:tr h="200072">
                <a:tc>
                  <a:txBody>
                    <a:bodyPr/>
                    <a:lstStyle/>
                    <a:p>
                      <a:pPr marL="0" indent="0" algn="ctr">
                        <a:buFont typeface="+mj-lt"/>
                        <a:buNone/>
                      </a:pPr>
                      <a:r>
                        <a:rPr lang="en-SG" sz="1000" b="1" dirty="0">
                          <a:solidFill>
                            <a:schemeClr val="tx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マレーシアの臨床治療機器の地位確立</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整形外科用インプラントの製造を通じ臨床治験機器地位の向上に関する計画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81604310"/>
                  </a:ext>
                </a:extLst>
              </a:tr>
              <a:tr h="200072">
                <a:tc>
                  <a:txBody>
                    <a:bodyPr/>
                    <a:lstStyle/>
                    <a:p>
                      <a:pPr marL="0" indent="0" algn="ctr">
                        <a:buFont typeface="+mj-lt"/>
                        <a:buNone/>
                      </a:pPr>
                      <a:r>
                        <a:rPr lang="en-SG" sz="1000" b="1" dirty="0">
                          <a:solidFill>
                            <a:schemeClr val="tx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医療機器サプライチェーンの編成</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ペナン州</a:t>
                      </a:r>
                      <a:r>
                        <a:rPr lang="en-SG" altLang="ja-JP" sz="900" dirty="0"/>
                        <a:t>Bukit </a:t>
                      </a:r>
                      <a:r>
                        <a:rPr lang="en-SG" altLang="ja-JP" sz="900" dirty="0" err="1"/>
                        <a:t>Minyak</a:t>
                      </a:r>
                      <a:r>
                        <a:rPr lang="ja-JP" altLang="en-US" sz="900" dirty="0"/>
                        <a:t>における医療機器サプライチェーン編成のための製造施設の建設投資計画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80275192"/>
                  </a:ext>
                </a:extLst>
              </a:tr>
              <a:tr h="200072">
                <a:tc>
                  <a:txBody>
                    <a:bodyPr/>
                    <a:lstStyle/>
                    <a:p>
                      <a:pPr marL="0" indent="0" algn="ctr">
                        <a:buFont typeface="+mj-lt"/>
                        <a:buNone/>
                      </a:pPr>
                      <a:r>
                        <a:rPr lang="en-SG" sz="1000" b="1" dirty="0">
                          <a:solidFill>
                            <a:schemeClr val="tx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医療機器改修のハブ化</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医療機器協会（</a:t>
                      </a:r>
                      <a:r>
                        <a:rPr lang="en-US" altLang="ja-JP" sz="900" dirty="0"/>
                        <a:t>MDA</a:t>
                      </a:r>
                      <a:r>
                        <a:rPr lang="ja-JP" altLang="en-US" sz="900" dirty="0"/>
                        <a:t>）と共に、医療機器の購入・修理に関するコスト減少を目指し国内の医療機器改修のハブ化計画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720172246"/>
                  </a:ext>
                </a:extLst>
              </a:tr>
              <a:tr h="200072">
                <a:tc>
                  <a:txBody>
                    <a:bodyPr/>
                    <a:lstStyle/>
                    <a:p>
                      <a:pPr marL="0" indent="0" algn="ctr">
                        <a:buFont typeface="+mj-lt"/>
                        <a:buNone/>
                      </a:pPr>
                      <a:r>
                        <a:rPr lang="en-SG" sz="1000" b="1" dirty="0">
                          <a:solidFill>
                            <a:schemeClr val="tx1"/>
                          </a:solidFill>
                        </a:rPr>
                        <a:t>13</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EBEBE"/>
                    </a:solidFill>
                  </a:tcPr>
                </a:tc>
                <a:tc>
                  <a:txBody>
                    <a:bodyPr/>
                    <a:lstStyle/>
                    <a:p>
                      <a:pPr algn="l">
                        <a:lnSpc>
                          <a:spcPct val="90000"/>
                        </a:lnSpc>
                      </a:pPr>
                      <a:r>
                        <a:rPr lang="ja-JP" altLang="en-US" sz="900" dirty="0"/>
                        <a:t>医療機器設備・備品群の構築</a:t>
                      </a:r>
                      <a:endParaRPr lang="en-SG"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l">
                        <a:lnSpc>
                          <a:spcPct val="90000"/>
                        </a:lnSpc>
                      </a:pPr>
                      <a:r>
                        <a:rPr lang="ja-JP" altLang="en-US" sz="900" dirty="0"/>
                        <a:t>医療機械設備・備品の生産力拡大のため、セランゴーン州で工場建設を行う計画</a:t>
                      </a:r>
                      <a:endParaRPr lang="en-SG" altLang="ja-JP" sz="90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92370824"/>
                  </a:ext>
                </a:extLst>
              </a:tr>
            </a:tbl>
          </a:graphicData>
        </a:graphic>
      </p:graphicFrame>
      <p:sp>
        <p:nvSpPr>
          <p:cNvPr id="13" name="テキスト ボックス 11">
            <a:extLst>
              <a:ext uri="{FF2B5EF4-FFF2-40B4-BE49-F238E27FC236}">
                <a16:creationId xmlns:a16="http://schemas.microsoft.com/office/drawing/2014/main" id="{B33D7926-9E8D-4665-8A8E-134CF708BAA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、自治体国際化協会「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年までの先進国入りを目指すマレーシアの経済産業政策の歩み」（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SG" altLang="ja-JP" sz="800" dirty="0"/>
          </a:p>
        </p:txBody>
      </p:sp>
    </p:spTree>
    <p:extLst>
      <p:ext uri="{BB962C8B-B14F-4D97-AF65-F5344CB8AC3E}">
        <p14:creationId xmlns:p14="http://schemas.microsoft.com/office/powerpoint/2010/main" val="19426029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FC2319-013D-4B33-8998-CA401D5ABDF3}"/>
              </a:ext>
            </a:extLst>
          </p:cNvPr>
          <p:cNvGraphicFramePr>
            <a:graphicFrameLocks/>
          </p:cNvGraphicFramePr>
          <p:nvPr>
            <p:custDataLst>
              <p:tags r:id="rId1"/>
            </p:custDataLst>
            <p:extLst>
              <p:ext uri="{D42A27DB-BD31-4B8C-83A1-F6EECF244321}">
                <p14:modId xmlns:p14="http://schemas.microsoft.com/office/powerpoint/2010/main" val="255149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7" name="Object 6" hidden="1">
                        <a:extLst>
                          <a:ext uri="{FF2B5EF4-FFF2-40B4-BE49-F238E27FC236}">
                            <a16:creationId xmlns:a16="http://schemas.microsoft.com/office/drawing/2014/main" id="{9DFC2319-013D-4B33-8998-CA401D5A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マレーシア／政策動向</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r>
              <a:rPr lang="en-US" altLang="ja-JP" dirty="0"/>
              <a:t>3/3</a:t>
            </a:r>
            <a:r>
              <a:rPr lang="ja-JP" altLang="en-US" dirty="0"/>
              <a:t>）</a:t>
            </a:r>
          </a:p>
        </p:txBody>
      </p:sp>
      <p:sp>
        <p:nvSpPr>
          <p:cNvPr id="5" name="テキスト ボックス 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年までの国家計画として、第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次マレーシア計画（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）の議会審議が開始された。</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では、政府関係機関の再建などを中心に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億リンギ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と前回の第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次計画から大幅に増額し</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過去最多となる見込み。</a:t>
            </a:r>
            <a:endParaRPr lang="en-SG"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4" name="グループ化 7">
            <a:extLst>
              <a:ext uri="{FF2B5EF4-FFF2-40B4-BE49-F238E27FC236}">
                <a16:creationId xmlns:a16="http://schemas.microsoft.com/office/drawing/2014/main" id="{6CC34A78-8E33-4408-A049-3594D9924486}"/>
              </a:ext>
            </a:extLst>
          </p:cNvPr>
          <p:cNvGrpSpPr>
            <a:grpSpLocks/>
          </p:cNvGrpSpPr>
          <p:nvPr/>
        </p:nvGrpSpPr>
        <p:grpSpPr>
          <a:xfrm>
            <a:off x="488504" y="1988840"/>
            <a:ext cx="8928992" cy="288032"/>
            <a:chOff x="4803500" y="2113806"/>
            <a:chExt cx="5626916" cy="288032"/>
          </a:xfrm>
        </p:grpSpPr>
        <p:cxnSp>
          <p:nvCxnSpPr>
            <p:cNvPr id="26" name="直線コネクタ 27">
              <a:extLst>
                <a:ext uri="{FF2B5EF4-FFF2-40B4-BE49-F238E27FC236}">
                  <a16:creationId xmlns:a16="http://schemas.microsoft.com/office/drawing/2014/main" id="{4D14A4F6-E8A5-4B76-ACD9-4219F9EC529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a:extLst>
                <a:ext uri="{FF2B5EF4-FFF2-40B4-BE49-F238E27FC236}">
                  <a16:creationId xmlns:a16="http://schemas.microsoft.com/office/drawing/2014/main" id="{603A5196-76C4-4647-81FA-89FFDFB5BD23}"/>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次マレーシア計画（</a:t>
              </a:r>
              <a:r>
                <a:rPr lang="en-SG" altLang="ja-JP" sz="1400" dirty="0">
                  <a:solidFill>
                    <a:srgbClr val="000000"/>
                  </a:solidFill>
                  <a:latin typeface="Arial Black" pitchFamily="34" charset="0"/>
                  <a:ea typeface="HGP創英角ｺﾞｼｯｸUB" pitchFamily="50" charset="-128"/>
                </a:rPr>
                <a:t>12</a:t>
              </a:r>
              <a:r>
                <a:rPr lang="en-US" altLang="ja-JP" sz="1400" dirty="0">
                  <a:solidFill>
                    <a:srgbClr val="000000"/>
                  </a:solidFill>
                  <a:latin typeface="Arial Black" pitchFamily="34" charset="0"/>
                  <a:ea typeface="HGP創英角ｺﾞｼｯｸUB" pitchFamily="50" charset="-128"/>
                </a:rPr>
                <a:t>MP</a:t>
              </a:r>
              <a:r>
                <a:rPr lang="ja-JP" altLang="en-US" sz="1400" dirty="0">
                  <a:solidFill>
                    <a:srgbClr val="000000"/>
                  </a:solidFill>
                  <a:latin typeface="Arial Black" pitchFamily="34" charset="0"/>
                  <a:ea typeface="HGP創英角ｺﾞｼｯｸUB" pitchFamily="50" charset="-128"/>
                </a:rPr>
                <a:t>）の概要</a:t>
              </a:r>
            </a:p>
          </p:txBody>
        </p:sp>
      </p:grpSp>
      <p:sp>
        <p:nvSpPr>
          <p:cNvPr id="9" name="Rectangle 8">
            <a:extLst>
              <a:ext uri="{FF2B5EF4-FFF2-40B4-BE49-F238E27FC236}">
                <a16:creationId xmlns:a16="http://schemas.microsoft.com/office/drawing/2014/main" id="{0186A4ED-2302-4584-B8FC-720229824BB3}"/>
              </a:ext>
            </a:extLst>
          </p:cNvPr>
          <p:cNvSpPr>
            <a:spLocks/>
          </p:cNvSpPr>
          <p:nvPr/>
        </p:nvSpPr>
        <p:spPr>
          <a:xfrm>
            <a:off x="488504" y="2534424"/>
            <a:ext cx="8928992" cy="3432036"/>
          </a:xfrm>
          <a:prstGeom prst="rect">
            <a:avLst/>
          </a:prstGeom>
        </p:spPr>
        <p:txBody>
          <a:bodyPr wrap="square" lIns="0" tIns="0" rIns="0" bIns="0">
            <a:noAutofit/>
          </a:bodyPr>
          <a:lstStyle/>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計画の</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本柱</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98438" lvl="1" indent="-198438">
              <a:lnSpc>
                <a:spcPct val="90000"/>
              </a:lnSpc>
              <a:buFont typeface="+mj-lt"/>
              <a:buAutoNum type="arabicParenR"/>
              <a:tabLst>
                <a:tab pos="220663" algn="l"/>
              </a:tabLst>
            </a:pPr>
            <a:r>
              <a:rPr lang="ja-JP" altLang="en-US" sz="1200" dirty="0">
                <a:latin typeface="HGP創英角ｺﾞｼｯｸUB" panose="020B0900000000000000" pitchFamily="50" charset="-128"/>
                <a:ea typeface="HGP創英角ｺﾞｼｯｸUB" panose="020B0900000000000000" pitchFamily="50" charset="-128"/>
              </a:rPr>
              <a:t>経済の再生</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主要産業の成長モメンタムを取り戻すとともに、戦略的で影響力の大き い産業や中小零細企業の発展に焦点。</a:t>
            </a:r>
            <a:endParaRPr lang="en-US" altLang="ja-JP" sz="1200" dirty="0"/>
          </a:p>
          <a:p>
            <a:pPr marL="365125" lvl="2" indent="-158750">
              <a:lnSpc>
                <a:spcPct val="90000"/>
              </a:lnSpc>
              <a:buClr>
                <a:srgbClr val="5F8AC3"/>
              </a:buClr>
              <a:buSzPct val="80000"/>
              <a:buFont typeface="Wingdings" panose="05000000000000000000" pitchFamily="2" charset="2"/>
              <a:buChar char="l"/>
            </a:pPr>
            <a:r>
              <a:rPr lang="en-US" altLang="ja-JP" sz="1200" dirty="0"/>
              <a:t>8</a:t>
            </a:r>
            <a:r>
              <a:rPr lang="ja-JP" altLang="en-US" sz="1200" dirty="0"/>
              <a:t>つの戦略的産業</a:t>
            </a:r>
            <a:r>
              <a:rPr lang="en-US" altLang="ja-JP" sz="1200" dirty="0"/>
              <a:t>〔</a:t>
            </a:r>
            <a:r>
              <a:rPr lang="ja-JP" altLang="en-US" sz="1200" dirty="0"/>
              <a:t>電気・電子 （</a:t>
            </a:r>
            <a:r>
              <a:rPr lang="en-US" altLang="ja-JP" sz="1200" dirty="0"/>
              <a:t>E&amp;E</a:t>
            </a:r>
            <a:r>
              <a:rPr lang="ja-JP" altLang="en-US" sz="1200" dirty="0"/>
              <a:t>） 、グローバル・サービス、航空 宇宙、クリエイティブ、観光、ハラル、スマート農業、バイオマス</a:t>
            </a:r>
            <a:r>
              <a:rPr lang="en-US" altLang="ja-JP" sz="1200" dirty="0"/>
              <a:t>〕</a:t>
            </a:r>
            <a:r>
              <a:rPr lang="ja-JP" altLang="en-US" sz="1200" dirty="0"/>
              <a:t>との 発展促進にも注力。</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治安・福祉・包摂性の強化</a:t>
            </a:r>
            <a:endParaRPr lang="ja-JP" altLang="en-US" sz="1200" dirty="0">
              <a:latin typeface="ＭＳ明朝"/>
            </a:endParaRPr>
          </a:p>
          <a:p>
            <a:pPr marL="365125" lvl="2" indent="-158750">
              <a:lnSpc>
                <a:spcPct val="90000"/>
              </a:lnSpc>
              <a:buClr>
                <a:srgbClr val="5F8AC3"/>
              </a:buClr>
              <a:buSzPct val="80000"/>
              <a:buFont typeface="Wingdings" panose="05000000000000000000" pitchFamily="2" charset="2"/>
              <a:buChar char="l"/>
            </a:pPr>
            <a:r>
              <a:rPr lang="ja-JP" altLang="en-US" sz="1200" dirty="0"/>
              <a:t>国家の安定維持を目的とした、防衛と安全保障の強化、医療制度の改善、 適正価格の住宅提供、アクティブなライフスタイルの促進、統一性の強化。</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持続可能性の追求</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グリーン成長の促進、エネルギーの持続可能性の向上、水資源分野の改革。</a:t>
            </a:r>
            <a:endParaRPr lang="en-US" altLang="ja-JP" sz="1200" dirty="0"/>
          </a:p>
          <a:p>
            <a:pPr marL="365125" lvl="2" indent="-158750">
              <a:lnSpc>
                <a:spcPct val="90000"/>
              </a:lnSpc>
              <a:buClr>
                <a:srgbClr val="5F8AC3"/>
              </a:buClr>
              <a:buSzPct val="80000"/>
              <a:buFont typeface="Wingdings" panose="05000000000000000000" pitchFamily="2" charset="2"/>
              <a:buChar char="l"/>
            </a:pPr>
            <a:endParaRPr lang="en-US" altLang="ja-JP" sz="1200" dirty="0"/>
          </a:p>
          <a:p>
            <a:pPr algn="just">
              <a:lnSpc>
                <a:spcPct val="90000"/>
              </a:lnSpc>
              <a:buClr>
                <a:srgbClr val="5F8AC3"/>
              </a:buClr>
            </a:pP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触媒となる</a:t>
            </a:r>
            <a:r>
              <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4</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つの政策</a:t>
            </a:r>
            <a:endParaRPr lang="ja-JP" altLang="en-US" sz="1200" dirty="0">
              <a:latin typeface="ＭＳ明朝"/>
            </a:endParaRPr>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将来に向けた人材育成</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人材育成の手段として、産業需要を充足するための労働市場の再編成、教育の質改善を挙げている。</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技術導入の加速と技術革新</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持続可能な経済成長を確保するため、デジタル化の促進、およびすべての 産業分野における新規性のある先進的な技術の採用に力点。</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コネクティビティー拡大と交通インフラ</a:t>
            </a:r>
            <a:endParaRPr lang="en-US" altLang="ja-JP" sz="1200" dirty="0">
              <a:latin typeface="HGP創英角ｺﾞｼｯｸUB" panose="020B0900000000000000" pitchFamily="50" charset="-128"/>
              <a:ea typeface="HGP創英角ｺﾞｼｯｸUB" panose="020B0900000000000000" pitchFamily="50" charset="-128"/>
            </a:endParaRPr>
          </a:p>
          <a:p>
            <a:pPr marL="365125" lvl="2" indent="-158750">
              <a:lnSpc>
                <a:spcPct val="90000"/>
              </a:lnSpc>
              <a:buClr>
                <a:srgbClr val="5F8AC3"/>
              </a:buClr>
              <a:buSzPct val="80000"/>
              <a:buFont typeface="Wingdings" panose="05000000000000000000" pitchFamily="2" charset="2"/>
              <a:buChar char="l"/>
            </a:pPr>
            <a:r>
              <a:rPr lang="ja-JP" altLang="en-US" sz="1200" dirty="0"/>
              <a:t>安全で信頼性が高く、手頃な価格で持続可能なサービスを提供するため に、輸送とロジスティクスインフラの効率性を確保。</a:t>
            </a:r>
            <a:endParaRPr lang="en-US" altLang="ja-JP" sz="1200" dirty="0"/>
          </a:p>
          <a:p>
            <a:pPr marL="198438" lvl="1" indent="-198438">
              <a:lnSpc>
                <a:spcPct val="90000"/>
              </a:lnSpc>
              <a:buFont typeface="+mj-lt"/>
              <a:buAutoNum type="arabicParenR"/>
            </a:pPr>
            <a:r>
              <a:rPr lang="ja-JP" altLang="en-US" sz="1200" dirty="0">
                <a:latin typeface="HGP創英角ｺﾞｼｯｸUB" panose="020B0900000000000000" pitchFamily="50" charset="-128"/>
                <a:ea typeface="HGP創英角ｺﾞｼｯｸUB" panose="020B0900000000000000" pitchFamily="50" charset="-128"/>
              </a:rPr>
              <a:t>公共サービスの進化</a:t>
            </a:r>
          </a:p>
          <a:p>
            <a:pPr marL="365125" lvl="2" indent="-158750">
              <a:lnSpc>
                <a:spcPct val="90000"/>
              </a:lnSpc>
              <a:buClr>
                <a:srgbClr val="5F8AC3"/>
              </a:buClr>
              <a:buSzPct val="80000"/>
              <a:buFont typeface="Wingdings" panose="05000000000000000000" pitchFamily="2" charset="2"/>
              <a:buChar char="l"/>
            </a:pPr>
            <a:r>
              <a:rPr lang="ja-JP" altLang="en-US" sz="1200" dirty="0"/>
              <a:t>人民の幸福度を向上させマレーシアの継続的な社会経済発展を確保するた め、三本柱および</a:t>
            </a:r>
            <a:r>
              <a:rPr lang="en-US" altLang="ja-JP" sz="1200" dirty="0"/>
              <a:t>1</a:t>
            </a:r>
            <a:r>
              <a:rPr lang="ja-JP" altLang="en-US" sz="1200" dirty="0"/>
              <a:t>～</a:t>
            </a:r>
            <a:r>
              <a:rPr lang="en-US" altLang="ja-JP" sz="1200" dirty="0"/>
              <a:t>3</a:t>
            </a:r>
            <a:r>
              <a:rPr lang="ja-JP" altLang="en-US" sz="1200" dirty="0"/>
              <a:t>の他政策を下支えする。</a:t>
            </a:r>
            <a:endParaRPr lang="en-SG" altLang="ja-JP" sz="1200" dirty="0"/>
          </a:p>
        </p:txBody>
      </p:sp>
      <p:sp>
        <p:nvSpPr>
          <p:cNvPr id="12" name="テキスト ボックス 11">
            <a:extLst>
              <a:ext uri="{FF2B5EF4-FFF2-40B4-BE49-F238E27FC236}">
                <a16:creationId xmlns:a16="http://schemas.microsoft.com/office/drawing/2014/main" id="{0D3A76F8-BA7E-4ACD-8EE3-CE3025B4F22E}"/>
              </a:ext>
            </a:extLst>
          </p:cNvPr>
          <p:cNvSpPr txBox="1"/>
          <p:nvPr/>
        </p:nvSpPr>
        <p:spPr>
          <a:xfrm>
            <a:off x="200472" y="6525344"/>
            <a:ext cx="936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次マレーシア計画、経済再生や持続可能性の追求が柱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マレーシア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ビジネス短信」</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endParaRPr lang="en-SG" altLang="ja-JP" sz="800" dirty="0"/>
          </a:p>
        </p:txBody>
      </p:sp>
    </p:spTree>
    <p:extLst>
      <p:ext uri="{BB962C8B-B14F-4D97-AF65-F5344CB8AC3E}">
        <p14:creationId xmlns:p14="http://schemas.microsoft.com/office/powerpoint/2010/main" val="30207230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F3CA2-0DBA-EF5B-E0AD-559D5FFF59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5B1735-68AD-5782-D627-FD815397312D}"/>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8E3CE773-CE9A-ADBB-4241-7779D1E9E194}"/>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マレーシアの医療課題に取り組む主要政策とプログラム</a:t>
            </a:r>
          </a:p>
        </p:txBody>
      </p:sp>
      <p:sp>
        <p:nvSpPr>
          <p:cNvPr id="25" name="テキスト ボックス 24">
            <a:extLst>
              <a:ext uri="{FF2B5EF4-FFF2-40B4-BE49-F238E27FC236}">
                <a16:creationId xmlns:a16="http://schemas.microsoft.com/office/drawing/2014/main" id="{8A634333-D314-7D57-2227-52CE57583ABC}"/>
              </a:ext>
            </a:extLst>
          </p:cNvPr>
          <p:cNvSpPr txBox="1"/>
          <p:nvPr/>
        </p:nvSpPr>
        <p:spPr>
          <a:xfrm>
            <a:off x="198008" y="6663570"/>
            <a:ext cx="8784976" cy="144016"/>
          </a:xfrm>
          <a:prstGeom prst="rect">
            <a:avLst/>
          </a:prstGeom>
          <a:noFill/>
        </p:spPr>
        <p:txBody>
          <a:bodyPr wrap="square" lIns="0" tIns="0" rIns="0" bIns="0" rtlCol="0">
            <a:noAutofit/>
          </a:bodyPr>
          <a:lstStyle/>
          <a:p>
            <a:pPr marL="355600" lvl="0" indent="-355600">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（出所）財務省、保健省、ニュース記事（ニュー・ストレーツ・タイムズ）</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4" name="Content Placeholder 4">
            <a:extLst>
              <a:ext uri="{FF2B5EF4-FFF2-40B4-BE49-F238E27FC236}">
                <a16:creationId xmlns:a16="http://schemas.microsoft.com/office/drawing/2014/main" id="{A54A5D88-66F1-84D0-B7F7-30A8DF1840A3}"/>
              </a:ext>
            </a:extLst>
          </p:cNvPr>
          <p:cNvGraphicFramePr>
            <a:graphicFrameLocks/>
          </p:cNvGraphicFramePr>
          <p:nvPr>
            <p:extLst>
              <p:ext uri="{D42A27DB-BD31-4B8C-83A1-F6EECF244321}">
                <p14:modId xmlns:p14="http://schemas.microsoft.com/office/powerpoint/2010/main" val="4154397446"/>
              </p:ext>
            </p:extLst>
          </p:nvPr>
        </p:nvGraphicFramePr>
        <p:xfrm>
          <a:off x="198008" y="1691834"/>
          <a:ext cx="9505054" cy="409354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latin typeface="+mn-ea"/>
                          <a:ea typeface="+mn-ea"/>
                        </a:rPr>
                        <a:t>ポリシー</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latin typeface="+mn-ea"/>
                          <a:ea typeface="+mn-ea"/>
                        </a:rPr>
                        <a:t>年</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latin typeface="+mn-ea"/>
                          <a:ea typeface="+mn-ea"/>
                        </a:rPr>
                        <a:t>担当省庁</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latin typeface="+mn-ea"/>
                          <a:ea typeface="+mn-ea"/>
                        </a:rPr>
                        <a:t>説明</a:t>
                      </a:r>
                      <a:endParaRPr kumimoji="1" lang="ja-JP" altLang="en-US" sz="12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900" b="1" dirty="0">
                          <a:latin typeface="+mn-ea"/>
                          <a:ea typeface="+mn-ea"/>
                        </a:rPr>
                        <a:t>RESET</a:t>
                      </a:r>
                      <a:endParaRPr kumimoji="1" lang="en-US" altLang="ja" sz="900" b="1" dirty="0">
                        <a:latin typeface="+mn-ea"/>
                        <a:ea typeface="+mn-ea"/>
                      </a:endParaRPr>
                    </a:p>
                    <a:p>
                      <a:pPr algn="ctr"/>
                      <a:r>
                        <a:rPr kumimoji="1" lang="ja" altLang="ja-JP" sz="900" b="1" dirty="0">
                          <a:latin typeface="+mn-ea"/>
                          <a:ea typeface="+mn-ea"/>
                        </a:rPr>
                        <a:t>（共同医療改革戦略）</a:t>
                      </a:r>
                      <a:endParaRPr kumimoji="1" lang="en-IN" altLang="ja-JP" sz="9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900" dirty="0">
                          <a:latin typeface="+mn-ea"/>
                          <a:ea typeface="+mn-ea"/>
                        </a:rPr>
                        <a:t>2025</a:t>
                      </a:r>
                      <a:endParaRPr kumimoji="1" lang="ja-JP" altLang="en-US" sz="9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900" dirty="0">
                          <a:latin typeface="+mn-ea"/>
                          <a:ea typeface="+mn-ea"/>
                        </a:rPr>
                        <a:t>民間医療費に関する合同閣僚委員会</a:t>
                      </a:r>
                    </a:p>
                    <a:p>
                      <a:pPr algn="ctr"/>
                      <a:r>
                        <a:rPr kumimoji="1" lang="ja" altLang="ja-JP" sz="900" dirty="0">
                          <a:latin typeface="+mn-ea"/>
                          <a:ea typeface="+mn-ea"/>
                        </a:rPr>
                        <a:t>（保健省、財務省、中央銀行）</a:t>
                      </a:r>
                      <a:endParaRPr kumimoji="1" lang="ja-JP" altLang="en-US" sz="9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en-US" altLang="ja-JP" sz="900" dirty="0">
                          <a:latin typeface="+mn-ea"/>
                          <a:ea typeface="+mn-ea"/>
                        </a:rPr>
                        <a:t>RESET</a:t>
                      </a:r>
                      <a:r>
                        <a:rPr kumimoji="1" lang="ja-JP" altLang="en-US" sz="900" dirty="0">
                          <a:latin typeface="+mn-ea"/>
                          <a:ea typeface="+mn-ea"/>
                        </a:rPr>
                        <a:t>は、</a:t>
                      </a:r>
                      <a:r>
                        <a:rPr kumimoji="1" lang="ja" altLang="ja-JP" sz="900" dirty="0">
                          <a:latin typeface="+mn-ea"/>
                          <a:ea typeface="+mn-ea"/>
                        </a:rPr>
                        <a:t>医療費請求の膨張に対処し、より広範なアクセス、選択肢、持続可能性を実現するためにマレーシアの医療制度を強化することを目的とした、財務省、保健省、マレーシア中央銀行、学界、民間部門の主要関係者による共同の取り組み</a:t>
                      </a:r>
                      <a:r>
                        <a:rPr kumimoji="1" lang="ja-JP" altLang="en-US" sz="900" dirty="0">
                          <a:latin typeface="+mn-ea"/>
                          <a:ea typeface="+mn-ea"/>
                        </a:rPr>
                        <a:t>。</a:t>
                      </a:r>
                      <a:endParaRPr kumimoji="1" lang="ja" altLang="ja-JP" sz="9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900" dirty="0">
                          <a:latin typeface="+mn-ea"/>
                          <a:ea typeface="+mn-ea"/>
                        </a:rPr>
                        <a:t>この計画は、11のイニシアチブを通じてマレーシアの民間医療制度の課題に対処するための5つの戦略的推進力をまとめたもので</a:t>
                      </a:r>
                      <a:r>
                        <a:rPr kumimoji="1" lang="ja-JP" altLang="en-US" sz="900" dirty="0">
                          <a:latin typeface="+mn-ea"/>
                          <a:ea typeface="+mn-ea"/>
                        </a:rPr>
                        <a:t>、</a:t>
                      </a:r>
                      <a:r>
                        <a:rPr kumimoji="1" lang="ja" altLang="ja-JP" sz="900" dirty="0">
                          <a:latin typeface="+mn-ea"/>
                          <a:ea typeface="+mn-ea"/>
                        </a:rPr>
                        <a:t>5つの戦略的推進力は以下のとおり。</a:t>
                      </a:r>
                    </a:p>
                    <a:p>
                      <a:pPr marL="171450" indent="-79375">
                        <a:spcBef>
                          <a:spcPts val="100"/>
                        </a:spcBef>
                        <a:spcAft>
                          <a:spcPts val="100"/>
                        </a:spcAft>
                        <a:buFont typeface="Wingdings" panose="05000000000000000000" pitchFamily="2" charset="2"/>
                        <a:buChar char="Ø"/>
                      </a:pPr>
                      <a:r>
                        <a:rPr kumimoji="1" lang="ja" altLang="ja-JP" sz="900" b="1" dirty="0">
                          <a:latin typeface="+mn-ea"/>
                          <a:ea typeface="+mn-ea"/>
                        </a:rPr>
                        <a:t>医療保険・健康保険/タカフル（MHIT）の改革</a:t>
                      </a:r>
                    </a:p>
                    <a:p>
                      <a:pPr marL="358775" indent="-92075">
                        <a:spcBef>
                          <a:spcPts val="100"/>
                        </a:spcBef>
                        <a:spcAft>
                          <a:spcPts val="100"/>
                        </a:spcAft>
                        <a:buFont typeface="Arial" panose="020B0604020202020204" pitchFamily="34" charset="0"/>
                        <a:buChar char="•"/>
                      </a:pPr>
                      <a:r>
                        <a:rPr kumimoji="1" lang="ja" altLang="ja-JP" sz="900" dirty="0">
                          <a:latin typeface="+mn-ea"/>
                          <a:ea typeface="+mn-ea"/>
                        </a:rPr>
                        <a:t>基本医療健康保険／タカフル（MHIT）プラン：マレーシア国民が必要な民間医療サービスを受けられるよう、手頃な価格でより持続可能な保障を提供することを目的とした、標準化された保険およびタカフルプラン。2027年に開始予定。</a:t>
                      </a:r>
                    </a:p>
                    <a:p>
                      <a:pPr marL="358775" indent="-92075">
                        <a:spcBef>
                          <a:spcPts val="100"/>
                        </a:spcBef>
                        <a:spcAft>
                          <a:spcPts val="100"/>
                        </a:spcAft>
                        <a:buFont typeface="Arial" panose="020B0604020202020204" pitchFamily="34" charset="0"/>
                        <a:buChar char="•"/>
                      </a:pPr>
                      <a:r>
                        <a:rPr kumimoji="1" lang="ja" altLang="ja-JP" sz="900" dirty="0">
                          <a:latin typeface="+mn-ea"/>
                          <a:ea typeface="+mn-ea"/>
                        </a:rPr>
                        <a:t>消費者が医療保険のニーズと選択肢を判断するのに役立つ、強化された支援ツールとツールの提供を開始しました。MHITイージーガイドは、MHIT製品の購入から保険金請求までの流れを分かりやすく説明します。入院・手術保険／タカフル（HSIT）設定計算機は、医療費の見積もり、保険料の負担能力の評価、自己負担額の計画に役立</a:t>
                      </a:r>
                      <a:r>
                        <a:rPr kumimoji="1" lang="ja-JP" altLang="en-US" sz="900" dirty="0">
                          <a:latin typeface="+mn-ea"/>
                          <a:ea typeface="+mn-ea"/>
                        </a:rPr>
                        <a:t>つ</a:t>
                      </a:r>
                      <a:r>
                        <a:rPr kumimoji="1" lang="ja" altLang="ja-JP" sz="900" dirty="0">
                          <a:latin typeface="+mn-ea"/>
                          <a:ea typeface="+mn-ea"/>
                        </a:rPr>
                        <a:t>。</a:t>
                      </a:r>
                    </a:p>
                    <a:p>
                      <a:pPr marL="180975" indent="-90488">
                        <a:spcBef>
                          <a:spcPts val="100"/>
                        </a:spcBef>
                        <a:spcAft>
                          <a:spcPts val="100"/>
                        </a:spcAft>
                        <a:buFont typeface="Wingdings" panose="05000000000000000000" pitchFamily="2" charset="2"/>
                        <a:buChar char="Ø"/>
                        <a:tabLst>
                          <a:tab pos="180975" algn="l"/>
                        </a:tabLst>
                      </a:pPr>
                      <a:r>
                        <a:rPr kumimoji="1" lang="ja" altLang="ja-JP" sz="900" b="1" dirty="0">
                          <a:latin typeface="+mn-ea"/>
                          <a:ea typeface="+mn-ea"/>
                        </a:rPr>
                        <a:t>価格の透明性を高める</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一般的な医療サービスの価格帯の公表</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医療インフレの主要指標を継続的に作成、監視、公表するメカニズムを開発</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法律や規制を見直し、民間病院への監督を強化し、価格の透明性と診断関連グループに基づいた支払いを支援</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医薬品の小売価格の表示</a:t>
                      </a:r>
                    </a:p>
                    <a:p>
                      <a:pPr marL="342900" indent="-76200">
                        <a:spcBef>
                          <a:spcPts val="100"/>
                        </a:spcBef>
                        <a:spcAft>
                          <a:spcPts val="100"/>
                        </a:spcAft>
                        <a:buFont typeface="Arial" panose="020B0604020202020204" pitchFamily="34" charset="0"/>
                        <a:buChar char="•"/>
                      </a:pPr>
                      <a:r>
                        <a:rPr kumimoji="1" lang="ja" altLang="ja-JP" sz="900" dirty="0">
                          <a:latin typeface="+mn-ea"/>
                          <a:ea typeface="+mn-ea"/>
                        </a:rPr>
                        <a:t>民間医療費に関する基準とデータ収集メカニズムを確立</a:t>
                      </a:r>
                      <a:endParaRPr kumimoji="1" lang="en-US" altLang="ja" sz="900" dirty="0">
                        <a:latin typeface="+mn-ea"/>
                        <a:ea typeface="+mn-ea"/>
                      </a:endParaRP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デジタルヘルスシステムの強化</a:t>
                      </a:r>
                    </a:p>
                    <a:p>
                      <a:pPr marL="358775" indent="-90488">
                        <a:spcBef>
                          <a:spcPts val="100"/>
                        </a:spcBef>
                        <a:spcAft>
                          <a:spcPts val="100"/>
                        </a:spcAft>
                        <a:buFont typeface="Arial" panose="020B0604020202020204" pitchFamily="34" charset="0"/>
                        <a:buChar char="•"/>
                      </a:pPr>
                      <a:r>
                        <a:rPr kumimoji="1" lang="ja" altLang="ja-JP" sz="900" b="0" dirty="0">
                          <a:latin typeface="+mn-ea"/>
                          <a:ea typeface="+mn-ea"/>
                        </a:rPr>
                        <a:t>電子医療記録の相互運用性を改善し、重複した診断検査や処置を削減</a:t>
                      </a: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費用対効果の高いオプションを拡張</a:t>
                      </a:r>
                    </a:p>
                    <a:p>
                      <a:pPr marL="358775" indent="-90488">
                        <a:spcBef>
                          <a:spcPts val="100"/>
                        </a:spcBef>
                        <a:spcAft>
                          <a:spcPts val="100"/>
                        </a:spcAft>
                        <a:buFont typeface="Arial" panose="020B0604020202020204" pitchFamily="34" charset="0"/>
                        <a:buChar char="•"/>
                        <a:tabLst>
                          <a:tab pos="358775" algn="l"/>
                        </a:tabLst>
                      </a:pPr>
                      <a:r>
                        <a:rPr kumimoji="1" lang="ja" altLang="ja-JP" sz="900" b="0" dirty="0">
                          <a:latin typeface="+mn-ea"/>
                          <a:ea typeface="+mn-ea"/>
                        </a:rPr>
                        <a:t>2026年度予算では、政府は第44条(6)の税制優遇措置を拡大し、民間病院が恵まれない患者に手頃な価格の医療を提供することを奨励するために免除や控除を認め</a:t>
                      </a:r>
                      <a:r>
                        <a:rPr kumimoji="1" lang="ja-JP" altLang="en-US" sz="900" b="0" dirty="0">
                          <a:latin typeface="+mn-ea"/>
                          <a:ea typeface="+mn-ea"/>
                        </a:rPr>
                        <a:t>た</a:t>
                      </a:r>
                      <a:endParaRPr kumimoji="1" lang="ja" altLang="ja-JP" sz="900" b="0" dirty="0">
                        <a:latin typeface="+mn-ea"/>
                        <a:ea typeface="+mn-ea"/>
                      </a:endParaRPr>
                    </a:p>
                    <a:p>
                      <a:pPr marL="171450" indent="-171450">
                        <a:spcBef>
                          <a:spcPts val="100"/>
                        </a:spcBef>
                        <a:spcAft>
                          <a:spcPts val="100"/>
                        </a:spcAft>
                        <a:buFont typeface="Wingdings" panose="05000000000000000000" pitchFamily="2" charset="2"/>
                        <a:buChar char="Ø"/>
                      </a:pPr>
                      <a:r>
                        <a:rPr kumimoji="1" lang="ja" altLang="ja-JP" sz="900" b="1" dirty="0">
                          <a:latin typeface="+mn-ea"/>
                          <a:ea typeface="+mn-ea"/>
                        </a:rPr>
                        <a:t>プロバイダーの支払いメカニズムの変革</a:t>
                      </a:r>
                    </a:p>
                    <a:p>
                      <a:pPr marL="358775" indent="-90488">
                        <a:spcBef>
                          <a:spcPts val="100"/>
                        </a:spcBef>
                        <a:spcAft>
                          <a:spcPts val="100"/>
                        </a:spcAft>
                        <a:buFont typeface="Arial" panose="020B0604020202020204" pitchFamily="34" charset="0"/>
                        <a:buChar char="•"/>
                      </a:pPr>
                      <a:r>
                        <a:rPr kumimoji="1" lang="ja" altLang="ja-JP" sz="900" b="0" dirty="0">
                          <a:latin typeface="+mn-ea"/>
                          <a:ea typeface="+mn-ea"/>
                        </a:rPr>
                        <a:t>既存の有償サービス (FFS) プロバイダー支払いメカニズムを置き換えるために、診断関連グループ (DRG) を段階的に実装</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9" name="テキスト ボックス 3">
            <a:extLst>
              <a:ext uri="{FF2B5EF4-FFF2-40B4-BE49-F238E27FC236}">
                <a16:creationId xmlns:a16="http://schemas.microsoft.com/office/drawing/2014/main" id="{E48045D2-0A2F-13CA-65DD-A9FC1691385D}"/>
              </a:ext>
            </a:extLst>
          </p:cNvPr>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rPr>
              <a:t>RESET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戦略は、保険の見直し、価格の透明性の向上、デジタル ヘルスの推進、手頃な価格の医療の拡大、支払いシステムの変革により、患者の転帰と質の高い医療へのアクセスに焦点を当て、価値に基づく医療を優先</a:t>
            </a:r>
            <a:r>
              <a:rPr lang="ja-JP" altLang="en-US" sz="1400" dirty="0">
                <a:solidFill>
                  <a:srgbClr val="000000"/>
                </a:solidFill>
                <a:latin typeface="Arial"/>
                <a:ea typeface="ＭＳ Ｐゴシック"/>
              </a:rPr>
              <a:t>する施策である</a:t>
            </a: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776017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FA596-3572-4FBF-8538-0FE2F8AB9B75}"/>
              </a:ext>
            </a:extLst>
          </p:cNvPr>
          <p:cNvGraphicFramePr>
            <a:graphicFrameLocks noChangeAspect="1"/>
          </p:cNvGraphicFramePr>
          <p:nvPr>
            <p:custDataLst>
              <p:tags r:id="rId1"/>
            </p:custDataLst>
            <p:extLst>
              <p:ext uri="{D42A27DB-BD31-4B8C-83A1-F6EECF244321}">
                <p14:modId xmlns:p14="http://schemas.microsoft.com/office/powerpoint/2010/main" val="2494799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F16FA596-3572-4FBF-8538-0FE2F8AB9B7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日本との関わり</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341336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3420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0" name="グループ化 59"/>
          <p:cNvGrpSpPr/>
          <p:nvPr/>
        </p:nvGrpSpPr>
        <p:grpSpPr>
          <a:xfrm>
            <a:off x="1187611" y="2060848"/>
            <a:ext cx="8229883" cy="339575"/>
            <a:chOff x="1712640" y="2228419"/>
            <a:chExt cx="7200800" cy="264476"/>
          </a:xfrm>
        </p:grpSpPr>
        <p:sp>
          <p:nvSpPr>
            <p:cNvPr id="61" name="片側の 2 つの角を丸めた四角形 60"/>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2" name="片側の 2 つの角を丸めた四角形 61"/>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63" name="表 62"/>
          <p:cNvGraphicFramePr>
            <a:graphicFrameLocks noGrp="1"/>
          </p:cNvGraphicFramePr>
          <p:nvPr>
            <p:extLst>
              <p:ext uri="{D42A27DB-BD31-4B8C-83A1-F6EECF244321}">
                <p14:modId xmlns:p14="http://schemas.microsoft.com/office/powerpoint/2010/main" val="3053613750"/>
              </p:ext>
            </p:extLst>
          </p:nvPr>
        </p:nvGraphicFramePr>
        <p:xfrm>
          <a:off x="200025" y="2420968"/>
          <a:ext cx="9217469" cy="3285804"/>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2006</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アブドゥラ首相、ナジブ副首相、ラフィダ国際貿易産業相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麻生外務大臣</a:t>
                      </a:r>
                      <a:r>
                        <a:rPr lang="ja-JP" altLang="en-US" sz="1000" b="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zh-TW"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二階経産大臣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2007</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アブドゥラ首相、ナジブ副首相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アブドゥラ首相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2009</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ムヒディン・ヤシン副首相、パンディカー・アシン下院議長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ナジブ首相、ムヒディン・ヤシン副首相、ムスタパ・モハマド国際貿易産業相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ナジブ首相、ムスタパ・モハマド国際貿易産業相、</a:t>
                      </a:r>
                    </a:p>
                    <a:p>
                      <a:pP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シャベリー・チク青年スポーツ相、カレド・ノルディン高等教育相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玄葉外務大臣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海江田経産大臣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片山総務大臣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アブドゥル・ハリム・ムアザム・シャー国王、アニファ・アマン外相、ピーター・チン・エネルギー・環境技術・水相、アブ・ザハル上院議長</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0643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ナジブ首相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34317">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山本内閣府特命担当大臣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462204">
                <a:tc>
                  <a:txBody>
                    <a:bodyPr/>
                    <a:lstStyle/>
                    <a:p>
                      <a:pPr marL="0" algn="ctr" defTabSz="914400" rtl="0" eaLnBrk="1" fontAlgn="ctr" latinLnBrk="0"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ナジブ首相、ムヒディン・ヤシン副首相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200471" y="1047134"/>
            <a:ext cx="9505056"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200" dirty="0"/>
              <a:t>ナジブ首相（当時）訪日の際に、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地域や国際社会の幅広い課題について、今後一層協力を強化する「戦略的パートナーシップについての日マレーシア共同声明」を発出した。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t>安倍総理大臣は、訪日したマハティール首相と首脳会談を行った。</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2072680" y="4617152"/>
            <a:ext cx="1619884" cy="180000"/>
          </a:xfrm>
          <a:prstGeom prst="roundRect">
            <a:avLst/>
          </a:prstGeom>
          <a:solidFill>
            <a:srgbClr val="26A287"/>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7CBC3C"/>
                </a:solidFill>
                <a:prstDash val="solid"/>
                <a:round/>
                <a:headEnd type="none" w="med" len="med"/>
                <a:tailEnd type="none" w="med" len="med"/>
              </a14:hiddenLine>
            </a:ext>
          </a:extLst>
        </p:spPr>
        <p:txBody>
          <a:bodyPr wrap="square" lIns="36000" tIns="32400" rIns="36000" bIns="36000" anchor="ctr" anchorCtr="0">
            <a:noAutofit/>
          </a:bodyPr>
          <a:lstStyle/>
          <a:p>
            <a:pPr algn="ct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日・</a:t>
            </a:r>
            <a:r>
              <a:rPr lang="en-US" altLang="ja-JP"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b="1" spc="-2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特別首脳会議</a:t>
            </a:r>
          </a:p>
        </p:txBody>
      </p:sp>
      <p:grpSp>
        <p:nvGrpSpPr>
          <p:cNvPr id="25" name="グループ化 7"/>
          <p:cNvGrpSpPr/>
          <p:nvPr/>
        </p:nvGrpSpPr>
        <p:grpSpPr>
          <a:xfrm>
            <a:off x="416496" y="1772816"/>
            <a:ext cx="8352928" cy="288032"/>
            <a:chOff x="4803500" y="1890728"/>
            <a:chExt cx="5626916" cy="288032"/>
          </a:xfrm>
        </p:grpSpPr>
        <p:sp>
          <p:nvSpPr>
            <p:cNvPr id="27" name="Rectangle 6"/>
            <p:cNvSpPr>
              <a:spLocks noChangeArrowheads="1"/>
            </p:cNvSpPr>
            <p:nvPr/>
          </p:nvSpPr>
          <p:spPr bwMode="auto">
            <a:xfrm>
              <a:off x="4803500" y="1890728"/>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26" name="直線コネクタ 25"/>
            <p:cNvCxnSpPr/>
            <p:nvPr/>
          </p:nvCxnSpPr>
          <p:spPr>
            <a:xfrm>
              <a:off x="4808984" y="210675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 name="テキスト ボックス 4">
            <a:extLst>
              <a:ext uri="{FF2B5EF4-FFF2-40B4-BE49-F238E27FC236}">
                <a16:creationId xmlns:a16="http://schemas.microsoft.com/office/drawing/2014/main" id="{09C0C910-90FC-8BE8-BFBD-EECC2C07182F}"/>
              </a:ext>
            </a:extLst>
          </p:cNvPr>
          <p:cNvSpPr txBox="1"/>
          <p:nvPr/>
        </p:nvSpPr>
        <p:spPr>
          <a:xfrm>
            <a:off x="193837" y="5728338"/>
            <a:ext cx="1755350" cy="261610"/>
          </a:xfrm>
          <a:prstGeom prst="rect">
            <a:avLst/>
          </a:prstGeom>
          <a:noFill/>
        </p:spPr>
        <p:txBody>
          <a:bodyPr wrap="square" rtlCol="0">
            <a:spAutoFit/>
          </a:bodyPr>
          <a:lstStyle/>
          <a:p>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（次ページに続く）</a:t>
            </a:r>
          </a:p>
        </p:txBody>
      </p:sp>
    </p:spTree>
    <p:extLst>
      <p:ext uri="{BB962C8B-B14F-4D97-AF65-F5344CB8AC3E}">
        <p14:creationId xmlns:p14="http://schemas.microsoft.com/office/powerpoint/2010/main" val="320117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10635661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1" imgW="360" imgH="360" progId="TCLayout.ActiveDocument.1">
                  <p:embed/>
                </p:oleObj>
              </mc:Choice>
              <mc:Fallback>
                <p:oleObj name="think-cellスライド" r:id="rId91" imgW="360" imgH="360" progId="TCLayout.ActiveDocument.1">
                  <p:embed/>
                  <p:pic>
                    <p:nvPicPr>
                      <p:cNvPr id="8" name="Object 7" hidden="1"/>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470.572</a:t>
            </a:r>
            <a:r>
              <a:rPr lang="en-US" sz="2000" dirty="0"/>
              <a:t> </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13,900.84</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成長率は新型コロナの影響もあり、</a:t>
            </a:r>
            <a:r>
              <a:rPr lang="en-US" altLang="ja-JP" dirty="0"/>
              <a:t>2020</a:t>
            </a:r>
            <a:r>
              <a:rPr lang="ja-JP" altLang="en-US" dirty="0"/>
              <a:t>年に急落したが、</a:t>
            </a:r>
            <a:r>
              <a:rPr lang="en-US" altLang="ja-JP" dirty="0"/>
              <a:t>2021</a:t>
            </a:r>
            <a:r>
              <a:rPr lang="ja-JP" altLang="en-US" dirty="0"/>
              <a:t>年には</a:t>
            </a:r>
            <a:r>
              <a:rPr lang="en-US" altLang="ja-JP" dirty="0"/>
              <a:t>3.1%</a:t>
            </a:r>
            <a:r>
              <a:rPr lang="ja-JP" altLang="en-US" dirty="0"/>
              <a:t>まで回復し、</a:t>
            </a:r>
            <a:r>
              <a:rPr lang="en-US" altLang="ja-JP" dirty="0"/>
              <a:t>2025</a:t>
            </a:r>
            <a:r>
              <a:rPr lang="ja-JP" altLang="en-US" dirty="0"/>
              <a:t>年には名目</a:t>
            </a:r>
            <a:r>
              <a:rPr lang="en-US" altLang="ja-JP" dirty="0"/>
              <a:t>GDP</a:t>
            </a:r>
            <a:r>
              <a:rPr lang="ja-JP" altLang="en-US" dirty="0"/>
              <a:t>が約</a:t>
            </a:r>
            <a:r>
              <a:rPr lang="en-US" altLang="ja-JP" dirty="0"/>
              <a:t>4,705</a:t>
            </a:r>
            <a:r>
              <a:rPr lang="ja-JP" altLang="en-US" dirty="0"/>
              <a:t>億</a:t>
            </a:r>
            <a:r>
              <a:rPr lang="en-US" altLang="ja-JP" dirty="0"/>
              <a:t>US$</a:t>
            </a:r>
            <a:r>
              <a:rPr lang="ja-JP" altLang="en-US" dirty="0"/>
              <a:t>、一人当たり</a:t>
            </a:r>
            <a:r>
              <a:rPr lang="en-US" altLang="ja-JP" dirty="0"/>
              <a:t>GDP</a:t>
            </a:r>
            <a:r>
              <a:rPr lang="ja-JP" altLang="en-US" dirty="0"/>
              <a:t>が約</a:t>
            </a:r>
            <a:r>
              <a:rPr lang="en-US" altLang="ja-JP" dirty="0"/>
              <a:t>13,900US$</a:t>
            </a:r>
            <a:r>
              <a:rPr lang="ja-JP" altLang="en-US" dirty="0"/>
              <a:t>まで回復する見込みである。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28" name="Chart 27">
            <a:extLst>
              <a:ext uri="{FF2B5EF4-FFF2-40B4-BE49-F238E27FC236}">
                <a16:creationId xmlns:a16="http://schemas.microsoft.com/office/drawing/2014/main" id="{C79FCAE3-FEDE-93FD-FDB0-261CD628F190}"/>
              </a:ext>
            </a:extLst>
          </p:cNvPr>
          <p:cNvGraphicFramePr/>
          <p:nvPr>
            <p:custDataLst>
              <p:tags r:id="rId8"/>
            </p:custDataLst>
            <p:extLst>
              <p:ext uri="{D42A27DB-BD31-4B8C-83A1-F6EECF244321}">
                <p14:modId xmlns:p14="http://schemas.microsoft.com/office/powerpoint/2010/main" val="2676172884"/>
              </p:ext>
            </p:extLst>
          </p:nvPr>
        </p:nvGraphicFramePr>
        <p:xfrm>
          <a:off x="293688" y="2044700"/>
          <a:ext cx="8015287" cy="2066925"/>
        </p:xfrm>
        <a:graphic>
          <a:graphicData uri="http://schemas.openxmlformats.org/drawingml/2006/chart">
            <c:chart xmlns:c="http://schemas.openxmlformats.org/drawingml/2006/chart" xmlns:r="http://schemas.openxmlformats.org/officeDocument/2006/relationships" r:id="rId93"/>
          </a:graphicData>
        </a:graphic>
      </p:graphicFrame>
      <p:sp>
        <p:nvSpPr>
          <p:cNvPr id="42" name="Text Placeholder 12"/>
          <p:cNvSpPr>
            <a:spLocks noGrp="1"/>
          </p:cNvSpPr>
          <p:nvPr>
            <p:custDataLst>
              <p:tags r:id="rId9"/>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41" name="テキスト プレースホルダ 9">
            <a:extLst>
              <a:ext uri="{FF2B5EF4-FFF2-40B4-BE49-F238E27FC236}">
                <a16:creationId xmlns:a16="http://schemas.microsoft.com/office/drawing/2014/main" id="{91E5B58E-855C-F0C8-EF8D-E908CAA264D2}"/>
              </a:ext>
            </a:extLst>
          </p:cNvPr>
          <p:cNvSpPr>
            <a:spLocks/>
          </p:cNvSpPr>
          <p:nvPr>
            <p:custDataLst>
              <p:tags r:id="rId10"/>
            </p:custDataLst>
          </p:nvPr>
        </p:nvSpPr>
        <p:spPr bwMode="gray">
          <a:xfrm>
            <a:off x="754063" y="36972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9BECB-B24A-4D71-B335-8AFF703198D5}" type="datetime'''1''''0''2'''''''''">
              <a:rPr lang="en-US" altLang="en-US" sz="1000" smtClean="0">
                <a:effectLst/>
                <a:sym typeface="+mn-lt"/>
              </a:rPr>
              <a:pPr marL="0" lvl="0" indent="0" algn="ctr">
                <a:spcBef>
                  <a:spcPct val="0"/>
                </a:spcBef>
                <a:buNone/>
              </a:pPr>
              <a:t>102</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88E7C91-193D-16E5-5BD3-944008157E7F}"/>
              </a:ext>
            </a:extLst>
          </p:cNvPr>
          <p:cNvSpPr>
            <a:spLocks/>
          </p:cNvSpPr>
          <p:nvPr>
            <p:custDataLst>
              <p:tags r:id="rId11"/>
            </p:custDataLst>
          </p:nvPr>
        </p:nvSpPr>
        <p:spPr bwMode="auto">
          <a:xfrm>
            <a:off x="730250"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F9AAEE-5B06-49E7-96DE-EDC44796AE0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42" name="テキスト プレースホルダ 9">
            <a:extLst>
              <a:ext uri="{FF2B5EF4-FFF2-40B4-BE49-F238E27FC236}">
                <a16:creationId xmlns:a16="http://schemas.microsoft.com/office/drawing/2014/main" id="{060F786A-57EB-6379-EB00-880300C5E1F6}"/>
              </a:ext>
            </a:extLst>
          </p:cNvPr>
          <p:cNvSpPr>
            <a:spLocks/>
          </p:cNvSpPr>
          <p:nvPr>
            <p:custDataLst>
              <p:tags r:id="rId12"/>
            </p:custDataLst>
          </p:nvPr>
        </p:nvSpPr>
        <p:spPr bwMode="gray">
          <a:xfrm>
            <a:off x="1038225" y="36988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495FC-D9B5-4D7D-87B2-D933C8D5E021}" type="datetime'''''''''''''''''''1''''0''''''''''''1'">
              <a:rPr lang="en-US" altLang="en-US" sz="1000" smtClean="0">
                <a:effectLst/>
                <a:sym typeface="+mn-lt"/>
              </a:rPr>
              <a:pPr marL="0" lvl="0" indent="0" algn="ctr">
                <a:spcBef>
                  <a:spcPct val="0"/>
                </a:spcBef>
                <a:buNone/>
              </a:pPr>
              <a:t>101</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24F8FBA4-5F9F-FEC2-AFCC-6FE1EDE576E9}"/>
              </a:ext>
            </a:extLst>
          </p:cNvPr>
          <p:cNvSpPr>
            <a:spLocks/>
          </p:cNvSpPr>
          <p:nvPr>
            <p:custDataLst>
              <p:tags r:id="rId13"/>
            </p:custDataLst>
          </p:nvPr>
        </p:nvSpPr>
        <p:spPr bwMode="auto">
          <a:xfrm>
            <a:off x="1084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9C866-2272-4DDE-A23D-36FA5F10F8B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43" name="テキスト プレースホルダ 9">
            <a:extLst>
              <a:ext uri="{FF2B5EF4-FFF2-40B4-BE49-F238E27FC236}">
                <a16:creationId xmlns:a16="http://schemas.microsoft.com/office/drawing/2014/main" id="{6AA28BFA-2B13-7494-241E-7BA0ACF7F70C}"/>
              </a:ext>
            </a:extLst>
          </p:cNvPr>
          <p:cNvSpPr>
            <a:spLocks/>
          </p:cNvSpPr>
          <p:nvPr>
            <p:custDataLst>
              <p:tags r:id="rId14"/>
            </p:custDataLst>
          </p:nvPr>
        </p:nvSpPr>
        <p:spPr bwMode="gray">
          <a:xfrm>
            <a:off x="1322388" y="3689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01E7E-9E6B-4A7A-9C7D-481CC3BBBABF}" type="datetime'''1''''1''''''''''''''''''''''''''''''''''''0'''''''''''">
              <a:rPr lang="en-US" altLang="en-US" sz="1000" smtClean="0">
                <a:effectLst/>
                <a:sym typeface="+mn-lt"/>
              </a:rPr>
              <a:pPr marL="0" lvl="0" indent="0" algn="ctr">
                <a:spcBef>
                  <a:spcPct val="0"/>
                </a:spcBef>
                <a:buNone/>
              </a:pPr>
              <a:t>110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848D75F5-3E1F-7158-C62E-AC054EEC010F}"/>
              </a:ext>
            </a:extLst>
          </p:cNvPr>
          <p:cNvSpPr>
            <a:spLocks/>
          </p:cNvSpPr>
          <p:nvPr>
            <p:custDataLst>
              <p:tags r:id="rId15"/>
            </p:custDataLst>
          </p:nvPr>
        </p:nvSpPr>
        <p:spPr bwMode="auto">
          <a:xfrm>
            <a:off x="1368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AEABD-043E-4F8F-9A63-D0890AC2D38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44" name="テキスト プレースホルダ 9">
            <a:extLst>
              <a:ext uri="{FF2B5EF4-FFF2-40B4-BE49-F238E27FC236}">
                <a16:creationId xmlns:a16="http://schemas.microsoft.com/office/drawing/2014/main" id="{D8F8E33D-6D18-F3AE-DEF7-D990AE71E660}"/>
              </a:ext>
            </a:extLst>
          </p:cNvPr>
          <p:cNvSpPr>
            <a:spLocks/>
          </p:cNvSpPr>
          <p:nvPr>
            <p:custDataLst>
              <p:tags r:id="rId16"/>
            </p:custDataLst>
          </p:nvPr>
        </p:nvSpPr>
        <p:spPr bwMode="gray">
          <a:xfrm>
            <a:off x="1606550" y="367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CE4C8-5AF1-48A2-A6CE-E0E77E4E31A4}" type="datetime'''''''''''''''''''''''''''1''''''''''''''''''''''2''''''''''0'">
              <a:rPr lang="en-US" altLang="en-US" sz="1000" smtClean="0">
                <a:effectLst/>
                <a:sym typeface="+mn-lt"/>
              </a:rPr>
              <a:pPr marL="0" lvl="0" indent="0" algn="ctr">
                <a:spcBef>
                  <a:spcPct val="0"/>
                </a:spcBef>
                <a:buNone/>
              </a:pPr>
              <a:t>120</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D938F9B8-5487-CC81-686C-E19BD3B19882}"/>
              </a:ext>
            </a:extLst>
          </p:cNvPr>
          <p:cNvSpPr>
            <a:spLocks/>
          </p:cNvSpPr>
          <p:nvPr>
            <p:custDataLst>
              <p:tags r:id="rId17"/>
            </p:custDataLst>
          </p:nvPr>
        </p:nvSpPr>
        <p:spPr bwMode="auto">
          <a:xfrm>
            <a:off x="1652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6BB930-6FB1-4BD2-A288-DF5BCDFAF3B7}"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45" name="テキスト プレースホルダ 9">
            <a:extLst>
              <a:ext uri="{FF2B5EF4-FFF2-40B4-BE49-F238E27FC236}">
                <a16:creationId xmlns:a16="http://schemas.microsoft.com/office/drawing/2014/main" id="{75B35EB3-98B8-2D36-6605-F6A1A74E69AC}"/>
              </a:ext>
            </a:extLst>
          </p:cNvPr>
          <p:cNvSpPr>
            <a:spLocks/>
          </p:cNvSpPr>
          <p:nvPr>
            <p:custDataLst>
              <p:tags r:id="rId18"/>
            </p:custDataLst>
          </p:nvPr>
        </p:nvSpPr>
        <p:spPr bwMode="gray">
          <a:xfrm>
            <a:off x="1889125" y="3660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CD9E23-DD4A-4AC1-9B77-7CDE18F6948D}" type="datetime'''13''''''''''''''''''''''''''6'''''''''">
              <a:rPr lang="en-US" altLang="en-US" sz="1000" smtClean="0">
                <a:effectLst/>
                <a:sym typeface="+mn-lt"/>
              </a:rPr>
              <a:pPr marL="0" lvl="0" indent="0" algn="ctr">
                <a:spcBef>
                  <a:spcPct val="0"/>
                </a:spcBef>
                <a:buNone/>
              </a:pPr>
              <a:t>136</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FB7F125B-FE17-2EC5-997E-60D3A81AE851}"/>
              </a:ext>
            </a:extLst>
          </p:cNvPr>
          <p:cNvSpPr>
            <a:spLocks/>
          </p:cNvSpPr>
          <p:nvPr>
            <p:custDataLst>
              <p:tags r:id="rId19"/>
            </p:custDataLst>
          </p:nvPr>
        </p:nvSpPr>
        <p:spPr bwMode="auto">
          <a:xfrm>
            <a:off x="1935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DF56E-8963-42AE-9108-E3494C725A5A}"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46" name="テキスト プレースホルダ 9">
            <a:extLst>
              <a:ext uri="{FF2B5EF4-FFF2-40B4-BE49-F238E27FC236}">
                <a16:creationId xmlns:a16="http://schemas.microsoft.com/office/drawing/2014/main" id="{71114B06-15F3-94FD-9AD5-C7E88696862E}"/>
              </a:ext>
            </a:extLst>
          </p:cNvPr>
          <p:cNvSpPr>
            <a:spLocks/>
          </p:cNvSpPr>
          <p:nvPr>
            <p:custDataLst>
              <p:tags r:id="rId20"/>
            </p:custDataLst>
          </p:nvPr>
        </p:nvSpPr>
        <p:spPr bwMode="gray">
          <a:xfrm>
            <a:off x="2173288" y="3644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6ECE24-40F0-40AC-8A4C-DFB22A9D5DFB}" type="datetime'''''''''''''''''''''''1''''''''''''5''''''0'''''''''">
              <a:rPr lang="en-US" altLang="en-US" sz="1000" smtClean="0">
                <a:effectLst/>
                <a:sym typeface="+mn-lt"/>
              </a:rPr>
              <a:pPr marL="0" lvl="0" indent="0" algn="ctr">
                <a:spcBef>
                  <a:spcPct val="0"/>
                </a:spcBef>
                <a:buNone/>
              </a:pPr>
              <a:t>150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9A71E3CA-BF3F-ED1D-411D-BBEB4CC6DB24}"/>
              </a:ext>
            </a:extLst>
          </p:cNvPr>
          <p:cNvSpPr>
            <a:spLocks/>
          </p:cNvSpPr>
          <p:nvPr>
            <p:custDataLst>
              <p:tags r:id="rId21"/>
            </p:custDataLst>
          </p:nvPr>
        </p:nvSpPr>
        <p:spPr bwMode="auto">
          <a:xfrm>
            <a:off x="22193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10F846-CC76-402A-9F1B-406E91CCED9D}"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47" name="テキスト プレースホルダ 9">
            <a:extLst>
              <a:ext uri="{FF2B5EF4-FFF2-40B4-BE49-F238E27FC236}">
                <a16:creationId xmlns:a16="http://schemas.microsoft.com/office/drawing/2014/main" id="{417F685F-4BC2-D054-1598-7E969DC10B27}"/>
              </a:ext>
            </a:extLst>
          </p:cNvPr>
          <p:cNvSpPr>
            <a:spLocks/>
          </p:cNvSpPr>
          <p:nvPr>
            <p:custDataLst>
              <p:tags r:id="rId22"/>
            </p:custDataLst>
          </p:nvPr>
        </p:nvSpPr>
        <p:spPr bwMode="gray">
          <a:xfrm>
            <a:off x="2457450" y="3622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FBAD12-CBD1-43C4-AC13-75F55944B930}" type="datetime'''''''1''''''''''7''''''''1'''''''''''''''''''''''''''''">
              <a:rPr lang="en-US" altLang="en-US" sz="1000" smtClean="0">
                <a:effectLst/>
                <a:sym typeface="+mn-lt"/>
              </a:rPr>
              <a:pPr marL="0" lvl="0" indent="0" algn="ctr">
                <a:spcBef>
                  <a:spcPct val="0"/>
                </a:spcBef>
                <a:buNone/>
              </a:pPr>
              <a:t>171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B0B75257-75B4-E12A-E5EB-E310B8497436}"/>
              </a:ext>
            </a:extLst>
          </p:cNvPr>
          <p:cNvSpPr>
            <a:spLocks/>
          </p:cNvSpPr>
          <p:nvPr>
            <p:custDataLst>
              <p:tags r:id="rId23"/>
            </p:custDataLst>
          </p:nvPr>
        </p:nvSpPr>
        <p:spPr bwMode="auto">
          <a:xfrm>
            <a:off x="2503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0A63C4-E23E-43B1-8246-D406647A0975}"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48" name="テキスト プレースホルダ 9">
            <a:extLst>
              <a:ext uri="{FF2B5EF4-FFF2-40B4-BE49-F238E27FC236}">
                <a16:creationId xmlns:a16="http://schemas.microsoft.com/office/drawing/2014/main" id="{63146DD7-8FB4-3589-31FA-FD1822D0A59D}"/>
              </a:ext>
            </a:extLst>
          </p:cNvPr>
          <p:cNvSpPr>
            <a:spLocks/>
          </p:cNvSpPr>
          <p:nvPr>
            <p:custDataLst>
              <p:tags r:id="rId24"/>
            </p:custDataLst>
          </p:nvPr>
        </p:nvSpPr>
        <p:spPr bwMode="gray">
          <a:xfrm>
            <a:off x="2741613" y="3586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10C41-089E-401B-BD6E-6D83BF250C76}" type="datetime'''''''''''''20''''''''''''''''''''''''''''''3'''''''''''">
              <a:rPr lang="en-US" altLang="en-US" sz="1000" smtClean="0">
                <a:effectLst/>
                <a:sym typeface="+mn-lt"/>
              </a:rPr>
              <a:pPr marL="0" lvl="0" indent="0" algn="ctr">
                <a:spcBef>
                  <a:spcPct val="0"/>
                </a:spcBef>
                <a:buNone/>
              </a:pPr>
              <a:t>203</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861B1B0C-A041-E2CA-18B1-B2A3AF09C836}"/>
              </a:ext>
            </a:extLst>
          </p:cNvPr>
          <p:cNvSpPr>
            <a:spLocks/>
          </p:cNvSpPr>
          <p:nvPr>
            <p:custDataLst>
              <p:tags r:id="rId25"/>
            </p:custDataLst>
          </p:nvPr>
        </p:nvSpPr>
        <p:spPr bwMode="auto">
          <a:xfrm>
            <a:off x="27876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F43C1-D185-4985-AEA4-531381CB62CA}"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49" name="テキスト プレースホルダ 9">
            <a:extLst>
              <a:ext uri="{FF2B5EF4-FFF2-40B4-BE49-F238E27FC236}">
                <a16:creationId xmlns:a16="http://schemas.microsoft.com/office/drawing/2014/main" id="{09133BB4-D229-E018-F0A4-9B14CB507B4D}"/>
              </a:ext>
            </a:extLst>
          </p:cNvPr>
          <p:cNvSpPr>
            <a:spLocks/>
          </p:cNvSpPr>
          <p:nvPr>
            <p:custDataLst>
              <p:tags r:id="rId26"/>
            </p:custDataLst>
          </p:nvPr>
        </p:nvSpPr>
        <p:spPr bwMode="gray">
          <a:xfrm>
            <a:off x="3025775" y="35433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1DB2AD-1FDF-4720-9387-0FBD2E25FCC4}" type="datetime'2''''''''''''''4''''''''''''''''''''''''2'''''''''">
              <a:rPr lang="en-US" altLang="en-US" sz="1000" smtClean="0">
                <a:effectLst/>
                <a:sym typeface="+mn-lt"/>
              </a:rPr>
              <a:pPr marL="0" lvl="0" indent="0" algn="ctr">
                <a:spcBef>
                  <a:spcPct val="0"/>
                </a:spcBef>
                <a:buNone/>
              </a:pPr>
              <a:t>242</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BBCC4F00-96DA-60E4-05A4-EE42A93853DC}"/>
              </a:ext>
            </a:extLst>
          </p:cNvPr>
          <p:cNvSpPr>
            <a:spLocks/>
          </p:cNvSpPr>
          <p:nvPr>
            <p:custDataLst>
              <p:tags r:id="rId27"/>
            </p:custDataLst>
          </p:nvPr>
        </p:nvSpPr>
        <p:spPr bwMode="auto">
          <a:xfrm>
            <a:off x="30718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D41A4D-3E96-4BD3-AA2B-C95C4856B069}"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50" name="テキスト プレースホルダ 9">
            <a:extLst>
              <a:ext uri="{FF2B5EF4-FFF2-40B4-BE49-F238E27FC236}">
                <a16:creationId xmlns:a16="http://schemas.microsoft.com/office/drawing/2014/main" id="{65E84290-4683-B301-1AA5-5A062C0C0BC0}"/>
              </a:ext>
            </a:extLst>
          </p:cNvPr>
          <p:cNvSpPr>
            <a:spLocks/>
          </p:cNvSpPr>
          <p:nvPr>
            <p:custDataLst>
              <p:tags r:id="rId28"/>
            </p:custDataLst>
          </p:nvPr>
        </p:nvSpPr>
        <p:spPr bwMode="gray">
          <a:xfrm>
            <a:off x="3309938" y="3576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1DB747-7D8F-48CA-ACE4-F9BDC880BB10}" type="datetime'2''''''''1''''''''''''''''''''''''''''''''''''''''''''''''2'">
              <a:rPr lang="en-US" altLang="en-US" sz="1000" smtClean="0">
                <a:effectLst/>
                <a:sym typeface="+mn-lt"/>
              </a:rPr>
              <a:pPr marL="0" lvl="0" indent="0" algn="ctr">
                <a:spcBef>
                  <a:spcPct val="0"/>
                </a:spcBef>
                <a:buNone/>
              </a:pPr>
              <a:t>212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4A534F17-44E7-2538-68A4-5D3BD52FE9D5}"/>
              </a:ext>
            </a:extLst>
          </p:cNvPr>
          <p:cNvSpPr>
            <a:spLocks/>
          </p:cNvSpPr>
          <p:nvPr>
            <p:custDataLst>
              <p:tags r:id="rId29"/>
            </p:custDataLst>
          </p:nvPr>
        </p:nvSpPr>
        <p:spPr bwMode="auto">
          <a:xfrm>
            <a:off x="33559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71D4A-38F0-470D-A8DD-D694E7750B2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251" name="テキスト プレースホルダ 9">
            <a:extLst>
              <a:ext uri="{FF2B5EF4-FFF2-40B4-BE49-F238E27FC236}">
                <a16:creationId xmlns:a16="http://schemas.microsoft.com/office/drawing/2014/main" id="{CA5B987E-5444-FD2E-4D21-7786152D2032}"/>
              </a:ext>
            </a:extLst>
          </p:cNvPr>
          <p:cNvSpPr>
            <a:spLocks/>
          </p:cNvSpPr>
          <p:nvPr>
            <p:custDataLst>
              <p:tags r:id="rId30"/>
            </p:custDataLst>
          </p:nvPr>
        </p:nvSpPr>
        <p:spPr bwMode="gray">
          <a:xfrm>
            <a:off x="3592513" y="35258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7C2DF3-9809-47E9-B996-EA85D2BC4EA4}" type="datetime'''''''''''''''''''''''''''''''''''''2''''5''9'''''''''''''''">
              <a:rPr lang="en-US" altLang="en-US" sz="1000" smtClean="0">
                <a:effectLst/>
                <a:sym typeface="+mn-lt"/>
              </a:rPr>
              <a:pPr marL="0" lvl="0" indent="0" algn="ctr">
                <a:spcBef>
                  <a:spcPct val="0"/>
                </a:spcBef>
                <a:buNone/>
              </a:pPr>
              <a:t>259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F581E145-520B-50C8-B60E-C1F738B56272}"/>
              </a:ext>
            </a:extLst>
          </p:cNvPr>
          <p:cNvSpPr>
            <a:spLocks/>
          </p:cNvSpPr>
          <p:nvPr>
            <p:custDataLst>
              <p:tags r:id="rId31"/>
            </p:custDataLst>
          </p:nvPr>
        </p:nvSpPr>
        <p:spPr bwMode="auto">
          <a:xfrm>
            <a:off x="36385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577E06-0CAC-48FB-A919-B614BEADEF56}"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52" name="テキスト プレースホルダ 9">
            <a:extLst>
              <a:ext uri="{FF2B5EF4-FFF2-40B4-BE49-F238E27FC236}">
                <a16:creationId xmlns:a16="http://schemas.microsoft.com/office/drawing/2014/main" id="{0D159454-B018-F965-29EC-6D37C97F29BD}"/>
              </a:ext>
            </a:extLst>
          </p:cNvPr>
          <p:cNvSpPr>
            <a:spLocks/>
          </p:cNvSpPr>
          <p:nvPr>
            <p:custDataLst>
              <p:tags r:id="rId32"/>
            </p:custDataLst>
          </p:nvPr>
        </p:nvSpPr>
        <p:spPr bwMode="gray">
          <a:xfrm>
            <a:off x="3876675" y="34766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4CA819-BAB6-49A8-AF6B-1ACE5F187C7C}" type="datetime'''''''''3''''0''''''''''''''''''''''''''''''''''3'">
              <a:rPr lang="en-US" altLang="en-US" sz="1000" smtClean="0">
                <a:effectLst/>
                <a:sym typeface="+mn-lt"/>
              </a:rPr>
              <a:pPr marL="0" lvl="0" indent="0" algn="ctr">
                <a:spcBef>
                  <a:spcPct val="0"/>
                </a:spcBef>
                <a:buNone/>
              </a:pPr>
              <a:t>303</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F10F59C-C4FA-EBCB-A3D7-545AC46CD5B1}"/>
              </a:ext>
            </a:extLst>
          </p:cNvPr>
          <p:cNvSpPr>
            <a:spLocks/>
          </p:cNvSpPr>
          <p:nvPr>
            <p:custDataLst>
              <p:tags r:id="rId33"/>
            </p:custDataLst>
          </p:nvPr>
        </p:nvSpPr>
        <p:spPr bwMode="auto">
          <a:xfrm>
            <a:off x="39227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5A6245-5DDF-4292-A332-579B4CDE7983}"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53" name="テキスト プレースホルダ 9">
            <a:extLst>
              <a:ext uri="{FF2B5EF4-FFF2-40B4-BE49-F238E27FC236}">
                <a16:creationId xmlns:a16="http://schemas.microsoft.com/office/drawing/2014/main" id="{79A24ACD-C459-01E6-A701-B95B0E998756}"/>
              </a:ext>
            </a:extLst>
          </p:cNvPr>
          <p:cNvSpPr>
            <a:spLocks/>
          </p:cNvSpPr>
          <p:nvPr>
            <p:custDataLst>
              <p:tags r:id="rId34"/>
            </p:custDataLst>
          </p:nvPr>
        </p:nvSpPr>
        <p:spPr bwMode="gray">
          <a:xfrm>
            <a:off x="4160838" y="3459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35FD04-2469-447D-B9FA-2E8F58AD59D7}"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81FAE67E-A9F5-CAC7-0451-B07BE272DFE5}"/>
              </a:ext>
            </a:extLst>
          </p:cNvPr>
          <p:cNvSpPr>
            <a:spLocks/>
          </p:cNvSpPr>
          <p:nvPr>
            <p:custDataLst>
              <p:tags r:id="rId35"/>
            </p:custDataLst>
          </p:nvPr>
        </p:nvSpPr>
        <p:spPr bwMode="auto">
          <a:xfrm>
            <a:off x="42068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1603FC-C0E5-46B5-9DB3-670F76238C9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254" name="テキスト プレースホルダ 9">
            <a:extLst>
              <a:ext uri="{FF2B5EF4-FFF2-40B4-BE49-F238E27FC236}">
                <a16:creationId xmlns:a16="http://schemas.microsoft.com/office/drawing/2014/main" id="{9BA18355-4296-60C7-A4D5-4EFD40F1C2EA}"/>
              </a:ext>
            </a:extLst>
          </p:cNvPr>
          <p:cNvSpPr>
            <a:spLocks/>
          </p:cNvSpPr>
          <p:nvPr>
            <p:custDataLst>
              <p:tags r:id="rId36"/>
            </p:custDataLst>
          </p:nvPr>
        </p:nvSpPr>
        <p:spPr bwMode="gray">
          <a:xfrm>
            <a:off x="4445000" y="34496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198F62-DA8C-42F7-A6ED-218E2B6F9677}"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01813FBE-C47B-C429-F88F-ED8712F0DA2D}"/>
              </a:ext>
            </a:extLst>
          </p:cNvPr>
          <p:cNvSpPr>
            <a:spLocks/>
          </p:cNvSpPr>
          <p:nvPr>
            <p:custDataLst>
              <p:tags r:id="rId37"/>
            </p:custDataLst>
          </p:nvPr>
        </p:nvSpPr>
        <p:spPr bwMode="auto">
          <a:xfrm>
            <a:off x="4491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7B8799-ED5F-4E8C-AE8A-851EDFB8D409}"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255" name="テキスト プレースホルダ 9">
            <a:extLst>
              <a:ext uri="{FF2B5EF4-FFF2-40B4-BE49-F238E27FC236}">
                <a16:creationId xmlns:a16="http://schemas.microsoft.com/office/drawing/2014/main" id="{8E5DA0BE-A9B6-EA92-0A38-F23FA97692CF}"/>
              </a:ext>
            </a:extLst>
          </p:cNvPr>
          <p:cNvSpPr>
            <a:spLocks/>
          </p:cNvSpPr>
          <p:nvPr>
            <p:custDataLst>
              <p:tags r:id="rId38"/>
            </p:custDataLst>
          </p:nvPr>
        </p:nvSpPr>
        <p:spPr bwMode="gray">
          <a:xfrm>
            <a:off x="4729163" y="34321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1C67C4-81FF-4296-8787-9BFBE29AC253}" type="datetime'''''''''''''''''''''3''''''''''''4''''3'''''">
              <a:rPr lang="en-US" altLang="en-US" sz="1000" smtClean="0">
                <a:effectLst/>
                <a:sym typeface="+mn-lt"/>
              </a:rPr>
              <a:pPr marL="0" lvl="0" indent="0" algn="ctr">
                <a:spcBef>
                  <a:spcPct val="0"/>
                </a:spcBef>
                <a:buNone/>
              </a:pPr>
              <a:t>343</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34BDC009-5895-2526-DEE9-DC4D2781366A}"/>
              </a:ext>
            </a:extLst>
          </p:cNvPr>
          <p:cNvSpPr>
            <a:spLocks/>
          </p:cNvSpPr>
          <p:nvPr>
            <p:custDataLst>
              <p:tags r:id="rId39"/>
            </p:custDataLst>
          </p:nvPr>
        </p:nvSpPr>
        <p:spPr bwMode="auto">
          <a:xfrm>
            <a:off x="47752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0027C-DF93-4F16-BA58-6C77DE3C2BB9}"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256" name="テキスト プレースホルダ 9">
            <a:extLst>
              <a:ext uri="{FF2B5EF4-FFF2-40B4-BE49-F238E27FC236}">
                <a16:creationId xmlns:a16="http://schemas.microsoft.com/office/drawing/2014/main" id="{826147E3-40DA-395E-804C-A50D20307235}"/>
              </a:ext>
            </a:extLst>
          </p:cNvPr>
          <p:cNvSpPr>
            <a:spLocks/>
          </p:cNvSpPr>
          <p:nvPr>
            <p:custDataLst>
              <p:tags r:id="rId40"/>
            </p:custDataLst>
          </p:nvPr>
        </p:nvSpPr>
        <p:spPr bwMode="gray">
          <a:xfrm>
            <a:off x="5013325"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B15532-EE78-4CBF-8DA4-D01F859D36DB}" type="datetime'3''''''''''''''''''0''''''''''''''''''''''1'''''''">
              <a:rPr lang="en-US" altLang="en-US" sz="1000" smtClean="0">
                <a:effectLst/>
                <a:sym typeface="+mn-lt"/>
              </a:rPr>
              <a:pPr marL="0" lvl="0" indent="0" algn="ctr">
                <a:spcBef>
                  <a:spcPct val="0"/>
                </a:spcBef>
                <a:buNone/>
              </a:pPr>
              <a:t>301</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AC563A8E-7AF5-3EC7-226F-752C32EBBC31}"/>
              </a:ext>
            </a:extLst>
          </p:cNvPr>
          <p:cNvSpPr>
            <a:spLocks/>
          </p:cNvSpPr>
          <p:nvPr>
            <p:custDataLst>
              <p:tags r:id="rId41"/>
            </p:custDataLst>
          </p:nvPr>
        </p:nvSpPr>
        <p:spPr bwMode="auto">
          <a:xfrm>
            <a:off x="5059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4C717-FC44-43F2-A729-775015D8679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D7F1B4C7-A6B2-E406-A257-EF8DD90F729F}"/>
              </a:ext>
            </a:extLst>
          </p:cNvPr>
          <p:cNvSpPr>
            <a:spLocks/>
          </p:cNvSpPr>
          <p:nvPr>
            <p:custDataLst>
              <p:tags r:id="rId42"/>
            </p:custDataLst>
          </p:nvPr>
        </p:nvSpPr>
        <p:spPr bwMode="gray">
          <a:xfrm>
            <a:off x="5295900" y="3478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1060B8-DB5A-4327-BCB9-1ECB6C1CCA69}" type="datetime'3''0''2'''''''''''''''''''''''''''''''''''''''''''''''''">
              <a:rPr lang="en-US" altLang="en-US" sz="1000" smtClean="0">
                <a:effectLst/>
                <a:sym typeface="+mn-lt"/>
              </a:rPr>
              <a:pPr marL="0" lvl="0" indent="0" algn="ctr">
                <a:spcBef>
                  <a:spcPct val="0"/>
                </a:spcBef>
                <a:buNone/>
              </a:pPr>
              <a:t>302</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1232FDE6-BAB2-848F-212F-9C8FA7F48F51}"/>
              </a:ext>
            </a:extLst>
          </p:cNvPr>
          <p:cNvSpPr>
            <a:spLocks/>
          </p:cNvSpPr>
          <p:nvPr>
            <p:custDataLst>
              <p:tags r:id="rId43"/>
            </p:custDataLst>
          </p:nvPr>
        </p:nvSpPr>
        <p:spPr bwMode="auto">
          <a:xfrm>
            <a:off x="5341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564F8-C923-47B1-B4E2-EC30CED151BB}"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912A706F-8E48-4987-61AF-1A715E135587}"/>
              </a:ext>
            </a:extLst>
          </p:cNvPr>
          <p:cNvSpPr>
            <a:spLocks/>
          </p:cNvSpPr>
          <p:nvPr>
            <p:custDataLst>
              <p:tags r:id="rId44"/>
            </p:custDataLst>
          </p:nvPr>
        </p:nvSpPr>
        <p:spPr bwMode="gray">
          <a:xfrm>
            <a:off x="5580063" y="34591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472A45-541C-4376-B4E9-EF2DE1C29BAE}"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F665AA17-A608-FACE-5B85-AF728763EDD6}"/>
              </a:ext>
            </a:extLst>
          </p:cNvPr>
          <p:cNvSpPr>
            <a:spLocks/>
          </p:cNvSpPr>
          <p:nvPr>
            <p:custDataLst>
              <p:tags r:id="rId45"/>
            </p:custDataLst>
          </p:nvPr>
        </p:nvSpPr>
        <p:spPr bwMode="auto">
          <a:xfrm>
            <a:off x="5626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46F03D-2960-4D63-9B71-1473B405A4DB}"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2C972DF2-6702-6018-6D38-441FBD302A40}"/>
              </a:ext>
            </a:extLst>
          </p:cNvPr>
          <p:cNvSpPr>
            <a:spLocks/>
          </p:cNvSpPr>
          <p:nvPr>
            <p:custDataLst>
              <p:tags r:id="rId46"/>
            </p:custDataLst>
          </p:nvPr>
        </p:nvSpPr>
        <p:spPr bwMode="gray">
          <a:xfrm>
            <a:off x="5864225" y="34147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C13F19-2978-4323-B06F-82A72B36341C}" type="datetime'''''''3''''''''''''''''''5''''''''''''''9'">
              <a:rPr lang="en-US" altLang="en-US" sz="1000" smtClean="0">
                <a:effectLst/>
                <a:sym typeface="+mn-lt"/>
              </a:rPr>
              <a:pPr marL="0" lvl="0" indent="0" algn="ctr">
                <a:spcBef>
                  <a:spcPct val="0"/>
                </a:spcBef>
                <a:buNone/>
              </a:pPr>
              <a:t>359</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D5D520B4-A1A2-EEDB-0C25-8C795CF55E81}"/>
              </a:ext>
            </a:extLst>
          </p:cNvPr>
          <p:cNvSpPr>
            <a:spLocks/>
          </p:cNvSpPr>
          <p:nvPr>
            <p:custDataLst>
              <p:tags r:id="rId47"/>
            </p:custDataLst>
          </p:nvPr>
        </p:nvSpPr>
        <p:spPr bwMode="auto">
          <a:xfrm>
            <a:off x="5910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8DD5E7-7C66-451A-9F77-ED86D2C5B425}"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D7FFA4EA-4238-D7BE-E823-9017C970703C}"/>
              </a:ext>
            </a:extLst>
          </p:cNvPr>
          <p:cNvSpPr>
            <a:spLocks/>
          </p:cNvSpPr>
          <p:nvPr>
            <p:custDataLst>
              <p:tags r:id="rId48"/>
            </p:custDataLst>
          </p:nvPr>
        </p:nvSpPr>
        <p:spPr bwMode="gray">
          <a:xfrm>
            <a:off x="6148388" y="34083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29A048-A77C-4767-921C-2E2160281FA9}" type="datetime'''''''''3''''''''65'''''">
              <a:rPr lang="en-US" altLang="en-US" sz="1000" smtClean="0">
                <a:effectLst/>
                <a:sym typeface="+mn-lt"/>
              </a:rPr>
              <a:pPr marL="0" lvl="0" indent="0" algn="ctr">
                <a:spcBef>
                  <a:spcPct val="0"/>
                </a:spcBef>
                <a:buNone/>
              </a:pPr>
              <a:t>365</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2A3C8B05-8B77-5932-F717-948653F9DD87}"/>
              </a:ext>
            </a:extLst>
          </p:cNvPr>
          <p:cNvSpPr>
            <a:spLocks/>
          </p:cNvSpPr>
          <p:nvPr>
            <p:custDataLst>
              <p:tags r:id="rId49"/>
            </p:custDataLst>
          </p:nvPr>
        </p:nvSpPr>
        <p:spPr bwMode="auto">
          <a:xfrm>
            <a:off x="6194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1CBAA-2C04-4D00-87F3-3B92AA109638}"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4" name="Text Placeholder 12"/>
          <p:cNvSpPr>
            <a:spLocks noGrp="1"/>
          </p:cNvSpPr>
          <p:nvPr>
            <p:custDataLst>
              <p:tags r:id="rId50"/>
            </p:custDataLst>
          </p:nvPr>
        </p:nvSpPr>
        <p:spPr bwMode="auto">
          <a:xfrm>
            <a:off x="396875"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95" name="テキスト プレースホルダ 9">
            <a:extLst>
              <a:ext uri="{FF2B5EF4-FFF2-40B4-BE49-F238E27FC236}">
                <a16:creationId xmlns:a16="http://schemas.microsoft.com/office/drawing/2014/main" id="{DA213F82-C2B9-54B3-3D37-2583DF06F915}"/>
              </a:ext>
            </a:extLst>
          </p:cNvPr>
          <p:cNvSpPr>
            <a:spLocks/>
          </p:cNvSpPr>
          <p:nvPr>
            <p:custDataLst>
              <p:tags r:id="rId51"/>
            </p:custDataLst>
          </p:nvPr>
        </p:nvSpPr>
        <p:spPr bwMode="auto">
          <a:xfrm>
            <a:off x="647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44F42E-8B41-4F12-BA32-9F92690F0A8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FAB09C4F-F073-BCED-B9A0-A53ED66D47E4}"/>
              </a:ext>
            </a:extLst>
          </p:cNvPr>
          <p:cNvSpPr>
            <a:spLocks/>
          </p:cNvSpPr>
          <p:nvPr>
            <p:custDataLst>
              <p:tags r:id="rId52"/>
            </p:custDataLst>
          </p:nvPr>
        </p:nvSpPr>
        <p:spPr bwMode="gray">
          <a:xfrm>
            <a:off x="6716713" y="34004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7CD427-53BF-4D95-901D-6917A6C873BE}" type="datetime'3''''7''''''''''''''''''''''''3'''''''''''''''''''''''''''''''">
              <a:rPr lang="en-US" altLang="en-US" sz="1000" smtClean="0">
                <a:effectLst/>
                <a:sym typeface="+mn-lt"/>
              </a:rPr>
              <a:pPr marL="0" lvl="0" indent="0" algn="ctr">
                <a:spcBef>
                  <a:spcPct val="0"/>
                </a:spcBef>
                <a:buNone/>
              </a:pPr>
              <a:t>373</a:t>
            </a:fld>
            <a:endParaRPr kumimoji="1" lang="en-US" altLang="ja-JP" sz="1000" dirty="0">
              <a:sym typeface="+mn-lt"/>
            </a:endParaRPr>
          </a:p>
        </p:txBody>
      </p:sp>
      <p:sp useBgFill="1">
        <p:nvSpPr>
          <p:cNvPr id="168" name="テキスト プレースホルダ 9">
            <a:extLst>
              <a:ext uri="{FF2B5EF4-FFF2-40B4-BE49-F238E27FC236}">
                <a16:creationId xmlns:a16="http://schemas.microsoft.com/office/drawing/2014/main" id="{5FB92DB0-81E0-35F2-622D-AB7F1075BDEA}"/>
              </a:ext>
            </a:extLst>
          </p:cNvPr>
          <p:cNvSpPr>
            <a:spLocks/>
          </p:cNvSpPr>
          <p:nvPr>
            <p:custDataLst>
              <p:tags r:id="rId53"/>
            </p:custDataLst>
          </p:nvPr>
        </p:nvSpPr>
        <p:spPr bwMode="gray">
          <a:xfrm>
            <a:off x="6734175" y="2765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F51266-2597-44BD-82BA-AB967DA8F3F1}" type="datetime'''''3''''''''.''''''''1'''">
              <a:rPr lang="en-US" altLang="en-US" sz="1000" smtClean="0">
                <a:effectLst/>
                <a:sym typeface="+mn-lt"/>
              </a:rPr>
              <a:pPr marL="0" lvl="0" indent="0" algn="ctr">
                <a:spcBef>
                  <a:spcPct val="0"/>
                </a:spcBef>
                <a:buNone/>
              </a:pPr>
              <a:t>3.1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10038427-DDD8-A16C-615F-E6F2FD2ECBA0}"/>
              </a:ext>
            </a:extLst>
          </p:cNvPr>
          <p:cNvSpPr>
            <a:spLocks/>
          </p:cNvSpPr>
          <p:nvPr>
            <p:custDataLst>
              <p:tags r:id="rId54"/>
            </p:custDataLst>
          </p:nvPr>
        </p:nvSpPr>
        <p:spPr bwMode="auto">
          <a:xfrm>
            <a:off x="6762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51AC4B-F3A0-4F5B-867E-4AAE4FA931ED}" type="datetime'''''''''''''''''''''''''''''''2''''''''''''''''''''1'''''''''">
              <a:rPr lang="en-US" altLang="en-US" sz="1000" smtClean="0"/>
              <a:pPr/>
              <a:t>21</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52DCBE69-93DA-4FEE-CE32-91E42C341ED2}"/>
              </a:ext>
            </a:extLst>
          </p:cNvPr>
          <p:cNvSpPr>
            <a:spLocks/>
          </p:cNvSpPr>
          <p:nvPr>
            <p:custDataLst>
              <p:tags r:id="rId55"/>
            </p:custDataLst>
          </p:nvPr>
        </p:nvSpPr>
        <p:spPr bwMode="gray">
          <a:xfrm>
            <a:off x="6999288" y="33623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216B2A-6631-416F-8331-9F51889A8D64}" type="datetime'''''''''''''''''''''''''''''''''''''408'''''''''''''''">
              <a:rPr lang="en-US" altLang="en-US" sz="1000" smtClean="0">
                <a:effectLst/>
                <a:sym typeface="+mn-lt"/>
              </a:rPr>
              <a:pPr marL="0" lvl="0" indent="0" algn="ctr">
                <a:spcBef>
                  <a:spcPct val="0"/>
                </a:spcBef>
                <a:buNone/>
              </a:pPr>
              <a:t>408</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DB73512C-89FC-B854-034C-628C6F914620}"/>
              </a:ext>
            </a:extLst>
          </p:cNvPr>
          <p:cNvSpPr>
            <a:spLocks/>
          </p:cNvSpPr>
          <p:nvPr>
            <p:custDataLst>
              <p:tags r:id="rId56"/>
            </p:custDataLst>
          </p:nvPr>
        </p:nvSpPr>
        <p:spPr bwMode="gray">
          <a:xfrm>
            <a:off x="6432550" y="34385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0B1D49-B5D8-4523-A13C-F0549D7450F0}" type="datetime'''''''''''''''''''''''''''''''''3''''''''3''''''8'''''''''''''">
              <a:rPr lang="en-US" altLang="en-US" sz="1000" smtClean="0">
                <a:effectLst/>
                <a:sym typeface="+mn-lt"/>
              </a:rPr>
              <a:pPr marL="0" lvl="0" indent="0" algn="ctr">
                <a:spcBef>
                  <a:spcPct val="0"/>
                </a:spcBef>
                <a:buNone/>
              </a:pPr>
              <a:t>338</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3625A949-FED9-D0CA-F64A-646A5CB0633C}"/>
              </a:ext>
            </a:extLst>
          </p:cNvPr>
          <p:cNvSpPr>
            <a:spLocks/>
          </p:cNvSpPr>
          <p:nvPr>
            <p:custDataLst>
              <p:tags r:id="rId57"/>
            </p:custDataLst>
          </p:nvPr>
        </p:nvSpPr>
        <p:spPr bwMode="gray">
          <a:xfrm>
            <a:off x="7283450" y="33702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220014-745D-40EE-B4D6-BDAC34A16295}" type="datetime'4''''''''''''''0''''''''''''''''''''''''0'''''''''">
              <a:rPr lang="en-US" altLang="en-US" sz="1000" smtClean="0">
                <a:effectLst/>
                <a:sym typeface="+mn-lt"/>
              </a:rPr>
              <a:pPr marL="0" lvl="0" indent="0" algn="ctr">
                <a:spcBef>
                  <a:spcPct val="0"/>
                </a:spcBef>
                <a:buNone/>
              </a:pPr>
              <a:t>400</a:t>
            </a:fld>
            <a:endParaRPr kumimoji="1" lang="en-US" altLang="ja-JP" sz="1000" dirty="0">
              <a:sym typeface="+mn-lt"/>
            </a:endParaRPr>
          </a:p>
        </p:txBody>
      </p:sp>
      <p:sp useBgFill="1">
        <p:nvSpPr>
          <p:cNvPr id="169" name="テキスト プレースホルダ 9">
            <a:extLst>
              <a:ext uri="{FF2B5EF4-FFF2-40B4-BE49-F238E27FC236}">
                <a16:creationId xmlns:a16="http://schemas.microsoft.com/office/drawing/2014/main" id="{8928AFE4-0C60-DB96-2064-8497A3254145}"/>
              </a:ext>
            </a:extLst>
          </p:cNvPr>
          <p:cNvSpPr>
            <a:spLocks/>
          </p:cNvSpPr>
          <p:nvPr>
            <p:custDataLst>
              <p:tags r:id="rId58"/>
            </p:custDataLst>
          </p:nvPr>
        </p:nvSpPr>
        <p:spPr bwMode="gray">
          <a:xfrm>
            <a:off x="7300913" y="2722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453A85-A720-4B46-B92A-FD4CE91B377F}" type="datetime'3''''''''''''''''''''''''''''''.''''''''''''''''''5'''''">
              <a:rPr lang="en-US" altLang="en-US" sz="1000" smtClean="0">
                <a:effectLst/>
                <a:sym typeface="+mn-lt"/>
              </a:rPr>
              <a:pPr marL="0" lvl="0" indent="0" algn="ctr">
                <a:spcBef>
                  <a:spcPct val="0"/>
                </a:spcBef>
                <a:buNone/>
              </a:pPr>
              <a:t>3.5</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606C27C2-DD11-E00D-BDF3-4622347AE562}"/>
              </a:ext>
            </a:extLst>
          </p:cNvPr>
          <p:cNvSpPr>
            <a:spLocks/>
          </p:cNvSpPr>
          <p:nvPr>
            <p:custDataLst>
              <p:tags r:id="rId59"/>
            </p:custDataLst>
          </p:nvPr>
        </p:nvSpPr>
        <p:spPr bwMode="auto">
          <a:xfrm>
            <a:off x="732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3393A7-7F50-42C8-AEAA-A13D48170873}"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73167B30-5290-2C1D-5E22-77FA8C55B822}"/>
              </a:ext>
            </a:extLst>
          </p:cNvPr>
          <p:cNvSpPr>
            <a:spLocks/>
          </p:cNvSpPr>
          <p:nvPr>
            <p:custDataLst>
              <p:tags r:id="rId60"/>
            </p:custDataLst>
          </p:nvPr>
        </p:nvSpPr>
        <p:spPr bwMode="auto">
          <a:xfrm>
            <a:off x="76136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A23469-D036-4D29-BA56-718E9F53C472}" type="datetime'''''''''''''''''''''2''''''''''''''''''''''''''''''4'''''">
              <a:rPr lang="en-US" altLang="en-US" sz="1000" smtClean="0"/>
              <a:pPr/>
              <a:t>24</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156F3A87-56BD-41B7-9948-17F153B92176}"/>
              </a:ext>
            </a:extLst>
          </p:cNvPr>
          <p:cNvSpPr>
            <a:spLocks/>
          </p:cNvSpPr>
          <p:nvPr>
            <p:custDataLst>
              <p:tags r:id="rId61"/>
            </p:custDataLst>
          </p:nvPr>
        </p:nvSpPr>
        <p:spPr bwMode="gray">
          <a:xfrm>
            <a:off x="7567613" y="33464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030A01-D6C0-4B05-A5EC-B1DC9632D2F6}" type="datetime'4''''''''''''''''''2''''''''2'''''''''''''''">
              <a:rPr lang="en-US" altLang="en-US" sz="1000" smtClean="0">
                <a:effectLst/>
                <a:sym typeface="+mn-lt"/>
              </a:rPr>
              <a:pPr/>
              <a:t>422</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8B5D6FFB-9A92-A525-0429-5D679447A421}"/>
              </a:ext>
            </a:extLst>
          </p:cNvPr>
          <p:cNvSpPr>
            <a:spLocks/>
          </p:cNvSpPr>
          <p:nvPr>
            <p:custDataLst>
              <p:tags r:id="rId62"/>
            </p:custDataLst>
          </p:nvPr>
        </p:nvSpPr>
        <p:spPr bwMode="auto">
          <a:xfrm>
            <a:off x="70453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6C8B71-7A93-44BE-AE9C-C2CDFCC95FD8}"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graphicFrame>
        <p:nvGraphicFramePr>
          <p:cNvPr id="32" name="Chart 31">
            <a:extLst>
              <a:ext uri="{FF2B5EF4-FFF2-40B4-BE49-F238E27FC236}">
                <a16:creationId xmlns:a16="http://schemas.microsoft.com/office/drawing/2014/main" id="{7A135C5F-1753-90E5-0FCB-A34AD2C8754E}"/>
              </a:ext>
            </a:extLst>
          </p:cNvPr>
          <p:cNvGraphicFramePr/>
          <p:nvPr>
            <p:custDataLst>
              <p:tags r:id="rId63"/>
            </p:custDataLst>
            <p:extLst>
              <p:ext uri="{D42A27DB-BD31-4B8C-83A1-F6EECF244321}">
                <p14:modId xmlns:p14="http://schemas.microsoft.com/office/powerpoint/2010/main" val="985550380"/>
              </p:ext>
            </p:extLst>
          </p:nvPr>
        </p:nvGraphicFramePr>
        <p:xfrm>
          <a:off x="119063" y="4530725"/>
          <a:ext cx="7989887" cy="2076450"/>
        </p:xfrm>
        <a:graphic>
          <a:graphicData uri="http://schemas.openxmlformats.org/drawingml/2006/chart">
            <c:chart xmlns:c="http://schemas.openxmlformats.org/drawingml/2006/chart" xmlns:r="http://schemas.openxmlformats.org/officeDocument/2006/relationships" r:id="rId94"/>
          </a:graphicData>
        </a:graphic>
      </p:graphicFrame>
      <p:sp>
        <p:nvSpPr>
          <p:cNvPr id="63" name="Text Placeholder 12"/>
          <p:cNvSpPr>
            <a:spLocks noGrp="1"/>
          </p:cNvSpPr>
          <p:nvPr>
            <p:custDataLst>
              <p:tags r:id="rId64"/>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112" name="テキスト プレースホルダ 9">
            <a:extLst>
              <a:ext uri="{FF2B5EF4-FFF2-40B4-BE49-F238E27FC236}">
                <a16:creationId xmlns:a16="http://schemas.microsoft.com/office/drawing/2014/main" id="{BF3FF18F-C67F-027B-52E5-97F00590AC32}"/>
              </a:ext>
            </a:extLst>
          </p:cNvPr>
          <p:cNvSpPr>
            <a:spLocks/>
          </p:cNvSpPr>
          <p:nvPr>
            <p:custDataLst>
              <p:tags r:id="rId65"/>
            </p:custDataLst>
          </p:nvPr>
        </p:nvSpPr>
        <p:spPr bwMode="auto">
          <a:xfrm>
            <a:off x="733425"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A3D556-D0C9-4643-AE4F-C9F0689A3CBC}"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89B22C1C-4FE8-C165-2227-1DC74DD629B9}"/>
              </a:ext>
            </a:extLst>
          </p:cNvPr>
          <p:cNvSpPr>
            <a:spLocks/>
          </p:cNvSpPr>
          <p:nvPr>
            <p:custDataLst>
              <p:tags r:id="rId66"/>
            </p:custDataLst>
          </p:nvPr>
        </p:nvSpPr>
        <p:spPr bwMode="auto">
          <a:xfrm>
            <a:off x="10953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7107C-C861-4DB1-9544-352B92E3BAF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C228974B-8949-A959-2358-043C4157C84D}"/>
              </a:ext>
            </a:extLst>
          </p:cNvPr>
          <p:cNvSpPr>
            <a:spLocks/>
          </p:cNvSpPr>
          <p:nvPr>
            <p:custDataLst>
              <p:tags r:id="rId67"/>
            </p:custDataLst>
          </p:nvPr>
        </p:nvSpPr>
        <p:spPr bwMode="auto">
          <a:xfrm>
            <a:off x="13858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A6FAA0-7DEE-42AE-A7ED-B36FAD718D95}"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23" name="テキスト プレースホルダ 9">
            <a:extLst>
              <a:ext uri="{FF2B5EF4-FFF2-40B4-BE49-F238E27FC236}">
                <a16:creationId xmlns:a16="http://schemas.microsoft.com/office/drawing/2014/main" id="{7780655C-7D05-9E5B-03EC-E7EA088659E5}"/>
              </a:ext>
            </a:extLst>
          </p:cNvPr>
          <p:cNvSpPr>
            <a:spLocks/>
          </p:cNvSpPr>
          <p:nvPr>
            <p:custDataLst>
              <p:tags r:id="rId68"/>
            </p:custDataLst>
          </p:nvPr>
        </p:nvSpPr>
        <p:spPr bwMode="auto">
          <a:xfrm>
            <a:off x="16779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44653D-43EF-4F13-B17A-79D6B2ECD36B}"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24" name="テキスト プレースホルダ 9">
            <a:extLst>
              <a:ext uri="{FF2B5EF4-FFF2-40B4-BE49-F238E27FC236}">
                <a16:creationId xmlns:a16="http://schemas.microsoft.com/office/drawing/2014/main" id="{FE4F371B-9C42-1286-366C-27F51AF900B4}"/>
              </a:ext>
            </a:extLst>
          </p:cNvPr>
          <p:cNvSpPr>
            <a:spLocks/>
          </p:cNvSpPr>
          <p:nvPr>
            <p:custDataLst>
              <p:tags r:id="rId69"/>
            </p:custDataLst>
          </p:nvPr>
        </p:nvSpPr>
        <p:spPr bwMode="auto">
          <a:xfrm>
            <a:off x="1968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4BDBB1-BE58-4D65-AB8C-24954151E2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28" name="テキスト プレースホルダ 9">
            <a:extLst>
              <a:ext uri="{FF2B5EF4-FFF2-40B4-BE49-F238E27FC236}">
                <a16:creationId xmlns:a16="http://schemas.microsoft.com/office/drawing/2014/main" id="{17005DC4-1053-63A7-4FD0-DEE5FDD8140A}"/>
              </a:ext>
            </a:extLst>
          </p:cNvPr>
          <p:cNvSpPr>
            <a:spLocks/>
          </p:cNvSpPr>
          <p:nvPr>
            <p:custDataLst>
              <p:tags r:id="rId70"/>
            </p:custDataLst>
          </p:nvPr>
        </p:nvSpPr>
        <p:spPr bwMode="auto">
          <a:xfrm>
            <a:off x="2260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BFCAD-97C2-4C7D-A451-D4E0FB88F8C0}"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61AE23A2-0467-73FA-FE46-B593B7DAB169}"/>
              </a:ext>
            </a:extLst>
          </p:cNvPr>
          <p:cNvSpPr>
            <a:spLocks/>
          </p:cNvSpPr>
          <p:nvPr>
            <p:custDataLst>
              <p:tags r:id="rId71"/>
            </p:custDataLst>
          </p:nvPr>
        </p:nvSpPr>
        <p:spPr bwMode="auto">
          <a:xfrm>
            <a:off x="2551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4B7333-9F0C-436B-BECA-8C879AA8AED6}"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644ECEFB-14DE-68A5-1312-51A55CCC4EC6}"/>
              </a:ext>
            </a:extLst>
          </p:cNvPr>
          <p:cNvSpPr>
            <a:spLocks/>
          </p:cNvSpPr>
          <p:nvPr>
            <p:custDataLst>
              <p:tags r:id="rId72"/>
            </p:custDataLst>
          </p:nvPr>
        </p:nvSpPr>
        <p:spPr bwMode="auto">
          <a:xfrm>
            <a:off x="28432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1AB908-D35E-466F-BDBF-80D9A0A2B8E9}"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05921B2D-F21F-F451-E151-418FDDF6B117}"/>
              </a:ext>
            </a:extLst>
          </p:cNvPr>
          <p:cNvSpPr>
            <a:spLocks/>
          </p:cNvSpPr>
          <p:nvPr>
            <p:custDataLst>
              <p:tags r:id="rId73"/>
            </p:custDataLst>
          </p:nvPr>
        </p:nvSpPr>
        <p:spPr bwMode="auto">
          <a:xfrm>
            <a:off x="31337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57B70-44EA-421B-867D-8E7A78828D29}"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15BDCDED-49F7-A92E-0168-B86389243F35}"/>
              </a:ext>
            </a:extLst>
          </p:cNvPr>
          <p:cNvSpPr>
            <a:spLocks/>
          </p:cNvSpPr>
          <p:nvPr>
            <p:custDataLst>
              <p:tags r:id="rId74"/>
            </p:custDataLst>
          </p:nvPr>
        </p:nvSpPr>
        <p:spPr bwMode="auto">
          <a:xfrm>
            <a:off x="34258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EC85BA-3BD9-4871-8B32-265D260CA010}"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33" name="テキスト プレースホルダ 9">
            <a:extLst>
              <a:ext uri="{FF2B5EF4-FFF2-40B4-BE49-F238E27FC236}">
                <a16:creationId xmlns:a16="http://schemas.microsoft.com/office/drawing/2014/main" id="{7686BE73-1736-119C-EAFD-095585526C9B}"/>
              </a:ext>
            </a:extLst>
          </p:cNvPr>
          <p:cNvSpPr>
            <a:spLocks/>
          </p:cNvSpPr>
          <p:nvPr>
            <p:custDataLst>
              <p:tags r:id="rId75"/>
            </p:custDataLst>
          </p:nvPr>
        </p:nvSpPr>
        <p:spPr bwMode="auto">
          <a:xfrm>
            <a:off x="3716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1B2FDE-BD72-46A7-8A5A-8030B434881E}"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4750A35F-D66D-8621-16FB-D366DFAAB840}"/>
              </a:ext>
            </a:extLst>
          </p:cNvPr>
          <p:cNvSpPr>
            <a:spLocks/>
          </p:cNvSpPr>
          <p:nvPr>
            <p:custDataLst>
              <p:tags r:id="rId76"/>
            </p:custDataLst>
          </p:nvPr>
        </p:nvSpPr>
        <p:spPr bwMode="auto">
          <a:xfrm>
            <a:off x="40084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681AE-6F5B-4699-A1FE-FC6DBBDA8CB2}"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D1C69BF7-BD72-13A8-9741-F090D6B524FA}"/>
              </a:ext>
            </a:extLst>
          </p:cNvPr>
          <p:cNvSpPr>
            <a:spLocks/>
          </p:cNvSpPr>
          <p:nvPr>
            <p:custDataLst>
              <p:tags r:id="rId77"/>
            </p:custDataLst>
          </p:nvPr>
        </p:nvSpPr>
        <p:spPr bwMode="auto">
          <a:xfrm>
            <a:off x="42989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87233C-FAC3-4821-8135-B79B4E2523E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0E1DA9A5-0955-51DA-5184-C81B678D554D}"/>
              </a:ext>
            </a:extLst>
          </p:cNvPr>
          <p:cNvSpPr>
            <a:spLocks/>
          </p:cNvSpPr>
          <p:nvPr>
            <p:custDataLst>
              <p:tags r:id="rId78"/>
            </p:custDataLst>
          </p:nvPr>
        </p:nvSpPr>
        <p:spPr bwMode="auto">
          <a:xfrm>
            <a:off x="45910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A3BB24-1217-44AD-9390-328421D42CA0}"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A824BDBC-CDE3-EAD4-EF12-E0417F824416}"/>
              </a:ext>
            </a:extLst>
          </p:cNvPr>
          <p:cNvSpPr>
            <a:spLocks/>
          </p:cNvSpPr>
          <p:nvPr>
            <p:custDataLst>
              <p:tags r:id="rId79"/>
            </p:custDataLst>
          </p:nvPr>
        </p:nvSpPr>
        <p:spPr bwMode="auto">
          <a:xfrm>
            <a:off x="48815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F3C764-A66F-4000-819E-4EE10F7D1DD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49D59BAD-78A4-0A0A-8562-5D1E52DCB376}"/>
              </a:ext>
            </a:extLst>
          </p:cNvPr>
          <p:cNvSpPr>
            <a:spLocks/>
          </p:cNvSpPr>
          <p:nvPr>
            <p:custDataLst>
              <p:tags r:id="rId80"/>
            </p:custDataLst>
          </p:nvPr>
        </p:nvSpPr>
        <p:spPr bwMode="auto">
          <a:xfrm>
            <a:off x="51736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5BA10E-FA2F-4BBB-93C8-F14D3CB32AC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04801884-21DD-5F17-4D9A-50A38D12273C}"/>
              </a:ext>
            </a:extLst>
          </p:cNvPr>
          <p:cNvSpPr>
            <a:spLocks/>
          </p:cNvSpPr>
          <p:nvPr>
            <p:custDataLst>
              <p:tags r:id="rId81"/>
            </p:custDataLst>
          </p:nvPr>
        </p:nvSpPr>
        <p:spPr bwMode="auto">
          <a:xfrm>
            <a:off x="5464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A0B2A5-AD8E-4D90-B931-3B61F8D494A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97D8118B-C03D-34F4-BEDA-E756A56BEC95}"/>
              </a:ext>
            </a:extLst>
          </p:cNvPr>
          <p:cNvSpPr>
            <a:spLocks/>
          </p:cNvSpPr>
          <p:nvPr>
            <p:custDataLst>
              <p:tags r:id="rId82"/>
            </p:custDataLst>
          </p:nvPr>
        </p:nvSpPr>
        <p:spPr bwMode="auto">
          <a:xfrm>
            <a:off x="57562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8B2609-2238-4275-AFF7-2B912E20239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15870B48-0A02-4826-16BF-FD2CC76AA7BE}"/>
              </a:ext>
            </a:extLst>
          </p:cNvPr>
          <p:cNvSpPr>
            <a:spLocks/>
          </p:cNvSpPr>
          <p:nvPr>
            <p:custDataLst>
              <p:tags r:id="rId83"/>
            </p:custDataLst>
          </p:nvPr>
        </p:nvSpPr>
        <p:spPr bwMode="auto">
          <a:xfrm>
            <a:off x="60467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1416F3-9752-4246-8201-F50849A1D24E}"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E9533815-9BC7-57E2-4887-858C9A64A80E}"/>
              </a:ext>
            </a:extLst>
          </p:cNvPr>
          <p:cNvSpPr>
            <a:spLocks/>
          </p:cNvSpPr>
          <p:nvPr>
            <p:custDataLst>
              <p:tags r:id="rId84"/>
            </p:custDataLst>
          </p:nvPr>
        </p:nvSpPr>
        <p:spPr bwMode="auto">
          <a:xfrm>
            <a:off x="63388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81658-C764-4E34-9E3D-7DBC16B8658E}"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D7C156C4-0FA2-9E4B-39D7-2A98AA6BCDC1}"/>
              </a:ext>
            </a:extLst>
          </p:cNvPr>
          <p:cNvSpPr>
            <a:spLocks/>
          </p:cNvSpPr>
          <p:nvPr>
            <p:custDataLst>
              <p:tags r:id="rId85"/>
            </p:custDataLst>
          </p:nvPr>
        </p:nvSpPr>
        <p:spPr bwMode="auto">
          <a:xfrm>
            <a:off x="66294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DE09C7-1755-4782-849E-802F841723C4}"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44" name="テキスト プレースホルダ 9">
            <a:extLst>
              <a:ext uri="{FF2B5EF4-FFF2-40B4-BE49-F238E27FC236}">
                <a16:creationId xmlns:a16="http://schemas.microsoft.com/office/drawing/2014/main" id="{AB09E6C3-2931-1A8A-5ED6-447E2DB557C6}"/>
              </a:ext>
            </a:extLst>
          </p:cNvPr>
          <p:cNvSpPr>
            <a:spLocks/>
          </p:cNvSpPr>
          <p:nvPr>
            <p:custDataLst>
              <p:tags r:id="rId86"/>
            </p:custDataLst>
          </p:nvPr>
        </p:nvSpPr>
        <p:spPr bwMode="auto">
          <a:xfrm>
            <a:off x="6921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DCFA9B-EC3F-4D9C-9B1D-EB6A88995BA6}"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21F4A94F-9A7F-0818-A4D1-1F664806C2C8}"/>
              </a:ext>
            </a:extLst>
          </p:cNvPr>
          <p:cNvSpPr>
            <a:spLocks/>
          </p:cNvSpPr>
          <p:nvPr>
            <p:custDataLst>
              <p:tags r:id="rId87"/>
            </p:custDataLst>
          </p:nvPr>
        </p:nvSpPr>
        <p:spPr bwMode="auto">
          <a:xfrm>
            <a:off x="7212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5B1AA4-6213-44FF-8D67-83577DE7767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3B3162CE-7D04-1561-0872-CD17AC854DCA}"/>
              </a:ext>
            </a:extLst>
          </p:cNvPr>
          <p:cNvSpPr>
            <a:spLocks/>
          </p:cNvSpPr>
          <p:nvPr>
            <p:custDataLst>
              <p:tags r:id="rId88"/>
            </p:custDataLst>
          </p:nvPr>
        </p:nvSpPr>
        <p:spPr bwMode="auto">
          <a:xfrm>
            <a:off x="75041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E72B3-FEFF-4F28-AA35-59FC4592018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6" name="テキスト プレースホルダ 9">
            <a:extLst>
              <a:ext uri="{FF2B5EF4-FFF2-40B4-BE49-F238E27FC236}">
                <a16:creationId xmlns:a16="http://schemas.microsoft.com/office/drawing/2014/main" id="{CD91F416-3962-38E0-22AF-22535C737CEB}"/>
              </a:ext>
            </a:extLst>
          </p:cNvPr>
          <p:cNvSpPr>
            <a:spLocks/>
          </p:cNvSpPr>
          <p:nvPr>
            <p:custDataLst>
              <p:tags r:id="rId89"/>
            </p:custDataLst>
          </p:nvPr>
        </p:nvSpPr>
        <p:spPr bwMode="auto">
          <a:xfrm>
            <a:off x="77946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00AE53-EDC3-4E83-902F-16AF88C2001D}"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32872374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59812143"/>
              </p:ext>
            </p:extLst>
          </p:nvPr>
        </p:nvGraphicFramePr>
        <p:xfrm>
          <a:off x="200025" y="2420888"/>
          <a:ext cx="9217469" cy="2267517"/>
        </p:xfrm>
        <a:graphic>
          <a:graphicData uri="http://schemas.openxmlformats.org/drawingml/2006/table">
            <a:tbl>
              <a:tblPr firstRow="1" bandRow="1">
                <a:tableStyleId>{5C22544A-7EE6-4342-B048-85BDC9FD1C3A}</a:tableStyleId>
              </a:tblPr>
              <a:tblGrid>
                <a:gridCol w="987586">
                  <a:extLst>
                    <a:ext uri="{9D8B030D-6E8A-4147-A177-3AD203B41FA5}">
                      <a16:colId xmlns:a16="http://schemas.microsoft.com/office/drawing/2014/main" val="20000"/>
                    </a:ext>
                  </a:extLst>
                </a:gridCol>
                <a:gridCol w="4125429">
                  <a:extLst>
                    <a:ext uri="{9D8B030D-6E8A-4147-A177-3AD203B41FA5}">
                      <a16:colId xmlns:a16="http://schemas.microsoft.com/office/drawing/2014/main" val="20001"/>
                    </a:ext>
                  </a:extLst>
                </a:gridCol>
                <a:gridCol w="4104454">
                  <a:extLst>
                    <a:ext uri="{9D8B030D-6E8A-4147-A177-3AD203B41FA5}">
                      <a16:colId xmlns:a16="http://schemas.microsoft.com/office/drawing/2014/main" val="20002"/>
                    </a:ext>
                  </a:extLst>
                </a:gridCol>
              </a:tblGrid>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ナジブ首相、ザヒド副首相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algn="l"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皇太子殿下</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マハティール首相、アブドゥラ国王王妃両陛下</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平井内閣府特命担当大臣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6431">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34317">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スマイル・サブリ首相、アズミン・アリ上級相兼国際貿易産業相、サイフディン外相、シャヒダン・カシム連邦直轄区相、サラバナン人的資源相、ファイザル・アズム青年・スポーツ相、アズミン・アリ上級相兼国際貿易産業相</a:t>
                      </a: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安倍総理特使、林外務大臣、</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西村経済産業大臣</a:t>
                      </a:r>
                      <a:endPar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BEBEBE"/>
                      </a:solidFill>
                      <a:prstDash val="solid"/>
                      <a:round/>
                      <a:headEnd type="none" w="med" len="med"/>
                      <a:tailEnd type="none" w="med" len="med"/>
                    </a:lnT>
                    <a:lnB w="6350" cap="flat" cmpd="sng" algn="ctr">
                      <a:solidFill>
                        <a:srgbClr val="BEBEBE"/>
                      </a:solidFill>
                      <a:prstDash val="solid"/>
                      <a:round/>
                      <a:headEnd type="none" w="med" len="med"/>
                      <a:tailEnd type="none" w="med" len="med"/>
                    </a:lnB>
                    <a:solidFill>
                      <a:srgbClr val="CCDAEC"/>
                    </a:solidFill>
                  </a:tcPr>
                </a:tc>
                <a:extLst>
                  <a:ext uri="{0D108BD9-81ED-4DB2-BD59-A6C34878D82A}">
                    <a16:rowId xmlns:a16="http://schemas.microsoft.com/office/drawing/2014/main" val="10006"/>
                  </a:ext>
                </a:extLst>
              </a:tr>
            </a:tbl>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外交関係</a:t>
            </a:r>
          </a:p>
        </p:txBody>
      </p:sp>
      <p:sp>
        <p:nvSpPr>
          <p:cNvPr id="9" name="テキスト ボックス 8"/>
          <p:cNvSpPr txBox="1"/>
          <p:nvPr/>
        </p:nvSpPr>
        <p:spPr>
          <a:xfrm>
            <a:off x="200472" y="669373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4">
            <a:extLst>
              <a:ext uri="{FF2B5EF4-FFF2-40B4-BE49-F238E27FC236}">
                <a16:creationId xmlns:a16="http://schemas.microsoft.com/office/drawing/2014/main" id="{2B54D8C4-85F1-CA26-7ED1-8D3CB8F747A0}"/>
              </a:ext>
            </a:extLst>
          </p:cNvPr>
          <p:cNvGrpSpPr/>
          <p:nvPr/>
        </p:nvGrpSpPr>
        <p:grpSpPr>
          <a:xfrm>
            <a:off x="1187611" y="2097587"/>
            <a:ext cx="8229883" cy="339575"/>
            <a:chOff x="1712640" y="2228419"/>
            <a:chExt cx="7200800" cy="264476"/>
          </a:xfrm>
        </p:grpSpPr>
        <p:sp>
          <p:nvSpPr>
            <p:cNvPr id="6" name="片側の 2 つの角を丸めた四角形 60">
              <a:extLst>
                <a:ext uri="{FF2B5EF4-FFF2-40B4-BE49-F238E27FC236}">
                  <a16:creationId xmlns:a16="http://schemas.microsoft.com/office/drawing/2014/main" id="{8122D6E3-3816-4F9B-8C52-2FFD7629D729}"/>
                </a:ext>
              </a:extLst>
            </p:cNvPr>
            <p:cNvSpPr/>
            <p:nvPr/>
          </p:nvSpPr>
          <p:spPr>
            <a:xfrm>
              <a:off x="1712640" y="2228422"/>
              <a:ext cx="3609576" cy="26447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a:t>
              </a:r>
              <a:r>
                <a:rPr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片側の 2 つの角を丸めた四角形 61">
              <a:extLst>
                <a:ext uri="{FF2B5EF4-FFF2-40B4-BE49-F238E27FC236}">
                  <a16:creationId xmlns:a16="http://schemas.microsoft.com/office/drawing/2014/main" id="{9008AEBD-8A4F-03BC-E855-44F5C712E0CE}"/>
                </a:ext>
              </a:extLst>
            </p:cNvPr>
            <p:cNvSpPr/>
            <p:nvPr/>
          </p:nvSpPr>
          <p:spPr>
            <a:xfrm>
              <a:off x="5322216" y="2228419"/>
              <a:ext cx="3591224" cy="264476"/>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
        <p:nvSpPr>
          <p:cNvPr id="10" name="Rectangle 6">
            <a:extLst>
              <a:ext uri="{FF2B5EF4-FFF2-40B4-BE49-F238E27FC236}">
                <a16:creationId xmlns:a16="http://schemas.microsoft.com/office/drawing/2014/main" id="{9FD92198-4266-AD1C-30B4-D4463FA3FB83}"/>
              </a:ext>
            </a:extLst>
          </p:cNvPr>
          <p:cNvSpPr>
            <a:spLocks noChangeArrowheads="1"/>
          </p:cNvSpPr>
          <p:nvPr/>
        </p:nvSpPr>
        <p:spPr bwMode="auto">
          <a:xfrm>
            <a:off x="416496" y="1772816"/>
            <a:ext cx="835292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cxnSp>
        <p:nvCxnSpPr>
          <p:cNvPr id="12" name="直線コネクタ 11">
            <a:extLst>
              <a:ext uri="{FF2B5EF4-FFF2-40B4-BE49-F238E27FC236}">
                <a16:creationId xmlns:a16="http://schemas.microsoft.com/office/drawing/2014/main" id="{643610FE-FB66-F0D5-ECEA-E41AF7F27D13}"/>
              </a:ext>
            </a:extLst>
          </p:cNvPr>
          <p:cNvCxnSpPr/>
          <p:nvPr/>
        </p:nvCxnSpPr>
        <p:spPr>
          <a:xfrm>
            <a:off x="424637" y="1988840"/>
            <a:ext cx="834478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74CBA3B-CEC6-63C6-A250-2BF7A37ACB50}"/>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直近の日本からの往訪としては、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安倍元総理特使、林元外務大臣、</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西村</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元</a:t>
            </a:r>
            <a:r>
              <a:rPr kumimoji="1" lang="zh-TW"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経済産業大臣</a:t>
            </a:r>
            <a:r>
              <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がマレーシアを訪問している。</a:t>
            </a:r>
            <a:endParaRPr kumimoji="1" lang="en-US" altLang="ja-JP"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92105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8202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0"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経済産業省の主な医療国際化事業としては、介護サービスをテーマにした事業展開可能性調査や日本式介護サービスの実証が行われている。</a:t>
            </a:r>
          </a:p>
        </p:txBody>
      </p:sp>
      <p:graphicFrame>
        <p:nvGraphicFramePr>
          <p:cNvPr id="8" name="表 7"/>
          <p:cNvGraphicFramePr>
            <a:graphicFrameLocks noGrp="1"/>
          </p:cNvGraphicFramePr>
          <p:nvPr/>
        </p:nvGraphicFramePr>
        <p:xfrm>
          <a:off x="200472" y="2276872"/>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9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介護サービス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メディカル・</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ケア・サービス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マレーシアにおける認知症介護サービスの実態調査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介護サービス事業展開可能性調査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日本式介護サービスの実証</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認知症患者数は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131,000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年。有病、発症を含む）から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593,000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人と推計された。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社会的認識として、家族介護が一般的であるものの、外部サービス利用の機運の高まりが確認された。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日本式介護サービスの有用性が、調査協力先のナーシングホームで認められ、本格協力に向けた協議を開始した。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マレーシア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29522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2411950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」において、マレーシアと対象とした医療保健分野のニーズ調査、案件化調査等は実施されていない。</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1668352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10884799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5" name="オブジェクト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4"/>
            <a:ext cx="735371" cy="4266334"/>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Lst>
            <a:ahLst/>
            <a:cxnLst>
              <a:cxn ang="0">
                <a:pos x="connsiteX0" y="connsiteY0"/>
              </a:cxn>
              <a:cxn ang="0">
                <a:pos x="connsiteX1" y="connsiteY1"/>
              </a:cxn>
              <a:cxn ang="0">
                <a:pos x="connsiteX2" y="connsiteY2"/>
              </a:cxn>
              <a:cxn ang="0">
                <a:pos x="connsiteX3" y="connsiteY3"/>
              </a:cxn>
            </a:cxnLst>
            <a:rect l="l" t="t" r="r" b="b"/>
            <a:pathLst>
              <a:path w="735371" h="4297415">
                <a:moveTo>
                  <a:pt x="735371" y="0"/>
                </a:moveTo>
                <a:lnTo>
                  <a:pt x="0" y="276877"/>
                </a:lnTo>
                <a:lnTo>
                  <a:pt x="32181" y="1076000"/>
                </a:lnTo>
                <a:lnTo>
                  <a:pt x="706219" y="4297415"/>
                </a:ln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厚生労働省とマレーシア保健省の協力覚書（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月に、厚生労働省とマレーシア保健省が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角丸四角形 24"/>
          <p:cNvSpPr/>
          <p:nvPr/>
        </p:nvSpPr>
        <p:spPr>
          <a:xfrm>
            <a:off x="4880992" y="2276872"/>
            <a:ext cx="4608512" cy="4176464"/>
          </a:xfrm>
          <a:prstGeom prst="roundRect">
            <a:avLst>
              <a:gd name="adj" fmla="val 1340"/>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288000" rIns="144000" rtlCol="0" anchor="t"/>
          <a:lstStyle/>
          <a:p>
            <a:pPr marL="269875" algn="just">
              <a:lnSpc>
                <a:spcPct val="110000"/>
              </a:lnSpc>
              <a:spcAft>
                <a:spcPts val="300"/>
              </a:spcAft>
              <a:buClr>
                <a:srgbClr val="868686"/>
              </a:buClr>
              <a:buSzPct val="90000"/>
            </a:pPr>
            <a:endParaRPr lang="en-US" altLang="ja-JP" sz="105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公的健康保険制度とユニバーサル・ヘルス・カバレッジ</a:t>
            </a:r>
          </a:p>
          <a:p>
            <a:pPr marL="269875" algn="just">
              <a:lnSpc>
                <a:spcPct val="110000"/>
              </a:lnSpc>
              <a:spcAft>
                <a:spcPts val="300"/>
              </a:spcAft>
              <a:buClr>
                <a:srgbClr val="868686"/>
              </a:buClr>
              <a:buSzPct val="90000"/>
            </a:pPr>
            <a:r>
              <a:rPr lang="ja-JP" altLang="en-US" sz="1050" dirty="0">
                <a:solidFill>
                  <a:schemeClr val="tx1"/>
                </a:solidFill>
              </a:rPr>
              <a:t>栄養</a:t>
            </a:r>
          </a:p>
          <a:p>
            <a:pPr marL="269875" algn="just">
              <a:lnSpc>
                <a:spcPct val="110000"/>
              </a:lnSpc>
              <a:spcAft>
                <a:spcPts val="300"/>
              </a:spcAft>
              <a:buClr>
                <a:srgbClr val="868686"/>
              </a:buClr>
              <a:buSzPct val="90000"/>
            </a:pPr>
            <a:r>
              <a:rPr lang="ja-JP" altLang="en-US" sz="1050" dirty="0">
                <a:solidFill>
                  <a:schemeClr val="tx1"/>
                </a:solidFill>
              </a:rPr>
              <a:t>先端医療技術</a:t>
            </a:r>
          </a:p>
          <a:p>
            <a:pPr marL="269875" algn="just">
              <a:lnSpc>
                <a:spcPct val="110000"/>
              </a:lnSpc>
              <a:spcAft>
                <a:spcPts val="300"/>
              </a:spcAft>
              <a:buClr>
                <a:srgbClr val="868686"/>
              </a:buClr>
              <a:buSzPct val="90000"/>
            </a:pPr>
            <a:r>
              <a:rPr lang="ja-JP" altLang="en-US" sz="1050" dirty="0">
                <a:solidFill>
                  <a:schemeClr val="tx1"/>
                </a:solidFill>
              </a:rPr>
              <a:t>生物製剤、伝統医薬品を含めた医薬品</a:t>
            </a:r>
          </a:p>
          <a:p>
            <a:pPr marL="269875" algn="just">
              <a:lnSpc>
                <a:spcPct val="110000"/>
              </a:lnSpc>
              <a:spcAft>
                <a:spcPts val="300"/>
              </a:spcAft>
              <a:buClr>
                <a:srgbClr val="868686"/>
              </a:buClr>
              <a:buSzPct val="90000"/>
            </a:pPr>
            <a:r>
              <a:rPr lang="ja-JP" altLang="en-US" sz="1050" dirty="0">
                <a:solidFill>
                  <a:schemeClr val="tx1"/>
                </a:solidFill>
              </a:rPr>
              <a:t>健康補助食品</a:t>
            </a:r>
          </a:p>
          <a:p>
            <a:pPr marL="269875" algn="just">
              <a:lnSpc>
                <a:spcPct val="110000"/>
              </a:lnSpc>
              <a:spcAft>
                <a:spcPts val="300"/>
              </a:spcAft>
              <a:buClr>
                <a:srgbClr val="868686"/>
              </a:buClr>
              <a:buSzPct val="90000"/>
            </a:pPr>
            <a:r>
              <a:rPr lang="ja-JP" altLang="en-US" sz="1050" dirty="0">
                <a:solidFill>
                  <a:schemeClr val="tx1"/>
                </a:solidFill>
              </a:rPr>
              <a:t>化粧品</a:t>
            </a:r>
          </a:p>
          <a:p>
            <a:pPr marL="269875" algn="just">
              <a:lnSpc>
                <a:spcPct val="110000"/>
              </a:lnSpc>
              <a:spcAft>
                <a:spcPts val="300"/>
              </a:spcAft>
              <a:buClr>
                <a:srgbClr val="868686"/>
              </a:buClr>
              <a:buSzPct val="90000"/>
            </a:pPr>
            <a:r>
              <a:rPr lang="ja-JP" altLang="en-US" sz="1050" dirty="0">
                <a:solidFill>
                  <a:schemeClr val="tx1"/>
                </a:solidFill>
              </a:rPr>
              <a:t>細胞・遺伝子治療製品（</a:t>
            </a:r>
            <a:r>
              <a:rPr lang="en-US" altLang="ja-JP" sz="1050" dirty="0">
                <a:solidFill>
                  <a:schemeClr val="tx1"/>
                </a:solidFill>
              </a:rPr>
              <a:t>CGTP</a:t>
            </a:r>
            <a:r>
              <a:rPr lang="ja-JP" altLang="en-US" sz="1050" dirty="0">
                <a:solidFill>
                  <a:schemeClr val="tx1"/>
                </a:solidFill>
              </a:rPr>
              <a:t>）</a:t>
            </a:r>
          </a:p>
          <a:p>
            <a:pPr marL="269875" algn="just">
              <a:lnSpc>
                <a:spcPct val="110000"/>
              </a:lnSpc>
              <a:spcAft>
                <a:spcPts val="300"/>
              </a:spcAft>
              <a:buClr>
                <a:srgbClr val="868686"/>
              </a:buClr>
              <a:buSzPct val="90000"/>
            </a:pPr>
            <a:r>
              <a:rPr lang="ja-JP" altLang="en-US" sz="1050" dirty="0">
                <a:solidFill>
                  <a:schemeClr val="tx1"/>
                </a:solidFill>
              </a:rPr>
              <a:t>医療機器</a:t>
            </a:r>
          </a:p>
          <a:p>
            <a:pPr marL="269875" algn="just">
              <a:lnSpc>
                <a:spcPct val="110000"/>
              </a:lnSpc>
              <a:spcAft>
                <a:spcPts val="300"/>
              </a:spcAft>
              <a:buClr>
                <a:srgbClr val="868686"/>
              </a:buClr>
              <a:buSzPct val="90000"/>
            </a:pPr>
            <a:r>
              <a:rPr lang="ja-JP" altLang="en-US" sz="1050" dirty="0">
                <a:solidFill>
                  <a:schemeClr val="tx1"/>
                </a:solidFill>
              </a:rPr>
              <a:t>疾病管理と監督</a:t>
            </a:r>
          </a:p>
          <a:p>
            <a:pPr marL="269875" algn="just">
              <a:lnSpc>
                <a:spcPct val="110000"/>
              </a:lnSpc>
              <a:spcAft>
                <a:spcPts val="300"/>
              </a:spcAft>
              <a:buClr>
                <a:srgbClr val="868686"/>
              </a:buClr>
              <a:buSzPct val="90000"/>
            </a:pPr>
            <a:r>
              <a:rPr lang="ja-JP" altLang="en-US" sz="1050" dirty="0">
                <a:solidFill>
                  <a:schemeClr val="tx1"/>
                </a:solidFill>
              </a:rPr>
              <a:t>医療・保健専門家の養成</a:t>
            </a:r>
          </a:p>
          <a:p>
            <a:pPr marL="269875" algn="just">
              <a:lnSpc>
                <a:spcPct val="110000"/>
              </a:lnSpc>
              <a:spcAft>
                <a:spcPts val="300"/>
              </a:spcAft>
              <a:buClr>
                <a:srgbClr val="868686"/>
              </a:buClr>
              <a:buSzPct val="90000"/>
            </a:pPr>
            <a:r>
              <a:rPr lang="ja-JP" altLang="en-US" sz="1050" dirty="0">
                <a:solidFill>
                  <a:schemeClr val="tx1"/>
                </a:solidFill>
              </a:rPr>
              <a:t>医療・保健の研究開発</a:t>
            </a:r>
          </a:p>
          <a:p>
            <a:pPr marL="269875" algn="just">
              <a:lnSpc>
                <a:spcPct val="110000"/>
              </a:lnSpc>
              <a:spcAft>
                <a:spcPts val="300"/>
              </a:spcAft>
              <a:buClr>
                <a:srgbClr val="868686"/>
              </a:buClr>
              <a:buSzPct val="90000"/>
            </a:pPr>
            <a:r>
              <a:rPr lang="ja-JP" altLang="en-US" sz="1050" dirty="0">
                <a:solidFill>
                  <a:schemeClr val="tx1"/>
                </a:solidFill>
              </a:rPr>
              <a:t>その他に両参加者間で相互に取り決めるところのヘルスケアに関する</a:t>
            </a:r>
            <a:br>
              <a:rPr lang="en-US" altLang="ja-JP" sz="1050" dirty="0">
                <a:solidFill>
                  <a:schemeClr val="tx1"/>
                </a:solidFill>
              </a:rPr>
            </a:br>
            <a:r>
              <a:rPr lang="ja-JP" altLang="en-US" sz="1050" dirty="0">
                <a:solidFill>
                  <a:schemeClr val="tx1"/>
                </a:solidFill>
              </a:rPr>
              <a:t>協力分野</a:t>
            </a:r>
            <a:endParaRPr lang="en-US" altLang="ja-JP" sz="105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endParaRPr lang="en-US" altLang="ja-JP" sz="600" dirty="0">
              <a:solidFill>
                <a:schemeClr val="tx1"/>
              </a:solidFill>
            </a:endParaRPr>
          </a:p>
          <a:p>
            <a:pPr marL="269875" algn="just">
              <a:lnSpc>
                <a:spcPct val="110000"/>
              </a:lnSpc>
              <a:spcAft>
                <a:spcPts val="300"/>
              </a:spcAft>
              <a:buClr>
                <a:srgbClr val="868686"/>
              </a:buClr>
              <a:buSzPct val="90000"/>
            </a:pPr>
            <a:r>
              <a:rPr lang="ja-JP" altLang="en-US" sz="1050" dirty="0">
                <a:solidFill>
                  <a:schemeClr val="tx1"/>
                </a:solidFill>
              </a:rPr>
              <a:t>協力の具体的内容について練り、プロジェクト、プログラムおよび</a:t>
            </a:r>
            <a:r>
              <a:rPr lang="en-US" altLang="ja-JP" sz="1050" dirty="0">
                <a:solidFill>
                  <a:schemeClr val="tx1"/>
                </a:solidFill>
              </a:rPr>
              <a:t>/</a:t>
            </a:r>
            <a:r>
              <a:rPr lang="ja-JP" altLang="en-US" sz="1050" dirty="0">
                <a:solidFill>
                  <a:schemeClr val="tx1"/>
                </a:solidFill>
              </a:rPr>
              <a:t>あるいは活動を特定し、また本協力覚書の実施を監督するために、共同技術作業グループ（</a:t>
            </a:r>
            <a:r>
              <a:rPr lang="en-US" altLang="ja-JP" sz="1050" dirty="0">
                <a:solidFill>
                  <a:schemeClr val="tx1"/>
                </a:solidFill>
              </a:rPr>
              <a:t>JTWG</a:t>
            </a:r>
            <a:r>
              <a:rPr lang="ja-JP" altLang="en-US" sz="1050" dirty="0">
                <a:solidFill>
                  <a:schemeClr val="tx1"/>
                </a:solidFill>
              </a:rPr>
              <a:t>）を設立する。</a:t>
            </a:r>
          </a:p>
        </p:txBody>
      </p:sp>
      <p:sp>
        <p:nvSpPr>
          <p:cNvPr id="37" name="円/楕円 36"/>
          <p:cNvSpPr/>
          <p:nvPr/>
        </p:nvSpPr>
        <p:spPr>
          <a:xfrm>
            <a:off x="5076725" y="279116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76725" y="300527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76725" y="321939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76725" y="343350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76725" y="364762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円/楕円 42"/>
          <p:cNvSpPr/>
          <p:nvPr/>
        </p:nvSpPr>
        <p:spPr>
          <a:xfrm>
            <a:off x="5076725" y="386173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円/楕円 43"/>
          <p:cNvSpPr/>
          <p:nvPr/>
        </p:nvSpPr>
        <p:spPr>
          <a:xfrm>
            <a:off x="5076725" y="407585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円/楕円 44"/>
          <p:cNvSpPr/>
          <p:nvPr/>
        </p:nvSpPr>
        <p:spPr>
          <a:xfrm>
            <a:off x="5076725" y="428996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円/楕円 45"/>
          <p:cNvSpPr/>
          <p:nvPr/>
        </p:nvSpPr>
        <p:spPr>
          <a:xfrm>
            <a:off x="5076725" y="450408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360040"/>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日本国厚生労働省とマレーシア政府間のヘルスケア分野における</a:t>
            </a:r>
            <a:b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協力に関する覚書</a:t>
            </a:r>
            <a:r>
              <a:rPr lang="en-US" altLang="ja-JP" sz="10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436411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月、マレーシア保健大臣の来日に合わせて結ばれた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日本国厚生労働省とマレーシア政府間の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ヘルスケア分野における協力に関する覚書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
        <p:nvSpPr>
          <p:cNvPr id="74" name="円/楕円 73"/>
          <p:cNvSpPr/>
          <p:nvPr/>
        </p:nvSpPr>
        <p:spPr>
          <a:xfrm>
            <a:off x="5076725" y="4718199"/>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5076725" y="4932314"/>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円/楕円 75"/>
          <p:cNvSpPr/>
          <p:nvPr/>
        </p:nvSpPr>
        <p:spPr>
          <a:xfrm>
            <a:off x="5076725" y="5146426"/>
            <a:ext cx="154782" cy="154782"/>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9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p:cNvSpPr txBox="1"/>
          <p:nvPr/>
        </p:nvSpPr>
        <p:spPr>
          <a:xfrm>
            <a:off x="5053809" y="2564904"/>
            <a:ext cx="538609"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協力分野</a:t>
            </a:r>
          </a:p>
        </p:txBody>
      </p:sp>
      <p:sp>
        <p:nvSpPr>
          <p:cNvPr id="78" name="テキスト ボックス 77"/>
          <p:cNvSpPr txBox="1"/>
          <p:nvPr/>
        </p:nvSpPr>
        <p:spPr>
          <a:xfrm>
            <a:off x="5053809" y="5643681"/>
            <a:ext cx="402354" cy="161583"/>
          </a:xfrm>
          <a:prstGeom prst="rect">
            <a:avLst/>
          </a:prstGeom>
          <a:noFill/>
        </p:spPr>
        <p:txBody>
          <a:bodyPr wrap="none" lIns="0" tIns="0" rIns="0" bIns="0" rtlCol="0">
            <a:spAutoFit/>
          </a:bodyPr>
          <a:lstStyle/>
          <a:p>
            <a:r>
              <a:rPr kumimoji="1" lang="ja-JP" altLang="en-US" sz="1050" b="1" dirty="0">
                <a:latin typeface="Arial" panose="020B0604020202020204" pitchFamily="34" charset="0"/>
                <a:ea typeface="ＭＳ Ｐゴシック" panose="020B0600070205080204" pitchFamily="50" charset="-128"/>
                <a:cs typeface="Arial" panose="020B0604020202020204" pitchFamily="34" charset="0"/>
              </a:rPr>
              <a:t>進め方</a:t>
            </a:r>
          </a:p>
        </p:txBody>
      </p:sp>
    </p:spTree>
    <p:extLst>
      <p:ext uri="{BB962C8B-B14F-4D97-AF65-F5344CB8AC3E}">
        <p14:creationId xmlns:p14="http://schemas.microsoft.com/office/powerpoint/2010/main" val="11852325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F0CDD0B-268C-4A70-843C-17B7F981A436}"/>
              </a:ext>
            </a:extLst>
          </p:cNvPr>
          <p:cNvGraphicFramePr>
            <a:graphicFrameLocks noChangeAspect="1"/>
          </p:cNvGraphicFramePr>
          <p:nvPr>
            <p:custDataLst>
              <p:tags r:id="rId1"/>
            </p:custDataLst>
            <p:extLst>
              <p:ext uri="{D42A27DB-BD31-4B8C-83A1-F6EECF244321}">
                <p14:modId xmlns:p14="http://schemas.microsoft.com/office/powerpoint/2010/main" val="182881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FF0CDD0B-268C-4A70-843C-17B7F981A4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厚生労働省が関係するその他の協力覚書（</a:t>
            </a:r>
            <a:r>
              <a:rPr lang="en-US" altLang="ja-JP" dirty="0"/>
              <a:t>MOC</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349235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5CD318A-AF92-44D1-803A-BB738EE0DEE9}"/>
              </a:ext>
            </a:extLst>
          </p:cNvPr>
          <p:cNvGraphicFramePr>
            <a:graphicFrameLocks noChangeAspect="1"/>
          </p:cNvGraphicFramePr>
          <p:nvPr>
            <p:custDataLst>
              <p:tags r:id="rId1"/>
            </p:custDataLst>
            <p:extLst>
              <p:ext uri="{D42A27DB-BD31-4B8C-83A1-F6EECF244321}">
                <p14:modId xmlns:p14="http://schemas.microsoft.com/office/powerpoint/2010/main" val="2452315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2" name="Object 1" hidden="1">
                        <a:extLst>
                          <a:ext uri="{FF2B5EF4-FFF2-40B4-BE49-F238E27FC236}">
                            <a16:creationId xmlns:a16="http://schemas.microsoft.com/office/drawing/2014/main" id="{B5CD318A-AF92-44D1-803A-BB738EE0DE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700076"/>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graphicFrame>
        <p:nvGraphicFramePr>
          <p:cNvPr id="8" name="表 7"/>
          <p:cNvGraphicFramePr>
            <a:graphicFrameLocks noGrp="1"/>
          </p:cNvGraphicFramePr>
          <p:nvPr>
            <p:extLst>
              <p:ext uri="{D42A27DB-BD31-4B8C-83A1-F6EECF244321}">
                <p14:modId xmlns:p14="http://schemas.microsoft.com/office/powerpoint/2010/main" val="4097145903"/>
              </p:ext>
            </p:extLst>
          </p:nvPr>
        </p:nvGraphicFramePr>
        <p:xfrm>
          <a:off x="704528" y="3140968"/>
          <a:ext cx="8496000" cy="3312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88000">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における透析医療の推進－マレーシアにおける展開モデル事業－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における透析医療の推進</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873626753"/>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NCGM</a:t>
                      </a:r>
                      <a:endPar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マレーシアにおける透析医療の技術革新と臨床工学技士制度の導入</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4755398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マレーシアおよびインドネシアでのサイバニクス治療拡充に向けた、有資格者育成プログラムおよび遠隔ニューロリハビリテーション研修</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80674845"/>
                  </a:ext>
                </a:extLst>
              </a:tr>
              <a:tr h="432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CYBERDYNE</a:t>
                      </a:r>
                      <a:r>
                        <a:rPr kumimoji="1" lang="ja-JP" altLang="en-US" sz="11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マレーシアを中心にした</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APAC</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カ国）における小児リハビリテーション領域でのサイバニクス治療に関する臨床技術強化、及び資格者育成事業</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237077427"/>
                  </a:ext>
                </a:extLst>
              </a:tr>
            </a:tbl>
          </a:graphicData>
        </a:graphic>
      </p:graphicFrame>
      <p:sp>
        <p:nvSpPr>
          <p:cNvPr id="9" name="Rectangle 6"/>
          <p:cNvSpPr>
            <a:spLocks noChangeArrowheads="1"/>
          </p:cNvSpPr>
          <p:nvPr/>
        </p:nvSpPr>
        <p:spPr bwMode="auto">
          <a:xfrm>
            <a:off x="704528" y="28529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628800"/>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7527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700076"/>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700808"/>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endPar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2" name="角丸四角形 21"/>
          <p:cNvSpPr/>
          <p:nvPr/>
        </p:nvSpPr>
        <p:spPr>
          <a:xfrm>
            <a:off x="1712640" y="2117148"/>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117148"/>
            <a:ext cx="1942092"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117124"/>
            <a:ext cx="993772"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マレーシアを対象とした事業</a:t>
            </a:r>
          </a:p>
        </p:txBody>
      </p:sp>
      <p:sp>
        <p:nvSpPr>
          <p:cNvPr id="32" name="正方形/長方形 31"/>
          <p:cNvSpPr/>
          <p:nvPr/>
        </p:nvSpPr>
        <p:spPr>
          <a:xfrm>
            <a:off x="5225605" y="2234962"/>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　　</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31840" y="2163871"/>
            <a:ext cx="18755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3</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66086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1"/>
            </p:custDataLst>
            <p:extLst>
              <p:ext uri="{D42A27DB-BD31-4B8C-83A1-F6EECF244321}">
                <p14:modId xmlns:p14="http://schemas.microsoft.com/office/powerpoint/2010/main" val="3163926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9" name="オブジェクト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6"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「大学の世界展開力強化事業」においては、神戸大学、大阪大学と、マレーシアの国際医科大学等が連携している。</a:t>
            </a:r>
          </a:p>
        </p:txBody>
      </p:sp>
      <p:sp>
        <p:nvSpPr>
          <p:cNvPr id="224" name="テキスト ボックス 22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）」ホームページ、神戸大学大学院医学研究科大学の世界展開力強化事業 ホームページ</a:t>
            </a:r>
            <a:endParaRPr lang="en-US" altLang="ja-JP" sz="800" dirty="0"/>
          </a:p>
        </p:txBody>
      </p:sp>
      <p:graphicFrame>
        <p:nvGraphicFramePr>
          <p:cNvPr id="8" name="表 7"/>
          <p:cNvGraphicFramePr>
            <a:graphicFrameLocks noGrp="1"/>
          </p:cNvGraphicFramePr>
          <p:nvPr/>
        </p:nvGraphicFramePr>
        <p:xfrm>
          <a:off x="200023" y="2264937"/>
          <a:ext cx="9518860" cy="15961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11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国際医科大学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インドネシア：インドネシア大学、ガジャマダ大学、アイルランガ大学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1" name="Rectangle 6"/>
          <p:cNvSpPr>
            <a:spLocks noChangeArrowheads="1"/>
          </p:cNvSpPr>
          <p:nvPr/>
        </p:nvSpPr>
        <p:spPr bwMode="auto">
          <a:xfrm>
            <a:off x="200472" y="1992637"/>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48622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701410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graphicFrame>
        <p:nvGraphicFramePr>
          <p:cNvPr id="7" name="表 6"/>
          <p:cNvGraphicFramePr>
            <a:graphicFrameLocks noGrp="1"/>
          </p:cNvGraphicFramePr>
          <p:nvPr>
            <p:extLst>
              <p:ext uri="{D42A27DB-BD31-4B8C-83A1-F6EECF244321}">
                <p14:modId xmlns:p14="http://schemas.microsoft.com/office/powerpoint/2010/main" val="954686383"/>
              </p:ext>
            </p:extLst>
          </p:nvPr>
        </p:nvGraphicFramePr>
        <p:xfrm>
          <a:off x="200023" y="1061873"/>
          <a:ext cx="9508778" cy="5535479"/>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5173">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0181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マレーシア側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　児童の生活質向上を目指した学校保健指導研修</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保健省、教育省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研修　漢方薬および代替・補完医学</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富山大学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 伝統・補完医学課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第三国研修「東南アジア向け発生源における鳥インフルエンザ診断」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t>個別案件</a:t>
                      </a:r>
                      <a:endParaRPr lang="en-US" altLang="zh-TW" sz="1000" dirty="0"/>
                    </a:p>
                    <a:p>
                      <a:pPr algn="ctr" fontAlgn="ctr"/>
                      <a:r>
                        <a:rPr lang="ja-JP" altLang="en-US" sz="900" dirty="0"/>
                        <a:t>（</a:t>
                      </a:r>
                      <a:r>
                        <a:rPr lang="zh-TW" altLang="en-US" sz="900" dirty="0"/>
                        <a:t>第三国研修</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農業省 農獣医局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高齢化社会に向けた地域社会に根ざしたプログラム及び社会的支援の構築プロジェクト</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女性・家族・地域開発省社会福祉局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EPP</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　医療機器の規制システム</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医療機器庁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dirty="0"/>
                        <a:t>中小企業海外展開支援事業</a:t>
                      </a:r>
                      <a:r>
                        <a:rPr lang="ja-JP" altLang="en-US" sz="1000" dirty="0" err="1"/>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日本式介護予防技術・サービスの導入及び介護人材育成システムに関する案件化調査」（マレーシア）</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a:t>
                      </a: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介護の森株式会社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保健衛生の専門家向け重金属曝露に係る健康影響評価手法</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dirty="0"/>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医療機器産業の発展促進のための本邦機関との戦略的連携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マレーシア投資開発庁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LEP2.0 </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被災者への心理的ケア</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兵庫県こころのケアセンター</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保健省プトラジャヤ病院</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EPP</a:t>
                      </a:r>
                      <a:r>
                        <a:rPr lang="ja-JP" altLang="en-US" sz="1000" dirty="0"/>
                        <a:t>　高齢者に対する健康管理</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 家族健康開発課</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623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00" dirty="0"/>
                        <a:t>LEP2.0 </a:t>
                      </a:r>
                      <a:r>
                        <a:rPr lang="ja-JP" altLang="en-US" sz="1000" dirty="0"/>
                        <a:t>食生活関連疾病予防のための食育アプローチ</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Tree>
    <p:extLst>
      <p:ext uri="{BB962C8B-B14F-4D97-AF65-F5344CB8AC3E}">
        <p14:creationId xmlns:p14="http://schemas.microsoft.com/office/powerpoint/2010/main" val="21973937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extLst>
              <p:ext uri="{D42A27DB-BD31-4B8C-83A1-F6EECF244321}">
                <p14:modId xmlns:p14="http://schemas.microsoft.com/office/powerpoint/2010/main" val="197562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latin typeface="HGP創英角ｺﾞｼｯｸUB" panose="020B0A00000000000000" pitchFamily="34" charset="-128"/>
              </a:rPr>
              <a:t>マレーシア／日本との関わり</a:t>
            </a:r>
            <a:endParaRPr lang="ja-JP" altLang="en-US" dirty="0">
              <a:latin typeface="HGP創英角ｺﾞｼｯｸUB" panose="020B0A00000000000000" pitchFamily="34" charset="-128"/>
            </a:endParaRP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760240246"/>
              </p:ext>
            </p:extLst>
          </p:nvPr>
        </p:nvGraphicFramePr>
        <p:xfrm>
          <a:off x="200472" y="1700808"/>
          <a:ext cx="9504000" cy="428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成果概要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モバイル情報通信を使用した災害時の精神保健・心理社会的支援に関する研究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国立精神・神経医療研究センター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「心理的応急処置（</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PFA</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）フィールド・ガイド」（</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）に基づき、災害時の精神保健・心理社会的支援（</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MHPSS</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）について平時・災害時を問わず、携帯電話や</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PC</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でいつでも簡便に学べる遠隔教育コンテンツの制作</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マレーシアにおけるパイロット実施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ジャパン・</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キャンサー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リサーチ・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アジア国際共同臨床試験を通じた</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DS-ALL</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における標準治療の開発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鹿児島大学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DS-ALL</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（ダウン症候群に合併した急性リンパ性白血病）に関する日本、シンガポール、マレーシア、台湾、香港の共同臨床試験の体制の確立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DS-ALL</a:t>
                      </a:r>
                      <a:r>
                        <a:rPr lang="ja-JP" altLang="en-US" sz="1000" dirty="0"/>
                        <a:t>症例についての分子遺伝学的異常の解析</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ミャンマーとマレーシアにおける高齢者社会疫学調査と地域アセスメントツールの開発</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新潟大学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2026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t>アセアン連携推進プログラム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感染症創薬の実現に向けた薬剤の至適化と前臨床試験の確立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東京大学大学院医学系研究科</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（確認できなかった）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28821647"/>
                  </a:ext>
                </a:extLst>
              </a:tr>
            </a:tbl>
          </a:graphicData>
        </a:graphic>
      </p:graphicFrame>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マレーシアと、治療法の開発や感染症創薬に関する国際共同臨床研究等を実施している。</a:t>
            </a:r>
          </a:p>
        </p:txBody>
      </p:sp>
    </p:spTree>
    <p:extLst>
      <p:ext uri="{BB962C8B-B14F-4D97-AF65-F5344CB8AC3E}">
        <p14:creationId xmlns:p14="http://schemas.microsoft.com/office/powerpoint/2010/main" val="194188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p:cNvGraphicFramePr>
          <p:nvPr>
            <p:custDataLst>
              <p:tags r:id="rId1"/>
            </p:custDataLst>
            <p:extLst>
              <p:ext uri="{D42A27DB-BD31-4B8C-83A1-F6EECF244321}">
                <p14:modId xmlns:p14="http://schemas.microsoft.com/office/powerpoint/2010/main" val="362449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9" imgH="499" progId="TCLayout.ActiveDocument.1">
                  <p:embed/>
                </p:oleObj>
              </mc:Choice>
              <mc:Fallback>
                <p:oleObj name="think-cellスライド" r:id="rId4" imgW="499" imgH="499" progId="TCLayout.ActiveDocument.1">
                  <p:embed/>
                  <p:pic>
                    <p:nvPicPr>
                      <p:cNvPr id="5" name="オブジェクト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マレーシア／日本との関わり</a:t>
            </a:r>
            <a:endParaRPr kumimoji="1" lang="ja-JP" altLang="en-US" dirty="0">
              <a:latin typeface="HGP創英角ｺﾞｼｯｸUB" panose="020B0A00000000000000" pitchFamily="34" charset="-128"/>
            </a:endParaRP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公開している。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4" name="グループ化 7"/>
          <p:cNvGrpSpPr/>
          <p:nvPr/>
        </p:nvGrpSpPr>
        <p:grpSpPr>
          <a:xfrm>
            <a:off x="848544" y="1772816"/>
            <a:ext cx="8208912"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graphicFrame>
        <p:nvGraphicFramePr>
          <p:cNvPr id="6" name="表 4">
            <a:extLst>
              <a:ext uri="{FF2B5EF4-FFF2-40B4-BE49-F238E27FC236}">
                <a16:creationId xmlns:a16="http://schemas.microsoft.com/office/drawing/2014/main" id="{EF9F3054-6F15-2CC7-D6FE-E6648C508B75}"/>
              </a:ext>
            </a:extLst>
          </p:cNvPr>
          <p:cNvGraphicFramePr>
            <a:graphicFrameLocks noGrp="1"/>
          </p:cNvGraphicFramePr>
          <p:nvPr>
            <p:extLst>
              <p:ext uri="{D42A27DB-BD31-4B8C-83A1-F6EECF244321}">
                <p14:modId xmlns:p14="http://schemas.microsoft.com/office/powerpoint/2010/main" val="1504287487"/>
              </p:ext>
            </p:extLst>
          </p:nvPr>
        </p:nvGraphicFramePr>
        <p:xfrm>
          <a:off x="848544" y="2249797"/>
          <a:ext cx="8208912" cy="3339442"/>
        </p:xfrm>
        <a:graphic>
          <a:graphicData uri="http://schemas.openxmlformats.org/drawingml/2006/table">
            <a:tbl>
              <a:tblPr firstRow="1" bandRow="1">
                <a:tableStyleId>{5C22544A-7EE6-4342-B048-85BDC9FD1C3A}</a:tableStyleId>
              </a:tblPr>
              <a:tblGrid>
                <a:gridCol w="4063529">
                  <a:extLst>
                    <a:ext uri="{9D8B030D-6E8A-4147-A177-3AD203B41FA5}">
                      <a16:colId xmlns:a16="http://schemas.microsoft.com/office/drawing/2014/main" val="2204362235"/>
                    </a:ext>
                  </a:extLst>
                </a:gridCol>
                <a:gridCol w="676506">
                  <a:extLst>
                    <a:ext uri="{9D8B030D-6E8A-4147-A177-3AD203B41FA5}">
                      <a16:colId xmlns:a16="http://schemas.microsoft.com/office/drawing/2014/main" val="2450997363"/>
                    </a:ext>
                  </a:extLst>
                </a:gridCol>
                <a:gridCol w="3468877">
                  <a:extLst>
                    <a:ext uri="{9D8B030D-6E8A-4147-A177-3AD203B41FA5}">
                      <a16:colId xmlns:a16="http://schemas.microsoft.com/office/drawing/2014/main" val="3038062072"/>
                    </a:ext>
                  </a:extLst>
                </a:gridCol>
              </a:tblGrid>
              <a:tr h="255626">
                <a:tc>
                  <a:txBody>
                    <a:bodyPr/>
                    <a:lstStyle/>
                    <a:p>
                      <a:pPr algn="ctr"/>
                      <a:r>
                        <a:rPr kumimoji="1" lang="ja-JP" altLang="en-US" sz="1400" dirty="0"/>
                        <a:t>レポート</a:t>
                      </a:r>
                    </a:p>
                  </a:txBody>
                  <a:tcPr marL="36000" marR="36000" marT="0" marB="0"/>
                </a:tc>
                <a:tc>
                  <a:txBody>
                    <a:bodyPr/>
                    <a:lstStyle/>
                    <a:p>
                      <a:pPr algn="ctr"/>
                      <a:r>
                        <a:rPr kumimoji="1" lang="ja-JP" altLang="en-US" sz="1400" dirty="0"/>
                        <a:t>年</a:t>
                      </a:r>
                    </a:p>
                  </a:txBody>
                  <a:tcPr marL="36000" marR="36000" marT="0" marB="0"/>
                </a:tc>
                <a:tc>
                  <a:txBody>
                    <a:bodyPr/>
                    <a:lstStyle/>
                    <a:p>
                      <a:pPr algn="ctr"/>
                      <a:r>
                        <a:rPr kumimoji="1" lang="ja-JP" altLang="en-US" sz="1400" dirty="0"/>
                        <a:t>リンク</a:t>
                      </a:r>
                    </a:p>
                  </a:txBody>
                  <a:tcPr marL="36000" marR="36000" marT="0" marB="0"/>
                </a:tc>
                <a:extLst>
                  <a:ext uri="{0D108BD9-81ED-4DB2-BD59-A6C34878D82A}">
                    <a16:rowId xmlns:a16="http://schemas.microsoft.com/office/drawing/2014/main" val="935988904"/>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マレーシアにおける医療機器の輸入制度</a:t>
                      </a:r>
                      <a:endParaRPr kumimoji="1" lang="ja-JP" altLang="en-US" sz="1400" dirty="0"/>
                    </a:p>
                  </a:txBody>
                  <a:tcPr marL="36000" marR="36000" marT="0" marB="0"/>
                </a:tc>
                <a:tc>
                  <a:txBody>
                    <a:bodyPr/>
                    <a:lstStyle/>
                    <a:p>
                      <a:pPr algn="ctr"/>
                      <a:r>
                        <a:rPr kumimoji="1" lang="en-US" altLang="ja-JP" sz="1400" dirty="0"/>
                        <a:t>2024</a:t>
                      </a:r>
                      <a:endParaRPr kumimoji="1" lang="ja-JP" altLang="en-US" sz="1400" dirty="0"/>
                    </a:p>
                  </a:txBody>
                  <a:tcPr marL="36000" marR="36000" marT="0" marB="0"/>
                </a:tc>
                <a:tc>
                  <a:txBody>
                    <a:bodyPr/>
                    <a:lstStyle/>
                    <a:p>
                      <a:r>
                        <a:rPr kumimoji="1" lang="en-US" altLang="ja-JP" sz="1000" dirty="0">
                          <a:hlinkClick r:id="rId6"/>
                        </a:rPr>
                        <a:t>https://www.jetro.go.jp/ext_images/_Reports/02/2024/da01ce96204cb945/Malaysia_report_202410_edited.pdf</a:t>
                      </a:r>
                      <a:endParaRPr kumimoji="1" lang="en-US" altLang="ja-JP" sz="1000" dirty="0"/>
                    </a:p>
                  </a:txBody>
                  <a:tcPr marL="36000" marR="36000" marT="0" marB="0"/>
                </a:tc>
                <a:extLst>
                  <a:ext uri="{0D108BD9-81ED-4DB2-BD59-A6C34878D82A}">
                    <a16:rowId xmlns:a16="http://schemas.microsoft.com/office/drawing/2014/main" val="1177968270"/>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マレーシアにおける医療機器等の輸入販売業者調査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r>
                        <a:rPr kumimoji="1" lang="en-US" altLang="ja-JP" sz="1000" dirty="0">
                          <a:hlinkClick r:id="rId7"/>
                        </a:rPr>
                        <a:t>https://www.jetro.go.jp/ext_images/_Reports/02/2021/c5d2f79bd2a55d5d/202107.pdf</a:t>
                      </a:r>
                      <a:endParaRPr kumimoji="1" lang="en-US" altLang="ja-JP" sz="1000" dirty="0"/>
                    </a:p>
                  </a:txBody>
                  <a:tcPr marL="36000" marR="36000" marT="0" marB="0"/>
                </a:tc>
                <a:extLst>
                  <a:ext uri="{0D108BD9-81ED-4DB2-BD59-A6C34878D82A}">
                    <a16:rowId xmlns:a16="http://schemas.microsoft.com/office/drawing/2014/main" val="985345222"/>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マレーシアの医療機器産業調査</a:t>
                      </a:r>
                      <a:endParaRPr kumimoji="1" lang="ja-JP" altLang="en-US" sz="1400" dirty="0"/>
                    </a:p>
                  </a:txBody>
                  <a:tcPr marL="36000" marR="36000" marT="0" marB="0"/>
                </a:tc>
                <a:tc>
                  <a:txBody>
                    <a:bodyPr/>
                    <a:lstStyle/>
                    <a:p>
                      <a:pPr algn="ctr"/>
                      <a:r>
                        <a:rPr kumimoji="1" lang="en-US" altLang="ja-JP" sz="1400" dirty="0"/>
                        <a:t>2021</a:t>
                      </a:r>
                      <a:endParaRPr kumimoji="1" lang="ja-JP" altLang="en-US" sz="1400" dirty="0"/>
                    </a:p>
                  </a:txBody>
                  <a:tcPr marL="36000" marR="36000" marT="0" marB="0"/>
                </a:tc>
                <a:tc>
                  <a:txBody>
                    <a:bodyPr/>
                    <a:lstStyle/>
                    <a:p>
                      <a:r>
                        <a:rPr kumimoji="1" lang="en-US" altLang="ja-JP" sz="1000" dirty="0">
                          <a:hlinkClick r:id="rId8"/>
                        </a:rPr>
                        <a:t>https://www.jetro.go.jp/ext_images/_Reports/01/1b55e1fcd52c627d/20210017.pdf</a:t>
                      </a:r>
                      <a:endParaRPr kumimoji="1" lang="en-US" altLang="ja-JP" sz="1000" dirty="0"/>
                    </a:p>
                  </a:txBody>
                  <a:tcPr marL="36000" marR="36000" marT="0" marB="0"/>
                </a:tc>
                <a:extLst>
                  <a:ext uri="{0D108BD9-81ED-4DB2-BD59-A6C34878D82A}">
                    <a16:rowId xmlns:a16="http://schemas.microsoft.com/office/drawing/2014/main" val="379878759"/>
                  </a:ext>
                </a:extLst>
              </a:tr>
              <a:tr h="522754">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マレーシアにおけるサービス産業分野への会社設立・出店手続きの手順書</a:t>
                      </a:r>
                      <a:endParaRPr kumimoji="1" lang="ja-JP" altLang="en-US" sz="1400" dirty="0"/>
                    </a:p>
                  </a:txBody>
                  <a:tcPr marL="36000" marR="36000" marT="0" marB="0"/>
                </a:tc>
                <a:tc>
                  <a:txBody>
                    <a:bodyPr/>
                    <a:lstStyle/>
                    <a:p>
                      <a:pPr algn="ctr"/>
                      <a:r>
                        <a:rPr kumimoji="1" lang="en-US" altLang="ja-JP" sz="1400" dirty="0"/>
                        <a:t>2018</a:t>
                      </a:r>
                      <a:endParaRPr kumimoji="1" lang="ja-JP" altLang="en-US" sz="1400" dirty="0"/>
                    </a:p>
                  </a:txBody>
                  <a:tcPr marL="36000" marR="36000" marT="0" marB="0"/>
                </a:tc>
                <a:tc>
                  <a:txBody>
                    <a:bodyPr/>
                    <a:lstStyle/>
                    <a:p>
                      <a:r>
                        <a:rPr kumimoji="1" lang="en-US" altLang="ja-JP" sz="1000" dirty="0">
                          <a:hlinkClick r:id="rId9"/>
                        </a:rPr>
                        <a:t>https://www.jetro.go.jp/ext_images/_Reports/02/2018/6ab8037882890ee1/201803rp-m.pdf</a:t>
                      </a:r>
                      <a:endParaRPr kumimoji="1" lang="en-US" altLang="ja-JP" sz="1000" dirty="0"/>
                    </a:p>
                  </a:txBody>
                  <a:tcPr marL="36000" marR="36000" marT="0" marB="0"/>
                </a:tc>
                <a:extLst>
                  <a:ext uri="{0D108BD9-81ED-4DB2-BD59-A6C34878D82A}">
                    <a16:rowId xmlns:a16="http://schemas.microsoft.com/office/drawing/2014/main" val="1843252265"/>
                  </a:ext>
                </a:extLst>
              </a:tr>
              <a:tr h="383438">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endParaRPr kumimoji="1" lang="ja-JP" altLang="en-US" sz="1400" dirty="0"/>
                    </a:p>
                  </a:txBody>
                  <a:tcPr marL="36000" marR="36000" marT="0" marB="0"/>
                </a:tc>
                <a:tc>
                  <a:txBody>
                    <a:bodyPr/>
                    <a:lstStyle/>
                    <a:p>
                      <a:pPr algn="ctr"/>
                      <a:r>
                        <a:rPr kumimoji="1" lang="en-US" altLang="ja-JP" sz="1400" dirty="0"/>
                        <a:t>2018</a:t>
                      </a:r>
                      <a:endParaRPr kumimoji="1" lang="ja-JP" altLang="en-US" sz="1400" dirty="0"/>
                    </a:p>
                  </a:txBody>
                  <a:tcPr marL="36000" marR="36000" marT="0" marB="0"/>
                </a:tc>
                <a:tc>
                  <a:txBody>
                    <a:bodyPr/>
                    <a:lstStyle/>
                    <a:p>
                      <a:r>
                        <a:rPr kumimoji="1" lang="en-US" altLang="ja-JP" sz="1000" dirty="0">
                          <a:hlinkClick r:id="rId10"/>
                        </a:rPr>
                        <a:t>https://www.jetro.go.jp/ext_images/_Reports/02/2018/e999e1cbfd5a7b1f/report.pdf</a:t>
                      </a:r>
                      <a:endParaRPr kumimoji="1" lang="en-US" altLang="ja-JP" sz="1000" dirty="0"/>
                    </a:p>
                  </a:txBody>
                  <a:tcPr marL="36000" marR="36000" marT="0" marB="0"/>
                </a:tc>
                <a:extLst>
                  <a:ext uri="{0D108BD9-81ED-4DB2-BD59-A6C34878D82A}">
                    <a16:rowId xmlns:a16="http://schemas.microsoft.com/office/drawing/2014/main" val="3327998463"/>
                  </a:ext>
                </a:extLst>
              </a:tr>
              <a:tr h="468647">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endParaRPr kumimoji="1" lang="ja-JP" altLang="en-US" sz="1400" dirty="0"/>
                    </a:p>
                  </a:txBody>
                  <a:tcPr marL="36000" marR="36000" marT="0" marB="0"/>
                </a:tc>
                <a:tc>
                  <a:txBody>
                    <a:bodyPr/>
                    <a:lstStyle/>
                    <a:p>
                      <a:pPr algn="ctr"/>
                      <a:r>
                        <a:rPr kumimoji="1" lang="en-US" altLang="ja-JP" sz="1400" dirty="0"/>
                        <a:t>2017</a:t>
                      </a:r>
                      <a:endParaRPr kumimoji="1" lang="ja-JP" altLang="en-US" sz="1400" dirty="0"/>
                    </a:p>
                  </a:txBody>
                  <a:tcPr marL="36000" marR="36000" marT="0" marB="0"/>
                </a:tc>
                <a:tc>
                  <a:txBody>
                    <a:bodyPr/>
                    <a:lstStyle/>
                    <a:p>
                      <a:r>
                        <a:rPr kumimoji="1" lang="en-US" altLang="ja-JP" sz="1000" dirty="0">
                          <a:hlinkClick r:id="rId11"/>
                        </a:rPr>
                        <a:t>https://www.jetro.go.jp/ext_images/_Reports/02/2016/995ecff75525fbb4/rp-helth201603-1703.pdf</a:t>
                      </a:r>
                      <a:endParaRPr kumimoji="1" lang="en-US" altLang="ja-JP" sz="1000" dirty="0"/>
                    </a:p>
                  </a:txBody>
                  <a:tcPr marL="36000" marR="36000" marT="0" marB="0"/>
                </a:tc>
                <a:extLst>
                  <a:ext uri="{0D108BD9-81ED-4DB2-BD59-A6C34878D82A}">
                    <a16:rowId xmlns:a16="http://schemas.microsoft.com/office/drawing/2014/main" val="679400558"/>
                  </a:ext>
                </a:extLst>
              </a:tr>
              <a:tr h="558663">
                <a:tc>
                  <a:txBody>
                    <a:bodyPr/>
                    <a:lstStyle/>
                    <a:p>
                      <a:r>
                        <a:rPr lang="ja-JP" altLang="en-US" sz="1400" dirty="0">
                          <a:latin typeface="Arial" panose="020B0604020202020204" pitchFamily="34" charset="0"/>
                          <a:ea typeface="ＭＳ Ｐゴシック" panose="020B0600070205080204" pitchFamily="50" charset="-128"/>
                          <a:cs typeface="Arial" panose="020B0604020202020204" pitchFamily="34" charset="0"/>
                        </a:rPr>
                        <a:t>マレーシアにおける医療・社会福祉サービスに関する調査報告書</a:t>
                      </a:r>
                      <a:endParaRPr kumimoji="1" lang="ja-JP" altLang="en-US" sz="1400" dirty="0"/>
                    </a:p>
                  </a:txBody>
                  <a:tcPr marL="36000" marR="36000" marT="0" marB="0"/>
                </a:tc>
                <a:tc>
                  <a:txBody>
                    <a:bodyPr/>
                    <a:lstStyle/>
                    <a:p>
                      <a:pPr algn="ctr"/>
                      <a:r>
                        <a:rPr kumimoji="1" lang="en-US" altLang="ja-JP" sz="1400" dirty="0"/>
                        <a:t>2014</a:t>
                      </a:r>
                      <a:endParaRPr kumimoji="1" lang="ja-JP" altLang="en-US" sz="1400" dirty="0"/>
                    </a:p>
                  </a:txBody>
                  <a:tcPr marL="36000" marR="36000" marT="0" marB="0"/>
                </a:tc>
                <a:tc>
                  <a:txBody>
                    <a:bodyPr/>
                    <a:lstStyle/>
                    <a:p>
                      <a:r>
                        <a:rPr kumimoji="1" lang="en-US" altLang="ja-JP" sz="1000" dirty="0">
                          <a:hlinkClick r:id="rId12"/>
                        </a:rPr>
                        <a:t>https://www.jetro.go.jp/ext_images/jfile/report/07001563/07001563_report.pdf</a:t>
                      </a:r>
                      <a:endParaRPr kumimoji="1" lang="ja-JP" altLang="en-US" sz="1000" dirty="0"/>
                    </a:p>
                  </a:txBody>
                  <a:tcPr marL="36000" marR="36000" marT="0" marB="0"/>
                </a:tc>
                <a:extLst>
                  <a:ext uri="{0D108BD9-81ED-4DB2-BD59-A6C34878D82A}">
                    <a16:rowId xmlns:a16="http://schemas.microsoft.com/office/drawing/2014/main" val="2055452671"/>
                  </a:ext>
                </a:extLst>
              </a:tr>
            </a:tbl>
          </a:graphicData>
        </a:graphic>
      </p:graphicFrame>
    </p:spTree>
    <p:extLst>
      <p:ext uri="{BB962C8B-B14F-4D97-AF65-F5344CB8AC3E}">
        <p14:creationId xmlns:p14="http://schemas.microsoft.com/office/powerpoint/2010/main" val="189505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06419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6" imgW="360" imgH="360" progId="TCLayout.ActiveDocument.1">
                  <p:embed/>
                </p:oleObj>
              </mc:Choice>
              <mc:Fallback>
                <p:oleObj name="think-cellスライド" r:id="rId106" imgW="360" imgH="360" progId="TCLayout.ActiveDocument.1">
                  <p:embed/>
                  <p:pic>
                    <p:nvPicPr>
                      <p:cNvPr id="7" name="Object 6" hidden="1"/>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マレーシア／一般概況／経済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2" y="6606827"/>
            <a:ext cx="7340626" cy="15240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対ドルの日本円およびリンギットの為替レートより計算） （２０２６年３月時点）</a:t>
            </a:r>
          </a:p>
        </p:txBody>
      </p:sp>
      <p:grpSp>
        <p:nvGrpSpPr>
          <p:cNvPr id="26" name="グループ化 7"/>
          <p:cNvGrpSpPr/>
          <p:nvPr/>
        </p:nvGrpSpPr>
        <p:grpSpPr>
          <a:xfrm>
            <a:off x="200471" y="1773396"/>
            <a:ext cx="491921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77446" y="1773396"/>
            <a:ext cx="4528086" cy="288032"/>
            <a:chOff x="4808984" y="2113806"/>
            <a:chExt cx="2948649"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50391" y="2113806"/>
              <a:ext cx="29072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の間で推移する見込みである。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為替は、複数通貨バスケット方式による変動相場制が採用されている。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44278" y="2370138"/>
            <a:ext cx="1278609" cy="4165679"/>
            <a:chOff x="5137512" y="-215875"/>
            <a:chExt cx="1647486" cy="4196021"/>
          </a:xfrm>
        </p:grpSpPr>
        <p:sp>
          <p:nvSpPr>
            <p:cNvPr id="41" name="フリーフォーム 40"/>
            <p:cNvSpPr/>
            <p:nvPr/>
          </p:nvSpPr>
          <p:spPr>
            <a:xfrm>
              <a:off x="6088114" y="-215875"/>
              <a:ext cx="69688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5137512" y="3773413"/>
              <a:ext cx="1287479"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319" name="Chart 318">
            <a:extLst>
              <a:ext uri="{FF2B5EF4-FFF2-40B4-BE49-F238E27FC236}">
                <a16:creationId xmlns:a16="http://schemas.microsoft.com/office/drawing/2014/main" id="{573D3C6E-C3BA-58AD-11FF-0F9F03E33379}"/>
              </a:ext>
            </a:extLst>
          </p:cNvPr>
          <p:cNvGraphicFramePr/>
          <p:nvPr>
            <p:custDataLst>
              <p:tags r:id="rId3"/>
            </p:custDataLst>
            <p:extLst>
              <p:ext uri="{D42A27DB-BD31-4B8C-83A1-F6EECF244321}">
                <p14:modId xmlns:p14="http://schemas.microsoft.com/office/powerpoint/2010/main" val="306147222"/>
              </p:ext>
            </p:extLst>
          </p:nvPr>
        </p:nvGraphicFramePr>
        <p:xfrm>
          <a:off x="44450" y="2266950"/>
          <a:ext cx="5132388" cy="4002088"/>
        </p:xfrm>
        <a:graphic>
          <a:graphicData uri="http://schemas.openxmlformats.org/drawingml/2006/chart">
            <c:chart xmlns:c="http://schemas.openxmlformats.org/drawingml/2006/chart" xmlns:r="http://schemas.openxmlformats.org/officeDocument/2006/relationships" r:id="rId108"/>
          </a:graphicData>
        </a:graphic>
      </p:graphicFrame>
      <p:cxnSp>
        <p:nvCxnSpPr>
          <p:cNvPr id="102" name="Straight Connector 101">
            <a:extLst>
              <a:ext uri="{FF2B5EF4-FFF2-40B4-BE49-F238E27FC236}">
                <a16:creationId xmlns:a16="http://schemas.microsoft.com/office/drawing/2014/main" id="{417FB59C-3563-49FC-1B0E-C06BDFCFC83B}"/>
              </a:ext>
            </a:extLst>
          </p:cNvPr>
          <p:cNvCxnSpPr/>
          <p:nvPr>
            <p:custDataLst>
              <p:tags r:id="rId4"/>
            </p:custDataLst>
          </p:nvPr>
        </p:nvCxnSpPr>
        <p:spPr bwMode="auto">
          <a:xfrm flipH="1">
            <a:off x="539750" y="4548188"/>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741D31C-B243-4FC0-E09A-292DF1788332}"/>
              </a:ext>
            </a:extLst>
          </p:cNvPr>
          <p:cNvCxnSpPr>
            <a:cxnSpLocks/>
          </p:cNvCxnSpPr>
          <p:nvPr>
            <p:custDataLst>
              <p:tags r:id="rId5"/>
            </p:custDataLst>
          </p:nvPr>
        </p:nvCxnSpPr>
        <p:spPr bwMode="auto">
          <a:xfrm flipH="1">
            <a:off x="2667000" y="45974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27435ED-E337-C918-19AB-7B5DA8384DB8}"/>
              </a:ext>
            </a:extLst>
          </p:cNvPr>
          <p:cNvCxnSpPr/>
          <p:nvPr>
            <p:custDataLst>
              <p:tags r:id="rId6"/>
            </p:custDataLst>
          </p:nvPr>
        </p:nvCxnSpPr>
        <p:spPr bwMode="auto">
          <a:xfrm>
            <a:off x="3117850" y="43291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4ADC1159-8FDE-8CEF-F6A0-54202FB80CF9}"/>
              </a:ext>
            </a:extLst>
          </p:cNvPr>
          <p:cNvCxnSpPr>
            <a:cxnSpLocks/>
          </p:cNvCxnSpPr>
          <p:nvPr>
            <p:custDataLst>
              <p:tags r:id="rId7"/>
            </p:custDataLst>
          </p:nvPr>
        </p:nvCxnSpPr>
        <p:spPr bwMode="auto">
          <a:xfrm flipV="1">
            <a:off x="3294063" y="4508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C25A697C-349C-B9F4-F8EF-36189001FED1}"/>
              </a:ext>
            </a:extLst>
          </p:cNvPr>
          <p:cNvCxnSpPr/>
          <p:nvPr>
            <p:custDataLst>
              <p:tags r:id="rId8"/>
            </p:custDataLst>
          </p:nvPr>
        </p:nvCxnSpPr>
        <p:spPr bwMode="auto">
          <a:xfrm flipH="1">
            <a:off x="3716338" y="48720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25B9582E-AB95-B124-5F7C-CF97646F3218}"/>
              </a:ext>
            </a:extLst>
          </p:cNvPr>
          <p:cNvCxnSpPr/>
          <p:nvPr>
            <p:custDataLst>
              <p:tags r:id="rId9"/>
            </p:custDataLst>
          </p:nvPr>
        </p:nvCxnSpPr>
        <p:spPr bwMode="auto">
          <a:xfrm>
            <a:off x="3722688" y="49926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D44ABEDF-3728-9B7F-07BA-94329217938A}"/>
              </a:ext>
            </a:extLst>
          </p:cNvPr>
          <p:cNvCxnSpPr/>
          <p:nvPr>
            <p:custDataLst>
              <p:tags r:id="rId10"/>
            </p:custDataLst>
          </p:nvPr>
        </p:nvCxnSpPr>
        <p:spPr bwMode="auto">
          <a:xfrm>
            <a:off x="4422775" y="42687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8" name="テキスト プレースホルダ 9">
            <a:extLst>
              <a:ext uri="{FF2B5EF4-FFF2-40B4-BE49-F238E27FC236}">
                <a16:creationId xmlns:a16="http://schemas.microsoft.com/office/drawing/2014/main" id="{9700B12E-3043-9719-9CC7-8906197831A2}"/>
              </a:ext>
            </a:extLst>
          </p:cNvPr>
          <p:cNvSpPr>
            <a:spLocks/>
          </p:cNvSpPr>
          <p:nvPr>
            <p:custDataLst>
              <p:tags r:id="rId11"/>
            </p:custDataLst>
          </p:nvPr>
        </p:nvSpPr>
        <p:spPr bwMode="auto">
          <a:xfrm>
            <a:off x="12922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1D79D1-068C-4064-A0BF-0059518F89B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79" name="テキスト プレースホルダ 9">
            <a:extLst>
              <a:ext uri="{FF2B5EF4-FFF2-40B4-BE49-F238E27FC236}">
                <a16:creationId xmlns:a16="http://schemas.microsoft.com/office/drawing/2014/main" id="{C7518097-1436-3274-102F-AA85E28C175C}"/>
              </a:ext>
            </a:extLst>
          </p:cNvPr>
          <p:cNvSpPr>
            <a:spLocks/>
          </p:cNvSpPr>
          <p:nvPr>
            <p:custDataLst>
              <p:tags r:id="rId12"/>
            </p:custDataLst>
          </p:nvPr>
        </p:nvSpPr>
        <p:spPr bwMode="auto">
          <a:xfrm>
            <a:off x="1466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1F3339-66DD-4AD3-B55A-BD704E18335E}"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80" name="テキスト プレースホルダ 9">
            <a:extLst>
              <a:ext uri="{FF2B5EF4-FFF2-40B4-BE49-F238E27FC236}">
                <a16:creationId xmlns:a16="http://schemas.microsoft.com/office/drawing/2014/main" id="{8A150308-1BE3-CC64-599A-E4604681E3A1}"/>
              </a:ext>
            </a:extLst>
          </p:cNvPr>
          <p:cNvSpPr>
            <a:spLocks/>
          </p:cNvSpPr>
          <p:nvPr>
            <p:custDataLst>
              <p:tags r:id="rId13"/>
            </p:custDataLst>
          </p:nvPr>
        </p:nvSpPr>
        <p:spPr bwMode="auto">
          <a:xfrm>
            <a:off x="16430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6CF6ED-8868-47C7-AFEF-59400843D1C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281" name="テキスト プレースホルダ 9">
            <a:extLst>
              <a:ext uri="{FF2B5EF4-FFF2-40B4-BE49-F238E27FC236}">
                <a16:creationId xmlns:a16="http://schemas.microsoft.com/office/drawing/2014/main" id="{81B21640-64F6-EDC7-1A63-FF7E4669B4B9}"/>
              </a:ext>
            </a:extLst>
          </p:cNvPr>
          <p:cNvSpPr>
            <a:spLocks/>
          </p:cNvSpPr>
          <p:nvPr>
            <p:custDataLst>
              <p:tags r:id="rId14"/>
            </p:custDataLst>
          </p:nvPr>
        </p:nvSpPr>
        <p:spPr bwMode="auto">
          <a:xfrm>
            <a:off x="1817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79E2A3-BAC9-4C3D-83FC-6AE7994D15EF}"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282" name="テキスト プレースホルダ 9">
            <a:extLst>
              <a:ext uri="{FF2B5EF4-FFF2-40B4-BE49-F238E27FC236}">
                <a16:creationId xmlns:a16="http://schemas.microsoft.com/office/drawing/2014/main" id="{ACAD39AA-6617-1208-5E01-27C6EF20B020}"/>
              </a:ext>
            </a:extLst>
          </p:cNvPr>
          <p:cNvSpPr>
            <a:spLocks/>
          </p:cNvSpPr>
          <p:nvPr>
            <p:custDataLst>
              <p:tags r:id="rId15"/>
            </p:custDataLst>
          </p:nvPr>
        </p:nvSpPr>
        <p:spPr bwMode="auto">
          <a:xfrm>
            <a:off x="199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0C3366-3018-4C1B-94A1-818CF80109AC}"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useBgFill="1">
        <p:nvSpPr>
          <p:cNvPr id="91" name="テキスト プレースホルダ 9">
            <a:extLst>
              <a:ext uri="{FF2B5EF4-FFF2-40B4-BE49-F238E27FC236}">
                <a16:creationId xmlns:a16="http://schemas.microsoft.com/office/drawing/2014/main" id="{05475507-B227-EDF2-1E81-4D67F652AFC5}"/>
              </a:ext>
            </a:extLst>
          </p:cNvPr>
          <p:cNvSpPr>
            <a:spLocks/>
          </p:cNvSpPr>
          <p:nvPr>
            <p:custDataLst>
              <p:tags r:id="rId16"/>
            </p:custDataLst>
          </p:nvPr>
        </p:nvSpPr>
        <p:spPr bwMode="gray">
          <a:xfrm>
            <a:off x="1938338" y="4500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73BA1E7-CA00-4A91-BD38-33F8980E38A0}" type="datetime'''1''.''''''''''''''''''''''''''''''''''''7'''''">
              <a:rPr lang="en-US" altLang="en-US" sz="1000" smtClean="0">
                <a:effectLst/>
                <a:sym typeface="+mn-lt"/>
              </a:rPr>
              <a:pPr marL="0" lvl="0" indent="0" algn="r">
                <a:spcBef>
                  <a:spcPct val="0"/>
                </a:spcBef>
                <a:buNone/>
              </a:pPr>
              <a:t>1.7</a:t>
            </a:fld>
            <a:endParaRPr kumimoji="1" lang="en-US" altLang="ja-JP" sz="1000" dirty="0">
              <a:sym typeface="+mn-lt"/>
            </a:endParaRPr>
          </a:p>
        </p:txBody>
      </p:sp>
      <p:sp>
        <p:nvSpPr>
          <p:cNvPr id="283" name="テキスト プレースホルダ 9">
            <a:extLst>
              <a:ext uri="{FF2B5EF4-FFF2-40B4-BE49-F238E27FC236}">
                <a16:creationId xmlns:a16="http://schemas.microsoft.com/office/drawing/2014/main" id="{B19795FE-1BB8-EAE7-1EB1-95F1D445913D}"/>
              </a:ext>
            </a:extLst>
          </p:cNvPr>
          <p:cNvSpPr>
            <a:spLocks/>
          </p:cNvSpPr>
          <p:nvPr>
            <p:custDataLst>
              <p:tags r:id="rId17"/>
            </p:custDataLst>
          </p:nvPr>
        </p:nvSpPr>
        <p:spPr bwMode="auto">
          <a:xfrm>
            <a:off x="2166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CB19F0-9D6F-4A1F-919B-2EB01CC8485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284" name="テキスト プレースホルダ 9">
            <a:extLst>
              <a:ext uri="{FF2B5EF4-FFF2-40B4-BE49-F238E27FC236}">
                <a16:creationId xmlns:a16="http://schemas.microsoft.com/office/drawing/2014/main" id="{3BE6420A-3B85-43E4-D32E-E58656576922}"/>
              </a:ext>
            </a:extLst>
          </p:cNvPr>
          <p:cNvSpPr>
            <a:spLocks/>
          </p:cNvSpPr>
          <p:nvPr>
            <p:custDataLst>
              <p:tags r:id="rId18"/>
            </p:custDataLst>
          </p:nvPr>
        </p:nvSpPr>
        <p:spPr bwMode="auto">
          <a:xfrm>
            <a:off x="23431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3F88DC-FE42-4A07-A2FB-698BEA601EE0}"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285" name="テキスト プレースホルダ 9">
            <a:extLst>
              <a:ext uri="{FF2B5EF4-FFF2-40B4-BE49-F238E27FC236}">
                <a16:creationId xmlns:a16="http://schemas.microsoft.com/office/drawing/2014/main" id="{72D82EF6-A067-103A-A369-C0D2A0985134}"/>
              </a:ext>
            </a:extLst>
          </p:cNvPr>
          <p:cNvSpPr>
            <a:spLocks/>
          </p:cNvSpPr>
          <p:nvPr>
            <p:custDataLst>
              <p:tags r:id="rId19"/>
            </p:custDataLst>
          </p:nvPr>
        </p:nvSpPr>
        <p:spPr bwMode="auto">
          <a:xfrm>
            <a:off x="2517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AC498-22C9-49B6-9AE2-378DFF0F5209}"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useBgFill="1">
        <p:nvSpPr>
          <p:cNvPr id="93" name="テキスト プレースホルダ 9">
            <a:extLst>
              <a:ext uri="{FF2B5EF4-FFF2-40B4-BE49-F238E27FC236}">
                <a16:creationId xmlns:a16="http://schemas.microsoft.com/office/drawing/2014/main" id="{40F3B6B3-1F0A-1709-AC80-9944916CCEFE}"/>
              </a:ext>
            </a:extLst>
          </p:cNvPr>
          <p:cNvSpPr>
            <a:spLocks/>
          </p:cNvSpPr>
          <p:nvPr>
            <p:custDataLst>
              <p:tags r:id="rId20"/>
            </p:custDataLst>
          </p:nvPr>
        </p:nvSpPr>
        <p:spPr bwMode="gray">
          <a:xfrm>
            <a:off x="2663825" y="41767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FF8250-53AC-4183-A6AD-069FA3FFCC21}"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86" name="テキスト プレースホルダ 9">
            <a:extLst>
              <a:ext uri="{FF2B5EF4-FFF2-40B4-BE49-F238E27FC236}">
                <a16:creationId xmlns:a16="http://schemas.microsoft.com/office/drawing/2014/main" id="{72E8C292-AC67-1533-16EC-0A59D8E63F16}"/>
              </a:ext>
            </a:extLst>
          </p:cNvPr>
          <p:cNvSpPr>
            <a:spLocks/>
          </p:cNvSpPr>
          <p:nvPr>
            <p:custDataLst>
              <p:tags r:id="rId21"/>
            </p:custDataLst>
          </p:nvPr>
        </p:nvSpPr>
        <p:spPr bwMode="auto">
          <a:xfrm>
            <a:off x="26924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C11343-DE69-41F2-A787-D4B53172E38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5" name="Text Placeholder 12"/>
          <p:cNvSpPr>
            <a:spLocks noGrp="1"/>
          </p:cNvSpPr>
          <p:nvPr>
            <p:custDataLst>
              <p:tags r:id="rId22"/>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94" name="テキスト プレースホルダ 9">
            <a:extLst>
              <a:ext uri="{FF2B5EF4-FFF2-40B4-BE49-F238E27FC236}">
                <a16:creationId xmlns:a16="http://schemas.microsoft.com/office/drawing/2014/main" id="{A9101301-EBC4-CC03-7782-0A3EC828A2AD}"/>
              </a:ext>
            </a:extLst>
          </p:cNvPr>
          <p:cNvSpPr>
            <a:spLocks/>
          </p:cNvSpPr>
          <p:nvPr>
            <p:custDataLst>
              <p:tags r:id="rId23"/>
            </p:custDataLst>
          </p:nvPr>
        </p:nvSpPr>
        <p:spPr bwMode="gray">
          <a:xfrm>
            <a:off x="3013075" y="41767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D1AE00-14A3-4394-B315-19D93F5692B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73" name="テキスト プレースホルダ 9">
            <a:extLst>
              <a:ext uri="{FF2B5EF4-FFF2-40B4-BE49-F238E27FC236}">
                <a16:creationId xmlns:a16="http://schemas.microsoft.com/office/drawing/2014/main" id="{B68354E2-4120-8EAA-21BF-5589CB333640}"/>
              </a:ext>
            </a:extLst>
          </p:cNvPr>
          <p:cNvSpPr>
            <a:spLocks/>
          </p:cNvSpPr>
          <p:nvPr>
            <p:custDataLst>
              <p:tags r:id="rId24"/>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79B9C7-4B92-4519-A51D-B0DC5EF1D34A}"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88" name="テキスト プレースホルダ 9">
            <a:extLst>
              <a:ext uri="{FF2B5EF4-FFF2-40B4-BE49-F238E27FC236}">
                <a16:creationId xmlns:a16="http://schemas.microsoft.com/office/drawing/2014/main" id="{54DBA2AF-AF26-36D8-5F16-66E858575320}"/>
              </a:ext>
            </a:extLst>
          </p:cNvPr>
          <p:cNvSpPr>
            <a:spLocks/>
          </p:cNvSpPr>
          <p:nvPr>
            <p:custDataLst>
              <p:tags r:id="rId25"/>
            </p:custDataLst>
          </p:nvPr>
        </p:nvSpPr>
        <p:spPr bwMode="auto">
          <a:xfrm>
            <a:off x="3041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1E61C5-8A3C-48F3-A7FE-5ACFC54DDF48}"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274" name="テキスト プレースホルダ 9">
            <a:extLst>
              <a:ext uri="{FF2B5EF4-FFF2-40B4-BE49-F238E27FC236}">
                <a16:creationId xmlns:a16="http://schemas.microsoft.com/office/drawing/2014/main" id="{03DEBEC1-00B3-F113-058D-78DCAC6DDAAC}"/>
              </a:ext>
            </a:extLst>
          </p:cNvPr>
          <p:cNvSpPr>
            <a:spLocks/>
          </p:cNvSpPr>
          <p:nvPr>
            <p:custDataLst>
              <p:tags r:id="rId26"/>
            </p:custDataLst>
          </p:nvPr>
        </p:nvSpPr>
        <p:spPr bwMode="auto">
          <a:xfrm>
            <a:off x="592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ABEBCF-E8B0-44E7-96B2-574EC0D776D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89" name="テキスト プレースホルダ 9">
            <a:extLst>
              <a:ext uri="{FF2B5EF4-FFF2-40B4-BE49-F238E27FC236}">
                <a16:creationId xmlns:a16="http://schemas.microsoft.com/office/drawing/2014/main" id="{D9F03BC2-55FD-FE16-0B42-8EE3D872290D}"/>
              </a:ext>
            </a:extLst>
          </p:cNvPr>
          <p:cNvSpPr>
            <a:spLocks/>
          </p:cNvSpPr>
          <p:nvPr>
            <p:custDataLst>
              <p:tags r:id="rId27"/>
            </p:custDataLst>
          </p:nvPr>
        </p:nvSpPr>
        <p:spPr bwMode="auto">
          <a:xfrm>
            <a:off x="32178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C52B5-970B-4DC3-9AD2-315DA0ADA38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290" name="テキスト プレースホルダ 9">
            <a:extLst>
              <a:ext uri="{FF2B5EF4-FFF2-40B4-BE49-F238E27FC236}">
                <a16:creationId xmlns:a16="http://schemas.microsoft.com/office/drawing/2014/main" id="{1EC6CBEA-1571-C4F3-4ADB-5EDE6EC21FEA}"/>
              </a:ext>
            </a:extLst>
          </p:cNvPr>
          <p:cNvSpPr>
            <a:spLocks/>
          </p:cNvSpPr>
          <p:nvPr>
            <p:custDataLst>
              <p:tags r:id="rId28"/>
            </p:custDataLst>
          </p:nvPr>
        </p:nvSpPr>
        <p:spPr bwMode="auto">
          <a:xfrm>
            <a:off x="3392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A08B03-8E50-49FB-AF32-351A59D9290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275" name="テキスト プレースホルダ 9">
            <a:extLst>
              <a:ext uri="{FF2B5EF4-FFF2-40B4-BE49-F238E27FC236}">
                <a16:creationId xmlns:a16="http://schemas.microsoft.com/office/drawing/2014/main" id="{F73DEBE4-8E27-A297-8FBE-AE8F1ADEE44B}"/>
              </a:ext>
            </a:extLst>
          </p:cNvPr>
          <p:cNvSpPr>
            <a:spLocks/>
          </p:cNvSpPr>
          <p:nvPr>
            <p:custDataLst>
              <p:tags r:id="rId29"/>
            </p:custDataLst>
          </p:nvPr>
        </p:nvSpPr>
        <p:spPr bwMode="auto">
          <a:xfrm>
            <a:off x="766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0D2D0E-4A54-4A6A-9BC7-CDB0B734D3C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91" name="テキスト プレースホルダ 9">
            <a:extLst>
              <a:ext uri="{FF2B5EF4-FFF2-40B4-BE49-F238E27FC236}">
                <a16:creationId xmlns:a16="http://schemas.microsoft.com/office/drawing/2014/main" id="{97C7855F-EF72-3F70-F98E-D2F64C0A30E2}"/>
              </a:ext>
            </a:extLst>
          </p:cNvPr>
          <p:cNvSpPr>
            <a:spLocks/>
          </p:cNvSpPr>
          <p:nvPr>
            <p:custDataLst>
              <p:tags r:id="rId30"/>
            </p:custDataLst>
          </p:nvPr>
        </p:nvSpPr>
        <p:spPr bwMode="auto">
          <a:xfrm>
            <a:off x="3567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705F68-AA9A-41AE-85D5-914CEDEFB387}"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76" name="テキスト プレースホルダ 9">
            <a:extLst>
              <a:ext uri="{FF2B5EF4-FFF2-40B4-BE49-F238E27FC236}">
                <a16:creationId xmlns:a16="http://schemas.microsoft.com/office/drawing/2014/main" id="{1F3A359E-4084-DB61-3AB0-C0E4BF44C5B9}"/>
              </a:ext>
            </a:extLst>
          </p:cNvPr>
          <p:cNvSpPr>
            <a:spLocks/>
          </p:cNvSpPr>
          <p:nvPr>
            <p:custDataLst>
              <p:tags r:id="rId31"/>
            </p:custDataLst>
          </p:nvPr>
        </p:nvSpPr>
        <p:spPr bwMode="auto">
          <a:xfrm>
            <a:off x="942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8F00A9-364C-4570-850B-78C9057F5455}"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92" name="テキスト プレースホルダ 9">
            <a:extLst>
              <a:ext uri="{FF2B5EF4-FFF2-40B4-BE49-F238E27FC236}">
                <a16:creationId xmlns:a16="http://schemas.microsoft.com/office/drawing/2014/main" id="{FCC88B7C-82A5-4B06-EF8F-8BB2F90E904F}"/>
              </a:ext>
            </a:extLst>
          </p:cNvPr>
          <p:cNvSpPr>
            <a:spLocks/>
          </p:cNvSpPr>
          <p:nvPr>
            <p:custDataLst>
              <p:tags r:id="rId32"/>
            </p:custDataLst>
          </p:nvPr>
        </p:nvSpPr>
        <p:spPr bwMode="auto">
          <a:xfrm>
            <a:off x="3741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C6DAD1-F52B-4428-B4FD-7ECB304FC64D}"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93" name="テキスト プレースホルダ 9">
            <a:extLst>
              <a:ext uri="{FF2B5EF4-FFF2-40B4-BE49-F238E27FC236}">
                <a16:creationId xmlns:a16="http://schemas.microsoft.com/office/drawing/2014/main" id="{17BE476A-04E3-1127-6DBC-83377FBDD2A9}"/>
              </a:ext>
            </a:extLst>
          </p:cNvPr>
          <p:cNvSpPr>
            <a:spLocks/>
          </p:cNvSpPr>
          <p:nvPr>
            <p:custDataLst>
              <p:tags r:id="rId33"/>
            </p:custDataLst>
          </p:nvPr>
        </p:nvSpPr>
        <p:spPr bwMode="auto">
          <a:xfrm>
            <a:off x="3917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15F8DC-FA87-4A1A-AEDB-0F961D45196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94" name="テキスト プレースホルダ 9">
            <a:extLst>
              <a:ext uri="{FF2B5EF4-FFF2-40B4-BE49-F238E27FC236}">
                <a16:creationId xmlns:a16="http://schemas.microsoft.com/office/drawing/2014/main" id="{283646C4-5928-2041-154F-B3ED617FF02F}"/>
              </a:ext>
            </a:extLst>
          </p:cNvPr>
          <p:cNvSpPr>
            <a:spLocks/>
          </p:cNvSpPr>
          <p:nvPr>
            <p:custDataLst>
              <p:tags r:id="rId34"/>
            </p:custDataLst>
          </p:nvPr>
        </p:nvSpPr>
        <p:spPr bwMode="auto">
          <a:xfrm>
            <a:off x="4092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ADE27-4A1D-436F-B871-CC8F5BD82D7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95" name="テキスト プレースホルダ 9">
            <a:extLst>
              <a:ext uri="{FF2B5EF4-FFF2-40B4-BE49-F238E27FC236}">
                <a16:creationId xmlns:a16="http://schemas.microsoft.com/office/drawing/2014/main" id="{C5E80F45-5E4B-E255-EB26-C822C8F7DDD4}"/>
              </a:ext>
            </a:extLst>
          </p:cNvPr>
          <p:cNvSpPr>
            <a:spLocks/>
          </p:cNvSpPr>
          <p:nvPr>
            <p:custDataLst>
              <p:tags r:id="rId35"/>
            </p:custDataLst>
          </p:nvPr>
        </p:nvSpPr>
        <p:spPr bwMode="auto">
          <a:xfrm>
            <a:off x="4267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F59704-0300-4475-B87A-2BCB639763D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77" name="テキスト プレースホルダ 9">
            <a:extLst>
              <a:ext uri="{FF2B5EF4-FFF2-40B4-BE49-F238E27FC236}">
                <a16:creationId xmlns:a16="http://schemas.microsoft.com/office/drawing/2014/main" id="{CBAAC5BD-9A6B-CF19-3C1B-BCC2B7C7D29A}"/>
              </a:ext>
            </a:extLst>
          </p:cNvPr>
          <p:cNvSpPr>
            <a:spLocks/>
          </p:cNvSpPr>
          <p:nvPr>
            <p:custDataLst>
              <p:tags r:id="rId36"/>
            </p:custDataLst>
          </p:nvPr>
        </p:nvSpPr>
        <p:spPr bwMode="auto">
          <a:xfrm>
            <a:off x="11176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575B7-5603-45AF-9244-23D3F95E12F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96" name="テキスト プレースホルダ 9">
            <a:extLst>
              <a:ext uri="{FF2B5EF4-FFF2-40B4-BE49-F238E27FC236}">
                <a16:creationId xmlns:a16="http://schemas.microsoft.com/office/drawing/2014/main" id="{81FAF1FF-F43D-99FD-E254-6E1A766DAF34}"/>
              </a:ext>
            </a:extLst>
          </p:cNvPr>
          <p:cNvSpPr>
            <a:spLocks/>
          </p:cNvSpPr>
          <p:nvPr>
            <p:custDataLst>
              <p:tags r:id="rId37"/>
            </p:custDataLst>
          </p:nvPr>
        </p:nvSpPr>
        <p:spPr bwMode="auto">
          <a:xfrm>
            <a:off x="4441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55914F-AC99-44FB-84E2-C0C65E2A685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97" name="テキスト プレースホルダ 9">
            <a:extLst>
              <a:ext uri="{FF2B5EF4-FFF2-40B4-BE49-F238E27FC236}">
                <a16:creationId xmlns:a16="http://schemas.microsoft.com/office/drawing/2014/main" id="{5CDC8752-9D1D-E105-4221-608701930A3E}"/>
              </a:ext>
            </a:extLst>
          </p:cNvPr>
          <p:cNvSpPr>
            <a:spLocks/>
          </p:cNvSpPr>
          <p:nvPr>
            <p:custDataLst>
              <p:tags r:id="rId38"/>
            </p:custDataLst>
          </p:nvPr>
        </p:nvSpPr>
        <p:spPr bwMode="auto">
          <a:xfrm>
            <a:off x="4618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CB4D15-D037-4127-93D4-B084971944A0}"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298" name="テキスト プレースホルダ 9">
            <a:extLst>
              <a:ext uri="{FF2B5EF4-FFF2-40B4-BE49-F238E27FC236}">
                <a16:creationId xmlns:a16="http://schemas.microsoft.com/office/drawing/2014/main" id="{B19E758E-BC21-9092-3DD6-B572316E0A2F}"/>
              </a:ext>
            </a:extLst>
          </p:cNvPr>
          <p:cNvSpPr>
            <a:spLocks/>
          </p:cNvSpPr>
          <p:nvPr>
            <p:custDataLst>
              <p:tags r:id="rId39"/>
            </p:custDataLst>
          </p:nvPr>
        </p:nvSpPr>
        <p:spPr bwMode="auto">
          <a:xfrm>
            <a:off x="47926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DC61E1-E759-47E4-82E8-A8D36123EF0B}"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299" name="テキスト プレースホルダ 9">
            <a:extLst>
              <a:ext uri="{FF2B5EF4-FFF2-40B4-BE49-F238E27FC236}">
                <a16:creationId xmlns:a16="http://schemas.microsoft.com/office/drawing/2014/main" id="{D4A7700D-05ED-BEE7-4045-E0D2820BDCBF}"/>
              </a:ext>
            </a:extLst>
          </p:cNvPr>
          <p:cNvSpPr>
            <a:spLocks/>
          </p:cNvSpPr>
          <p:nvPr>
            <p:custDataLst>
              <p:tags r:id="rId40"/>
            </p:custDataLst>
          </p:nvPr>
        </p:nvSpPr>
        <p:spPr bwMode="auto">
          <a:xfrm>
            <a:off x="49672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6DDF8A-7E52-4B3E-8DBD-DCBCDBFA5C46}"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287" name="テキスト プレースホルダ 9">
            <a:extLst>
              <a:ext uri="{FF2B5EF4-FFF2-40B4-BE49-F238E27FC236}">
                <a16:creationId xmlns:a16="http://schemas.microsoft.com/office/drawing/2014/main" id="{ABAE7490-149B-15B1-3B32-606F9C4F424B}"/>
              </a:ext>
            </a:extLst>
          </p:cNvPr>
          <p:cNvSpPr>
            <a:spLocks/>
          </p:cNvSpPr>
          <p:nvPr>
            <p:custDataLst>
              <p:tags r:id="rId41"/>
            </p:custDataLst>
          </p:nvPr>
        </p:nvSpPr>
        <p:spPr bwMode="auto">
          <a:xfrm>
            <a:off x="28670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4A6DDE-BBB2-4F12-A907-ECBF184D6BB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graphicFrame>
        <p:nvGraphicFramePr>
          <p:cNvPr id="72" name="Chart 71">
            <a:extLst>
              <a:ext uri="{FF2B5EF4-FFF2-40B4-BE49-F238E27FC236}">
                <a16:creationId xmlns:a16="http://schemas.microsoft.com/office/drawing/2014/main" id="{5B91D852-F235-E0BF-FE0D-4A35C7A761AD}"/>
              </a:ext>
            </a:extLst>
          </p:cNvPr>
          <p:cNvGraphicFramePr/>
          <p:nvPr>
            <p:custDataLst>
              <p:tags r:id="rId42"/>
            </p:custDataLst>
            <p:extLst>
              <p:ext uri="{D42A27DB-BD31-4B8C-83A1-F6EECF244321}">
                <p14:modId xmlns:p14="http://schemas.microsoft.com/office/powerpoint/2010/main" val="830773790"/>
              </p:ext>
            </p:extLst>
          </p:nvPr>
        </p:nvGraphicFramePr>
        <p:xfrm>
          <a:off x="5124450" y="2266950"/>
          <a:ext cx="4664075" cy="4002088"/>
        </p:xfrm>
        <a:graphic>
          <a:graphicData uri="http://schemas.openxmlformats.org/drawingml/2006/chart">
            <c:chart xmlns:c="http://schemas.openxmlformats.org/drawingml/2006/chart" xmlns:r="http://schemas.openxmlformats.org/officeDocument/2006/relationships" r:id="rId109"/>
          </a:graphicData>
        </a:graphic>
      </p:graphicFrame>
      <p:cxnSp>
        <p:nvCxnSpPr>
          <p:cNvPr id="304" name="Straight Connector 303">
            <a:extLst>
              <a:ext uri="{FF2B5EF4-FFF2-40B4-BE49-F238E27FC236}">
                <a16:creationId xmlns:a16="http://schemas.microsoft.com/office/drawing/2014/main" id="{61E82503-CEBD-A0DC-8E41-9DECBFA2BA9B}"/>
              </a:ext>
            </a:extLst>
          </p:cNvPr>
          <p:cNvCxnSpPr/>
          <p:nvPr>
            <p:custDataLst>
              <p:tags r:id="rId43"/>
            </p:custDataLst>
          </p:nvPr>
        </p:nvCxnSpPr>
        <p:spPr bwMode="auto">
          <a:xfrm>
            <a:off x="6586538" y="31353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56601F44-2C24-F4CA-B5EE-960A78BBD394}"/>
              </a:ext>
            </a:extLst>
          </p:cNvPr>
          <p:cNvCxnSpPr/>
          <p:nvPr>
            <p:custDataLst>
              <p:tags r:id="rId44"/>
            </p:custDataLst>
          </p:nvPr>
        </p:nvCxnSpPr>
        <p:spPr bwMode="auto">
          <a:xfrm>
            <a:off x="8064500" y="3178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2DC7E74-C705-B8E3-4911-D6A1A8DA81A5}"/>
              </a:ext>
            </a:extLst>
          </p:cNvPr>
          <p:cNvCxnSpPr>
            <a:cxnSpLocks/>
          </p:cNvCxnSpPr>
          <p:nvPr>
            <p:custDataLst>
              <p:tags r:id="rId45"/>
            </p:custDataLst>
          </p:nvPr>
        </p:nvCxnSpPr>
        <p:spPr bwMode="auto">
          <a:xfrm flipH="1" flipV="1">
            <a:off x="5767388" y="3276600"/>
            <a:ext cx="1588"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7612A0FB-791C-B8A5-94CB-B6681C74DCDD}"/>
              </a:ext>
            </a:extLst>
          </p:cNvPr>
          <p:cNvCxnSpPr/>
          <p:nvPr>
            <p:custDataLst>
              <p:tags r:id="rId46"/>
            </p:custDataLst>
          </p:nvPr>
        </p:nvCxnSpPr>
        <p:spPr bwMode="auto">
          <a:xfrm>
            <a:off x="6092825" y="32385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3620388F-0579-E1FE-2CD6-649743E5ECF0}"/>
              </a:ext>
            </a:extLst>
          </p:cNvPr>
          <p:cNvCxnSpPr/>
          <p:nvPr>
            <p:custDataLst>
              <p:tags r:id="rId47"/>
            </p:custDataLst>
          </p:nvPr>
        </p:nvCxnSpPr>
        <p:spPr bwMode="auto">
          <a:xfrm>
            <a:off x="8228013" y="3617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071A00E5-AFFB-E989-354C-BA8E0C00B110}"/>
              </a:ext>
            </a:extLst>
          </p:cNvPr>
          <p:cNvCxnSpPr/>
          <p:nvPr>
            <p:custDataLst>
              <p:tags r:id="rId48"/>
            </p:custDataLst>
          </p:nvPr>
        </p:nvCxnSpPr>
        <p:spPr bwMode="auto">
          <a:xfrm>
            <a:off x="6421438" y="3371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B63832CE-73B7-8C1D-8EE2-21C4CA9DA568}"/>
              </a:ext>
            </a:extLst>
          </p:cNvPr>
          <p:cNvCxnSpPr/>
          <p:nvPr>
            <p:custDataLst>
              <p:tags r:id="rId49"/>
            </p:custDataLst>
          </p:nvPr>
        </p:nvCxnSpPr>
        <p:spPr bwMode="auto">
          <a:xfrm flipH="1">
            <a:off x="8418513" y="3586163"/>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0D19505E-785F-4CE2-2544-11409EA4B040}"/>
              </a:ext>
            </a:extLst>
          </p:cNvPr>
          <p:cNvCxnSpPr/>
          <p:nvPr>
            <p:custDataLst>
              <p:tags r:id="rId50"/>
            </p:custDataLst>
          </p:nvPr>
        </p:nvCxnSpPr>
        <p:spPr bwMode="auto">
          <a:xfrm>
            <a:off x="7570788" y="3652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B38EFCD7-EBD5-ABB8-D495-2C81E2BF77CD}"/>
              </a:ext>
            </a:extLst>
          </p:cNvPr>
          <p:cNvCxnSpPr/>
          <p:nvPr>
            <p:custDataLst>
              <p:tags r:id="rId51"/>
            </p:custDataLst>
          </p:nvPr>
        </p:nvCxnSpPr>
        <p:spPr bwMode="auto">
          <a:xfrm flipV="1">
            <a:off x="8556625" y="3686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AF746340-5015-7235-7190-894BE0442A09}"/>
              </a:ext>
            </a:extLst>
          </p:cNvPr>
          <p:cNvCxnSpPr/>
          <p:nvPr>
            <p:custDataLst>
              <p:tags r:id="rId52"/>
            </p:custDataLst>
          </p:nvPr>
        </p:nvCxnSpPr>
        <p:spPr bwMode="auto">
          <a:xfrm flipV="1">
            <a:off x="6750050" y="3076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287EF862-616A-2C11-8E6F-80EF8F791F98}"/>
              </a:ext>
            </a:extLst>
          </p:cNvPr>
          <p:cNvCxnSpPr/>
          <p:nvPr>
            <p:custDataLst>
              <p:tags r:id="rId53"/>
            </p:custDataLst>
          </p:nvPr>
        </p:nvCxnSpPr>
        <p:spPr bwMode="auto">
          <a:xfrm>
            <a:off x="8720138" y="36131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2050DB62-47F2-3C2A-A7B1-AF3B43E3AD01}"/>
              </a:ext>
            </a:extLst>
          </p:cNvPr>
          <p:cNvCxnSpPr/>
          <p:nvPr>
            <p:custDataLst>
              <p:tags r:id="rId54"/>
            </p:custDataLst>
          </p:nvPr>
        </p:nvCxnSpPr>
        <p:spPr bwMode="auto">
          <a:xfrm>
            <a:off x="6915150" y="3184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B5EDD9BA-5C08-79FB-DE3B-0C9CEE991A63}"/>
              </a:ext>
            </a:extLst>
          </p:cNvPr>
          <p:cNvCxnSpPr/>
          <p:nvPr>
            <p:custDataLst>
              <p:tags r:id="rId55"/>
            </p:custDataLst>
          </p:nvPr>
        </p:nvCxnSpPr>
        <p:spPr bwMode="auto">
          <a:xfrm flipV="1">
            <a:off x="7407275" y="37988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BB8A9BB0-8583-D503-E686-5F58064645A6}"/>
              </a:ext>
            </a:extLst>
          </p:cNvPr>
          <p:cNvCxnSpPr/>
          <p:nvPr>
            <p:custDataLst>
              <p:tags r:id="rId56"/>
            </p:custDataLst>
          </p:nvPr>
        </p:nvCxnSpPr>
        <p:spPr bwMode="auto">
          <a:xfrm flipV="1">
            <a:off x="9213850" y="34750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CC7D2611-4301-CEAC-3D72-DD6048EED1A7}"/>
              </a:ext>
            </a:extLst>
          </p:cNvPr>
          <p:cNvCxnSpPr/>
          <p:nvPr>
            <p:custDataLst>
              <p:tags r:id="rId57"/>
            </p:custDataLst>
          </p:nvPr>
        </p:nvCxnSpPr>
        <p:spPr bwMode="auto">
          <a:xfrm>
            <a:off x="9048750" y="3595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45AF93B1-EB70-181C-963C-896F0BD4DCDF}"/>
              </a:ext>
            </a:extLst>
          </p:cNvPr>
          <p:cNvCxnSpPr/>
          <p:nvPr>
            <p:custDataLst>
              <p:tags r:id="rId58"/>
            </p:custDataLst>
          </p:nvPr>
        </p:nvCxnSpPr>
        <p:spPr bwMode="auto">
          <a:xfrm>
            <a:off x="7735888" y="3194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B31998F5-1435-6332-FB0C-FDF8123A3254}"/>
              </a:ext>
            </a:extLst>
          </p:cNvPr>
          <p:cNvCxnSpPr/>
          <p:nvPr>
            <p:custDataLst>
              <p:tags r:id="rId59"/>
            </p:custDataLst>
          </p:nvPr>
        </p:nvCxnSpPr>
        <p:spPr bwMode="auto">
          <a:xfrm flipV="1">
            <a:off x="9377363" y="3394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219E8EB-308E-7E34-69A7-B482BECA6E70}"/>
              </a:ext>
            </a:extLst>
          </p:cNvPr>
          <p:cNvCxnSpPr/>
          <p:nvPr>
            <p:custDataLst>
              <p:tags r:id="rId60"/>
            </p:custDataLst>
          </p:nvPr>
        </p:nvCxnSpPr>
        <p:spPr bwMode="auto">
          <a:xfrm flipV="1">
            <a:off x="9705975" y="2700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6" name="テキスト プレースホルダ 9">
            <a:extLst>
              <a:ext uri="{FF2B5EF4-FFF2-40B4-BE49-F238E27FC236}">
                <a16:creationId xmlns:a16="http://schemas.microsoft.com/office/drawing/2014/main" id="{326CF94D-467B-42D2-9A13-0E7853600129}"/>
              </a:ext>
            </a:extLst>
          </p:cNvPr>
          <p:cNvSpPr>
            <a:spLocks noGrp="1"/>
          </p:cNvSpPr>
          <p:nvPr>
            <p:custDataLst>
              <p:tags r:id="rId61"/>
            </p:custDataLst>
          </p:nvPr>
        </p:nvSpPr>
        <p:spPr bwMode="gray">
          <a:xfrm>
            <a:off x="6446838" y="29829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15AB97-408A-464D-B2C7-551A71879179}" type="datetime'''''''3''''''''''''''''''''''''''''''1''''.''''''''''7'''''">
              <a:rPr lang="en-US" altLang="en-US" sz="1000" smtClean="0">
                <a:effectLst/>
                <a:sym typeface="+mn-lt"/>
              </a:rPr>
              <a:pPr marL="0" indent="0" algn="ctr">
                <a:spcBef>
                  <a:spcPct val="0"/>
                </a:spcBef>
                <a:buNone/>
              </a:pPr>
              <a:t>31.7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433CFB9F-2BB3-459C-A772-6FE303EDB8D1}"/>
              </a:ext>
            </a:extLst>
          </p:cNvPr>
          <p:cNvSpPr>
            <a:spLocks noGrp="1"/>
          </p:cNvSpPr>
          <p:nvPr>
            <p:custDataLst>
              <p:tags r:id="rId62"/>
            </p:custDataLst>
          </p:nvPr>
        </p:nvSpPr>
        <p:spPr bwMode="gray">
          <a:xfrm>
            <a:off x="6610350" y="30988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0DA207-85FA-414B-B691-82394B342B00}" type="datetime'''''''''''''''''''''''''''3''''''4.''''''2'''''''''''''''">
              <a:rPr lang="en-US" altLang="en-US" sz="1000" smtClean="0">
                <a:effectLst/>
                <a:sym typeface="+mn-lt"/>
              </a:rPr>
              <a:pPr marL="0" indent="0" algn="ctr">
                <a:spcBef>
                  <a:spcPct val="0"/>
                </a:spcBef>
                <a:buNone/>
              </a:pPr>
              <a:t>34.2</a:t>
            </a:fld>
            <a:endParaRPr lang="ja-JP" altLang="en-US" sz="1000" dirty="0">
              <a:sym typeface="+mn-lt"/>
            </a:endParaRPr>
          </a:p>
        </p:txBody>
      </p:sp>
      <p:sp useBgFill="1">
        <p:nvSpPr>
          <p:cNvPr id="148" name="テキスト プレースホルダ 9">
            <a:extLst>
              <a:ext uri="{FF2B5EF4-FFF2-40B4-BE49-F238E27FC236}">
                <a16:creationId xmlns:a16="http://schemas.microsoft.com/office/drawing/2014/main" id="{3672DC33-50E7-4E84-AC5D-FBA15625C828}"/>
              </a:ext>
            </a:extLst>
          </p:cNvPr>
          <p:cNvSpPr>
            <a:spLocks noGrp="1"/>
          </p:cNvSpPr>
          <p:nvPr>
            <p:custDataLst>
              <p:tags r:id="rId63"/>
            </p:custDataLst>
          </p:nvPr>
        </p:nvSpPr>
        <p:spPr bwMode="gray">
          <a:xfrm>
            <a:off x="6775450" y="30321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845842-C06F-4454-8AC8-3EE98C8E30BF}" type="datetime'''''''''''''''''''3''''''''''''''''''''1''''''''''.''1'''''''">
              <a:rPr lang="en-US" altLang="en-US" sz="1000" smtClean="0">
                <a:effectLst/>
                <a:sym typeface="+mn-lt"/>
              </a:rPr>
              <a:pPr marL="0" indent="0" algn="ctr">
                <a:spcBef>
                  <a:spcPct val="0"/>
                </a:spcBef>
                <a:buNone/>
              </a:pPr>
              <a:t>31.1</a:t>
            </a:fld>
            <a:endParaRPr lang="ja-JP" altLang="en-US" sz="1000" dirty="0">
              <a:sym typeface="+mn-lt"/>
            </a:endParaRPr>
          </a:p>
        </p:txBody>
      </p:sp>
      <p:sp useBgFill="1">
        <p:nvSpPr>
          <p:cNvPr id="134" name="Text Placeholder 12"/>
          <p:cNvSpPr>
            <a:spLocks noGrp="1"/>
          </p:cNvSpPr>
          <p:nvPr>
            <p:custDataLst>
              <p:tags r:id="rId64"/>
            </p:custDataLst>
          </p:nvPr>
        </p:nvSpPr>
        <p:spPr bwMode="gray">
          <a:xfrm>
            <a:off x="7431088" y="3500438"/>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E4BCB2-95F1-4E29-88FC-04286768FA97}" type="datetime'''''2''''''''5''''''''.''''''''''''''9'''''''''''''''''''">
              <a:rPr lang="en-US" altLang="en-US" sz="1000" b="0" smtClean="0">
                <a:effectLst/>
              </a:rPr>
              <a:pPr/>
              <a:t>25.9</a:t>
            </a:fld>
            <a:endParaRPr kumimoji="0" lang="ja-JP" altLang="en-US" sz="1000" b="0" dirty="0">
              <a:sym typeface="+mn-lt"/>
            </a:endParaRPr>
          </a:p>
        </p:txBody>
      </p:sp>
      <p:sp>
        <p:nvSpPr>
          <p:cNvPr id="115" name="Text Placeholder 12"/>
          <p:cNvSpPr>
            <a:spLocks noGrp="1"/>
          </p:cNvSpPr>
          <p:nvPr>
            <p:custDataLst>
              <p:tags r:id="rId65"/>
            </p:custDataLst>
          </p:nvPr>
        </p:nvSpPr>
        <p:spPr bwMode="auto">
          <a:xfrm>
            <a:off x="5227638" y="2162175"/>
            <a:ext cx="7921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リンギット）</a:t>
            </a:r>
          </a:p>
        </p:txBody>
      </p:sp>
      <p:sp useBgFill="1">
        <p:nvSpPr>
          <p:cNvPr id="131" name="Text Placeholder 12"/>
          <p:cNvSpPr>
            <a:spLocks noGrp="1"/>
          </p:cNvSpPr>
          <p:nvPr>
            <p:custDataLst>
              <p:tags r:id="rId66"/>
            </p:custDataLst>
          </p:nvPr>
        </p:nvSpPr>
        <p:spPr bwMode="gray">
          <a:xfrm>
            <a:off x="8088313" y="3465513"/>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352550-2711-4651-9784-5E166AE618D8}" type="datetime'2''''''''''6''.''''''2'''''''''''''''''''">
              <a:rPr lang="en-US" altLang="en-US" sz="1000" b="0" smtClean="0">
                <a:effectLst/>
              </a:rPr>
              <a:pPr/>
              <a:t>26.2</a:t>
            </a:fld>
            <a:endParaRPr kumimoji="0" lang="ja-JP" altLang="en-US" sz="1000" b="0" dirty="0">
              <a:sym typeface="+mn-lt"/>
            </a:endParaRPr>
          </a:p>
        </p:txBody>
      </p:sp>
      <p:sp useBgFill="1">
        <p:nvSpPr>
          <p:cNvPr id="151" name="テキスト プレースホルダ 9">
            <a:extLst>
              <a:ext uri="{FF2B5EF4-FFF2-40B4-BE49-F238E27FC236}">
                <a16:creationId xmlns:a16="http://schemas.microsoft.com/office/drawing/2014/main" id="{2DE9B2C7-ABFF-4888-A295-59F3E7D2895F}"/>
              </a:ext>
            </a:extLst>
          </p:cNvPr>
          <p:cNvSpPr>
            <a:spLocks noGrp="1"/>
          </p:cNvSpPr>
          <p:nvPr>
            <p:custDataLst>
              <p:tags r:id="rId67"/>
            </p:custDataLst>
          </p:nvPr>
        </p:nvSpPr>
        <p:spPr bwMode="gray">
          <a:xfrm>
            <a:off x="8909050" y="3443288"/>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45608E-C1D5-4F45-9BB7-ADC64CE9479D}" type="datetime'''2''''6''''''''''''''''''''''''''''''''.5'''''''''''''''''">
              <a:rPr lang="en-US" altLang="en-US" sz="1000" smtClean="0">
                <a:effectLst/>
                <a:sym typeface="+mn-lt"/>
              </a:rPr>
              <a:pPr marL="0" indent="0" algn="ctr">
                <a:spcBef>
                  <a:spcPct val="0"/>
                </a:spcBef>
                <a:buNone/>
              </a:pPr>
              <a:t>26.5</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00D9C713-F588-47D4-8BFB-A9200F5C58A6}"/>
              </a:ext>
            </a:extLst>
          </p:cNvPr>
          <p:cNvSpPr>
            <a:spLocks noGrp="1"/>
          </p:cNvSpPr>
          <p:nvPr>
            <p:custDataLst>
              <p:tags r:id="rId68"/>
            </p:custDataLst>
          </p:nvPr>
        </p:nvSpPr>
        <p:spPr bwMode="gray">
          <a:xfrm>
            <a:off x="9074150" y="34972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C6E1AF-EFD3-40CD-BDDB-D2571DF47EDE}" type="datetime'''''''''''''''''''''''''''''''2''''''''''9''''''.8'''''''">
              <a:rPr lang="en-US" altLang="en-US" sz="1000" smtClean="0">
                <a:effectLst/>
                <a:sym typeface="+mn-lt"/>
              </a:rPr>
              <a:pPr marL="0" indent="0" algn="ctr">
                <a:spcBef>
                  <a:spcPct val="0"/>
                </a:spcBef>
                <a:buNone/>
              </a:pPr>
              <a:t>29.8</a:t>
            </a:fld>
            <a:endParaRPr lang="ja-JP" altLang="en-US" sz="1000" dirty="0">
              <a:sym typeface="+mn-lt"/>
            </a:endParaRPr>
          </a:p>
        </p:txBody>
      </p:sp>
      <p:sp useBgFill="1">
        <p:nvSpPr>
          <p:cNvPr id="14" name="テキスト プレースホルダ 9">
            <a:extLst>
              <a:ext uri="{FF2B5EF4-FFF2-40B4-BE49-F238E27FC236}">
                <a16:creationId xmlns:a16="http://schemas.microsoft.com/office/drawing/2014/main" id="{73B863E8-76AC-06DA-0ED5-CEF4A6AE413D}"/>
              </a:ext>
            </a:extLst>
          </p:cNvPr>
          <p:cNvSpPr>
            <a:spLocks/>
          </p:cNvSpPr>
          <p:nvPr>
            <p:custDataLst>
              <p:tags r:id="rId69"/>
            </p:custDataLst>
          </p:nvPr>
        </p:nvSpPr>
        <p:spPr bwMode="gray">
          <a:xfrm>
            <a:off x="7596188" y="30416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4A3659-A9A1-46F6-9612-75FB6F42DF78}" type="datetime'''''''''''''''''''''''''''''''''''31''''''''''.''''''''''''0'">
              <a:rPr lang="en-US" altLang="en-US" sz="1000" smtClean="0">
                <a:effectLst/>
                <a:sym typeface="+mn-lt"/>
              </a:rPr>
              <a:pPr marL="0" lvl="0" indent="0" algn="ctr">
                <a:spcBef>
                  <a:spcPct val="0"/>
                </a:spcBef>
                <a:buNone/>
              </a:pPr>
              <a:t>31.0</a:t>
            </a:fld>
            <a:endParaRPr kumimoji="1" lang="en-US" altLang="ja-JP" sz="1000" dirty="0">
              <a:sym typeface="+mn-lt"/>
            </a:endParaRPr>
          </a:p>
        </p:txBody>
      </p:sp>
      <p:sp useBgFill="1">
        <p:nvSpPr>
          <p:cNvPr id="15" name="テキスト プレースホルダ 9">
            <a:extLst>
              <a:ext uri="{FF2B5EF4-FFF2-40B4-BE49-F238E27FC236}">
                <a16:creationId xmlns:a16="http://schemas.microsoft.com/office/drawing/2014/main" id="{30680510-897D-8648-73E4-EF60EBAE4BAF}"/>
              </a:ext>
            </a:extLst>
          </p:cNvPr>
          <p:cNvSpPr>
            <a:spLocks/>
          </p:cNvSpPr>
          <p:nvPr>
            <p:custDataLst>
              <p:tags r:id="rId70"/>
            </p:custDataLst>
          </p:nvPr>
        </p:nvSpPr>
        <p:spPr bwMode="gray">
          <a:xfrm>
            <a:off x="8416925" y="37084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79EB70-F9D4-4509-ABE0-AF951693BD57}" type="datetime'''''''2''''''''''''''''''''''''7''''''''''''''.''''''''4'''''">
              <a:rPr lang="en-US" altLang="en-US" sz="1000" smtClean="0">
                <a:effectLst/>
                <a:sym typeface="+mn-lt"/>
              </a:rPr>
              <a:pPr marL="0" lvl="0" indent="0" algn="ctr">
                <a:spcBef>
                  <a:spcPct val="0"/>
                </a:spcBef>
                <a:buNone/>
              </a:pPr>
              <a:t>27.4</a:t>
            </a:fld>
            <a:endParaRPr kumimoji="1" lang="en-US" altLang="ja-JP" sz="1000" dirty="0">
              <a:sym typeface="+mn-lt"/>
            </a:endParaRPr>
          </a:p>
        </p:txBody>
      </p:sp>
      <p:sp useBgFill="1">
        <p:nvSpPr>
          <p:cNvPr id="16" name="テキスト プレースホルダ 9">
            <a:extLst>
              <a:ext uri="{FF2B5EF4-FFF2-40B4-BE49-F238E27FC236}">
                <a16:creationId xmlns:a16="http://schemas.microsoft.com/office/drawing/2014/main" id="{2EABBA27-B698-6624-BBB6-19BB3805999F}"/>
              </a:ext>
            </a:extLst>
          </p:cNvPr>
          <p:cNvSpPr>
            <a:spLocks/>
          </p:cNvSpPr>
          <p:nvPr>
            <p:custDataLst>
              <p:tags r:id="rId71"/>
            </p:custDataLst>
          </p:nvPr>
        </p:nvSpPr>
        <p:spPr bwMode="gray">
          <a:xfrm>
            <a:off x="8580438" y="3460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136EA-F69C-48F6-9394-945E01BAA8ED}" type="datetime'2''''''6.''''''''''''''''''3'''''''''''''''''''">
              <a:rPr lang="en-US" altLang="en-US" sz="1000" smtClean="0">
                <a:effectLst/>
                <a:sym typeface="+mn-lt"/>
              </a:rPr>
              <a:pPr marL="0" lvl="0" indent="0" algn="ctr">
                <a:spcBef>
                  <a:spcPct val="0"/>
                </a:spcBef>
                <a:buNone/>
              </a:pPr>
              <a:t>26.3</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5929BC45-3587-9EA8-B4D2-86351E84F2AC}"/>
              </a:ext>
            </a:extLst>
          </p:cNvPr>
          <p:cNvSpPr>
            <a:spLocks/>
          </p:cNvSpPr>
          <p:nvPr>
            <p:custDataLst>
              <p:tags r:id="rId72"/>
            </p:custDataLst>
          </p:nvPr>
        </p:nvSpPr>
        <p:spPr bwMode="auto">
          <a:xfrm>
            <a:off x="5454650"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EC8915-4C22-4399-96B9-0CC4A8FA7E71}"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968C808A-A8CA-1FAF-A4BC-7BDFF482690B}"/>
              </a:ext>
            </a:extLst>
          </p:cNvPr>
          <p:cNvSpPr>
            <a:spLocks/>
          </p:cNvSpPr>
          <p:nvPr>
            <p:custDataLst>
              <p:tags r:id="rId73"/>
            </p:custDataLst>
          </p:nvPr>
        </p:nvSpPr>
        <p:spPr bwMode="auto">
          <a:xfrm>
            <a:off x="56880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6F6A4-CCE7-4550-8C69-F4BAE1CB0B6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482674C4-3A97-FBCD-DEF5-F981AC5C5252}"/>
              </a:ext>
            </a:extLst>
          </p:cNvPr>
          <p:cNvSpPr>
            <a:spLocks/>
          </p:cNvSpPr>
          <p:nvPr>
            <p:custDataLst>
              <p:tags r:id="rId74"/>
            </p:custDataLst>
          </p:nvPr>
        </p:nvSpPr>
        <p:spPr bwMode="auto">
          <a:xfrm>
            <a:off x="5853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06629F-310B-478B-806A-B237A30C0AD8}"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4" name="テキスト プレースホルダ 9">
            <a:extLst>
              <a:ext uri="{FF2B5EF4-FFF2-40B4-BE49-F238E27FC236}">
                <a16:creationId xmlns:a16="http://schemas.microsoft.com/office/drawing/2014/main" id="{148E7B6B-F9E8-8BF2-E370-9F21DA9ACCDC}"/>
              </a:ext>
            </a:extLst>
          </p:cNvPr>
          <p:cNvSpPr>
            <a:spLocks/>
          </p:cNvSpPr>
          <p:nvPr>
            <p:custDataLst>
              <p:tags r:id="rId75"/>
            </p:custDataLst>
          </p:nvPr>
        </p:nvSpPr>
        <p:spPr bwMode="auto">
          <a:xfrm>
            <a:off x="60166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33230-5F1F-46B4-B6EB-97887F999573}"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67B0D01F-C6F1-70DE-39A6-36B5A3D9EC19}"/>
              </a:ext>
            </a:extLst>
          </p:cNvPr>
          <p:cNvSpPr>
            <a:spLocks/>
          </p:cNvSpPr>
          <p:nvPr>
            <p:custDataLst>
              <p:tags r:id="rId76"/>
            </p:custDataLst>
          </p:nvPr>
        </p:nvSpPr>
        <p:spPr bwMode="auto">
          <a:xfrm>
            <a:off x="61817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97291-2B7B-4FAF-BDF5-560F7A2AA9AF}"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9DE3A99B-0488-A0AE-08DD-085A6329E73F}"/>
              </a:ext>
            </a:extLst>
          </p:cNvPr>
          <p:cNvSpPr>
            <a:spLocks/>
          </p:cNvSpPr>
          <p:nvPr>
            <p:custDataLst>
              <p:tags r:id="rId77"/>
            </p:custDataLst>
          </p:nvPr>
        </p:nvSpPr>
        <p:spPr bwMode="auto">
          <a:xfrm>
            <a:off x="63452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329D88-29EA-48F6-B149-B46644A915F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B2ACA6BE-00AC-BCB7-41A4-246AEF03F08E}"/>
              </a:ext>
            </a:extLst>
          </p:cNvPr>
          <p:cNvSpPr>
            <a:spLocks/>
          </p:cNvSpPr>
          <p:nvPr>
            <p:custDataLst>
              <p:tags r:id="rId78"/>
            </p:custDataLst>
          </p:nvPr>
        </p:nvSpPr>
        <p:spPr bwMode="auto">
          <a:xfrm>
            <a:off x="6510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4FA497-D6F5-48DB-BE54-30A1B753C943}"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D9782537-663A-021A-4355-BE8910B37C0A}"/>
              </a:ext>
            </a:extLst>
          </p:cNvPr>
          <p:cNvSpPr>
            <a:spLocks/>
          </p:cNvSpPr>
          <p:nvPr>
            <p:custDataLst>
              <p:tags r:id="rId79"/>
            </p:custDataLst>
          </p:nvPr>
        </p:nvSpPr>
        <p:spPr bwMode="auto">
          <a:xfrm>
            <a:off x="66738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00316-DEB6-4FE2-816F-5A1158D4CB3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188C4D54-552C-7494-8041-1B177AE5B3DD}"/>
              </a:ext>
            </a:extLst>
          </p:cNvPr>
          <p:cNvSpPr>
            <a:spLocks/>
          </p:cNvSpPr>
          <p:nvPr>
            <p:custDataLst>
              <p:tags r:id="rId80"/>
            </p:custDataLst>
          </p:nvPr>
        </p:nvSpPr>
        <p:spPr bwMode="auto">
          <a:xfrm>
            <a:off x="68389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160EF4-4C04-4406-B721-8E38EF8C3FCB}"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E95F5D0A-60C9-1D85-94C2-80FDB5D1E704}"/>
              </a:ext>
            </a:extLst>
          </p:cNvPr>
          <p:cNvSpPr>
            <a:spLocks/>
          </p:cNvSpPr>
          <p:nvPr>
            <p:custDataLst>
              <p:tags r:id="rId81"/>
            </p:custDataLst>
          </p:nvPr>
        </p:nvSpPr>
        <p:spPr bwMode="auto">
          <a:xfrm>
            <a:off x="700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A7EF37-2FD6-4FBF-805F-67F622E4CB7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8642419E-BF4B-D160-A89B-BBBD71F6D040}"/>
              </a:ext>
            </a:extLst>
          </p:cNvPr>
          <p:cNvSpPr>
            <a:spLocks/>
          </p:cNvSpPr>
          <p:nvPr>
            <p:custDataLst>
              <p:tags r:id="rId82"/>
            </p:custDataLst>
          </p:nvPr>
        </p:nvSpPr>
        <p:spPr bwMode="auto">
          <a:xfrm>
            <a:off x="71659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A8EAA9-AB20-4319-9124-023AB954E32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7521020C-E50C-B9C2-8FEE-DF24B8880781}"/>
              </a:ext>
            </a:extLst>
          </p:cNvPr>
          <p:cNvSpPr>
            <a:spLocks/>
          </p:cNvSpPr>
          <p:nvPr>
            <p:custDataLst>
              <p:tags r:id="rId83"/>
            </p:custDataLst>
          </p:nvPr>
        </p:nvSpPr>
        <p:spPr bwMode="auto">
          <a:xfrm>
            <a:off x="7331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FD4396-A879-442E-A6B7-C34B4F0074C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7EC26A15-0A8F-692D-5EC7-EF33B6FBD634}"/>
              </a:ext>
            </a:extLst>
          </p:cNvPr>
          <p:cNvSpPr>
            <a:spLocks/>
          </p:cNvSpPr>
          <p:nvPr>
            <p:custDataLst>
              <p:tags r:id="rId84"/>
            </p:custDataLst>
          </p:nvPr>
        </p:nvSpPr>
        <p:spPr bwMode="auto">
          <a:xfrm>
            <a:off x="74945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E554EE-0283-49EB-A317-0424ED3175A7}"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D4D2F721-2DDD-D5EC-07D7-C6AD86A9EDD9}"/>
              </a:ext>
            </a:extLst>
          </p:cNvPr>
          <p:cNvSpPr>
            <a:spLocks/>
          </p:cNvSpPr>
          <p:nvPr>
            <p:custDataLst>
              <p:tags r:id="rId85"/>
            </p:custDataLst>
          </p:nvPr>
        </p:nvSpPr>
        <p:spPr bwMode="auto">
          <a:xfrm>
            <a:off x="7659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F94255-4CAA-4E98-8A21-664C3745670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C6664FDD-7DDA-21F2-9CD0-C6B9DB962999}"/>
              </a:ext>
            </a:extLst>
          </p:cNvPr>
          <p:cNvSpPr>
            <a:spLocks/>
          </p:cNvSpPr>
          <p:nvPr>
            <p:custDataLst>
              <p:tags r:id="rId86"/>
            </p:custDataLst>
          </p:nvPr>
        </p:nvSpPr>
        <p:spPr bwMode="auto">
          <a:xfrm>
            <a:off x="7823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7503C6-AB94-4559-8D98-3F660A8D76E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5ACFFB5A-DAD9-DF01-47D2-72A56706D1D4}"/>
              </a:ext>
            </a:extLst>
          </p:cNvPr>
          <p:cNvSpPr>
            <a:spLocks/>
          </p:cNvSpPr>
          <p:nvPr>
            <p:custDataLst>
              <p:tags r:id="rId87"/>
            </p:custDataLst>
          </p:nvPr>
        </p:nvSpPr>
        <p:spPr bwMode="auto">
          <a:xfrm>
            <a:off x="7988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214E8-032A-4A68-97B3-E1C363E27909}"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759A56D2-2786-BAC4-E4E1-7107A237EA89}"/>
              </a:ext>
            </a:extLst>
          </p:cNvPr>
          <p:cNvSpPr>
            <a:spLocks/>
          </p:cNvSpPr>
          <p:nvPr>
            <p:custDataLst>
              <p:tags r:id="rId88"/>
            </p:custDataLst>
          </p:nvPr>
        </p:nvSpPr>
        <p:spPr bwMode="auto">
          <a:xfrm>
            <a:off x="8151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2F8D01-AE71-42FF-BA04-8CC3F24B5852}"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103" name="テキスト プレースホルダ 9"/>
          <p:cNvSpPr>
            <a:spLocks noGrp="1"/>
          </p:cNvSpPr>
          <p:nvPr>
            <p:custDataLst>
              <p:tags r:id="rId89"/>
            </p:custDataLst>
          </p:nvPr>
        </p:nvSpPr>
        <p:spPr bwMode="gray">
          <a:xfrm>
            <a:off x="5632450" y="32988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79C44B-07A8-4E49-8212-0FD2A916F58E}" type="datetime'''''3''''''''2''''.''''''''''''''''''''''''''''0'''''''''''''">
              <a:rPr lang="en-US" altLang="en-US" sz="1000" smtClean="0">
                <a:effectLst/>
              </a:rPr>
              <a:pPr/>
              <a:t>32.0</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C7BA4972-C6D0-8108-5BFD-CD123A7585B9}"/>
              </a:ext>
            </a:extLst>
          </p:cNvPr>
          <p:cNvSpPr>
            <a:spLocks/>
          </p:cNvSpPr>
          <p:nvPr>
            <p:custDataLst>
              <p:tags r:id="rId90"/>
            </p:custDataLst>
          </p:nvPr>
        </p:nvSpPr>
        <p:spPr bwMode="auto">
          <a:xfrm>
            <a:off x="8480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7D9D94-ADAC-4511-B8B6-5FF3FD60888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F267B61B-FD28-A4FD-4D2D-8593C8C4DF22}"/>
              </a:ext>
            </a:extLst>
          </p:cNvPr>
          <p:cNvSpPr>
            <a:spLocks/>
          </p:cNvSpPr>
          <p:nvPr>
            <p:custDataLst>
              <p:tags r:id="rId91"/>
            </p:custDataLst>
          </p:nvPr>
        </p:nvSpPr>
        <p:spPr bwMode="auto">
          <a:xfrm>
            <a:off x="86439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5F9632-A6CE-4833-93BC-AFEAE510849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9DA61AD8-042A-0E6D-1CB6-A3976C563121}"/>
              </a:ext>
            </a:extLst>
          </p:cNvPr>
          <p:cNvSpPr>
            <a:spLocks/>
          </p:cNvSpPr>
          <p:nvPr>
            <p:custDataLst>
              <p:tags r:id="rId92"/>
            </p:custDataLst>
          </p:nvPr>
        </p:nvSpPr>
        <p:spPr bwMode="auto">
          <a:xfrm>
            <a:off x="8809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1823F9-FAA3-4CDA-A4A2-7401AE01743E}"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8CA39E55-1BDC-1C8F-F4EF-16C95C505B07}"/>
              </a:ext>
            </a:extLst>
          </p:cNvPr>
          <p:cNvSpPr>
            <a:spLocks/>
          </p:cNvSpPr>
          <p:nvPr>
            <p:custDataLst>
              <p:tags r:id="rId93"/>
            </p:custDataLst>
          </p:nvPr>
        </p:nvSpPr>
        <p:spPr bwMode="auto">
          <a:xfrm>
            <a:off x="89725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701D42-855B-449D-A270-E120CD25F87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0EDCBA9C-72F9-0191-4E5F-F433E4A0E5C9}"/>
              </a:ext>
            </a:extLst>
          </p:cNvPr>
          <p:cNvSpPr>
            <a:spLocks/>
          </p:cNvSpPr>
          <p:nvPr>
            <p:custDataLst>
              <p:tags r:id="rId94"/>
            </p:custDataLst>
          </p:nvPr>
        </p:nvSpPr>
        <p:spPr bwMode="auto">
          <a:xfrm>
            <a:off x="9137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0CA718-C574-4BDC-805F-84414E215C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2DA31B8A-CAF3-3B09-1D24-CEBE4169F66F}"/>
              </a:ext>
            </a:extLst>
          </p:cNvPr>
          <p:cNvSpPr>
            <a:spLocks/>
          </p:cNvSpPr>
          <p:nvPr>
            <p:custDataLst>
              <p:tags r:id="rId95"/>
            </p:custDataLst>
          </p:nvPr>
        </p:nvSpPr>
        <p:spPr bwMode="auto">
          <a:xfrm>
            <a:off x="9301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F5C5F-1963-44C2-AA09-27D85C8B846C}"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B3783C71-6342-231C-05E0-4E9A31C391B7}"/>
              </a:ext>
            </a:extLst>
          </p:cNvPr>
          <p:cNvSpPr>
            <a:spLocks/>
          </p:cNvSpPr>
          <p:nvPr>
            <p:custDataLst>
              <p:tags r:id="rId96"/>
            </p:custDataLst>
          </p:nvPr>
        </p:nvSpPr>
        <p:spPr bwMode="auto">
          <a:xfrm>
            <a:off x="83153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86893-51FB-4AEF-8A60-03279B1462A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89C2911C-A90C-572A-5C2F-63929C9294B2}"/>
              </a:ext>
            </a:extLst>
          </p:cNvPr>
          <p:cNvSpPr>
            <a:spLocks/>
          </p:cNvSpPr>
          <p:nvPr>
            <p:custDataLst>
              <p:tags r:id="rId97"/>
            </p:custDataLst>
          </p:nvPr>
        </p:nvSpPr>
        <p:spPr bwMode="auto">
          <a:xfrm>
            <a:off x="962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47FADA-99DD-4ED5-B36A-8F47AE6CA11A}"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63" name="テキスト プレースホルダ 9">
            <a:extLst>
              <a:ext uri="{FF2B5EF4-FFF2-40B4-BE49-F238E27FC236}">
                <a16:creationId xmlns:a16="http://schemas.microsoft.com/office/drawing/2014/main" id="{0A0EC537-36A2-B0ED-30E0-399AE5A51CB6}"/>
              </a:ext>
            </a:extLst>
          </p:cNvPr>
          <p:cNvSpPr>
            <a:spLocks/>
          </p:cNvSpPr>
          <p:nvPr>
            <p:custDataLst>
              <p:tags r:id="rId98"/>
            </p:custDataLst>
          </p:nvPr>
        </p:nvSpPr>
        <p:spPr bwMode="gray">
          <a:xfrm>
            <a:off x="9237663" y="3416300"/>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AB91F-5183-471C-BD15-64C41C8F818E}" type="datetime'''''''3''''''''''0''.''''''7'''''''''''''''''">
              <a:rPr lang="en-US" altLang="en-US" sz="1000" smtClean="0">
                <a:effectLst/>
                <a:sym typeface="+mn-lt"/>
              </a:rPr>
              <a:pPr marL="0" lvl="0" indent="0" algn="ctr">
                <a:spcBef>
                  <a:spcPct val="0"/>
                </a:spcBef>
                <a:buNone/>
              </a:pPr>
              <a:t>30.7</a:t>
            </a:fld>
            <a:endParaRPr kumimoji="1" lang="en-US" altLang="ja-JP" sz="1000" dirty="0">
              <a:sym typeface="+mn-lt"/>
            </a:endParaRPr>
          </a:p>
        </p:txBody>
      </p:sp>
      <p:sp useBgFill="1">
        <p:nvSpPr>
          <p:cNvPr id="144" name="テキスト プレースホルダ 9">
            <a:extLst>
              <a:ext uri="{FF2B5EF4-FFF2-40B4-BE49-F238E27FC236}">
                <a16:creationId xmlns:a16="http://schemas.microsoft.com/office/drawing/2014/main" id="{021D5276-2E24-460D-82B9-6B34A4F0A874}"/>
              </a:ext>
            </a:extLst>
          </p:cNvPr>
          <p:cNvSpPr>
            <a:spLocks noGrp="1"/>
          </p:cNvSpPr>
          <p:nvPr>
            <p:custDataLst>
              <p:tags r:id="rId99"/>
            </p:custDataLst>
          </p:nvPr>
        </p:nvSpPr>
        <p:spPr bwMode="gray">
          <a:xfrm>
            <a:off x="5953125" y="308610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6CB643-4DDA-479A-81A9-816DB633E005}" type="datetime'''''''''30''''''''''''''''''''''''''.''''''5'''''''''''">
              <a:rPr lang="en-US" altLang="en-US" sz="1000" smtClean="0">
                <a:effectLst/>
                <a:sym typeface="+mn-lt"/>
              </a:rPr>
              <a:pPr marL="0" indent="0" algn="ctr">
                <a:spcBef>
                  <a:spcPct val="0"/>
                </a:spcBef>
                <a:buNone/>
              </a:pPr>
              <a:t>30.5</a:t>
            </a:fld>
            <a:endParaRPr lang="ja-JP" altLang="en-US" sz="1000" dirty="0">
              <a:sym typeface="+mn-lt"/>
            </a:endParaRPr>
          </a:p>
        </p:txBody>
      </p:sp>
      <p:sp useBgFill="1">
        <p:nvSpPr>
          <p:cNvPr id="66" name="テキスト プレースホルダ 9">
            <a:extLst>
              <a:ext uri="{FF2B5EF4-FFF2-40B4-BE49-F238E27FC236}">
                <a16:creationId xmlns:a16="http://schemas.microsoft.com/office/drawing/2014/main" id="{FC63F26C-C07B-2469-205D-BD9EEA689922}"/>
              </a:ext>
            </a:extLst>
          </p:cNvPr>
          <p:cNvSpPr>
            <a:spLocks/>
          </p:cNvSpPr>
          <p:nvPr>
            <p:custDataLst>
              <p:tags r:id="rId100"/>
            </p:custDataLst>
          </p:nvPr>
        </p:nvSpPr>
        <p:spPr bwMode="gray">
          <a:xfrm>
            <a:off x="9402763" y="30130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C6D726-F75F-4F76-B236-907E52D6F577}" type="datetime'''''''3''''''''''5''.''''''''''''''''2'''''''''''''">
              <a:rPr lang="en-US" altLang="en-US" sz="1000" smtClean="0">
                <a:effectLst/>
                <a:sym typeface="+mn-lt"/>
              </a:rPr>
              <a:pPr/>
              <a:t>35.2</a:t>
            </a:fld>
            <a:endParaRPr kumimoji="1" lang="en-US" altLang="ja-JP" sz="1000" dirty="0">
              <a:sym typeface="+mn-lt"/>
            </a:endParaRPr>
          </a:p>
        </p:txBody>
      </p:sp>
      <p:sp useBgFill="1">
        <p:nvSpPr>
          <p:cNvPr id="69" name="テキスト プレースホルダ 9">
            <a:extLst>
              <a:ext uri="{FF2B5EF4-FFF2-40B4-BE49-F238E27FC236}">
                <a16:creationId xmlns:a16="http://schemas.microsoft.com/office/drawing/2014/main" id="{59387067-F9B4-06C1-DF05-79321A5F0858}"/>
              </a:ext>
            </a:extLst>
          </p:cNvPr>
          <p:cNvSpPr>
            <a:spLocks/>
          </p:cNvSpPr>
          <p:nvPr>
            <p:custDataLst>
              <p:tags r:id="rId101"/>
            </p:custDataLst>
          </p:nvPr>
        </p:nvSpPr>
        <p:spPr bwMode="gray">
          <a:xfrm>
            <a:off x="9566275" y="2722563"/>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87915F-D660-4E94-A44F-53BC3AD1D8A8}" type="datetime'''''''''3''8''''''''''''''''''''''''''''''.''''5'''''''''''''">
              <a:rPr lang="en-US" altLang="en-US" sz="1000" smtClean="0">
                <a:effectLst/>
                <a:sym typeface="+mn-lt"/>
              </a:rPr>
              <a:pPr/>
              <a:t>38.5</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31DF8670-0177-445C-8352-FEC3724E74C5}"/>
              </a:ext>
            </a:extLst>
          </p:cNvPr>
          <p:cNvSpPr>
            <a:spLocks noGrp="1"/>
          </p:cNvSpPr>
          <p:nvPr>
            <p:custDataLst>
              <p:tags r:id="rId102"/>
            </p:custDataLst>
          </p:nvPr>
        </p:nvSpPr>
        <p:spPr bwMode="gray">
          <a:xfrm>
            <a:off x="6281738" y="32194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20DBF-42B8-48C5-B736-F9BBD531735E}" type="datetime'''''29''''''''''''''''''''''''''''.''''''0'''''''''''''''''''">
              <a:rPr lang="en-US" altLang="en-US" sz="1000" smtClean="0">
                <a:effectLst/>
                <a:sym typeface="+mn-lt"/>
              </a:rPr>
              <a:pPr marL="0" indent="0" algn="ctr">
                <a:spcBef>
                  <a:spcPct val="0"/>
                </a:spcBef>
                <a:buNone/>
              </a:pPr>
              <a:t>29.0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9A7A06AC-DBC2-58DA-523B-937BCFA2C792}"/>
              </a:ext>
            </a:extLst>
          </p:cNvPr>
          <p:cNvSpPr>
            <a:spLocks/>
          </p:cNvSpPr>
          <p:nvPr>
            <p:custDataLst>
              <p:tags r:id="rId103"/>
            </p:custDataLst>
          </p:nvPr>
        </p:nvSpPr>
        <p:spPr bwMode="auto">
          <a:xfrm>
            <a:off x="9466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D66C03-A6C5-4CD3-8C20-25804F2D65C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1" name="4. Footnote">
            <a:extLst>
              <a:ext uri="{FF2B5EF4-FFF2-40B4-BE49-F238E27FC236}">
                <a16:creationId xmlns:a16="http://schemas.microsoft.com/office/drawing/2014/main" id="{366D9126-8D0B-4AE0-8311-E89AA82680E3}"/>
              </a:ext>
            </a:extLst>
          </p:cNvPr>
          <p:cNvSpPr txBox="1"/>
          <p:nvPr>
            <p:custDataLst>
              <p:tags r:id="rId104"/>
            </p:custDataLst>
          </p:nvPr>
        </p:nvSpPr>
        <p:spPr>
          <a:xfrm>
            <a:off x="227226" y="6444020"/>
            <a:ext cx="3283699"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2022</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1-11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78414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3.56214445008061542097E+00&quot;&gt;&lt;m_msothmcolidx val=&quot;0&quot;/&gt;&lt;m_rgb r=&quot;1F&quot; g=&quot;49&quot; b=&quot;7D&quot;/&gt;&lt;m_nBrightness endver=&quot;26206&quot; val=&quot;0&quot;/&gt;&lt;/elem&gt;&lt;elem m_fUsage=&quot;2.78559000000000001052E+00&quot;&gt;&lt;m_msothmcolidx val=&quot;0&quot;/&gt;&lt;m_rgb r=&quot;33&quot; g=&quot;99&quot; b=&quot;CC&quot;/&gt;&lt;m_nBrightness endver=&quot;26206&quot; val=&quot;0&quot;/&gt;&lt;/elem&gt;&lt;elem m_fUsage=&quot;1.88226982253951713453E+00&quot;&gt;&lt;m_msothmcolidx val=&quot;0&quot;/&gt;&lt;m_rgb r=&quot;80&quot; g=&quot;CC&quot; b=&quot;E8&quot;/&gt;&lt;m_nBrightness endver=&quot;26206&quot; val=&quot;0&quot;/&gt;&lt;/elem&gt;&lt;elem m_fUsage=&quot;1.76733159861156519099E+00&quot;&gt;&lt;m_msothmcolidx val=&quot;0&quot;/&gt;&lt;m_rgb r=&quot;C0&quot; g=&quot;E6&quot; b=&quot;F4&quot;/&gt;&lt;m_nBrightness endver=&quot;26206&quot; val=&quot;0&quot;/&gt;&lt;/elem&gt;&lt;elem m_fUsage=&quot;1.07144965945243464227E-03&quot;&gt;&lt;m_msothmcolidx val=&quot;0&quot;/&gt;&lt;m_rgb r=&quot;EC&quot; g=&quot;E5&quot; b=&quot;F4&quot;/&gt;&lt;m_nBrightness endver=&quot;26206&quot; val=&quot;0&quot;/&gt;&lt;/elem&gt;&lt;elem m_fUsage=&quot;4.94738511013104219696E-04&quot;&gt;&lt;m_msothmcolidx val=&quot;0&quot;/&gt;&lt;m_rgb r=&quot;00&quot; g=&quot;64&quot; b=&quot;C8&quot;/&gt;&lt;m_nBrightness endver=&quot;26206&quot; val=&quot;0&quot;/&gt;&lt;/elem&gt;&lt;elem m_fUsage=&quot;3.88454434648998262174E-04&quot;&gt;&lt;m_msothmcolidx val=&quot;0&quot;/&gt;&lt;m_rgb r=&quot;8C&quot; g=&quot;C8&quot; b=&quot;F0&quot;/&gt;&lt;m_nBrightness endver=&quot;26206&quot; val=&quot;0&quot;/&gt;&lt;/elem&gt;&lt;elem m_fUsage=&quot;3.77924119462792491159E-04&quot;&gt;&lt;m_msothmcolidx val=&quot;0&quot;/&gt;&lt;m_rgb r=&quot;EB&quot; g=&quot;05&quot; b=&quot;05&quot;/&gt;&lt;m_nBrightness endver=&quot;26206&quot; val=&quot;0&quot;/&gt;&lt;/elem&gt;&lt;elem m_fUsage=&quot;3.64353894205590446128E-05&quot;&gt;&lt;m_msothmcolidx val=&quot;0&quot;/&gt;&lt;m_rgb r=&quot;FA&quot; g=&quot;28&quot; b=&quot;28&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wwGgHXTFYJVDVyGVMzm.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ujkNGvb09Ho2_DCYchmJ5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gMbewefAVQChiegtIOtf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enuk9MfLQK2oYvtOnipXd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oe.S4MDrAY7luGW42rrF8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0PzeJxTH6fU7bL7vk3cLo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8.Di4_K_hQnLVum97F8grw"/>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sil12w7BSsrAOd1bWnlE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CqHFyTyYL.BaqITm20V19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ccH7JcEgG_G2TT5WSrStj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SzgYj5MtYcva.erOegMb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GBwKoA_xYuygL7rUxUrxX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3LfB3MF6Np5JM_nNSFySn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2ZEgMIacdt2kvPPFYa16Aw"/>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mto0CZSl2wMJ7QzW5zd6H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LpsHdssxH1.Vis0FZnZaJ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RV0Zdl.0pOidWcRjr0_Ej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IGk9Fj8Zd45TXZ80GYS0m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azj8aBHCSV8duKZssrvt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C1SkesIyjSLuUUrg2FcCE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VskpVGhTSsPqunPgi_1Ieg"/>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fZ4sPuStNv93aehTeElI0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66hJvcAleLbBBGGZv.Dyd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raAh3xiynvSogbRhwZjXOw"/>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WkGP4XeccQkwof3a9f04F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VMenpx8.roft75hdHBNQXw"/>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d2QvTY6sS7uMvAOAQGk_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zhp27Gm_UYd_EEKoCP.Wng"/>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lsaI.VEDo_PuXoJE_p5Qfw"/>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8v.ll6fn28hwQtiF2f_eF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_uXIhl8KNY3YbDMuaQG8m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oVnyz45FtyaiWN3TCrTqM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DMqyqUY8RNEyB1f1bc23w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yy9vMRuwgMVedQgUEAoAqw"/>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_yElZtHaJU9OixBHkNC28Q"/>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leTprJrvnQzOFLgvpquGI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ynRzbXbPB8YeT.OX3xCO7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ZhYxXO9PPQXEIY9ViHD_f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RtuRJKE2d.FuQcIIOxWM9g"/>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0kPdt6nRAdBOcKZpci46DA"/>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39TvOsKHI4lK.PkCVHj4pg"/>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lYg2ajY.kfqTrhtZPEtA9w"/>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v37jG0qqZdp6QWmzAva0F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uvOipXNC2JmcLpT_IaJH2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SdKtqcttlo8juGubumeMhg"/>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nHPUIxikjHYTHw_iF1vse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bPlxZBY2EkshSVSdEjjy_g"/>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7TfJ79VTmZ.aGNTJh7Ciug"/>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9UsrzRg7H_OU5ONc2T8XL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I_x2p2gUCqhdFbXUsj68y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PMXSuHG53hB89.go5hvz6w"/>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myiwVqOsDet24PS8t8Wlk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94quF8JqqhclHHJ75WDzU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bppQ1G0HCgFUY1ldlc7QdQ"/>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5MLKoTZCH0YTLk5Hd.Yp5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5q059e6.5y8d42k1loCVw"/>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6q03wNETM.JRIVzCL6.aA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mLTKUSzzS7zI1sM0xwYiv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fJZTAVskF.zm_2QlOK8Sk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F9jj3X7x3CIaUZ5mlSSJIA"/>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IG9Ne38Lk4NelK8TWH4cb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riWcxh4L7yeRFKSxpTspg"/>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UIzJIZVs2mfzBifqb3x0u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x7yLQfQeTt57WFbKbhZpO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ErtydEGOpv8zoQWch85a9g"/>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piLDBVSQLuQ7evt1VrnC2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dP0AGu7LBXrDiVe6IVUfj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zzMBSbT8Hsjldj5ysbbcy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egDxHbqFDPe.0PhWW.uLN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GK9cYeJhsFMEEpr81LQvSw"/>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Se6o6q2gh6emYQLpiOHFd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xOo5S.5LDrP4PtcpEZMhG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zYdpqh1qdRyTJDpapkm0kw"/>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q9LCHAww61mPG6pwxjCfgA"/>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vlZhb72pQp7eUaDR4pmT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7VMDvU88Fko1r5YOOxlrZ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llc8lpbFrk1YktSvtkKCt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RB8AuDwzskJGjnP7fiszU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sGWUxnebbOa8enTyBSJIa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Sr1sEOFJKEznJGyjkb2oF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wnDgFSL.RMsxnPlQLXxZLQ"/>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yr2wAEfOXYv.6q9WSFaoig"/>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w0_ZecxbXnklXDME6Y_gQ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1PzGPJ6szz9fukZVXltN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RyFGJMuj7t3ZPy8Vd0iJ2g"/>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J4BwpKKqQqIiITPlppqv1g"/>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6.VxuFpFVjTfg2CAi4NZhw"/>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XjANT7PlFB3oL9fvzMy0U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VoZlEH1FBeNXz7c7mWFTFQ"/>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8aMsN8wahbcEy1zeeEUX4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3H3R.3vVg21yO5VOAQrqs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k4nWqO5HqQtNCpv8e_kza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2BHfk_nYH5VQg4jXMI22K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n0n7LI2.fft7SVDvlofOa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zN.NvCbvC3QApdnjjwB_s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DxB.fYV4PA9sJ_zwPUICw"/>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k24_sjHb0GqctGZ3ptbEB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2tYX.kVqWeypogfE6jiNX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zQg8rP1c2yIAJLO2gR3cOg"/>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fh.Vc2AA_j.vWxXGL3g7Fg"/>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RIi_sBDQdhN3CIwyqpWZO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4UgLSlSElibBWxjzQrlLf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lou8Cez5YnE2CiQOPVTh3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G9DLHmfXv7H5UeV5XLlRC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N.m.GtyKNkFQvVlBoXaa4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mM_iORPwwyfxsbok7yDn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D2ETUImpsIoQg9qVRmODGg"/>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kggPo1.2slAVXeMsSA2t4g"/>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VAaYi7bNHSVOaKdQG6TzO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uAHkbMyUwWe3BIBWENoeDA"/>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r13W8QlLxN7GiFE7rneH3g"/>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DIaCfdOoRCtTRT6MRP7WE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qpBJwBho79aigyRNqT4X9w"/>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1gxJO._PHfjTtjwA980AW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wSl9C1Qr1pW1qMXXmLZOc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Qeg5wk_aPqKkvF0gpo5Iz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2eAhJny8BBqCDauS31vQL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OL4EcMNZ1QifMfs0myoe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E23X195Ga8rYuz3shD6L7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AooyfcmFXPuCWyUpV9ZAe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4QINIWVZ_jpjP4hnna26Xw"/>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13MadoeuF2GMrC0B.2ASk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lD6NdApfiDr934uiRFy8rQ"/>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1XQ_YJhDfZ8tVi.vrxulsw"/>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cZMlwG4Tpc12QSPYkCGXKw"/>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YqIpvVFa50ib28GLLJD.G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KK0yu5P9G8Ka8yDzPUL5k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7LPsVvitrpdhgDaC21wpn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OSLfcIF_Gd8B.arjIMteXg"/>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M5g5weFVjw6NjuQwiMrCY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04BZvNClimm9EdKkUfNxyA"/>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R77OCRljFhWJrLweQuY2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r.57IA.2R0Oo04NNzJwFUA"/>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_vLF.mmAlcXbMRPN3bXgbw"/>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b_yYKMhtbHGduMYpOqJa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BnVgPhcxLDduZcz3Y6ms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lLBOrr_kuxSIpIMODmzwDA"/>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It5SkbpXt3qnuO7JWWtBBg"/>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ToHqfcjs77Vad8fmyX9Cdw"/>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j8iqQ1C96MeBzT8CnuFhI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VDdaBl68ExS.L_cJ2CkhS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MMEvnv5rlrVQPC2xAo4Seg"/>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f.9ArRrr1k3fHOwbL7_3_g"/>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YQOXFQSCEDxYexjHhN2O1w"/>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6gy0eSO8DMUQ9R_ZzkoVgg"/>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oolV6sT1ASaDQDVbZKqn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H_dGO5RnEgqwTp9KIBzHw"/>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qa0wRK_ppK1ECjQBb.wr.g"/>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bn4Vc_LSa4e.axUFVQ4Sqw"/>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6vYOU45fQObc.alnGaY6w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1gIXIUzUMUsB2uZv2GIQDg"/>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0FZ6kmvpQc9YLrQaCp8z3g"/>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1E90QWoy6EragP0hojSPsQ"/>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1d7i2MBB4WZm5l1I_pyUhw"/>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T7CEcpeGE5h_N333ipJuo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NF_z08aGiNT2GlPGDd7SY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z.tdOvhBCjbXjWzHA_DxB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_t9LbVBjS5nNF_AUYp64Q"/>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Mvlx8dBASR7JHJsrv95TxQ"/>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oY99CBEG0S9BaqZ2hU7__g"/>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eYwNfB_SP0A.Bnw04LVWXA"/>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MpvszEfiPOEbsJ48boso6Q"/>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4V7SbvBQhK.KKojiRd4soA"/>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dm6ef6gxRIT3RJEkFu_LJQ"/>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2JlQExD.x4EkwUOx1WFdFA"/>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vJg3fM8FwClSjqubPCET3w"/>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OF7K4mHiUPkzEygV1fRc6A"/>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uN1rmJVLUb8iYYxbB3zP7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OKL_VdXSoFy3Ma5xQhDSQ"/>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qVrFPar4KMhdJF2skLn7xA"/>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AOoRk6SaiCN1jieeeOXi7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UAvgR6vVgaMlICG1nFyl0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8RaRwnQ.rw9u0TU9_GMIDg"/>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lOKw0SLD2Zu4v9.oAXFmc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VBeJJ7qRGvVFUOPxjPcLig"/>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SyIUR0YP1pkaKo9UHl7QRA"/>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5s_SVbYONg79z6cSZCJpTA"/>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n9qlBMcwcdgUXgdY4c7ndg"/>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R0igg94b0l4inUrGB0fM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Q0OlkSLeFDETImfy7G9pw"/>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kNZ4rrpbLHBbqkd4tu6Ezw"/>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MqNFhXAuMMlAqnPC3n1gKg"/>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D2aqop8ESz4eiWaZYdQjnw"/>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wbmVy7zUG80bonHm3M0F3w"/>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Qw7f1kN0nEUAaF.gGZzcgQ"/>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_Bh3hsWGOyu.5RA8fJb2ag"/>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vl.ZsX5p7qOw.SdO65ox6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l1aPJeQPwzrkDlIweeT.QQ"/>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fb_RZsuznbQ0eBxgqKB2eA"/>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uCjh4vblYq8rgQNuE17pa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CKbLPNcqSq1pkUhjXRmvg"/>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gLYQX8CQkeMSZs.x4MA5h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3yx.liTJuXPFErkmqu2Dpg"/>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RPUg9R5OXBGPVFU5KtCl4w"/>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dmYMaIK7WKEIliGjjZKPIA"/>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6kHGboBphtDeEbgqM6n9MA"/>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1oH_VAkJkbitL3X7P.4VQ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EBZju2VfcuZkSAID.naOeg"/>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BjpzQVlclmvUnLB6nPdvLA"/>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nAnjzqnKYFHBJaz67VWwa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O.1ZUign_UEUkraJnPqwB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PNRsLyfO_oLj6PBfy3Re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nlCFYxFSlG0BcKXGoE0_Ag"/>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uV_E.7AexRWPl0jichrWTQ"/>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zp6.e6pjbUjRT6RWK8wrTQ"/>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tpvWFDiaoAG8dS4i0gbsG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VvNpusiR1JKZPaUoWNz.1Q"/>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OvQQFtK.uS3n5zWkagvN1A"/>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oMjBxp7fAogE33qSVeH8tQ"/>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MA.A51wxazaILhWqrhYus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guvoGlwEWxb2osS5V5C20g"/>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REXI87CTXRFAfc6SZzB3A"/>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GXghYtzcTRe37EAq7gIJf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rXbpQsYFP51jN7YcNMEd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T7SebK.Nfx6gIT7Bsj0zYg"/>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FznfFA.wIyBJXLRC2_jaA"/>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gm.MItHcl6A6.lm9wM5HX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YhWIQ7_4_cbOCteMyB9b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cMuEVghoekGPC2ufoqxv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5Apmrw8v_0vHFlG6Geze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I.Ukf4l2Rlb9AVhheSDqy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2W054DAlmX0IsaJ21Exfo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LIJwElk1ZdAgTupsss1B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vpBrjy4gYcS.6pvB2hCJ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n1odSLVwa9nlCNg_f_VJq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bypLzDcD4DPZCgiJLVWbZ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VAmElJS79irpVJwmwKTu2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IluU93fWbTNM3Mo3qN_Fb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1pWqML7LTSQUkgT4sZ3CP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vsknEEWo9NKAKTMi74lc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_55tD.h.OQqBErcW52bFM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wAn2489DZJs5ThYwB5aC8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Y2K9RSp.xPpzwHKHufK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FtqkLiRogZDZPE0EVPPLM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1eoSmHo2PILgbaLXJDh77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2xAqT3ndviYombX.WwatF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Uf6jzxTH_V7RgANXqfjlk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1HXKadsj3uQc3xp3LHQbZ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VpwdI0NwarnNcCCW2Exn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MJGoGRJdcqf5DI65VjF9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1R7XeA0VeOcUQj1Tg1QYI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e8sIKu.IkGB9ni_ze3mzb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AfYKTyoka6ktQzns3jka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PNtzWfHcgeySHz1Mf3ON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8.yhHmOjDArBqdMN9fzqi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6dD7E.iiyEVG6IpbC8ei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5.Qw9Xbrpc9BQwJQpLAy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7dsvHGJWiociAW_WvRsz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YY.ZyxEzhjRd3ZR0zlOY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y6bjr9cvYBbA8tP0zJul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pXOVdzj3_bcVvrdyVP5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vvgyVxq83dAY_iV05eqeB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Ma8gptcUd4KeR9SgxyD_Z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TsYsQ8NPEHfLLTm0Dw6PJ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Cr9pSqugkdIZvMznaJO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ZRQMRbldlyZ2vqFM5GRv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L2sKtcAaRcDf4c8VBGPvo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m6ovhsgiTbITMGVfc5Bj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p40CWNkE7tZRW3Hp1S.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LJJ5GNZAvaZQRIozP.wV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2DeM1JH5ntK0_9fFRRkP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MRKvkNPWnDrD9roLdL1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fS8xUZuz6Y.mcIVwHwUrW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d1n5lFvL3VmXFZ.yQra_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IqPuLX9ElVksoRGV5qWaV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54LVQp2mxH0HpSX_3.Mu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aKfDWrP4.mAOaQyiyQU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j8KGeOBRWnl6gZqCiRCtO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7rY5i8H1xLZO3B7r_ORw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LDeT_ifIeIkiMt1KhNs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aILE.i77k9g3Fri0.hqx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DUMDZRgkgNyyZyrLNoCB1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zfDxDABvRNusWujWytUm.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PLxkYoHjWfRXJxQQUF09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hK_XQvo_j35KHrSXV3xb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0W3yeP3bFyY1ennSC9wzM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NvWJfyPvRxQ33l_r31V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isay.saaP4qW0DaEGOSp.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8YE4v3ZPs3Dde.vhFyLzM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j854NSJxvuXAGF5KBHPl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erhKBlyIHnYe7EzFEDn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OHM0kAT_GBXBTwBY3n8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aHq9jDcCUPC3LHJKa3r9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B1l0.XrfSJwptEzWtidFS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jKcHrTaoonG5KaRZA12y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lhsk1FnXy9RXHiJUalEBm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8EYjd_DO17oU2DGMVfg9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N1ahat9rgB_BLEHqkRsHo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9Q6FO_uGQxFS3.U.KWk6K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N6myPR.IEz5Ve6Lpj86hD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NGLt2RtlBeeqtxok4F1AM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FXPwJZtMXCAeNhuiBKCHQ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CWFZT..YjXtOA7DWHj5i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PChAZrf3GGt.rLRnvIH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Aa26DYqB22ZRtHfpd8EC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rC0LtgQa4sZqZ_stvFe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vVYIHGg2qeaxyOIeRz73C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nRWSv_mbKZch8byBPNtXG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Ypj6Kyac3xYjppagT_p7e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p1uWuXGoCkxW38w.gP0bh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Bj.tlFpb3D6Tnx7ayUJ3x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4nQc3.fzdBTwkru9HWvuJ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i7QtVwhRQgZjQXQy2XVm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YvzNcZW8qmOoBKeabT_Y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G1IqAOHM5sWRKL69LQ.NQ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SbalPdYGQAJ3KXziIJt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GqUnK.ncD4pZ8ON7oM3X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9IdS9bFtgZmcnh367TDF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g48eRbzhjCdtXzlDZQTE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adhmuqZxjI1FOKoEZ2kV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qQEh4KZHD1fqTSHQntQ9J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2CjnryK1mmIX4S_yeHKSM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HwtTcz6Z6wpnXIH1Nvaq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JoKzH6_vxKvEG3ArDmUu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PaNOhM_hvzGKj665FnK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x3x_vR8ObQ.WDneWNjrck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tK.Z9SmLiUvfW.aYSkJ7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05UcUhoXkBtzBU1X.PgWz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UBoGC0I5sktevpdxYFz0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znT2YWkyZEL.5HEo3jA5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usfD_IlEU6goMGEueK7v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v8X21yQmYngWa5MtvG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4zB0W.aluLSix3cPwKEf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Eeo3ROlZkL.Ee1cG.IkO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dOG9.FzQUgo2uW5uy.Eq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a630EWNs.h1XyFD4hT69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tofq3IEIL4Dwqs6qoWfg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eZi3A3XM8mlEjq0zEtZJE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iPwU9uyv1L8S0O.y693_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UfCErV_1z8t.2R2u_Q3db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50F.QBpmiUa2aP4mdqqH9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RTrhNTEPGjONTfI2I.zBY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jrmVuWRFoI1GymXfp8SS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xwKX_ABRMQDCtoIAkGOx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QoUHP5ON663XUMRJ3y90U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15ka8YOaDUmQvc61ilr4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J1.7h06FHs_x.PwlrpEgk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bYJHA0czH8Hvs4aidhE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jWfGXteF_uqiLMPxjekB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7vE_ywsR7ww3JNT_NZj5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VmwNdwxd834Bs6hP2BQsu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4j4zjWno.Lo5n0CYh8VS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_t1D2i5mnwC82USeb.lh3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8D4yadZhr7RhdokA2xP_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uwRCx6LAQdIetYedSOllA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eHp.e6A0OqoN0SNgOrfN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jymkM0Afn1vag8Y.M9Kn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KehX_vPiWFQaZCvY16p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sgmdXGWleEa4hdFTrrge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Ca5RESIiJQcq3KdQpAGJ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PcQRrmGhpOla3KYXOzpsY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vGiRIOT4leZkjfkdA2sp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LkTHvtxaae5JU8zaPbWF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LjtaXGDccAUi_aIm._Ko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NatEs9dAKGKTFmFkqYRa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mA5wwXastF9rsHjJfemWi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5OU1HxH7lsVHPa1cWMKy1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a2rXBbWPOU6Mg6GOl5A9B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s3iFzC2PwA8DEegTngRs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GgVMcQfdoL6tQpWhSpU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yxK8AwJDKGsU34QeRR7pS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3Y8ujMo0jBxezPl1F5kVG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6.H4g_WghZsNbtQCq.I_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9cUJIebHEcYsnXXXN79HH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c9ibZ4XyDIcPi6lbtCgq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odVUED4l05d3AaiPngiC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2RbrXyhweP3RMXNZyb12k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jQgFIxEa8K9Aw.0axOfN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YVYvdbc1fJWgIgrlW9x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A9ke4Lxm_4NK4wye2kGz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EZo8RyzyxyK4HSAqNdSy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0TDlHG9L7wMdm_xBRWRrk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Xz6aa9AvEk_VdH1KzvIsm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f.vVrL4NyKlchYprY63.H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Z7Y0uxFPXshvrityY9c4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S.Aa92I_YbuC6N3nm4x.i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T2SareTy6IYlyL3gfVZxd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4ILLLUENYys2uZ9lDcSnF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LjfmZ_McMJsaNH348hY0j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OKwP1X3Fi4z4.wb2wlE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Xo0_rTnDt1l4r6TRoNMK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Bj5AjHlw1cODX.2sR35l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r_NWYtChCkL8QM_n7tjNp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o33CfTX2SQxLTt7W_q3H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PkOded7uXSefKchCV6y0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k3O9HTIVyw.gsQknKnwD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rchmGIZcu9hlnSL_Wu8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thbsPGL1Gl5YfhJeh47Z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YIA90DKj4KpXz3zd2Za_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lQOUMMRF37sATpKwupT4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Z8_sWDceCU27d2RFOyY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cIwBwzFh1kyFwvd4FwJ3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L1AGpu6oEz8Tv2aoyOLKp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W.W6zcJLmTsZt2OaQbl_f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BPi3TO8Yji3gb5McssnhR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oYDhn79he0vSs1GXI.lz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jOaw7lHFLg0ShirchCUrT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Dl5_2xQe_5_6UAiIg3AN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7qpelYNuulwu1iI6DPatX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L779gfwyLHN6JS9Pmp_NL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LCn792vUF01DpxXmaO.qF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C79TGdLtzZDCBStA9rPC_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3jQBU9J.39zupRj_xjpk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KGIVgKe9HPd5z2JCxtpt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iG.eKnB22XYsg2b51Ubn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k5XjcluipJrwsG.E51bYn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HqUEOGyjcCnclsGuc14c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fEnK7H1XKnYLRm4FPceMN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am2svNWsqK8xL86SyfQ9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UIbK.vWIRyMdjB5SnQ40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pTgGYXzRLZI9lpfzgF6hr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Cmi7CxQ4wPQ2Wi_wHA3Ba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zk6fd2rrsOdoAP3KYsQR8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ZSIgiTJrQbA5r9dG_EBWY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ApfN4aI1r1fOBWBBwdEx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6Ora4jOl.VoU7UlZXZ3Qq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Ditb4humC_2bjzx8_cLQx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laAXzzatzDL2JIUEKEQN1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soPwiMAsJRoqO36u7i9KI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snkY_bxQtFDVr.2XpNmV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9rRYcuBvenG3Q4U9zm9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9JOjBLLiaqRgQxLZq8vyu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ZgIPFqoc9rMQa9.2lVhHg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o680NrnWXioR5aaPgRjN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L6GbIFbTEWJLbX4nEeV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n7SvAmSbOfDqmggvIAtQ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7h8.w29_y0OtrqHqQiOsW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AJJ3Dr1c4ePnnyANTdKP9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8P0DkUgrCBUWN1G9C0T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pj4SSRglI57Sk_ydqOEkW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yeqz98OAgch7J2QEnSk4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Va74V74oTu7FyRThtkIlq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xfdlwfpWgEH94xQ.1MX.3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IogM4Ze9k2Uvj07nJQzg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dDm.7oXokxJ.XwoLdjo2k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kTVMqBuCYOTPf54L01JwT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YNRaB6iuXm4p_9kVAASg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7MV3kleozGLKgMwujqh3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JGx0raIOcbWa.3wZfC844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exPhSIeVygQNkUJJFu.N4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OhZkI.w3h7pedCIfOCLQm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wZeGP_fFhurxYUNvZ.Rl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lUp_nBNzX1tVXmW9xLUbQ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X6DALeNZVHMdWa4fuhnn8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n6GHRia3vhaX8BzrzfWXt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ueAGHhKbqSo0v3bYOzV7f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rul8UN2VhbzUsxkqNsRl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n0TpI0Gr2ICzwCR03ESOm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b3sTHr.236Nff5af1my.b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WENpXojUn9m_sM6EXkVaB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IzddMdhgRyog7hfbDQjMZ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q25Z_1.jtSGLQzH_VSEd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u7LoWAe10P4AX8kTGZmHv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xtDLGUslCGV.WxQS4VNzj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097dSMiSMiJadj_YBbcOf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NsddWJPsfsDdXc.Uvvjtt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MlG.5HAutL4NdbRcsEv.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ehCcZJLaPOZ9G_RSUmhD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9GxgMsUp4FPvHzDq.dqG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Kdnj4nrOPpNFiE7VM6YP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7vMKLpTiuIOM4CF9Kjg3A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OeBlSLDOQVGwajDXb.zn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pE3lMXClTf2Mn2xY9uYt2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zc7Rq8ZFPL9.2vAJ9ffS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c0mScLi6S92crGKzXVCoQ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u0p.kpttQJuENs9Dvzw4v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7TlOOOYvRACPIQ2y55UXg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LAqAxh99QoCFF8_LWrNF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QeOPE_ppkip4Cc.sPQcz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8PpqfdOFTc.pyXaKlL9Hc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78pPBv.6Qli1w.IN9q0nw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xMJXAcT_SRa7Zi25McDwS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IRvvIUTCROeMtM075jpk1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GZ99aznHRuq6_LDWjRITM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Osbe.7W9RiSCwQXpJZEYr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uWCGDHSxTXCKKPLd3taM8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XT4IEQUMQ_6L5lqW84zJX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dQwI9tJxTBqeLmzKlonLR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W7AyydTKTG2oL0shL60VH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jpRLKizJJg6eug3ABG70f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pzhwPEaQcSkV3otQG06.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k33Zq7mHQkSMrpBys2_qY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0nuXdmZRCaVdGsareqF.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OZ6d9UCYTCa0a7bDPYf6S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CHipTPIZRUOG9yD1v81s_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00cOGALeQpmfLwi3XSc4Z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zzcwYRhCSBDMtaeZECdK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3GsNhbqRDhaBcdAzzohSz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3URV49XMxhCwmkp_fmvz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dtpzl0o2RlaE4oZISfwZZ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WPeKQsuUig15MS13gWwkA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c6IJtp22Qb6ECOCG_3CIz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CKzhFT8cSpedT3CZhAwlh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lew98IJS.mjwdt2eAhno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nJXmkRjRHeJ7lmNlpAM8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fUNP5Zv5Ql6Hv5RoYkemQ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_UOoweSjRjiLXc1SkKUIW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2pjpTEI9StKu8Omog8kwY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XtvOVGprQFeZn0XGcNQ9_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oeD_UHRnQ9eIjtE9e2zkX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gZIDQVQQ76t0gnXwt1PQ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iHJU2Z402eoIXE6iKj96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ondcywaRsCyctTOjl3Is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ko7sZpDCQVeq1rEMztb2m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vxv8YQGTu..c5HOSmUfV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Jj6Ekea8TbiNJuEWfzBVR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UgN1wBNSoC7FTbPNEoQ9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kQa0_3ubdDUY7LAyp.IM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12icWyAHk8G0igyalmMS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O664TrVLwb7gyfdwWTEYF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IVDteVk8ViIvu8mrvNLNF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KnO6QaX7F33xg4pgD27TL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eikvSDnt0Fip8IhFTWHir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QG9ovyG1yZeSQFKnEbzX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ioTM90Up6FPgOyWaoRX5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IiAFGLyWGU15coSaoet7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JTWl1difKuvlD9VmuSADl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q9dFSnl.FEECRTxYyAHB4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cMo77LeMeKZsMLCzACQq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6T6xHZHfDBWJsPaYi0OHr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9q5h5m1mfAy6HkbfVzOiM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XU7efBTm19PeFoErNNQJ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2J8iJ5Y2Lz1S239LV7.JQ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gD6b0I56KMKZsa27txIQF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lDvEfudKXZxSSWJtyLDt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siyAACe2.Jq9wAN2ZnSt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9TkjCwmnMDaMnyxYvz46V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pGXOZEV8O4ULAt00bfDuh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lb6cn.Zyo04__OcZxe2Cn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EqyOPc5MNBquIxLIMnLV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pMnHGRR8ixMBr4mQZlXUd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d7QRv7t_iD6QmUwr53RR8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zBEjRmZfJ3S2tAnrce7CU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gk.iF2172G5Mo6gvB95oA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z4uF680MOTDDoGFQm1CR0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_g.1QAqq7pl_PUKUa3I5b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_ILuziWKsZZfQlKDx2Ex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NkT0yBmncBVyVGtaDq1iu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TiHQth6dnZW8gp0OjkHOv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0FBcIOZCnyMnUupstcfUQ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pLhyw2AMtK9JeCajXg_o2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M.02pmIFAWlEnyKlnL91e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FTylDS5thLEcLS0ng6gXQ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g9uaZCo9XxuwfA8gBGpgh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Byr8e6dDUBXo6RR989Y4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QSxkEr4A_9ViA.yrEZSH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mdxMQilnbQi35N8KNaT0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smueuWk9yw.l4PkmPL228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l5GVfYVRedwfawbNELr7c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18HoUyGvZKItc2Ym28gvU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uTfi1nqywC58pUkGgL3VT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rm8AsTYsG2sNpmLfI37hC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iOYRn6wtxcWX1izGaJnk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4Iw.rxPkVR5U9xbqT4NB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9ySqMuMCXzoU2P2UuUQK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GEU.dG.tBvqPp3h0OuHV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r3S5u1kKQPzLAPwMKgR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wUgVm3QbNVggXix6jJD1r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RJC.8bRA0q86Dg2S2Wmx2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lzfO.bPLEnSD37peb.ob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FJppz_DULdJLwIBFa3IKP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yZuFBnKod1jLNnCa0.bA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0Rzx0fTcm4utWP_xZ0.z0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vcBsTuCR3kjt2KQb95Cnq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WV2oxpBDPX7BaBj0saX1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s5yhd9VThsTxm8ceXDA1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p2rOFHPTOGD7SmK_mV07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zb3rLxZ3Zd_4gZ2_Jpcwm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bRITA94t.IzlXVGapQS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_BJDLDqv4tqzUkQPAcC1j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5G5B.oSk5GwIUnF8A9NsX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pxKC95Lei9vEPh7IOgCI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CxcAAfF84i3NZWZX_zZ8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9ne8t4Y7O0cXWyfBQzKMn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VRs1BGkJzZcrpgltXmRV.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U_2NeakjbgoMBNaiWt_j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MlrES4CIXdTYf5JeJuLP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jLgm36ErncTjrlvdZvN0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36IP2AhERXVzoiULjoDQQ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WoclwYtgCTtwSYdMAf8s6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IbNeKRwLoByuFfPQhldvZ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rjuKxyLEQi5hI1MmxYoVd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qj7_y2fRV3kB5jkrsFTi7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1jc2PbO7ljjInXIlRmx0I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fe9gSxQvY_h0Ji4YFCBQL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BmH5B_wgZ3GlN1s6pSDK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Ua6xVDWZzbqc.HBx6ZeV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w_cef6GmeHD6G_6DNXn4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eF6k7GoNnrDnptoMAJ2Bn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m5ddLB7HjVJWrunu.2Img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B7_LOc3nsVy5PPSDtBOT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0ZP8jQUlcinedB4WOgDXl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xsIi7RZ9.4la_R.1wXF.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u3Iqk8D8TQGl9I3VbqirU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BugPIMc776mFEtOWqYJS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TePofsk23kg5PQEMy3pc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pk7B0cr0jCivamo.zH1yV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9eROmbUoD98MWPoTtAFha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8E3RtrwZxtMQSzojwWBlq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3W7Ocl0R_fFEXT0kWJK4r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iPEA2S5b_I5.pHdBYcBfQ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IpR8yBDT9adRfcfQeWnD9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31.zwRyfbhYN5D55zdzC0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_HWS_lqhEsb1_cbOGs3tn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Zs.qgeSvktMHyLR1YZAx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YzCOHKj2_5aGv5JWkk0V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O782BeG6YVyBZ.8Uy2u9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Bah606ODfn3AMWo9M36Yp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e0WwnxW0YOe1jRmDXxdKr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A8B7As8jkq7R7Ynew_OKU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PxiEFIBR6s2b0AuCy93a2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nj2RjB5jKDvu5QXAPrtRJ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I3Ljv3_uKpR9Y._MfoGxx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b1Zb8IFWCQPUwGsTnHtfB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vKTTg6stFaA3c67w5DYdV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tLBuoXUzdG.yuR2sHGAr2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8QfqTBLvu4dLO1xGmiNI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mF2GZsn4lrhZmZdPdYzkT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XaqY7aFL9pBn2M.TVU_3j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JYam8f1qv4FoFDND1DNQq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DJLpHNhxeYdpUaU6A7Vf1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RrBV0dKlzzHXkroNL47O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H1YTjBJbaToNo1yCEvvf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pLPyXVwgYtMJ5EzdJupIs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eyK57nHncePJJBSuJm2xA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6VLW0i0FlgKSQMnZ8v6KS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XAjeoA4kxKm_ua8ny1RD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wsNtkfMhKW_zQZvcwwaK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EE7ETB8rkcKwx_gRcNWL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Ee8ey3QuRDrrwCwmiP3dR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2QTsgzlM2uHX7uSDvxub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r8BjtgAy3kSnIep718YBI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fzlqBR3ztwqiEBKEgOyR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LLxnnYvcA7U9xXE21tbmD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SuBEAGXQrD56Y1cPB4HH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xd.uyq21lCz1.Dl1jTkwM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lC0w8gVxYRV0IU1JP9HyS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F0_0XZp3H6EZ5nfLvPN1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TSkBfRBnZTErAxSA4KDAA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FoT1sbch6Xr3XVOeK55hS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Ug5JdAZLC7JVagFGr5Wo.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MMB0pv5O6VEhyHpYX1Vwl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U7RnFVTEKJF2bu09yhZPI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85J8ibWuAPpInmQ86D3XB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FXY1ra9fYFMpzQGcCbUPp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SZcMdh6g1cVJNLK6hduZo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wxY5m8ub1r5o7.x63Jwu7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96jb6jez8toHNfhg07iM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Ceoh67QRHHIXZ7dOfVin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mRzfm8IIPsYTPRoA2tDDL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MqT6zFjwf0bUxKsmnz88y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0FqxXG9UrGTzqCRrG.1pK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rqvso8_2r5e47qS5Tm2O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1GnBe13BynZ0BZ9Gl3UX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uV_ZxUZi0ebwFEVuW9LmH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qxJs5pAbUZ47wmQ9HkZoH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oXUK7XLYduosYGVFj94P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YFlGyxL2fFgHXMj1Bp3J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mAo9OJNOjBe2rmu_2fr9J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rwNB4WXsZyCkYzfXdUr.m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7rTK_ehQq.vvldIVYRv0R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qkvlHTzCmHD8iMRloGPm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ULHoSMFWHaGwhUxRDpo2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VpbgTNdq_vdJmzGg81cyN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h3CYGPKCHlBHl0wyQjPt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RsnTSRWuN.NxVSPEL4wNM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nNd0Bt1El9MyadOMQqAQd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ZkK0gfTinDdmTgtw9X_pl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6iF_Y3_VVxxD1b8naHrRw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v8C0nweH1rZCHfRkYuVit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cO6yjtvgPq9B1X1ZGL0yB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R.fiXLn7cHwGdEkJ6f_8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HemnYQhwrE9Wt9uW4ScA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dzfbPOSvgrhdrItHL1do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KVGX_DJR25nDstieXEgZN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U5edSVVXylzQkaG8BBS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i_NSxlPN.L6v6oKmBOGq.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wYHY_4xKFCLDqifHYjdRZ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ISFdroDa3ZpfpQ40DYxX8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k5Xl5O8sLlMDrSEdqMGE8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AmVbTRlfWXg8PUkUYWAkl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1meKH60MiA3aLNABo7Ci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_BfUDSSR2WnXnA8Xibh1E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Psa94pgSgMqhyEvMwDyRY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9B2OAtVNMXtxvLu54b_Pe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5BLv5OWgNTGmFownD6huy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yghtbf0.Cq4xI_srvEqaf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Ff.exOhWh83l8ia7aFEGg"/>
</p:tagLst>
</file>

<file path=ppt/tags/tag587.xml><?xml version="1.0" encoding="utf-8"?>
<p:tagLst xmlns:a="http://schemas.openxmlformats.org/drawingml/2006/main" xmlns:r="http://schemas.openxmlformats.org/officeDocument/2006/relationships" xmlns:p="http://schemas.openxmlformats.org/presentationml/2006/main">
  <p:tag name="NAME" val="4. Footno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iTXrN3VAIjvetnCQiBoB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FxwDvrLQcRGXKQCV0C6YG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jU8mqjHaR_eI0U6NLUlJM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SDxyldao0co0LWdITWSZ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_BSALiQrNq40eQ1NNeE_f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9XG_mJrRVHl9_vp.LeHw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EhjD1eyWgZMKDytGCP3m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77AeuMz3_7BdB2nbK5IGx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UzD9Wt22.dQXtxZYNG4RS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UXJUAN2efGP4RbCnFUl0g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qg1eU47HK8i2K036SUkAO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aCiV4znN5LXqME834VNeL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ZdlRqH6mFA6n9um0kGwhE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TnWAn_weROHigou4IAfM0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fUp1.x6L9FdhzPS9Ufe0Y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aFGdMXh46GEaFNqIKw8v4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kdnbUm1stzt4DVFn1.Fw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2.S0_bzClJzJ0fobDz8m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erfeoPTexEsQkZF7a2_58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meeeC171K7bv8VevanWUb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3CVtfcRxCTlyl.xoyPAFe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LADdprv93.uWK4m0TyCh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FFd9JA0lk9E_bUNHSdWiB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xKq0Nr1D3MTbX44QAYe3c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6lhyr1SCD9nW..MDVY4JdQ"/>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ZaxkCIiseHqMu6i30mSqr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Rz8fq9N5QDRZIPhDlN8eO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yxrIJC4dIKWQotJT6m3I6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4pvfJ8j6p1vr_UPquP6f7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ffs8oc41VIcEhb_t.VibA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9xQxbWUkQBTtGUnRcBMkgQ"/>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WuoQEsx6MdkNjz491A8QW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pbUPQ77uFum7P2z7y4SXe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JulQATCuWnwQXuh20Eg3H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LHVAWJ.r.YYhIM_dyiFtY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DgO_LUtRs5XHFoiuYcrYo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Wa3B5oJg40QImdLmyydQ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3K2Mq8bzNXYoa9F7ZmWXQ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GHKfXBz1KEiknIMmrdpZZ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6XesflhE4Kb5KeR0ItCj3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xR0TMZzIXjPhFsxjeEy9_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EXU3DL7.8CeIgcYzbH036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lPbiC1KDgxLLVYvRL1Oqp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laEMKo26bsvLAt1ZiMgc3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fcwg.stP77ONxl7UnWcta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VoFIiGuT.cRZPJZQnnl7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ztJt9MDNlqYUGLbXxembS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d5X0haAaDM13YlePo_1bX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k4n4ZtdGksWGAjpDfzXS1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0F8qroJ0VFfkFtYbf5k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0Ud4Rj1Whq0SipiWxOe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0yshGx8taTdwYV.qPp71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PPhjGEJAUDUv0YZgLyE3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3J_sEU8b.4JbBPkuq_2kZ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pHeRMIxWBD.Wy4SRyiszE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_9GMZER9kFyyaJRgkjltt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1bcfFv6sM5MJnC3dbsWTk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pT3bHWEyzNqxd8Xx7Otcz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kLkHlxs5ciPXpRfPBeKmW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lUvRmiz4GFfAKMTsBJ6tF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cKE08zE7V43pyEF9hZV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dZgL25DZUumDMqexsXTv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QBzzNQfvtpSlAWOW_8BmH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qWDXigjvE7W2FFHstsylN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BQzYzGpRdaLbAt6bP4pz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6K8tK2AtmMPrflZfscVpv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lPoUIjIVcwh9p9UUJiH78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G52hmc2.NeHqV_oUTOFYi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5JczrFAuDG9YRhbJUTSRD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gn3bCBfdWJJLEykOnWRU1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zF0TVDkVe8J4LqQ.gJa0p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sTcBIhcVb18FgKsEKWJjv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NET8hYcu4pAzUeZ_GWxN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9luR65NYITV7dYb1vVGfl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LcOG8guq9HG5TkHx1P3.y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ee1ITwf0K7.GsWZHDFPAU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wdGY5lSCiAxQ1UYMbvavz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PgPGcPuMhB2o4n3YN2rZy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bgJt.FF95CutX9tu7P0fG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mV2gXR7rnv5e1DW2nfltf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eBV2dKXq7TVMZ5_dEAhz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KOWD3CfZdCpI1ZTX2MA2j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2Vy5LJse1uxHaszJgUT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xWTN2pQTgjRm904XVLvt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o34H52wo7TK6HQF8IkeGd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7WVx8RjSGxcuvxd0mU7e7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zfjIitO1dLXXAa0_.90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P_2RAJoTAwvK.AQPsRPAN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Eg8JZ58bnfN8SWdl_UOqr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TXdLciahzLnzrYPvpmZj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V0xpsNb2jclaAfey8mdg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zCcT1e95KfCRk.skKmr.R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2PwfFkfIUavFvJSJ8VnBZ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CsmaxJT.VkVUXxh1VeQrm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yrZYGe1rFC7tRkf_ppm2w"/>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vmJy.zSUFG0P0DAYeiZVZ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KYCYILx4rCZ4qdPfJPYII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YZApyJIeZpxTKpMo5vod0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qmC1Qah2rgEN30acgJWzQ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MTaBgWEzGR3nR9spud7l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qURhuZnnKy97HxDcd_nMG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B463Ioyq_Hx57Qn9Xghl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qb4ABrC6H1y5wQEbR65z4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ttJZ8vG2K4ruMyZy0S6p2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TH0cw7Xu3ymdrw2UH7Fet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3rS7pVa7Fxva3RYERCFM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BY08IN8Hnkfw3DZdscSDt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p.k_PS6_Cmt3dCRrk88fy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01WjG7qSKkNi_j8u4NeI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_SDBRhQL_f5pH6SWfzHar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RmnrdlIWgIkfrG9W1Xnrp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TOnaHQL3tN40tG5ATfl_2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OL.bEQJqyU.WEeAsEGu6_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FKWIcFfijdtqf4ohIncl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Shv06O.2kER.co8036VLk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cGm5M5lWzZL8k6vfY2C1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L7y_aP8gHQH6iaIBXtzdL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J4TLoHlRa4fo3pyFVmk4c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ekqBcS5vnATqUFHE1Cm9K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QnBwP.LgwSLLUc6ewj01q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fvVjQRzUtgDy7LveYF0IQ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LswfzSuXlKgn_ne.FDS.d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771nULOZ9toWscNK.kiVS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ovi00h9.7YrjM._A8J_Zv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k5klBGF5Rtz6jbLVYb1QY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6JlsML1S6TXCsjR8QXUv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efcMNtIoO8vmUkHWE6HvO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GC0fdn2PNbWbDYjhpDgi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QGo_Z2KceRSsf2MO1AWMj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rD51w3t07tJJZ28Y0HA13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GNbnrtOmWs0nG4tNqt3gc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3YlnRxR2xtsHtkFpPM3c0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COsgFOxVUV348bPN792dJ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XXht.kDnoI4GZMI88FgZ3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WPwE2f8yjUBSQd8ICK3x5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qW5XSvefr3rXbwqAmV5nm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bVgx0htN1rKN3Q03VaqgB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_K3ifE73_YudFiYrgPQE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sRKF.Dj1iRj9NCgw_Y7s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GCeJEbb8FzCVnPq0.AZv9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8lObCEGCKcNaA140MGcBt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M7fpqUMNMAEGvNMYkDXpT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RFX9kXzqmKTtTxttsmdEX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Qm_944hIvIOlRZ8Y7DoU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LeCfrbJbIBBVWwVTx92tL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3WVEDkIOVacIDQi0ozqXq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TS04UITzk10o.nqPQGbv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dwv2YZSXiwo_6c.nVwZL6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PwjImj09nszdIOUdZaQK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KG1NLWfiW9RETljR4wtY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ASCEsMNWlNs5hMBPBM3w5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lIDZtknyAsfeZu3Ym9lve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X_kPAoBVIcb5tZ1KDlsVJ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J2d49mLR4t9hOm1XdYvv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2fd3n5oqpn62mZHeuHZ4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sNvt1m2mwmMLq_5AAAuAD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38IoOIeif.u.kMQlE9HC2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1bHs5yOkBOYS0mqMDXZci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lUCOGaF.lIdQxqKF_6WD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zKyWK6zW.bPeYK2hUw757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ReM1ReP8ntoh_RujsDdnx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I.bruVD6slPN68Sldvxk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4Ak541qhrUPlzywzaSP5w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K9JWqhW1svzWJzSUWZHVH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aQrxgRC1JUrAOR2xcBcpd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W30UnwHZg9ppKKLXZYzkA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Um72KY_x.LV5co1FKHzO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6.o1.RDguX0KEucSi7k8OA"/>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O5J52gCIWNB8heklFtO4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QbxNGD35VowABPjDnj7aN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EdUOw_FT2ZyaaLLHyHTAu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j6pi5YADEAe8EOisFcrP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uG6erMRuZrLBJq5x64Dy.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2a2NrJp15d4mPURhTTlrG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9vfIAEBTBu6ICP_A31CCX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TYqkkNvNPLuj8_1sO58IU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KTkSgG1YJs2FDTIlcjxPA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Q.MC50rtahNo.oCq6IXJS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MnwMjM9LhtmZuwIM1_TV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P.LHTzj9CDcp8JYtvboTA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sSssmwQErB7u8Z19Er6vj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EJ_UYhihRJ.igN8rB3xlY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WPh0VkcXqNbIKE1KuLaw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FG5Ehbb8JOR2d80slbRYS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ZynZ0OMuPAHWpldOHpGyA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OEZcX.VcoNpe5fM.qzBs_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DlULG0XTbNnAWM36bVUZl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78sjt_S7RQ6rCTGF2smX_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_XrQ.oVl50wLE7lh0_1n3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0qH0ZalS1ZNJiSXf2ODga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YLwdwCuV0vpxn02Mid.D0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DHcBOJBdC9c7AkKosqizt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4jUoXydZ_Y2GyWz7B0013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6DBLkn.GfFIWXCahHcbD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vFqY.QIcmVpskQz8fvzST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7PppyuIkxOVlH9p0GXZ5y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KAmRfuqfHssUKWBuUxh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S9yqq1qz_yqCoAK18Vp3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4GUxlp9dHEVvNZRoz5Id6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2hYogmMBplsWMqtxPaSDp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vymqDpwODbGfSvvKjstTf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rMUcd72_K.kqzXO9RAw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hDisOQoxuD7A7ovdtd_Dg"/>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FeZQKxFaqJviDHYqQnFV2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04y9qbnT7jO1TMWRLxK3I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c..KN1H2Qa2cPiIOWOPUQ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yPWNIF4lSBiP9W1iE7w5R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f1AvnaCqOKCD8c6gaer79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nbeJ1Ybty2G8U1J3bdVF2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nIxXc.QFshHP0Fw1Uq7Cj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rVDiXJMKJ.1g6qGROCUd7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1Lj7OaMSIvqjZOWtZwTlY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rgHfuzO3ihrGqWwP_9M2u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6zjqqz9ksxIA8q61UXH9u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jsjUynd_eSDbbyxK41GQ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3F1j53jhY_k8E.yA6loa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py1EaWr9wSFdyaum4CRuV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_38pV12z.atcXicp6cujl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UhMlkXPGWxtJSUXB1l7H7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dOvR2K9NssKy4rfONa4Sr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YB0vQST6Dhz.JtBHJZIC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CqTvd2njbHQxifHJ11NM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Tooq6ECgzih_oIdHOPtc9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U5LsHRqAmb5LsMJc24J4t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5uGKptfN4k2YvuXGs9Xjd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I0imkABDiAGMScF.Nnj5U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D8_ZfSoomQXsKkSl_Hb2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RXiFC4r2RGOYpceDvk6VX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uJLCUJ4MQu.81npfhR7aD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xEcOhILhY6G76Ok3zYNGo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RuZY7kap.l_RnVUbxm0o6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jhXBOteyqo3lSJ3w8cbJg"/>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W9A6t6djZu7.ugh_WaLnW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Ej3c6WYusTz0QNCsNimKD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MOycuB5Usic2ku90Qwr.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VGaB0VSvfWA0.o.PeVKoA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pp0MFD9bfS2PlbMZoJjgB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ebq3._ULxEWwtzdI10cTN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1ebQ7ufeHn1HaYZxl6ayg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XFdlT.FHRFs83a9lmOu6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2qEsZKYDTNSC8JihkLl07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rMgh4q8ATqG.r4rxwDOmQ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Eeq1YxJROi0IieUE2jyB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VJnjAve8S6GEBk5ROBiMB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8ueFu8xOTDypnqJ3Wl1EL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m3CF8P_nRTCptcyHeytEj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wToxu9nNpE_0cA8aYnm9g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fbsJFlHORHO_SMWileJ8X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fuDtmiJdtfbydiuF1VMrX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folrmS9.TFq.AB5pZxtlL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5gaL5A4zS7iI2Ampm31mX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Vtl5AIwKQ2mKLS4avXuNa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Bd87P5bkSYaEKcVUMbwBp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d8NFO4nzMI4DEUzFV7j3H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2rxop2GDaCJ4yE_u7keji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m4tDD_7TnJM9ioT1Aphk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_fYhvwyvaU.7QXnEzz7jV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TgO.M3WjP1jJtiKJLSw_f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kj641VEqx8S2ALP3Qa9qE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ljMfaf_GlFaQc2AEnnIuQ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b6OtVLdSR5jn2_vuvddWa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vf5UdJSiO5Iu8b35IeteW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3B_G58t5CM_On8KXCDaU1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3BL27VeUDzNm9z4FRrI1X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Xmz_pQsDjVDUYeJfINMWU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7yftwrrBRI1l6XgS035Cg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2Sa5KY5T0.zQdL0xDItOi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8YSa9aZvIFA0F6s37vBGO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naSxEWo46mOtEUVJnb0L3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gQQ6UrVS6bYIPlFrngHUw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2a9K8vJXON.fWr_FReCDb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Xm5RaKEBm0J.bU0LXQ0r6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LFQXBK1BOvyDmFgJlh8wH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onvWDcrasY7lUIyNcF5_t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JtqE23vU7H0U2k3l8JK0N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VJMSDTDkp3pl7SAL768WO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u.MrRRjrpXuOR2vKgf89M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6AX16bt3JRWzfXnH2B_SA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N7PmlM.RYUSuIicQwcSdv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7r4RoSGBJda_hIW5.HuWU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gOh.QITUGnLdjBl2B7sic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VTm04X.1LMH5oBE7Mhr3Aw"/>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DtddO6jFKCAwJ6_um.6XR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4.xml><?xml version="1.0" encoding="utf-8"?>
<p:tagLst xmlns:a="http://schemas.openxmlformats.org/drawingml/2006/main" xmlns:r="http://schemas.openxmlformats.org/officeDocument/2006/relationships" xmlns:p="http://schemas.openxmlformats.org/presentationml/2006/main">
  <p:tag name="NAME" val="4. Footno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6.xml><?xml version="1.0" encoding="utf-8"?>
<p:tagLst xmlns:a="http://schemas.openxmlformats.org/drawingml/2006/main" xmlns:r="http://schemas.openxmlformats.org/officeDocument/2006/relationships" xmlns:p="http://schemas.openxmlformats.org/presentationml/2006/main">
  <p:tag name="NAME" val="4. Footno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NAME" val="4. Footno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KyMUEQldcIu4XQCcEfjUww"/>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1.xml><?xml version="1.0" encoding="utf-8"?>
<p:tagLst xmlns:a="http://schemas.openxmlformats.org/drawingml/2006/main" xmlns:r="http://schemas.openxmlformats.org/officeDocument/2006/relationships" xmlns:p="http://schemas.openxmlformats.org/presentationml/2006/main">
  <p:tag name="NAME" val="4. Footno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ByL.vEryTLWjB5wb9IA_B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aVOXyoD4SJ2OFy3YlsMAA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XWgVgnhzWWTHyKzaybrq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uZha4rAdQ0RoPvpNcGX9b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XfOjxbknvf1WZhZB6LZN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6gGiFBLKLuyh.MEJfjBBS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UggaZvwsJme3cdbFBofAF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64kZcVSt5aHoB0lqBq.s2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iZFawsBD_waikUklk3oU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UDNJSiHcmGRlWK.CJI75s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bcoG8DxXW.e4gEDQPZ2j8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M9VTDtTQWfY6jf05AAwkd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7jbynmZ4U2t42abHy9jrh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PIAkrYIFOwFRVNXVUVnVz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k5fPyqVn.xWLs8SmrRCUk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67p9QDN6tqrLmwy9Okj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ePMAKvzxZKXQnw7JZxZqX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4_d6y13PDKY.DUcuLWTJp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1jDxCYAkD5n_vHsfGnOO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4bDN2ZZsqul4JPIYW41bf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0O6NOJkcO21JTDu6Quj4R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13bE6zXv11Nq2YVixkso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NMne7gJeWkjush1zAJWm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iQYkB4TzIYqZyW89r5KX_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rZKGfRqNs7LzAqhTbUhX3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qVImzGo9Ya0ap_sTnEYu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LDz6P0C4vxZufHUWN4oHng"/>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9DAEM7q5m4tneDeZCQTAm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_G0cCoxInxcvrY4dA3dsT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z1jROAQnsIBcFAaLH3RKhg"/>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k._xEP5cikndrbWsku1Edw"/>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Z9YugsXoW4vPtKBSXxbuj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ZqfRI1ml_hdJApYkzhlV6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0Z5pOv_QgOj7dXGepsdhh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nZ99iSTzCMJtX0xGDEl6I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QPyGXZIORolwp0hiqnIZ7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ZF7yVWuY9gPy8id3OLlH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zkw3EsM8P.rq9XytN7xY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6cnoo.ZUjDbf3maA1r0mg"/>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AbTGVQxDTgPxQcXD0oFri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KyQhaKcsPdGgZS2R6hYWk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WUxq3TGFUwHEko5u32qeE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w0H_EGuPxy4hzyEfIcZKd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Bd5sB9XzScPi3X6JGXaNz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IveUIqs56pj.y1npPaK8e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VWmQJZ2OkrCwIw9YCouPq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ZxtXqTgeVO8tzPhf8_RpU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Du1D4Tq1KB8uDH8IbUnQa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AD1jAaLqINkjB7Kt4Wbd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T2E39WitBJBjk72fdoQ.g"/>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UTkm2OQ.I2I4pWUIr_Ay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FVKxb7Iy9oFHvcGdf01aU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m8Tp.iEa7hihss7NOUf7s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IRID3jEzHSNIz5Kj2o3LD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HUJ6RTrh3mnq.N.1wC1NBQ"/>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yt82aKj1oguqssy_AcUIZ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UF7fAzwMYXRxNjTONHNaJ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66LU39LDJiy1ydHa04wuG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rtrnKi9KlR9rWdIB2UQJ7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PfXjd2vV6WEm9tRy0tOP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D40cMwGFaqohbZHtQsYH6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JsVVc80CKS7.3CUI1x5HU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3rAzFP0H4qMkEkg6Wyosc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4RGy5_zwnQzCHaJ9zDTXN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PvGGsGTjxNtsYZSo9L..Y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nHYk8FbYrJCBMrN_6jToXg"/>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xmXHLMQOUhoHkGwG2ZAXv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zEWQkq8zjA4RO3YTGkQ1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gtNfNRKRKZiD9DdCb.jN.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BrU3JMyqItxZuXAaVII9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CkcbVz36iOFAAxjF4KVx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Z_P_KgOjJIWk.2Se10EX7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JkuxB7NKHMAoeifjnMrfz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47iME.4RFMQkYzaWpeygLA"/>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Y238_XD0Bw_vRD2jCXTj1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d8BPpaPcxWQs0FyXF3mFM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AYYEeAJ44rXyUai.T8nKt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u0_ge_KnN1nUDjL8Yjis7A"/>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RpIjU2h9Q3Q5wnDvzmqVj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nxAHSMPsi1rKUF0cXYJA2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39dGwRS8B03bdNcAvfhE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qMnm7JvfVkO8qzBfdxzc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0KAlsru1ZsvfaiYUK2Fnv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fyo5sxpS0So9Fty1wim6rA"/>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M1Z4xtXrt8SnznJtRqs_w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oOUyDnY.ALqm9iZgFG8Xq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DWksIcULBh.2jsvLM1h7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lvAw9YlN8nn_zAaHg6yGI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_pMuH31uTUdn7ySBSCk_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mad9.3r7K89gcC7._EmKz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GGvRmKN6nvQs1i63kN79l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JmhXTsJgpSu6zQG8ahXtF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gIp3oSLSmqKTe_PiIHo0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sz7QUm3wEEEBq4Z4oAgYBQ"/>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KQYukSzrnRMwpZFkji0.P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IpTn6r9z0iRmZAoxERQMA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MirZHAxwBvevrQgXoF5pl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8nSsP94NMNpia3ufxA7pn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y8Jqp9If3NYufYZHWPwx5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91_UrUILMuWRBtW0Rtyd_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SwS6zGG877ByzY8IcQ3Rm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q8PH1828gtVmoJvH58Jc0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2GT0ft2_biMDmMj4.bkZ3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88gXXw2zkPsQknIXJRux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SSuOkRuapxN1Zix8CjQG6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SyokoRyBCeOx8CXa_jsDU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Zmu98CZDWnLEQCDVXVZ5yw"/>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i8sRkaJ9MoArtTX_yNwzU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NAME" val="4. Footnote"/>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U5h4fa_YCU7e_KZFLJx1v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pbG9gaqPn_ncmZ8vE1ENA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A4D1"/>
        </a:solidFill>
      </a:spPr>
      <a:bodyPr wrap="square" rtlCol="0" anchor="ctr">
        <a:noAutofit/>
      </a:bodyPr>
      <a:lstStyle>
        <a:defPPr algn="ctr">
          <a:defRPr kumimoji="1"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defRPr>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25197</Words>
  <Application>Microsoft Office PowerPoint</Application>
  <PresentationFormat>A4 210 x 297 mm</PresentationFormat>
  <Paragraphs>4175</Paragraphs>
  <Slides>89</Slides>
  <Notes>8</Notes>
  <HiddenSlides>0</HiddenSlides>
  <MMClips>0</MMClips>
  <ScaleCrop>false</ScaleCrop>
  <HeadingPairs>
    <vt:vector size="8" baseType="variant">
      <vt:variant>
        <vt:lpstr>使用されているフォント</vt:lpstr>
      </vt:variant>
      <vt:variant>
        <vt:i4>13</vt:i4>
      </vt:variant>
      <vt:variant>
        <vt:lpstr>テーマ</vt:lpstr>
      </vt:variant>
      <vt:variant>
        <vt:i4>3</vt:i4>
      </vt:variant>
      <vt:variant>
        <vt:lpstr>埋め込まれた OLE サーバー</vt:lpstr>
      </vt:variant>
      <vt:variant>
        <vt:i4>2</vt:i4>
      </vt:variant>
      <vt:variant>
        <vt:lpstr>スライド タイトル</vt:lpstr>
      </vt:variant>
      <vt:variant>
        <vt:i4>89</vt:i4>
      </vt:variant>
    </vt:vector>
  </HeadingPairs>
  <TitlesOfParts>
    <vt:vector size="107" baseType="lpstr">
      <vt:lpstr>HGP創英角ｺﾞｼｯｸUB</vt:lpstr>
      <vt:lpstr>HGS創英角ｺﾞｼｯｸUB</vt:lpstr>
      <vt:lpstr>HG創英角ｺﾞｼｯｸUB</vt:lpstr>
      <vt:lpstr>Meiryo UI</vt:lpstr>
      <vt:lpstr>ＭＳ Ｐゴシック</vt:lpstr>
      <vt:lpstr>ＭＳ明朝</vt:lpstr>
      <vt:lpstr>Arial</vt:lpstr>
      <vt:lpstr>Arial</vt:lpstr>
      <vt:lpstr>Arial Black</vt:lpstr>
      <vt:lpstr>Arial Narrow</vt:lpstr>
      <vt:lpstr>Calibri</vt:lpstr>
      <vt:lpstr>Courier New</vt:lpstr>
      <vt:lpstr>Wingdings</vt:lpstr>
      <vt:lpstr>NRI Template</vt:lpstr>
      <vt:lpstr>1_NRI Template</vt:lpstr>
      <vt:lpstr>2_NRI Template</vt:lpstr>
      <vt:lpstr>think-cellスライド</vt:lpstr>
      <vt:lpstr>Worksheet</vt:lpstr>
      <vt:lpstr>PowerPoint プレゼンテーション</vt:lpstr>
      <vt:lpstr>PowerPoint プレゼンテーション</vt:lpstr>
      <vt:lpstr>PowerPoint プレゼンテーション</vt:lpstr>
      <vt:lpstr>一般概況</vt:lpstr>
      <vt:lpstr>マレーシア／一般概況</vt:lpstr>
      <vt:lpstr>マレーシア／一般概況／経済</vt:lpstr>
      <vt:lpstr>マレーシア／一般概況／経済</vt:lpstr>
      <vt:lpstr>マレーシア／一般概況／経済</vt:lpstr>
      <vt:lpstr>マレーシア／一般概況／経済</vt:lpstr>
      <vt:lpstr>マレーシア／一般概況／規制</vt:lpstr>
      <vt:lpstr>マレーシア／一般概況／規制</vt:lpstr>
      <vt:lpstr>マレーシア／一般概況／規制</vt:lpstr>
      <vt:lpstr>医療関連</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マレーシア／医療関連／医療・公衆衛生</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マレーシア（Malaysia）／医療関連／制度</vt:lpstr>
      <vt:lpstr>マレーシア（Malaysia）／医療関連／制度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マレーシア／医療関連／制度</vt:lpstr>
      <vt:lpstr>マレーシア／医療関連／医療サービス</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マレーシア／医療関連／医療機器</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マレーシア／医療関連／医薬品</vt:lpstr>
      <vt:lpstr>マレーシア／医療関連／介護</vt:lpstr>
      <vt:lpstr>マレーシア／医療関連／介護</vt:lpstr>
      <vt:lpstr>マレーシア／医療関連／歯科</vt:lpstr>
      <vt:lpstr>マレーシア／医療関連／その他</vt:lpstr>
      <vt:lpstr>マレーシア／医療関連／その他</vt:lpstr>
      <vt:lpstr>マレーシア／医療関連／その他</vt:lpstr>
      <vt:lpstr>マレーシア／医療関連／その他</vt:lpstr>
      <vt:lpstr>マレーシア／医療関連／その他</vt:lpstr>
      <vt:lpstr>マレーシア／医療関連／その他</vt:lpstr>
      <vt:lpstr>政策動向</vt:lpstr>
      <vt:lpstr>マレーシア／政策動向</vt:lpstr>
      <vt:lpstr>マレーシア／政策動向</vt:lpstr>
      <vt:lpstr>マレーシア／政策動向</vt:lpstr>
      <vt:lpstr>フィリピン／政策動向</vt:lpstr>
      <vt:lpstr>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lpstr>マレーシア／日本との関わり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2026-04-24T04:27:39Z</dcterms:created>
  <dcterms:modified xsi:type="dcterms:W3CDTF">2026-04-24T04:28:03Z</dcterms:modified>
</cp:coreProperties>
</file>