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notesSlides/notesSlide6.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charts/chart18.xml" ContentType="application/vnd.openxmlformats-officedocument.drawingml.chart+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charts/chart19.xml" ContentType="application/vnd.openxmlformats-officedocument.drawingml.chart+xml"/>
  <Override PartName="/ppt/charts/chart20.xml" ContentType="application/vnd.openxmlformats-officedocument.drawingml.chart+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charts/chart23.xml" ContentType="application/vnd.openxmlformats-officedocument.drawingml.chart+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notesSlides/notesSlide7.xml" ContentType="application/vnd.openxmlformats-officedocument.presentationml.notesSlide+xml"/>
  <Override PartName="/ppt/tags/tag100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3"/>
  </p:notesMasterIdLst>
  <p:handoutMasterIdLst>
    <p:handoutMasterId r:id="rId84"/>
  </p:handoutMasterIdLst>
  <p:sldIdLst>
    <p:sldId id="590" r:id="rId2"/>
    <p:sldId id="2147470414" r:id="rId3"/>
    <p:sldId id="2147470415" r:id="rId4"/>
    <p:sldId id="381" r:id="rId5"/>
    <p:sldId id="681" r:id="rId6"/>
    <p:sldId id="2147470419" r:id="rId7"/>
    <p:sldId id="2147470437" r:id="rId8"/>
    <p:sldId id="2147470422" r:id="rId9"/>
    <p:sldId id="2147470423" r:id="rId10"/>
    <p:sldId id="726" r:id="rId11"/>
    <p:sldId id="727" r:id="rId12"/>
    <p:sldId id="728" r:id="rId13"/>
    <p:sldId id="729" r:id="rId14"/>
    <p:sldId id="382" r:id="rId15"/>
    <p:sldId id="673" r:id="rId16"/>
    <p:sldId id="2147470440" r:id="rId17"/>
    <p:sldId id="2147470425" r:id="rId18"/>
    <p:sldId id="676" r:id="rId19"/>
    <p:sldId id="2147470426" r:id="rId20"/>
    <p:sldId id="2147470427" r:id="rId21"/>
    <p:sldId id="677" r:id="rId22"/>
    <p:sldId id="528" r:id="rId23"/>
    <p:sldId id="540" r:id="rId24"/>
    <p:sldId id="655" r:id="rId25"/>
    <p:sldId id="678" r:id="rId26"/>
    <p:sldId id="700" r:id="rId27"/>
    <p:sldId id="542" r:id="rId28"/>
    <p:sldId id="2147470412" r:id="rId29"/>
    <p:sldId id="529" r:id="rId30"/>
    <p:sldId id="531" r:id="rId31"/>
    <p:sldId id="532" r:id="rId32"/>
    <p:sldId id="670" r:id="rId33"/>
    <p:sldId id="2147470430" r:id="rId34"/>
    <p:sldId id="2147470431" r:id="rId35"/>
    <p:sldId id="2147470432" r:id="rId36"/>
    <p:sldId id="671" r:id="rId37"/>
    <p:sldId id="533" r:id="rId38"/>
    <p:sldId id="534" r:id="rId39"/>
    <p:sldId id="535" r:id="rId40"/>
    <p:sldId id="2147470441" r:id="rId41"/>
    <p:sldId id="2147470444" r:id="rId42"/>
    <p:sldId id="536" r:id="rId43"/>
    <p:sldId id="607" r:id="rId44"/>
    <p:sldId id="537" r:id="rId45"/>
    <p:sldId id="538" r:id="rId46"/>
    <p:sldId id="2147470445" r:id="rId47"/>
    <p:sldId id="549" r:id="rId48"/>
    <p:sldId id="550" r:id="rId49"/>
    <p:sldId id="608" r:id="rId50"/>
    <p:sldId id="551" r:id="rId51"/>
    <p:sldId id="2147470446" r:id="rId52"/>
    <p:sldId id="663" r:id="rId53"/>
    <p:sldId id="643" r:id="rId54"/>
    <p:sldId id="2147470309" r:id="rId55"/>
    <p:sldId id="680" r:id="rId56"/>
    <p:sldId id="552" r:id="rId57"/>
    <p:sldId id="642" r:id="rId58"/>
    <p:sldId id="557" r:id="rId59"/>
    <p:sldId id="451" r:id="rId60"/>
    <p:sldId id="558" r:id="rId61"/>
    <p:sldId id="2147470428" r:id="rId62"/>
    <p:sldId id="2147470433" r:id="rId63"/>
    <p:sldId id="2147470434" r:id="rId64"/>
    <p:sldId id="2147470435" r:id="rId65"/>
    <p:sldId id="2147470436" r:id="rId66"/>
    <p:sldId id="458" r:id="rId67"/>
    <p:sldId id="609" r:id="rId68"/>
    <p:sldId id="610" r:id="rId69"/>
    <p:sldId id="611" r:id="rId70"/>
    <p:sldId id="612" r:id="rId71"/>
    <p:sldId id="613" r:id="rId72"/>
    <p:sldId id="667" r:id="rId73"/>
    <p:sldId id="637" r:id="rId74"/>
    <p:sldId id="638" r:id="rId75"/>
    <p:sldId id="2147470416" r:id="rId76"/>
    <p:sldId id="615" r:id="rId77"/>
    <p:sldId id="640" r:id="rId78"/>
    <p:sldId id="639" r:id="rId79"/>
    <p:sldId id="2147470417" r:id="rId80"/>
    <p:sldId id="666" r:id="rId81"/>
    <p:sldId id="618" r:id="rId82"/>
  </p:sldIdLst>
  <p:sldSz cx="9906000" cy="6858000" type="A4"/>
  <p:notesSz cx="7104063" cy="10234613"/>
  <p:custDataLst>
    <p:tags r:id="rId8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64"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6" pos="3120">
          <p15:clr>
            <a:srgbClr val="A4A3A4"/>
          </p15:clr>
        </p15:guide>
        <p15:guide id="17" pos="5524">
          <p15:clr>
            <a:srgbClr val="A4A3A4"/>
          </p15:clr>
        </p15:guide>
        <p15:guide id="18" pos="71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0" name="作成者"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E5E5E5"/>
    <a:srgbClr val="AFCDE0"/>
    <a:srgbClr val="868686"/>
    <a:srgbClr val="CCDAEC"/>
    <a:srgbClr val="BAE4D9"/>
    <a:srgbClr val="BBDFFF"/>
    <a:srgbClr val="F3F3F3"/>
    <a:srgbClr val="FFFFCC"/>
    <a:srgbClr val="FFE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95521" autoAdjust="0"/>
  </p:normalViewPr>
  <p:slideViewPr>
    <p:cSldViewPr>
      <p:cViewPr varScale="1">
        <p:scale>
          <a:sx n="96" d="100"/>
          <a:sy n="96" d="100"/>
        </p:scale>
        <p:origin x="1018" y="77"/>
      </p:cViewPr>
      <p:guideLst>
        <p:guide orient="horz" pos="4201"/>
        <p:guide pos="6114"/>
        <p:guide orient="horz" pos="164"/>
        <p:guide pos="1669"/>
        <p:guide pos="126"/>
        <p:guide orient="horz" pos="709"/>
        <p:guide orient="horz" pos="4110"/>
        <p:guide pos="3120"/>
        <p:guide pos="5524"/>
        <p:guide pos="716"/>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86" d="100"/>
          <a:sy n="86" d="100"/>
        </p:scale>
        <p:origin x="4212" y="6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viewProps" Target="viewProps.xml"/><Relationship Id="rId9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567128846804196E-2"/>
          <c:y val="0.13840155945419103"/>
          <c:w val="0.91714575583361513"/>
          <c:h val="0.72319688109161795"/>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25"/>
              <c:layout>
                <c:manualLayout>
                  <c:x val="0"/>
                  <c:y val="-0.3206627680311890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C8E-47DB-8091-83C8842C1A94}"/>
                </c:ext>
              </c:extLst>
            </c:dLbl>
            <c:dLbl>
              <c:idx val="26"/>
              <c:layout>
                <c:manualLayout>
                  <c:x val="0"/>
                  <c:y val="-0.3343079922027290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C8E-47DB-8091-83C8842C1A94}"/>
                </c:ext>
              </c:extLst>
            </c:dLbl>
            <c:dLbl>
              <c:idx val="27"/>
              <c:layout>
                <c:manualLayout>
                  <c:x val="0"/>
                  <c:y val="-0.3596491228070175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C8E-47DB-8091-83C8842C1A94}"/>
                </c:ext>
              </c:extLst>
            </c:dLbl>
            <c:dLbl>
              <c:idx val="28"/>
              <c:layout>
                <c:manualLayout>
                  <c:x val="0"/>
                  <c:y val="-0.37914230019493178"/>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C8E-47DB-8091-83C8842C1A9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12.462336499999999</c:v>
                </c:pt>
                <c:pt idx="1">
                  <c:v>12.658484</c:v>
                </c:pt>
                <c:pt idx="2">
                  <c:v>12.855240999999999</c:v>
                </c:pt>
                <c:pt idx="3">
                  <c:v>13.050967999999999</c:v>
                </c:pt>
                <c:pt idx="4">
                  <c:v>13.244731</c:v>
                </c:pt>
                <c:pt idx="5">
                  <c:v>13.439202</c:v>
                </c:pt>
                <c:pt idx="6">
                  <c:v>13.639027499999999</c:v>
                </c:pt>
                <c:pt idx="7">
                  <c:v>13.84177</c:v>
                </c:pt>
                <c:pt idx="8">
                  <c:v>14.0534795</c:v>
                </c:pt>
                <c:pt idx="9">
                  <c:v>14.276809999999999</c:v>
                </c:pt>
                <c:pt idx="10">
                  <c:v>14.500726</c:v>
                </c:pt>
                <c:pt idx="11">
                  <c:v>14.722583999999999</c:v>
                </c:pt>
                <c:pt idx="12">
                  <c:v>14.945085499999999</c:v>
                </c:pt>
                <c:pt idx="13">
                  <c:v>15.1702075</c:v>
                </c:pt>
                <c:pt idx="14">
                  <c:v>15.3967715</c:v>
                </c:pt>
                <c:pt idx="15">
                  <c:v>15.623250499999999</c:v>
                </c:pt>
                <c:pt idx="16">
                  <c:v>15.852803</c:v>
                </c:pt>
                <c:pt idx="17">
                  <c:v>16.073372500000001</c:v>
                </c:pt>
                <c:pt idx="18">
                  <c:v>16.274521499999999</c:v>
                </c:pt>
                <c:pt idx="19">
                  <c:v>16.481304000000002</c:v>
                </c:pt>
                <c:pt idx="20">
                  <c:v>16.7254735</c:v>
                </c:pt>
                <c:pt idx="21">
                  <c:v>16.9743055</c:v>
                </c:pt>
                <c:pt idx="22">
                  <c:v>17.2017235</c:v>
                </c:pt>
                <c:pt idx="23">
                  <c:v>17.423880499999999</c:v>
                </c:pt>
                <c:pt idx="24">
                  <c:v>17.638800499999999</c:v>
                </c:pt>
                <c:pt idx="25">
                  <c:v>17.847981499999999</c:v>
                </c:pt>
                <c:pt idx="26">
                  <c:v>18.827387999999999</c:v>
                </c:pt>
                <c:pt idx="27">
                  <c:v>20.540682499999999</c:v>
                </c:pt>
                <c:pt idx="28">
                  <c:v>21.931455</c:v>
                </c:pt>
              </c:numCache>
            </c:numRef>
          </c:val>
          <c:extLst>
            <c:ext xmlns:c16="http://schemas.microsoft.com/office/drawing/2014/chart" uri="{C3380CC4-5D6E-409C-BE32-E72D297353CC}">
              <c16:uniqueId val="{00000004-7C8E-47DB-8091-83C8842C1A94}"/>
            </c:ext>
          </c:extLst>
        </c:ser>
        <c:dLbls>
          <c:showLegendKey val="0"/>
          <c:showVal val="0"/>
          <c:showCatName val="0"/>
          <c:showSerName val="0"/>
          <c:showPercent val="0"/>
          <c:showBubbleSize val="0"/>
        </c:dLbls>
        <c:gapWidth val="60"/>
        <c:overlap val="100"/>
        <c:axId val="705110448"/>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val>
            <c:numRef>
              <c:f>Sheet1!$A$2:$AC$2</c:f>
              <c:numCache>
                <c:formatCode>General</c:formatCode>
                <c:ptCount val="29"/>
                <c:pt idx="0">
                  <c:v>1.5680000000000001</c:v>
                </c:pt>
                <c:pt idx="1">
                  <c:v>1.556</c:v>
                </c:pt>
                <c:pt idx="2">
                  <c:v>1.5289999999999999</c:v>
                </c:pt>
                <c:pt idx="3">
                  <c:v>1.4930000000000001</c:v>
                </c:pt>
                <c:pt idx="4">
                  <c:v>1.4550000000000001</c:v>
                </c:pt>
                <c:pt idx="5">
                  <c:v>1.46</c:v>
                </c:pt>
                <c:pt idx="6">
                  <c:v>1.4910000000000001</c:v>
                </c:pt>
                <c:pt idx="7">
                  <c:v>1.46</c:v>
                </c:pt>
                <c:pt idx="8">
                  <c:v>1.575</c:v>
                </c:pt>
                <c:pt idx="9">
                  <c:v>1.5780000000000001</c:v>
                </c:pt>
                <c:pt idx="10">
                  <c:v>1.534</c:v>
                </c:pt>
                <c:pt idx="11">
                  <c:v>1.5029999999999999</c:v>
                </c:pt>
                <c:pt idx="12">
                  <c:v>1.4970000000000001</c:v>
                </c:pt>
                <c:pt idx="13">
                  <c:v>1.4930000000000001</c:v>
                </c:pt>
                <c:pt idx="14">
                  <c:v>1.472</c:v>
                </c:pt>
                <c:pt idx="15">
                  <c:v>1.4490000000000001</c:v>
                </c:pt>
                <c:pt idx="16">
                  <c:v>1.4690000000000001</c:v>
                </c:pt>
                <c:pt idx="17">
                  <c:v>1.296</c:v>
                </c:pt>
                <c:pt idx="18">
                  <c:v>1.1919999999999999</c:v>
                </c:pt>
                <c:pt idx="19">
                  <c:v>1.3320000000000001</c:v>
                </c:pt>
                <c:pt idx="20">
                  <c:v>1.607</c:v>
                </c:pt>
                <c:pt idx="21">
                  <c:v>1.349</c:v>
                </c:pt>
                <c:pt idx="22">
                  <c:v>1.3129999999999999</c:v>
                </c:pt>
                <c:pt idx="23">
                  <c:v>1.2529999999999999</c:v>
                </c:pt>
                <c:pt idx="24">
                  <c:v>1.1990000000000001</c:v>
                </c:pt>
                <c:pt idx="25">
                  <c:v>1.159</c:v>
                </c:pt>
                <c:pt idx="26">
                  <c:v>0.98599999999999999</c:v>
                </c:pt>
                <c:pt idx="27">
                  <c:v>0.75700000000000001</c:v>
                </c:pt>
                <c:pt idx="28">
                  <c:v>0.52700000000000002</c:v>
                </c:pt>
              </c:numCache>
            </c:numRef>
          </c:val>
          <c:smooth val="0"/>
          <c:extLst>
            <c:ext xmlns:c16="http://schemas.microsoft.com/office/drawing/2014/chart" uri="{C3380CC4-5D6E-409C-BE32-E72D297353CC}">
              <c16:uniqueId val="{00000005-7C8E-47DB-8091-83C8842C1A94}"/>
            </c:ext>
          </c:extLst>
        </c:ser>
        <c:dLbls>
          <c:showLegendKey val="0"/>
          <c:showVal val="0"/>
          <c:showCatName val="0"/>
          <c:showSerName val="0"/>
          <c:showPercent val="0"/>
          <c:showBubbleSize val="0"/>
        </c:dLbls>
        <c:marker val="1"/>
        <c:smooth val="0"/>
        <c:axId val="2"/>
        <c:axId val="3"/>
      </c:lineChart>
      <c:catAx>
        <c:axId val="7051104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705110448"/>
        <c:crosses val="min"/>
        <c:crossBetween val="between"/>
        <c:majorUnit val="25"/>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643528884908196E-2"/>
          <c:y val="6.4197530864197536E-2"/>
          <c:w val="0.97671294223018357"/>
          <c:h val="0.8716049382716049"/>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val>
            <c:numRef>
              <c:f>Sheet1!$A$1:$X$1</c:f>
              <c:numCache>
                <c:formatCode>General</c:formatCode>
                <c:ptCount val="24"/>
                <c:pt idx="0">
                  <c:v>113.53704215</c:v>
                </c:pt>
                <c:pt idx="1">
                  <c:v>108.59255453999999</c:v>
                </c:pt>
                <c:pt idx="2">
                  <c:v>135.08882475999999</c:v>
                </c:pt>
                <c:pt idx="3">
                  <c:v>153.20771952999999</c:v>
                </c:pt>
                <c:pt idx="4">
                  <c:v>152.35836621999999</c:v>
                </c:pt>
                <c:pt idx="5">
                  <c:v>150.65617858000002</c:v>
                </c:pt>
                <c:pt idx="6">
                  <c:v>128.58747222</c:v>
                </c:pt>
                <c:pt idx="7">
                  <c:v>140.75063088000002</c:v>
                </c:pt>
                <c:pt idx="8">
                  <c:v>158.91246066000002</c:v>
                </c:pt>
                <c:pt idx="9">
                  <c:v>192.31902556000006</c:v>
                </c:pt>
                <c:pt idx="10">
                  <c:v>221.38277163000004</c:v>
                </c:pt>
                <c:pt idx="11">
                  <c:v>219.23913891999996</c:v>
                </c:pt>
                <c:pt idx="12">
                  <c:v>249.34936635</c:v>
                </c:pt>
                <c:pt idx="13">
                  <c:v>277.29265072999999</c:v>
                </c:pt>
                <c:pt idx="14">
                  <c:v>272.47763799000001</c:v>
                </c:pt>
                <c:pt idx="15">
                  <c:v>288.93149975</c:v>
                </c:pt>
                <c:pt idx="16">
                  <c:v>323.90835181</c:v>
                </c:pt>
                <c:pt idx="17">
                  <c:v>379.91088099000001</c:v>
                </c:pt>
                <c:pt idx="18">
                  <c:v>441.46172501000001</c:v>
                </c:pt>
                <c:pt idx="19">
                  <c:v>484.45891443000011</c:v>
                </c:pt>
                <c:pt idx="20">
                  <c:v>532.30211837000002</c:v>
                </c:pt>
                <c:pt idx="21">
                  <c:v>1176.6742095000002</c:v>
                </c:pt>
                <c:pt idx="22">
                  <c:v>485.21076208000005</c:v>
                </c:pt>
                <c:pt idx="23">
                  <c:v>536.66023582000003</c:v>
                </c:pt>
              </c:numCache>
            </c:numRef>
          </c:val>
          <c:extLst>
            <c:ext xmlns:c16="http://schemas.microsoft.com/office/drawing/2014/chart" uri="{C3380CC4-5D6E-409C-BE32-E72D297353CC}">
              <c16:uniqueId val="{00000000-1AE0-4A68-8145-1F457E806AB9}"/>
            </c:ext>
          </c:extLst>
        </c:ser>
        <c:ser>
          <c:idx val="1"/>
          <c:order val="1"/>
          <c:spPr>
            <a:solidFill>
              <a:srgbClr val="80CCE8"/>
            </a:solidFill>
            <a:ln w="9525" cmpd="sng" algn="ctr">
              <a:solidFill>
                <a:srgbClr val="808080"/>
              </a:solidFill>
              <a:prstDash val="solid"/>
            </a:ln>
          </c:spPr>
          <c:invertIfNegative val="0"/>
          <c:val>
            <c:numRef>
              <c:f>Sheet1!$A$2:$X$2</c:f>
              <c:numCache>
                <c:formatCode>General</c:formatCode>
                <c:ptCount val="24"/>
                <c:pt idx="0">
                  <c:v>449.67354841000014</c:v>
                </c:pt>
                <c:pt idx="1">
                  <c:v>490.04176343</c:v>
                </c:pt>
                <c:pt idx="2">
                  <c:v>510.76145531000009</c:v>
                </c:pt>
                <c:pt idx="3">
                  <c:v>491.74883602</c:v>
                </c:pt>
                <c:pt idx="4">
                  <c:v>513.83709582999995</c:v>
                </c:pt>
                <c:pt idx="5">
                  <c:v>579.76252996000017</c:v>
                </c:pt>
                <c:pt idx="6">
                  <c:v>534.46233676000008</c:v>
                </c:pt>
                <c:pt idx="7">
                  <c:v>395.68142502000001</c:v>
                </c:pt>
                <c:pt idx="8">
                  <c:v>698.83360700999992</c:v>
                </c:pt>
                <c:pt idx="9">
                  <c:v>811.2706185699999</c:v>
                </c:pt>
                <c:pt idx="10">
                  <c:v>745.32278816999997</c:v>
                </c:pt>
                <c:pt idx="11">
                  <c:v>923.23467981999988</c:v>
                </c:pt>
                <c:pt idx="12">
                  <c:v>854.90714136000008</c:v>
                </c:pt>
                <c:pt idx="13">
                  <c:v>788.82499059999998</c:v>
                </c:pt>
                <c:pt idx="14">
                  <c:v>735.05422738000016</c:v>
                </c:pt>
                <c:pt idx="15">
                  <c:v>771.10974003999991</c:v>
                </c:pt>
                <c:pt idx="16">
                  <c:v>905.93481782000015</c:v>
                </c:pt>
                <c:pt idx="17">
                  <c:v>921.15848931000016</c:v>
                </c:pt>
                <c:pt idx="18">
                  <c:v>1093.55983573</c:v>
                </c:pt>
                <c:pt idx="19">
                  <c:v>1378.9231246200002</c:v>
                </c:pt>
                <c:pt idx="20">
                  <c:v>1191.5359176799998</c:v>
                </c:pt>
                <c:pt idx="21">
                  <c:v>1050.7898083400003</c:v>
                </c:pt>
                <c:pt idx="22">
                  <c:v>1150.5519502699999</c:v>
                </c:pt>
                <c:pt idx="23">
                  <c:v>1234.5212094200001</c:v>
                </c:pt>
              </c:numCache>
            </c:numRef>
          </c:val>
          <c:extLst>
            <c:ext xmlns:c16="http://schemas.microsoft.com/office/drawing/2014/chart" uri="{C3380CC4-5D6E-409C-BE32-E72D297353CC}">
              <c16:uniqueId val="{00000001-1AE0-4A68-8145-1F457E806AB9}"/>
            </c:ext>
          </c:extLst>
        </c:ser>
        <c:dLbls>
          <c:showLegendKey val="0"/>
          <c:showVal val="0"/>
          <c:showCatName val="0"/>
          <c:showSerName val="0"/>
          <c:showPercent val="0"/>
          <c:showBubbleSize val="0"/>
        </c:dLbls>
        <c:gapWidth val="60"/>
        <c:overlap val="100"/>
        <c:axId val="70018320"/>
        <c:axId val="1"/>
      </c:barChart>
      <c:catAx>
        <c:axId val="7001832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txPr>
          <a:bodyPr/>
          <a:lstStyle/>
          <a:p>
            <a:pPr>
              <a:defRPr lang="ja-JP"/>
            </a:pPr>
            <a:endParaRPr lang="en-US"/>
          </a:p>
        </c:txPr>
        <c:crossAx val="1"/>
        <c:crosses val="min"/>
        <c:auto val="0"/>
        <c:lblAlgn val="ctr"/>
        <c:lblOffset val="100"/>
        <c:noMultiLvlLbl val="0"/>
      </c:catAx>
      <c:valAx>
        <c:axId val="1"/>
        <c:scaling>
          <c:orientation val="minMax"/>
          <c:max val="25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70018320"/>
        <c:crosses val="min"/>
        <c:crossBetween val="between"/>
        <c:majorUnit val="5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056014692378332E-2"/>
          <c:y val="0.12897366030881016"/>
          <c:w val="0.93939393939393945"/>
          <c:h val="0.74205267938237962"/>
        </c:manualLayout>
      </c:layout>
      <c:barChart>
        <c:barDir val="col"/>
        <c:grouping val="stacked"/>
        <c:varyColors val="0"/>
        <c:ser>
          <c:idx val="0"/>
          <c:order val="0"/>
          <c:spPr>
            <a:solidFill>
              <a:srgbClr val="C0E6F4"/>
            </a:solidFill>
            <a:ln w="9525" cmpd="sng" algn="ctr">
              <a:solidFill>
                <a:srgbClr val="808080"/>
              </a:solidFill>
              <a:prstDash val="solid"/>
            </a:ln>
          </c:spPr>
          <c:invertIfNegative val="0"/>
          <c:dLbls>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F79-454D-8365-76224219CBCC}"/>
                </c:ext>
              </c:extLst>
            </c:dLbl>
            <c:dLbl>
              <c:idx val="14"/>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F79-454D-8365-76224219CBCC}"/>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F79-454D-8365-76224219CBCC}"/>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F79-454D-8365-76224219CBCC}"/>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F79-454D-8365-76224219CBCC}"/>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F79-454D-8365-76224219CBCC}"/>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F79-454D-8365-76224219CBCC}"/>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F79-454D-8365-76224219CBCC}"/>
                </c:ext>
              </c:extLst>
            </c:dLbl>
            <c:dLbl>
              <c:idx val="2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F79-454D-8365-76224219CBCC}"/>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F79-454D-8365-76224219CBCC}"/>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F79-454D-8365-76224219CBC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Sheet1!$A$1:$X$1</c:f>
              <c:numCache>
                <c:formatCode>General</c:formatCode>
                <c:ptCount val="24"/>
                <c:pt idx="0">
                  <c:v>3.80307124</c:v>
                </c:pt>
                <c:pt idx="1">
                  <c:v>3.7366585200000011</c:v>
                </c:pt>
                <c:pt idx="2">
                  <c:v>4.6735869900000004</c:v>
                </c:pt>
                <c:pt idx="3">
                  <c:v>5.3086404100000006</c:v>
                </c:pt>
                <c:pt idx="4">
                  <c:v>5.5324799499999999</c:v>
                </c:pt>
                <c:pt idx="5">
                  <c:v>5.7152356200000005</c:v>
                </c:pt>
                <c:pt idx="6">
                  <c:v>5.1198552399999997</c:v>
                </c:pt>
                <c:pt idx="7">
                  <c:v>6.0666259500000006</c:v>
                </c:pt>
                <c:pt idx="8">
                  <c:v>7.5451717299999999</c:v>
                </c:pt>
                <c:pt idx="9">
                  <c:v>8.8696753799999986</c:v>
                </c:pt>
                <c:pt idx="10">
                  <c:v>10.565911110000002</c:v>
                </c:pt>
                <c:pt idx="11">
                  <c:v>11.153043210000002</c:v>
                </c:pt>
                <c:pt idx="12">
                  <c:v>12.906725759999997</c:v>
                </c:pt>
                <c:pt idx="13">
                  <c:v>14.5665817</c:v>
                </c:pt>
                <c:pt idx="14">
                  <c:v>14.53134425</c:v>
                </c:pt>
                <c:pt idx="15">
                  <c:v>15.535113470000002</c:v>
                </c:pt>
                <c:pt idx="16">
                  <c:v>17.473714000000001</c:v>
                </c:pt>
                <c:pt idx="17">
                  <c:v>20.674669340000001</c:v>
                </c:pt>
                <c:pt idx="18">
                  <c:v>24.629354979999999</c:v>
                </c:pt>
                <c:pt idx="19">
                  <c:v>27.366866199999997</c:v>
                </c:pt>
                <c:pt idx="20">
                  <c:v>29.159180819999996</c:v>
                </c:pt>
                <c:pt idx="21">
                  <c:v>65.098727549999992</c:v>
                </c:pt>
                <c:pt idx="22">
                  <c:v>27.398006449999997</c:v>
                </c:pt>
                <c:pt idx="23">
                  <c:v>30.800270689999998</c:v>
                </c:pt>
              </c:numCache>
            </c:numRef>
          </c:val>
          <c:extLst>
            <c:ext xmlns:c16="http://schemas.microsoft.com/office/drawing/2014/chart" uri="{C3380CC4-5D6E-409C-BE32-E72D297353CC}">
              <c16:uniqueId val="{0000000B-BF79-454D-8365-76224219CBCC}"/>
            </c:ext>
          </c:extLst>
        </c:ser>
        <c:ser>
          <c:idx val="1"/>
          <c:order val="1"/>
          <c:spPr>
            <a:solidFill>
              <a:srgbClr val="80CCE8"/>
            </a:solidFill>
            <a:ln w="9525" cmpd="sng" algn="ctr">
              <a:solidFill>
                <a:srgbClr val="808080"/>
              </a:solidFill>
              <a:prstDash val="solid"/>
            </a:ln>
          </c:spPr>
          <c:invertIfNegative val="0"/>
          <c:dLbls>
            <c:dLbl>
              <c:idx val="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F79-454D-8365-76224219CBCC}"/>
                </c:ext>
              </c:extLst>
            </c:dLbl>
            <c:dLbl>
              <c:idx val="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F79-454D-8365-76224219CBCC}"/>
                </c:ext>
              </c:extLst>
            </c:dLbl>
            <c:dLbl>
              <c:idx val="1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F79-454D-8365-76224219CBCC}"/>
                </c:ext>
              </c:extLst>
            </c:dLbl>
            <c:dLbl>
              <c:idx val="11"/>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F79-454D-8365-76224219CBCC}"/>
                </c:ext>
              </c:extLst>
            </c:dLbl>
            <c:dLbl>
              <c:idx val="1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F79-454D-8365-76224219CBCC}"/>
                </c:ext>
              </c:extLst>
            </c:dLbl>
            <c:dLbl>
              <c:idx val="1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F79-454D-8365-76224219CBCC}"/>
                </c:ext>
              </c:extLst>
            </c:dLbl>
            <c:dLbl>
              <c:idx val="14"/>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F79-454D-8365-76224219CBCC}"/>
                </c:ext>
              </c:extLst>
            </c:dLbl>
            <c:dLbl>
              <c:idx val="15"/>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F79-454D-8365-76224219CBCC}"/>
                </c:ext>
              </c:extLst>
            </c:dLbl>
            <c:dLbl>
              <c:idx val="16"/>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BF79-454D-8365-76224219CBCC}"/>
                </c:ext>
              </c:extLst>
            </c:dLbl>
            <c:dLbl>
              <c:idx val="17"/>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BF79-454D-8365-76224219CBCC}"/>
                </c:ext>
              </c:extLst>
            </c:dLbl>
            <c:dLbl>
              <c:idx val="18"/>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F79-454D-8365-76224219CBCC}"/>
                </c:ext>
              </c:extLst>
            </c:dLbl>
            <c:dLbl>
              <c:idx val="19"/>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F79-454D-8365-76224219CBCC}"/>
                </c:ext>
              </c:extLst>
            </c:dLbl>
            <c:dLbl>
              <c:idx val="20"/>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F79-454D-8365-76224219CBCC}"/>
                </c:ext>
              </c:extLst>
            </c:dLbl>
            <c:dLbl>
              <c:idx val="21"/>
              <c:layout>
                <c:manualLayout>
                  <c:x val="0"/>
                  <c:y val="-9.0826521344232513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F79-454D-8365-76224219CBCC}"/>
                </c:ext>
              </c:extLst>
            </c:dLbl>
            <c:dLbl>
              <c:idx val="2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F79-454D-8365-76224219CBCC}"/>
                </c:ext>
              </c:extLst>
            </c:dLbl>
            <c:dLbl>
              <c:idx val="2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F79-454D-8365-76224219CBCC}"/>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Sheet1!$A$2:$X$2</c:f>
              <c:numCache>
                <c:formatCode>General</c:formatCode>
                <c:ptCount val="24"/>
                <c:pt idx="0">
                  <c:v>15.062401730000003</c:v>
                </c:pt>
                <c:pt idx="1">
                  <c:v>16.862286180000005</c:v>
                </c:pt>
                <c:pt idx="2">
                  <c:v>17.670507499999999</c:v>
                </c:pt>
                <c:pt idx="3">
                  <c:v>17.039074469999996</c:v>
                </c:pt>
                <c:pt idx="4">
                  <c:v>18.658597490000005</c:v>
                </c:pt>
                <c:pt idx="5">
                  <c:v>21.993651319999998</c:v>
                </c:pt>
                <c:pt idx="6">
                  <c:v>21.280220739999997</c:v>
                </c:pt>
                <c:pt idx="7">
                  <c:v>17.054639019999996</c:v>
                </c:pt>
                <c:pt idx="8">
                  <c:v>33.180655280000003</c:v>
                </c:pt>
                <c:pt idx="9">
                  <c:v>37.415471570000001</c:v>
                </c:pt>
                <c:pt idx="10">
                  <c:v>35.571938469999999</c:v>
                </c:pt>
                <c:pt idx="11">
                  <c:v>46.966414510000007</c:v>
                </c:pt>
                <c:pt idx="12">
                  <c:v>44.251373829999991</c:v>
                </c:pt>
                <c:pt idx="13">
                  <c:v>41.438111110000001</c:v>
                </c:pt>
                <c:pt idx="14">
                  <c:v>39.200743589999988</c:v>
                </c:pt>
                <c:pt idx="15">
                  <c:v>41.460613750000007</c:v>
                </c:pt>
                <c:pt idx="16">
                  <c:v>48.871990539999985</c:v>
                </c:pt>
                <c:pt idx="17">
                  <c:v>50.129249069999993</c:v>
                </c:pt>
                <c:pt idx="18">
                  <c:v>61.010211890000008</c:v>
                </c:pt>
                <c:pt idx="19">
                  <c:v>77.894747169999988</c:v>
                </c:pt>
                <c:pt idx="20">
                  <c:v>65.271600620000015</c:v>
                </c:pt>
                <c:pt idx="21">
                  <c:v>58.134255769999996</c:v>
                </c:pt>
                <c:pt idx="22">
                  <c:v>64.967293020000014</c:v>
                </c:pt>
                <c:pt idx="23">
                  <c:v>70.852254150000022</c:v>
                </c:pt>
              </c:numCache>
            </c:numRef>
          </c:val>
          <c:extLst>
            <c:ext xmlns:c16="http://schemas.microsoft.com/office/drawing/2014/chart" uri="{C3380CC4-5D6E-409C-BE32-E72D297353CC}">
              <c16:uniqueId val="{0000001C-BF79-454D-8365-76224219CBCC}"/>
            </c:ext>
          </c:extLst>
        </c:ser>
        <c:dLbls>
          <c:showLegendKey val="0"/>
          <c:showVal val="0"/>
          <c:showCatName val="0"/>
          <c:showSerName val="0"/>
          <c:showPercent val="0"/>
          <c:showBubbleSize val="0"/>
        </c:dLbls>
        <c:gapWidth val="60"/>
        <c:overlap val="100"/>
        <c:axId val="1673404063"/>
        <c:axId val="1"/>
      </c:barChart>
      <c:catAx>
        <c:axId val="167340406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673404063"/>
        <c:crosses val="min"/>
        <c:crossBetween val="between"/>
        <c:majorUnit val="2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776C-436D-9415-E2AC1EDCC48B}"/>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776C-436D-9415-E2AC1EDCC48B}"/>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776C-436D-9415-E2AC1EDCC48B}"/>
              </c:ext>
            </c:extLst>
          </c:dPt>
          <c:dPt>
            <c:idx val="3"/>
            <c:bubble3D val="0"/>
            <c:spPr>
              <a:solidFill>
                <a:srgbClr val="79A2B3"/>
              </a:solidFill>
              <a:ln w="9525" cmpd="sng" algn="ctr">
                <a:solidFill>
                  <a:srgbClr val="808080"/>
                </a:solidFill>
                <a:prstDash val="solid"/>
              </a:ln>
            </c:spPr>
            <c:extLst>
              <c:ext xmlns:c16="http://schemas.microsoft.com/office/drawing/2014/chart" uri="{C3380CC4-5D6E-409C-BE32-E72D297353CC}">
                <c16:uniqueId val="{00000003-776C-436D-9415-E2AC1EDCC48B}"/>
              </c:ext>
            </c:extLst>
          </c:dPt>
          <c:dLbls>
            <c:dLbl>
              <c:idx val="0"/>
              <c:layout>
                <c:manualLayout>
                  <c:x val="5.0755033557046983E-2"/>
                  <c:y val="2.8901734104046242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76C-436D-9415-E2AC1EDCC48B}"/>
                </c:ext>
              </c:extLst>
            </c:dLbl>
            <c:dLbl>
              <c:idx val="1"/>
              <c:layout>
                <c:manualLayout>
                  <c:x val="-5.8724832214765099E-2"/>
                  <c:y val="-5.254860746190226E-3"/>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76C-436D-9415-E2AC1EDCC48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63.6</c:v>
                </c:pt>
                <c:pt idx="1">
                  <c:v>25</c:v>
                </c:pt>
                <c:pt idx="2">
                  <c:v>7.7</c:v>
                </c:pt>
                <c:pt idx="3">
                  <c:v>3.5999999999999996</c:v>
                </c:pt>
              </c:numCache>
            </c:numRef>
          </c:val>
          <c:extLst>
            <c:ext xmlns:c16="http://schemas.microsoft.com/office/drawing/2014/chart" uri="{C3380CC4-5D6E-409C-BE32-E72D297353CC}">
              <c16:uniqueId val="{00000004-776C-436D-9415-E2AC1EDCC48B}"/>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0.14240672622175513"/>
          <c:w val="0.57088926174496646"/>
          <c:h val="0.7151865475564898"/>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C623-4CE1-BAD9-D659CC05B8E6}"/>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C623-4CE1-BAD9-D659CC05B8E6}"/>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C623-4CE1-BAD9-D659CC05B8E6}"/>
              </c:ext>
            </c:extLst>
          </c:dPt>
          <c:dLbls>
            <c:dLbl>
              <c:idx val="0"/>
              <c:layout>
                <c:manualLayout>
                  <c:x val="4.9496644295302011E-2"/>
                  <c:y val="-3.2054650551760377E-2"/>
                </c:manualLayout>
              </c:layout>
              <c:numFmt formatCode="#,##0.0&quot;%&quot;;&quot;-&quot;#,##0.0&quot;%&quot;" sourceLinked="0"/>
              <c:spPr>
                <a:noFill/>
                <a:ln>
                  <a:noFill/>
                </a:ln>
              </c:spPr>
              <c:txPr>
                <a:bodyPr wrap="none"/>
                <a:lstStyle/>
                <a:p>
                  <a:pPr>
                    <a:defRPr kumimoji="1" lang="ja-JP"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623-4CE1-BAD9-D659CC05B8E6}"/>
                </c:ext>
              </c:extLst>
            </c:dLbl>
            <c:dLbl>
              <c:idx val="1"/>
              <c:layout>
                <c:manualLayout>
                  <c:x val="-4.4043624161073824E-2"/>
                  <c:y val="4.9921177088807146E-2"/>
                </c:manualLayout>
              </c:layout>
              <c:numFmt formatCode="#,##0.0&quot;%&quot;;&quot;-&quot;#,##0.0&quot;%&quot;" sourceLinked="0"/>
              <c:spPr>
                <a:noFill/>
                <a:ln>
                  <a:noFill/>
                </a:ln>
              </c:spPr>
              <c:txPr>
                <a:bodyPr wrap="none"/>
                <a:lstStyle/>
                <a:p>
                  <a:pPr>
                    <a:defRPr kumimoji="1" lang="ja-JP"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623-4CE1-BAD9-D659CC05B8E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34.797070273006959</c:v>
                </c:pt>
                <c:pt idx="1">
                  <c:v>56.890208331811365</c:v>
                </c:pt>
                <c:pt idx="2">
                  <c:v>8.3127213951816614</c:v>
                </c:pt>
              </c:numCache>
            </c:numRef>
          </c:val>
          <c:extLst>
            <c:ext xmlns:c16="http://schemas.microsoft.com/office/drawing/2014/chart" uri="{C3380CC4-5D6E-409C-BE32-E72D297353CC}">
              <c16:uniqueId val="{00000003-C623-4CE1-BAD9-D659CC05B8E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1844466600199403E-2"/>
          <c:w val="0.93687439457539556"/>
          <c:h val="0.77068793619142573"/>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14.554900000000002</c:v>
                </c:pt>
              </c:numCache>
            </c:numRef>
          </c:val>
          <c:extLst>
            <c:ext xmlns:c16="http://schemas.microsoft.com/office/drawing/2014/chart" uri="{C3380CC4-5D6E-409C-BE32-E72D297353CC}">
              <c16:uniqueId val="{00000000-A242-4002-A8CB-C7EB01FD04D5}"/>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5.8415999999999997</c:v>
                </c:pt>
              </c:numCache>
            </c:numRef>
          </c:val>
          <c:extLst>
            <c:ext xmlns:c16="http://schemas.microsoft.com/office/drawing/2014/chart" uri="{C3380CC4-5D6E-409C-BE32-E72D297353CC}">
              <c16:uniqueId val="{00000001-A242-4002-A8CB-C7EB01FD04D5}"/>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5.773200000000001</c:v>
                </c:pt>
              </c:numCache>
            </c:numRef>
          </c:val>
          <c:extLst>
            <c:ext xmlns:c16="http://schemas.microsoft.com/office/drawing/2014/chart" uri="{C3380CC4-5D6E-409C-BE32-E72D297353CC}">
              <c16:uniqueId val="{00000002-A242-4002-A8CB-C7EB01FD04D5}"/>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2.5444999999999993</c:v>
                </c:pt>
              </c:numCache>
            </c:numRef>
          </c:val>
          <c:extLst>
            <c:ext xmlns:c16="http://schemas.microsoft.com/office/drawing/2014/chart" uri="{C3380CC4-5D6E-409C-BE32-E72D297353CC}">
              <c16:uniqueId val="{00000003-A242-4002-A8CB-C7EB01FD04D5}"/>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2.5090999999999974</c:v>
                </c:pt>
              </c:numCache>
            </c:numRef>
          </c:val>
          <c:extLst>
            <c:ext xmlns:c16="http://schemas.microsoft.com/office/drawing/2014/chart" uri="{C3380CC4-5D6E-409C-BE32-E72D297353CC}">
              <c16:uniqueId val="{00000004-A242-4002-A8CB-C7EB01FD04D5}"/>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2.1838000000000024</c:v>
                </c:pt>
              </c:numCache>
            </c:numRef>
          </c:val>
          <c:extLst>
            <c:ext xmlns:c16="http://schemas.microsoft.com/office/drawing/2014/chart" uri="{C3380CC4-5D6E-409C-BE32-E72D297353CC}">
              <c16:uniqueId val="{00000005-A242-4002-A8CB-C7EB01FD04D5}"/>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1.1811000000000016</c:v>
                </c:pt>
              </c:numCache>
            </c:numRef>
          </c:val>
          <c:extLst>
            <c:ext xmlns:c16="http://schemas.microsoft.com/office/drawing/2014/chart" uri="{C3380CC4-5D6E-409C-BE32-E72D297353CC}">
              <c16:uniqueId val="{00000006-A242-4002-A8CB-C7EB01FD04D5}"/>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0.11840000000000184</c:v>
                </c:pt>
              </c:numCache>
            </c:numRef>
          </c:val>
          <c:extLst>
            <c:ext xmlns:c16="http://schemas.microsoft.com/office/drawing/2014/chart" uri="{C3380CC4-5D6E-409C-BE32-E72D297353CC}">
              <c16:uniqueId val="{00000007-A242-4002-A8CB-C7EB01FD04D5}"/>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5.7000000000001494E-2</c:v>
                </c:pt>
              </c:numCache>
            </c:numRef>
          </c:val>
          <c:extLst>
            <c:ext xmlns:c16="http://schemas.microsoft.com/office/drawing/2014/chart" uri="{C3380CC4-5D6E-409C-BE32-E72D297353CC}">
              <c16:uniqueId val="{00000008-A242-4002-A8CB-C7EB01FD04D5}"/>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3.7500000000001421E-2</c:v>
                </c:pt>
              </c:numCache>
            </c:numRef>
          </c:val>
          <c:extLst>
            <c:ext xmlns:c16="http://schemas.microsoft.com/office/drawing/2014/chart" uri="{C3380CC4-5D6E-409C-BE32-E72D297353CC}">
              <c16:uniqueId val="{00000009-A242-4002-A8CB-C7EB01FD04D5}"/>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2.6179000023329735E-6</c:v>
                </c:pt>
              </c:numCache>
            </c:numRef>
          </c:val>
          <c:extLst>
            <c:ext xmlns:c16="http://schemas.microsoft.com/office/drawing/2014/chart" uri="{C3380CC4-5D6E-409C-BE32-E72D297353CC}">
              <c16:uniqueId val="{0000000A-A242-4002-A8CB-C7EB01FD04D5}"/>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A242-4002-A8CB-C7EB01FD04D5}"/>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24.279100000000003</c:v>
                </c:pt>
              </c:numCache>
            </c:numRef>
          </c:val>
          <c:extLst>
            <c:ext xmlns:c16="http://schemas.microsoft.com/office/drawing/2014/chart" uri="{C3380CC4-5D6E-409C-BE32-E72D297353CC}">
              <c16:uniqueId val="{0000000C-A242-4002-A8CB-C7EB01FD04D5}"/>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10.051299999999996</c:v>
                </c:pt>
              </c:numCache>
            </c:numRef>
          </c:val>
          <c:extLst>
            <c:ext xmlns:c16="http://schemas.microsoft.com/office/drawing/2014/chart" uri="{C3380CC4-5D6E-409C-BE32-E72D297353CC}">
              <c16:uniqueId val="{0000000D-A242-4002-A8CB-C7EB01FD04D5}"/>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9.5308999999999973</c:v>
                </c:pt>
              </c:numCache>
            </c:numRef>
          </c:val>
          <c:extLst>
            <c:ext xmlns:c16="http://schemas.microsoft.com/office/drawing/2014/chart" uri="{C3380CC4-5D6E-409C-BE32-E72D297353CC}">
              <c16:uniqueId val="{0000000E-A242-4002-A8CB-C7EB01FD04D5}"/>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6.2510999999999983</c:v>
                </c:pt>
              </c:numCache>
            </c:numRef>
          </c:val>
          <c:extLst>
            <c:ext xmlns:c16="http://schemas.microsoft.com/office/drawing/2014/chart" uri="{C3380CC4-5D6E-409C-BE32-E72D297353CC}">
              <c16:uniqueId val="{0000000F-A242-4002-A8CB-C7EB01FD04D5}"/>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1.6850999999999949</c:v>
                </c:pt>
              </c:numCache>
            </c:numRef>
          </c:val>
          <c:extLst>
            <c:ext xmlns:c16="http://schemas.microsoft.com/office/drawing/2014/chart" uri="{C3380CC4-5D6E-409C-BE32-E72D297353CC}">
              <c16:uniqueId val="{00000010-A242-4002-A8CB-C7EB01FD04D5}"/>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1.2604999999999977</c:v>
                </c:pt>
              </c:numCache>
            </c:numRef>
          </c:val>
          <c:extLst>
            <c:ext xmlns:c16="http://schemas.microsoft.com/office/drawing/2014/chart" uri="{C3380CC4-5D6E-409C-BE32-E72D297353CC}">
              <c16:uniqueId val="{00000011-A242-4002-A8CB-C7EB01FD04D5}"/>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0.10489999999999666</c:v>
                </c:pt>
              </c:numCache>
            </c:numRef>
          </c:val>
          <c:extLst>
            <c:ext xmlns:c16="http://schemas.microsoft.com/office/drawing/2014/chart" uri="{C3380CC4-5D6E-409C-BE32-E72D297353CC}">
              <c16:uniqueId val="{00000012-A242-4002-A8CB-C7EB01FD04D5}"/>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7.3964999999999943</c:v>
                </c:pt>
              </c:numCache>
            </c:numRef>
          </c:val>
          <c:extLst>
            <c:ext xmlns:c16="http://schemas.microsoft.com/office/drawing/2014/chart" uri="{C3380CC4-5D6E-409C-BE32-E72D297353CC}">
              <c16:uniqueId val="{00000013-A242-4002-A8CB-C7EB01FD04D5}"/>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3.5476999999999981</c:v>
                </c:pt>
              </c:numCache>
            </c:numRef>
          </c:val>
          <c:extLst>
            <c:ext xmlns:c16="http://schemas.microsoft.com/office/drawing/2014/chart" uri="{C3380CC4-5D6E-409C-BE32-E72D297353CC}">
              <c16:uniqueId val="{00000014-A242-4002-A8CB-C7EB01FD04D5}"/>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1.0917999999999983</c:v>
                </c:pt>
              </c:numCache>
            </c:numRef>
          </c:val>
          <c:extLst>
            <c:ext xmlns:c16="http://schemas.microsoft.com/office/drawing/2014/chart" uri="{C3380CC4-5D6E-409C-BE32-E72D297353CC}">
              <c16:uniqueId val="{00000015-A242-4002-A8CB-C7EB01FD04D5}"/>
            </c:ext>
          </c:extLst>
        </c:ser>
        <c:dLbls>
          <c:showLegendKey val="0"/>
          <c:showVal val="0"/>
          <c:showCatName val="0"/>
          <c:showSerName val="0"/>
          <c:showPercent val="0"/>
          <c:showBubbleSize val="0"/>
        </c:dLbls>
        <c:gapWidth val="170"/>
        <c:overlap val="100"/>
        <c:axId val="489716360"/>
        <c:axId val="509031240"/>
      </c:barChart>
      <c:catAx>
        <c:axId val="489716360"/>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509031240"/>
        <c:crosses val="min"/>
        <c:auto val="0"/>
        <c:lblAlgn val="ctr"/>
        <c:lblOffset val="100"/>
        <c:noMultiLvlLbl val="0"/>
      </c:catAx>
      <c:valAx>
        <c:axId val="509031240"/>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ja-JP"/>
          </a:p>
        </c:txPr>
        <c:crossAx val="489716360"/>
        <c:crosses val="max"/>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149483663446E-3"/>
          <c:y val="6.0324825986078884E-2"/>
          <c:w val="0.98239377010326734"/>
          <c:h val="0.87935034802784218"/>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27.345358423997361</c:v>
                </c:pt>
              </c:numCache>
            </c:numRef>
          </c:val>
          <c:extLst>
            <c:ext xmlns:c16="http://schemas.microsoft.com/office/drawing/2014/chart" uri="{C3380CC4-5D6E-409C-BE32-E72D297353CC}">
              <c16:uniqueId val="{00000000-0961-48A9-8310-9057D44A487A}"/>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13.128542375227287</c:v>
                </c:pt>
              </c:numCache>
            </c:numRef>
          </c:val>
          <c:extLst>
            <c:ext xmlns:c16="http://schemas.microsoft.com/office/drawing/2014/chart" uri="{C3380CC4-5D6E-409C-BE32-E72D297353CC}">
              <c16:uniqueId val="{00000001-0961-48A9-8310-9057D44A487A}"/>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10.994782014805205</c:v>
                </c:pt>
              </c:numCache>
            </c:numRef>
          </c:val>
          <c:extLst>
            <c:ext xmlns:c16="http://schemas.microsoft.com/office/drawing/2014/chart" uri="{C3380CC4-5D6E-409C-BE32-E72D297353CC}">
              <c16:uniqueId val="{00000002-0961-48A9-8310-9057D44A487A}"/>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5.2941114009373731</c:v>
                </c:pt>
              </c:numCache>
            </c:numRef>
          </c:val>
          <c:extLst>
            <c:ext xmlns:c16="http://schemas.microsoft.com/office/drawing/2014/chart" uri="{C3380CC4-5D6E-409C-BE32-E72D297353CC}">
              <c16:uniqueId val="{00000003-0961-48A9-8310-9057D44A487A}"/>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4.4738317918267656</c:v>
                </c:pt>
              </c:numCache>
            </c:numRef>
          </c:val>
          <c:extLst>
            <c:ext xmlns:c16="http://schemas.microsoft.com/office/drawing/2014/chart" uri="{C3380CC4-5D6E-409C-BE32-E72D297353CC}">
              <c16:uniqueId val="{00000004-0961-48A9-8310-9057D44A487A}"/>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2.3892719784070038</c:v>
                </c:pt>
              </c:numCache>
            </c:numRef>
          </c:val>
          <c:extLst>
            <c:ext xmlns:c16="http://schemas.microsoft.com/office/drawing/2014/chart" uri="{C3380CC4-5D6E-409C-BE32-E72D297353CC}">
              <c16:uniqueId val="{00000005-0961-48A9-8310-9057D44A487A}"/>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2.1894038499033153</c:v>
                </c:pt>
              </c:numCache>
            </c:numRef>
          </c:val>
          <c:extLst>
            <c:ext xmlns:c16="http://schemas.microsoft.com/office/drawing/2014/chart" uri="{C3380CC4-5D6E-409C-BE32-E72D297353CC}">
              <c16:uniqueId val="{00000006-0961-48A9-8310-9057D44A487A}"/>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0.21945514240516717</c:v>
                </c:pt>
              </c:numCache>
            </c:numRef>
          </c:val>
          <c:extLst>
            <c:ext xmlns:c16="http://schemas.microsoft.com/office/drawing/2014/chart" uri="{C3380CC4-5D6E-409C-BE32-E72D297353CC}">
              <c16:uniqueId val="{00000007-0961-48A9-8310-9057D44A487A}"/>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0.15375165274953417</c:v>
                </c:pt>
              </c:numCache>
            </c:numRef>
          </c:val>
          <c:extLst>
            <c:ext xmlns:c16="http://schemas.microsoft.com/office/drawing/2014/chart" uri="{C3380CC4-5D6E-409C-BE32-E72D297353CC}">
              <c16:uniqueId val="{00000008-0961-48A9-8310-9057D44A487A}"/>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9.4474550300160942E-2</c:v>
                </c:pt>
              </c:numCache>
            </c:numRef>
          </c:val>
          <c:extLst>
            <c:ext xmlns:c16="http://schemas.microsoft.com/office/drawing/2014/chart" uri="{C3380CC4-5D6E-409C-BE32-E72D297353CC}">
              <c16:uniqueId val="{00000009-0961-48A9-8310-9057D44A487A}"/>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2.0761795462842514E-4</c:v>
                </c:pt>
              </c:numCache>
            </c:numRef>
          </c:val>
          <c:extLst>
            <c:ext xmlns:c16="http://schemas.microsoft.com/office/drawing/2014/chart" uri="{C3380CC4-5D6E-409C-BE32-E72D297353CC}">
              <c16:uniqueId val="{0000000A-0961-48A9-8310-9057D44A487A}"/>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16.350139630131231</c:v>
                </c:pt>
              </c:numCache>
            </c:numRef>
          </c:val>
          <c:extLst>
            <c:ext xmlns:c16="http://schemas.microsoft.com/office/drawing/2014/chart" uri="{C3380CC4-5D6E-409C-BE32-E72D297353CC}">
              <c16:uniqueId val="{0000000B-0961-48A9-8310-9057D44A487A}"/>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4.4364871095465048</c:v>
                </c:pt>
              </c:numCache>
            </c:numRef>
          </c:val>
          <c:extLst>
            <c:ext xmlns:c16="http://schemas.microsoft.com/office/drawing/2014/chart" uri="{C3380CC4-5D6E-409C-BE32-E72D297353CC}">
              <c16:uniqueId val="{0000000C-0961-48A9-8310-9057D44A487A}"/>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1.8809448284649144</c:v>
                </c:pt>
              </c:numCache>
            </c:numRef>
          </c:val>
          <c:extLst>
            <c:ext xmlns:c16="http://schemas.microsoft.com/office/drawing/2014/chart" uri="{C3380CC4-5D6E-409C-BE32-E72D297353CC}">
              <c16:uniqueId val="{0000000D-0961-48A9-8310-9057D44A487A}"/>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1.2982503413462854</c:v>
                </c:pt>
              </c:numCache>
            </c:numRef>
          </c:val>
          <c:extLst>
            <c:ext xmlns:c16="http://schemas.microsoft.com/office/drawing/2014/chart" uri="{C3380CC4-5D6E-409C-BE32-E72D297353CC}">
              <c16:uniqueId val="{0000000E-0961-48A9-8310-9057D44A487A}"/>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1.2339847298404316</c:v>
                </c:pt>
              </c:numCache>
            </c:numRef>
          </c:val>
          <c:extLst>
            <c:ext xmlns:c16="http://schemas.microsoft.com/office/drawing/2014/chart" uri="{C3380CC4-5D6E-409C-BE32-E72D297353CC}">
              <c16:uniqueId val="{0000000F-0961-48A9-8310-9057D44A487A}"/>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0.47989043033148659</c:v>
                </c:pt>
              </c:numCache>
            </c:numRef>
          </c:val>
          <c:extLst>
            <c:ext xmlns:c16="http://schemas.microsoft.com/office/drawing/2014/chart" uri="{C3380CC4-5D6E-409C-BE32-E72D297353CC}">
              <c16:uniqueId val="{00000010-0961-48A9-8310-9057D44A487A}"/>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0.1736747911490033</c:v>
                </c:pt>
              </c:numCache>
            </c:numRef>
          </c:val>
          <c:extLst>
            <c:ext xmlns:c16="http://schemas.microsoft.com/office/drawing/2014/chart" uri="{C3380CC4-5D6E-409C-BE32-E72D297353CC}">
              <c16:uniqueId val="{00000011-0961-48A9-8310-9057D44A487A}"/>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3.888936917051522</c:v>
                </c:pt>
              </c:numCache>
            </c:numRef>
          </c:val>
          <c:extLst>
            <c:ext xmlns:c16="http://schemas.microsoft.com/office/drawing/2014/chart" uri="{C3380CC4-5D6E-409C-BE32-E72D297353CC}">
              <c16:uniqueId val="{00000012-0961-48A9-8310-9057D44A487A}"/>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2.8129839488496788</c:v>
                </c:pt>
              </c:numCache>
            </c:numRef>
          </c:val>
          <c:extLst>
            <c:ext xmlns:c16="http://schemas.microsoft.com/office/drawing/2014/chart" uri="{C3380CC4-5D6E-409C-BE32-E72D297353CC}">
              <c16:uniqueId val="{00000013-0961-48A9-8310-9057D44A487A}"/>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1.1615164747751594</c:v>
                </c:pt>
              </c:numCache>
            </c:numRef>
          </c:val>
          <c:extLst>
            <c:ext xmlns:c16="http://schemas.microsoft.com/office/drawing/2014/chart" uri="{C3380CC4-5D6E-409C-BE32-E72D297353CC}">
              <c16:uniqueId val="{00000014-0961-48A9-8310-9057D44A487A}"/>
            </c:ext>
          </c:extLst>
        </c:ser>
        <c:dLbls>
          <c:showLegendKey val="0"/>
          <c:showVal val="0"/>
          <c:showCatName val="0"/>
          <c:showSerName val="0"/>
          <c:showPercent val="0"/>
          <c:showBubbleSize val="0"/>
        </c:dLbls>
        <c:gapWidth val="170"/>
        <c:overlap val="100"/>
        <c:axId val="1577866368"/>
        <c:axId val="1"/>
      </c:barChart>
      <c:catAx>
        <c:axId val="1577866368"/>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lang="ja-JP" sz="1000" kern="1200">
                <a:latin typeface="+mn-lt"/>
                <a:ea typeface="+mn-ea"/>
                <a:cs typeface="+mn-cs"/>
                <a:sym typeface="+mn-lt"/>
              </a:defRPr>
            </a:pPr>
            <a:endParaRPr lang="ja-JP"/>
          </a:p>
        </c:txPr>
        <c:crossAx val="1577866368"/>
        <c:crosses val="max"/>
        <c:crossBetween val="between"/>
        <c:majorUnit val="1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42503438789546"/>
          <c:y val="5.6868241890268324E-2"/>
          <c:w val="0.80158184319119674"/>
          <c:h val="0.84861834201041253"/>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5.2269601100412656E-2"/>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58E-49C0-8450-9F6969FC120F}"/>
                </c:ext>
              </c:extLst>
            </c:dLbl>
            <c:dLbl>
              <c:idx val="1"/>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58E-49C0-8450-9F6969FC120F}"/>
                </c:ext>
              </c:extLst>
            </c:dLbl>
            <c:dLbl>
              <c:idx val="2"/>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58E-49C0-8450-9F6969FC120F}"/>
                </c:ext>
              </c:extLst>
            </c:dLbl>
            <c:dLbl>
              <c:idx val="3"/>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58E-49C0-8450-9F6969FC120F}"/>
                </c:ext>
              </c:extLst>
            </c:dLbl>
            <c:dLbl>
              <c:idx val="5"/>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58E-49C0-8450-9F6969FC120F}"/>
                </c:ext>
              </c:extLst>
            </c:dLbl>
            <c:dLbl>
              <c:idx val="7"/>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58E-49C0-8450-9F6969FC120F}"/>
                </c:ext>
              </c:extLst>
            </c:dLbl>
            <c:dLbl>
              <c:idx val="8"/>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F58E-49C0-8450-9F6969FC120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Sheet1!$A$2:$J$2</c:f>
              <c:numCache>
                <c:formatCode>General</c:formatCode>
                <c:ptCount val="10"/>
                <c:pt idx="0">
                  <c:v>12251</c:v>
                </c:pt>
                <c:pt idx="1">
                  <c:v>12699</c:v>
                </c:pt>
                <c:pt idx="2">
                  <c:v>13642</c:v>
                </c:pt>
                <c:pt idx="3">
                  <c:v>14210</c:v>
                </c:pt>
                <c:pt idx="4">
                  <c:v>14697</c:v>
                </c:pt>
                <c:pt idx="5">
                  <c:v>9140</c:v>
                </c:pt>
                <c:pt idx="6">
                  <c:v>11344</c:v>
                </c:pt>
                <c:pt idx="7">
                  <c:v>11217</c:v>
                </c:pt>
                <c:pt idx="8">
                  <c:v>11140</c:v>
                </c:pt>
                <c:pt idx="9">
                  <c:v>16611</c:v>
                </c:pt>
              </c:numCache>
            </c:numRef>
          </c:yVal>
          <c:smooth val="0"/>
          <c:extLst>
            <c:ext xmlns:c16="http://schemas.microsoft.com/office/drawing/2014/chart" uri="{C3380CC4-5D6E-409C-BE32-E72D297353CC}">
              <c16:uniqueId val="{00000007-F58E-49C0-8450-9F6969FC120F}"/>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5.8115543328748277E-2"/>
                  <c:y val="-9.010812975570685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F58E-49C0-8450-9F6969FC120F}"/>
                </c:ext>
              </c:extLst>
            </c:dLbl>
            <c:dLbl>
              <c:idx val="1"/>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F58E-49C0-8450-9F6969FC120F}"/>
                </c:ext>
              </c:extLst>
            </c:dLbl>
            <c:dLbl>
              <c:idx val="2"/>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F58E-49C0-8450-9F6969FC120F}"/>
                </c:ext>
              </c:extLst>
            </c:dLbl>
            <c:dLbl>
              <c:idx val="3"/>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F58E-49C0-8450-9F6969FC120F}"/>
                </c:ext>
              </c:extLst>
            </c:dLbl>
            <c:dLbl>
              <c:idx val="4"/>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F58E-49C0-8450-9F6969FC120F}"/>
                </c:ext>
              </c:extLst>
            </c:dLbl>
            <c:dLbl>
              <c:idx val="5"/>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F58E-49C0-8450-9F6969FC120F}"/>
                </c:ext>
              </c:extLst>
            </c:dLbl>
            <c:dLbl>
              <c:idx val="6"/>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F58E-49C0-8450-9F6969FC120F}"/>
                </c:ext>
              </c:extLst>
            </c:dLbl>
            <c:dLbl>
              <c:idx val="7"/>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F58E-49C0-8450-9F6969FC120F}"/>
                </c:ext>
              </c:extLst>
            </c:dLbl>
            <c:dLbl>
              <c:idx val="8"/>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F58E-49C0-8450-9F6969FC120F}"/>
                </c:ext>
              </c:extLst>
            </c:dLbl>
            <c:dLbl>
              <c:idx val="9"/>
              <c:layout>
                <c:manualLayout>
                  <c:x val="0"/>
                  <c:y val="-4.325190228273928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F58E-49C0-8450-9F6969FC120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Sheet1!$A$3:$J$3</c:f>
              <c:numCache>
                <c:formatCode>General</c:formatCode>
                <c:ptCount val="10"/>
                <c:pt idx="0">
                  <c:v>3294</c:v>
                </c:pt>
                <c:pt idx="1">
                  <c:v>3291</c:v>
                </c:pt>
                <c:pt idx="2">
                  <c:v>2440</c:v>
                </c:pt>
                <c:pt idx="3">
                  <c:v>2121</c:v>
                </c:pt>
                <c:pt idx="4">
                  <c:v>2568</c:v>
                </c:pt>
                <c:pt idx="5">
                  <c:v>2346</c:v>
                </c:pt>
                <c:pt idx="6">
                  <c:v>3129</c:v>
                </c:pt>
                <c:pt idx="7">
                  <c:v>3130</c:v>
                </c:pt>
                <c:pt idx="8">
                  <c:v>3432</c:v>
                </c:pt>
                <c:pt idx="9">
                  <c:v>3473</c:v>
                </c:pt>
              </c:numCache>
            </c:numRef>
          </c:yVal>
          <c:smooth val="0"/>
          <c:extLst>
            <c:ext xmlns:c16="http://schemas.microsoft.com/office/drawing/2014/chart" uri="{C3380CC4-5D6E-409C-BE32-E72D297353CC}">
              <c16:uniqueId val="{00000012-F58E-49C0-8450-9F6969FC120F}"/>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9"/>
            <c:marker>
              <c:symbol val="none"/>
            </c:marker>
            <c:bubble3D val="0"/>
            <c:extLst>
              <c:ext xmlns:c16="http://schemas.microsoft.com/office/drawing/2014/chart" uri="{C3380CC4-5D6E-409C-BE32-E72D297353CC}">
                <c16:uniqueId val="{00000013-F58E-49C0-8450-9F6969FC120F}"/>
              </c:ext>
            </c:extLst>
          </c:dPt>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Sheet1!$A$4:$J$4</c:f>
              <c:numCache>
                <c:formatCode>General</c:formatCode>
                <c:ptCount val="10"/>
                <c:pt idx="0">
                  <c:v>548</c:v>
                </c:pt>
                <c:pt idx="1">
                  <c:v>581</c:v>
                </c:pt>
                <c:pt idx="2">
                  <c:v>487</c:v>
                </c:pt>
                <c:pt idx="3">
                  <c:v>525</c:v>
                </c:pt>
                <c:pt idx="4">
                  <c:v>526</c:v>
                </c:pt>
                <c:pt idx="5">
                  <c:v>525</c:v>
                </c:pt>
                <c:pt idx="6">
                  <c:v>759</c:v>
                </c:pt>
                <c:pt idx="7">
                  <c:v>769</c:v>
                </c:pt>
                <c:pt idx="8">
                  <c:v>745</c:v>
                </c:pt>
              </c:numCache>
            </c:numRef>
          </c:yVal>
          <c:smooth val="0"/>
          <c:extLst>
            <c:ext xmlns:c16="http://schemas.microsoft.com/office/drawing/2014/chart" uri="{C3380CC4-5D6E-409C-BE32-E72D297353CC}">
              <c16:uniqueId val="{00000014-F58E-49C0-8450-9F6969FC120F}"/>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9"/>
            <c:marker>
              <c:symbol val="none"/>
            </c:marker>
            <c:bubble3D val="0"/>
            <c:extLst>
              <c:ext xmlns:c16="http://schemas.microsoft.com/office/drawing/2014/chart" uri="{C3380CC4-5D6E-409C-BE32-E72D297353CC}">
                <c16:uniqueId val="{00000015-F58E-49C0-8450-9F6969FC120F}"/>
              </c:ext>
            </c:extLst>
          </c:dPt>
          <c:dLbls>
            <c:dLbl>
              <c:idx val="0"/>
              <c:layout>
                <c:manualLayout>
                  <c:x val="3.1292984869325996E-2"/>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F58E-49C0-8450-9F6969FC120F}"/>
                </c:ext>
              </c:extLst>
            </c:dLbl>
            <c:dLbl>
              <c:idx val="1"/>
              <c:layout>
                <c:manualLayout>
                  <c:x val="-2.0632737276478678E-3"/>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F58E-49C0-8450-9F6969FC120F}"/>
                </c:ext>
              </c:extLst>
            </c:dLbl>
            <c:dLbl>
              <c:idx val="2"/>
              <c:layout>
                <c:manualLayout>
                  <c:x val="-2.0632737276478678E-3"/>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F58E-49C0-8450-9F6969FC120F}"/>
                </c:ext>
              </c:extLst>
            </c:dLbl>
            <c:dLbl>
              <c:idx val="4"/>
              <c:layout>
                <c:manualLayout>
                  <c:x val="-2.0632737276478678E-3"/>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F58E-49C0-8450-9F6969FC120F}"/>
                </c:ext>
              </c:extLst>
            </c:dLbl>
            <c:dLbl>
              <c:idx val="5"/>
              <c:layout>
                <c:manualLayout>
                  <c:x val="-2.0632737276478678E-3"/>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F58E-49C0-8450-9F6969FC120F}"/>
                </c:ext>
              </c:extLst>
            </c:dLbl>
            <c:dLbl>
              <c:idx val="6"/>
              <c:layout>
                <c:manualLayout>
                  <c:x val="-2.0632737276478678E-3"/>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F58E-49C0-8450-9F6969FC120F}"/>
                </c:ext>
              </c:extLst>
            </c:dLbl>
            <c:dLbl>
              <c:idx val="7"/>
              <c:layout>
                <c:manualLayout>
                  <c:x val="-2.0632737276478678E-3"/>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F58E-49C0-8450-9F6969FC120F}"/>
                </c:ext>
              </c:extLst>
            </c:dLbl>
            <c:dLbl>
              <c:idx val="8"/>
              <c:layout>
                <c:manualLayout>
                  <c:x val="-2.0632737276478678E-3"/>
                  <c:y val="-7.448938726471765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F58E-49C0-8450-9F6969FC120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Sheet1!$A$5:$J$5</c:f>
              <c:numCache>
                <c:formatCode>General</c:formatCode>
                <c:ptCount val="10"/>
                <c:pt idx="0">
                  <c:v>242</c:v>
                </c:pt>
                <c:pt idx="1">
                  <c:v>292</c:v>
                </c:pt>
                <c:pt idx="2">
                  <c:v>223</c:v>
                </c:pt>
                <c:pt idx="3">
                  <c:v>239</c:v>
                </c:pt>
                <c:pt idx="4">
                  <c:v>252</c:v>
                </c:pt>
                <c:pt idx="5">
                  <c:v>250</c:v>
                </c:pt>
                <c:pt idx="6">
                  <c:v>476</c:v>
                </c:pt>
                <c:pt idx="7">
                  <c:v>500</c:v>
                </c:pt>
                <c:pt idx="8">
                  <c:v>497</c:v>
                </c:pt>
              </c:numCache>
            </c:numRef>
          </c:yVal>
          <c:smooth val="0"/>
          <c:extLst>
            <c:ext xmlns:c16="http://schemas.microsoft.com/office/drawing/2014/chart" uri="{C3380CC4-5D6E-409C-BE32-E72D297353CC}">
              <c16:uniqueId val="{0000001E-F58E-49C0-8450-9F6969FC120F}"/>
            </c:ext>
          </c:extLst>
        </c:ser>
        <c:dLbls>
          <c:showLegendKey val="0"/>
          <c:showVal val="0"/>
          <c:showCatName val="0"/>
          <c:showSerName val="0"/>
          <c:showPercent val="0"/>
          <c:showBubbleSize val="0"/>
        </c:dLbls>
        <c:axId val="4"/>
        <c:axId val="5"/>
      </c:scatterChart>
      <c:valAx>
        <c:axId val="4"/>
        <c:scaling>
          <c:orientation val="minMax"/>
          <c:max val="2019"/>
          <c:min val="201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17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1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67320261437912E-2"/>
          <c:y val="5.6868241890268324E-2"/>
          <c:w val="0.84640522875816993"/>
          <c:h val="0.84861834201041253"/>
        </c:manualLayout>
      </c:layout>
      <c:scatterChart>
        <c:scatterStyle val="lineMarker"/>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3.1227305737109658E-2"/>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860-49AE-A823-49E9F2AE16C4}"/>
                </c:ext>
              </c:extLst>
            </c:dLbl>
            <c:dLbl>
              <c:idx val="1"/>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860-49AE-A823-49E9F2AE16C4}"/>
                </c:ext>
              </c:extLst>
            </c:dLbl>
            <c:dLbl>
              <c:idx val="2"/>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860-49AE-A823-49E9F2AE16C4}"/>
                </c:ext>
              </c:extLst>
            </c:dLbl>
            <c:dLbl>
              <c:idx val="3"/>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860-49AE-A823-49E9F2AE16C4}"/>
                </c:ext>
              </c:extLst>
            </c:dLbl>
            <c:dLbl>
              <c:idx val="4"/>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860-49AE-A823-49E9F2AE16C4}"/>
                </c:ext>
              </c:extLst>
            </c:dLbl>
            <c:dLbl>
              <c:idx val="5"/>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860-49AE-A823-49E9F2AE16C4}"/>
                </c:ext>
              </c:extLst>
            </c:dLbl>
            <c:dLbl>
              <c:idx val="7"/>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860-49AE-A823-49E9F2AE16C4}"/>
                </c:ext>
              </c:extLst>
            </c:dLbl>
            <c:dLbl>
              <c:idx val="8"/>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860-49AE-A823-49E9F2AE16C4}"/>
                </c:ext>
              </c:extLst>
            </c:dLbl>
            <c:dLbl>
              <c:idx val="9"/>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860-49AE-A823-49E9F2AE16C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Sheet1!$A$2:$J$2</c:f>
              <c:numCache>
                <c:formatCode>General</c:formatCode>
                <c:ptCount val="10"/>
                <c:pt idx="0">
                  <c:v>8.4499999999999993</c:v>
                </c:pt>
                <c:pt idx="1">
                  <c:v>8.6300000000000008</c:v>
                </c:pt>
                <c:pt idx="2">
                  <c:v>9.1300000000000008</c:v>
                </c:pt>
                <c:pt idx="3">
                  <c:v>9.3699999999999992</c:v>
                </c:pt>
                <c:pt idx="4">
                  <c:v>9.5500000000000007</c:v>
                </c:pt>
                <c:pt idx="5">
                  <c:v>9.31</c:v>
                </c:pt>
                <c:pt idx="6">
                  <c:v>11.24</c:v>
                </c:pt>
                <c:pt idx="7">
                  <c:v>11.11</c:v>
                </c:pt>
                <c:pt idx="8">
                  <c:v>11.03</c:v>
                </c:pt>
                <c:pt idx="9">
                  <c:v>10.08</c:v>
                </c:pt>
              </c:numCache>
            </c:numRef>
          </c:yVal>
          <c:smooth val="0"/>
          <c:extLst>
            <c:ext xmlns:c16="http://schemas.microsoft.com/office/drawing/2014/chart" uri="{C3380CC4-5D6E-409C-BE32-E72D297353CC}">
              <c16:uniqueId val="{00000009-8860-49AE-A823-49E9F2AE16C4}"/>
            </c:ext>
          </c:extLst>
        </c:ser>
        <c:ser>
          <c:idx val="1"/>
          <c:order val="1"/>
          <c:spPr>
            <a:ln w="9525" cmpd="sng" algn="ctr">
              <a:solidFill>
                <a:srgbClr val="3D6E81"/>
              </a:solidFill>
              <a:prstDash val="solid"/>
            </a:ln>
          </c:spPr>
          <c:marker>
            <c:symbol val="square"/>
            <c:size val="6"/>
            <c:spPr>
              <a:solidFill>
                <a:srgbClr val="3D6E81"/>
              </a:solidFill>
              <a:ln w="9525" cmpd="sng" algn="ctr">
                <a:solidFill>
                  <a:srgbClr val="3D6E81"/>
                </a:solidFill>
                <a:prstDash val="solid"/>
              </a:ln>
            </c:spPr>
          </c:marker>
          <c:dLbls>
            <c:dLbl>
              <c:idx val="0"/>
              <c:layout>
                <c:manualLayout>
                  <c:x val="3.1227305737109658E-2"/>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860-49AE-A823-49E9F2AE16C4}"/>
                </c:ext>
              </c:extLst>
            </c:dLbl>
            <c:dLbl>
              <c:idx val="1"/>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860-49AE-A823-49E9F2AE16C4}"/>
                </c:ext>
              </c:extLst>
            </c:dLbl>
            <c:dLbl>
              <c:idx val="2"/>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860-49AE-A823-49E9F2AE16C4}"/>
                </c:ext>
              </c:extLst>
            </c:dLbl>
            <c:dLbl>
              <c:idx val="3"/>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860-49AE-A823-49E9F2AE16C4}"/>
                </c:ext>
              </c:extLst>
            </c:dLbl>
            <c:dLbl>
              <c:idx val="4"/>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860-49AE-A823-49E9F2AE16C4}"/>
                </c:ext>
              </c:extLst>
            </c:dLbl>
            <c:dLbl>
              <c:idx val="5"/>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860-49AE-A823-49E9F2AE16C4}"/>
                </c:ext>
              </c:extLst>
            </c:dLbl>
            <c:dLbl>
              <c:idx val="6"/>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860-49AE-A823-49E9F2AE16C4}"/>
                </c:ext>
              </c:extLst>
            </c:dLbl>
            <c:dLbl>
              <c:idx val="7"/>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860-49AE-A823-49E9F2AE16C4}"/>
                </c:ext>
              </c:extLst>
            </c:dLbl>
            <c:dLbl>
              <c:idx val="8"/>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860-49AE-A823-49E9F2AE16C4}"/>
                </c:ext>
              </c:extLst>
            </c:dLbl>
            <c:dLbl>
              <c:idx val="9"/>
              <c:layout>
                <c:manualLayout>
                  <c:x val="0"/>
                  <c:y val="-4.325190228273928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860-49AE-A823-49E9F2AE16C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Sheet1!$A$3:$J$3</c:f>
              <c:numCache>
                <c:formatCode>General</c:formatCode>
                <c:ptCount val="10"/>
                <c:pt idx="0">
                  <c:v>2.2999999999999998</c:v>
                </c:pt>
                <c:pt idx="1">
                  <c:v>2.2400000000000002</c:v>
                </c:pt>
                <c:pt idx="2">
                  <c:v>1.63</c:v>
                </c:pt>
                <c:pt idx="3">
                  <c:v>1.4</c:v>
                </c:pt>
                <c:pt idx="4">
                  <c:v>1.67</c:v>
                </c:pt>
                <c:pt idx="5">
                  <c:v>1.5</c:v>
                </c:pt>
                <c:pt idx="6">
                  <c:v>1.97</c:v>
                </c:pt>
                <c:pt idx="7">
                  <c:v>1.95</c:v>
                </c:pt>
                <c:pt idx="8">
                  <c:v>2.11</c:v>
                </c:pt>
                <c:pt idx="9">
                  <c:v>2.11</c:v>
                </c:pt>
              </c:numCache>
            </c:numRef>
          </c:yVal>
          <c:smooth val="0"/>
          <c:extLst>
            <c:ext xmlns:c16="http://schemas.microsoft.com/office/drawing/2014/chart" uri="{C3380CC4-5D6E-409C-BE32-E72D297353CC}">
              <c16:uniqueId val="{00000014-8860-49AE-A823-49E9F2AE16C4}"/>
            </c:ext>
          </c:extLst>
        </c:ser>
        <c:ser>
          <c:idx val="2"/>
          <c:order val="2"/>
          <c:spPr>
            <a:ln w="9525" cmpd="sng" algn="ctr">
              <a:solidFill>
                <a:srgbClr val="655939"/>
              </a:solidFill>
              <a:prstDash val="solid"/>
            </a:ln>
          </c:spPr>
          <c:marker>
            <c:symbol val="triangle"/>
            <c:size val="6"/>
            <c:spPr>
              <a:solidFill>
                <a:srgbClr val="655939"/>
              </a:solidFill>
              <a:ln w="9525" cmpd="sng" algn="ctr">
                <a:solidFill>
                  <a:srgbClr val="655939"/>
                </a:solidFill>
                <a:prstDash val="solid"/>
              </a:ln>
            </c:spPr>
          </c:marker>
          <c:dPt>
            <c:idx val="9"/>
            <c:marker>
              <c:symbol val="none"/>
            </c:marker>
            <c:bubble3D val="0"/>
            <c:extLst>
              <c:ext xmlns:c16="http://schemas.microsoft.com/office/drawing/2014/chart" uri="{C3380CC4-5D6E-409C-BE32-E72D297353CC}">
                <c16:uniqueId val="{00000015-8860-49AE-A823-49E9F2AE16C4}"/>
              </c:ext>
            </c:extLst>
          </c:dPt>
          <c:dLbls>
            <c:dLbl>
              <c:idx val="0"/>
              <c:layout>
                <c:manualLayout>
                  <c:x val="9.1503267973856203E-2"/>
                  <c:y val="-5.406487785342410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860-49AE-A823-49E9F2AE16C4}"/>
                </c:ext>
              </c:extLst>
            </c:dLbl>
            <c:dLbl>
              <c:idx val="1"/>
              <c:layout>
                <c:manualLayout>
                  <c:x val="6.0275962236746548E-2"/>
                  <c:y val="-5.406487785342410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860-49AE-A823-49E9F2AE16C4}"/>
                </c:ext>
              </c:extLst>
            </c:dLbl>
            <c:dLbl>
              <c:idx val="2"/>
              <c:layout>
                <c:manualLayout>
                  <c:x val="6.0275962236746548E-2"/>
                  <c:y val="-5.406487785342410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860-49AE-A823-49E9F2AE16C4}"/>
                </c:ext>
              </c:extLst>
            </c:dLbl>
            <c:dLbl>
              <c:idx val="3"/>
              <c:layout>
                <c:manualLayout>
                  <c:x val="6.0275962236746548E-2"/>
                  <c:y val="-5.406487785342410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8860-49AE-A823-49E9F2AE16C4}"/>
                </c:ext>
              </c:extLst>
            </c:dLbl>
            <c:dLbl>
              <c:idx val="4"/>
              <c:layout>
                <c:manualLayout>
                  <c:x val="6.0275962236746548E-2"/>
                  <c:y val="-5.406487785342410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860-49AE-A823-49E9F2AE16C4}"/>
                </c:ext>
              </c:extLst>
            </c:dLbl>
            <c:dLbl>
              <c:idx val="5"/>
              <c:layout>
                <c:manualLayout>
                  <c:x val="-1.5613652868554829E-2"/>
                  <c:y val="-2.60312374849819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860-49AE-A823-49E9F2AE16C4}"/>
                </c:ext>
              </c:extLst>
            </c:dLbl>
            <c:dLbl>
              <c:idx val="6"/>
              <c:layout>
                <c:manualLayout>
                  <c:x val="-1.5613652868554829E-2"/>
                  <c:y val="-2.60312374849819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860-49AE-A823-49E9F2AE16C4}"/>
                </c:ext>
              </c:extLst>
            </c:dLbl>
            <c:dLbl>
              <c:idx val="7"/>
              <c:layout>
                <c:manualLayout>
                  <c:x val="-1.5613652868554829E-2"/>
                  <c:y val="-2.60312374849819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860-49AE-A823-49E9F2AE16C4}"/>
                </c:ext>
              </c:extLst>
            </c:dLbl>
            <c:dLbl>
              <c:idx val="8"/>
              <c:layout>
                <c:manualLayout>
                  <c:x val="-1.5613652868554829E-2"/>
                  <c:y val="-2.60312374849819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860-49AE-A823-49E9F2AE16C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Sheet1!$A$4:$J$4</c:f>
              <c:numCache>
                <c:formatCode>General</c:formatCode>
                <c:ptCount val="10"/>
                <c:pt idx="0">
                  <c:v>0.38</c:v>
                </c:pt>
                <c:pt idx="1">
                  <c:v>0.4</c:v>
                </c:pt>
                <c:pt idx="2">
                  <c:v>0.33</c:v>
                </c:pt>
                <c:pt idx="3">
                  <c:v>0.35</c:v>
                </c:pt>
                <c:pt idx="4">
                  <c:v>0.34</c:v>
                </c:pt>
                <c:pt idx="5">
                  <c:v>0.34</c:v>
                </c:pt>
                <c:pt idx="6">
                  <c:v>0.48</c:v>
                </c:pt>
                <c:pt idx="7">
                  <c:v>0.48</c:v>
                </c:pt>
                <c:pt idx="8">
                  <c:v>0.46</c:v>
                </c:pt>
              </c:numCache>
            </c:numRef>
          </c:yVal>
          <c:smooth val="0"/>
          <c:extLst>
            <c:ext xmlns:c16="http://schemas.microsoft.com/office/drawing/2014/chart" uri="{C3380CC4-5D6E-409C-BE32-E72D297353CC}">
              <c16:uniqueId val="{0000001F-8860-49AE-A823-49E9F2AE16C4}"/>
            </c:ext>
          </c:extLst>
        </c:ser>
        <c:ser>
          <c:idx val="3"/>
          <c:order val="3"/>
          <c:spPr>
            <a:ln w="9525" cmpd="sng" algn="ctr">
              <a:solidFill>
                <a:srgbClr val="4D4D4D"/>
              </a:solidFill>
              <a:prstDash val="solid"/>
            </a:ln>
          </c:spPr>
          <c:marker>
            <c:symbol val="diamond"/>
            <c:size val="6"/>
            <c:spPr>
              <a:solidFill>
                <a:srgbClr val="4D4D4D"/>
              </a:solidFill>
              <a:ln w="9525" cmpd="sng" algn="ctr">
                <a:solidFill>
                  <a:srgbClr val="4D4D4D"/>
                </a:solidFill>
                <a:prstDash val="solid"/>
              </a:ln>
            </c:spPr>
          </c:marker>
          <c:dPt>
            <c:idx val="9"/>
            <c:marker>
              <c:symbol val="none"/>
            </c:marker>
            <c:bubble3D val="0"/>
            <c:extLst>
              <c:ext xmlns:c16="http://schemas.microsoft.com/office/drawing/2014/chart" uri="{C3380CC4-5D6E-409C-BE32-E72D297353CC}">
                <c16:uniqueId val="{00000020-8860-49AE-A823-49E9F2AE16C4}"/>
              </c:ext>
            </c:extLst>
          </c:dPt>
          <c:dLbls>
            <c:dLbl>
              <c:idx val="8"/>
              <c:layout>
                <c:manualLayout>
                  <c:x val="4.5751633986928102E-2"/>
                  <c:y val="0"/>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860-49AE-A823-49E9F2AE16C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Sheet1!$A$5:$J$5</c:f>
              <c:numCache>
                <c:formatCode>General</c:formatCode>
                <c:ptCount val="10"/>
                <c:pt idx="0">
                  <c:v>0.17</c:v>
                </c:pt>
                <c:pt idx="1">
                  <c:v>0.2</c:v>
                </c:pt>
                <c:pt idx="2">
                  <c:v>0.15</c:v>
                </c:pt>
                <c:pt idx="3">
                  <c:v>0.16</c:v>
                </c:pt>
                <c:pt idx="4">
                  <c:v>0.16</c:v>
                </c:pt>
                <c:pt idx="5">
                  <c:v>0.16</c:v>
                </c:pt>
                <c:pt idx="6">
                  <c:v>0.3</c:v>
                </c:pt>
                <c:pt idx="7">
                  <c:v>0.31</c:v>
                </c:pt>
                <c:pt idx="8">
                  <c:v>0.31</c:v>
                </c:pt>
              </c:numCache>
            </c:numRef>
          </c:yVal>
          <c:smooth val="0"/>
          <c:extLst>
            <c:ext xmlns:c16="http://schemas.microsoft.com/office/drawing/2014/chart" uri="{C3380CC4-5D6E-409C-BE32-E72D297353CC}">
              <c16:uniqueId val="{00000022-8860-49AE-A823-49E9F2AE16C4}"/>
            </c:ext>
          </c:extLst>
        </c:ser>
        <c:dLbls>
          <c:showLegendKey val="0"/>
          <c:showVal val="0"/>
          <c:showCatName val="0"/>
          <c:showSerName val="0"/>
          <c:showPercent val="0"/>
          <c:showBubbleSize val="0"/>
        </c:dLbls>
        <c:axId val="4"/>
        <c:axId val="5"/>
      </c:scatterChart>
      <c:valAx>
        <c:axId val="4"/>
        <c:scaling>
          <c:orientation val="minMax"/>
          <c:max val="2019"/>
          <c:min val="201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5"/>
        <c:crosses val="min"/>
        <c:crossBetween val="midCat"/>
        <c:majorUnit val="1"/>
      </c:valAx>
      <c:valAx>
        <c:axId val="5"/>
        <c:scaling>
          <c:orientation val="minMax"/>
          <c:max val="12"/>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
        <c:crosses val="min"/>
        <c:crossBetween val="midCat"/>
        <c:majorUnit val="1"/>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2746935832732E-3"/>
          <c:y val="2.4436090225563908E-2"/>
          <c:w val="0.98125450612833454"/>
          <c:h val="0.95112781954887216"/>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Sheet1!$A$1:$X$1</c:f>
              <c:numCache>
                <c:formatCode>General</c:formatCode>
                <c:ptCount val="24"/>
                <c:pt idx="0">
                  <c:v>575.54050261999998</c:v>
                </c:pt>
                <c:pt idx="1">
                  <c:v>644.67894610000008</c:v>
                </c:pt>
                <c:pt idx="2">
                  <c:v>701.19976284999996</c:v>
                </c:pt>
                <c:pt idx="3">
                  <c:v>721.69423028999995</c:v>
                </c:pt>
                <c:pt idx="4">
                  <c:v>793.33037575000003</c:v>
                </c:pt>
                <c:pt idx="5">
                  <c:v>852.40748533000021</c:v>
                </c:pt>
                <c:pt idx="6">
                  <c:v>824.88433997000016</c:v>
                </c:pt>
                <c:pt idx="7">
                  <c:v>751.52562525000008</c:v>
                </c:pt>
                <c:pt idx="8">
                  <c:v>1024.0980235899999</c:v>
                </c:pt>
                <c:pt idx="9">
                  <c:v>1197.9883359600001</c:v>
                </c:pt>
                <c:pt idx="10">
                  <c:v>1122.75811714</c:v>
                </c:pt>
                <c:pt idx="11">
                  <c:v>1285.3383541500002</c:v>
                </c:pt>
                <c:pt idx="12">
                  <c:v>1331.1060029999999</c:v>
                </c:pt>
                <c:pt idx="13">
                  <c:v>1244.8883477899999</c:v>
                </c:pt>
                <c:pt idx="14">
                  <c:v>1183.2113408999999</c:v>
                </c:pt>
                <c:pt idx="15">
                  <c:v>1306.2295439299996</c:v>
                </c:pt>
                <c:pt idx="16">
                  <c:v>1394.4415151599999</c:v>
                </c:pt>
                <c:pt idx="17">
                  <c:v>1432.8081181399996</c:v>
                </c:pt>
                <c:pt idx="18">
                  <c:v>1641.6928545599999</c:v>
                </c:pt>
                <c:pt idx="19">
                  <c:v>1993.0252624499997</c:v>
                </c:pt>
                <c:pt idx="20">
                  <c:v>1949.6343563399998</c:v>
                </c:pt>
                <c:pt idx="21">
                  <c:v>2483.33899195</c:v>
                </c:pt>
                <c:pt idx="22">
                  <c:v>1839.95775564</c:v>
                </c:pt>
                <c:pt idx="23">
                  <c:v>1996.1312730999998</c:v>
                </c:pt>
              </c:numCache>
            </c:numRef>
          </c:val>
          <c:extLst>
            <c:ext xmlns:c16="http://schemas.microsoft.com/office/drawing/2014/chart" uri="{C3380CC4-5D6E-409C-BE32-E72D297353CC}">
              <c16:uniqueId val="{00000000-7DBF-44FC-8251-34C0910968EE}"/>
            </c:ext>
          </c:extLst>
        </c:ser>
        <c:dLbls>
          <c:showLegendKey val="0"/>
          <c:showVal val="0"/>
          <c:showCatName val="0"/>
          <c:showSerName val="0"/>
          <c:showPercent val="0"/>
          <c:showBubbleSize val="0"/>
        </c:dLbls>
        <c:gapWidth val="60"/>
        <c:overlap val="100"/>
        <c:axId val="705143088"/>
        <c:axId val="1"/>
      </c:barChart>
      <c:catAx>
        <c:axId val="70514308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0"/>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705143088"/>
        <c:crosses val="min"/>
        <c:crossBetween val="between"/>
        <c:majorUnit val="500"/>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5702479338845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B2CF-41D2-B25C-251CCDD42745}"/>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B2CF-41D2-B25C-251CCDD42745}"/>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B2CF-41D2-B25C-251CCDD42745}"/>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B2CF-41D2-B25C-251CCDD42745}"/>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B2CF-41D2-B25C-251CCDD42745}"/>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B2CF-41D2-B25C-251CCDD42745}"/>
              </c:ext>
            </c:extLst>
          </c:dPt>
          <c:dLbls>
            <c:dLbl>
              <c:idx val="0"/>
              <c:layout>
                <c:manualLayout>
                  <c:x val="0.11688311688311688"/>
                  <c:y val="-6.7814854682454254E-2"/>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2CF-41D2-B25C-251CCDD42745}"/>
                </c:ext>
              </c:extLst>
            </c:dLbl>
            <c:dLbl>
              <c:idx val="1"/>
              <c:layout>
                <c:manualLayout>
                  <c:x val="9.5041322314049589E-2"/>
                  <c:y val="9.84930032292788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2CF-41D2-B25C-251CCDD42745}"/>
                </c:ext>
              </c:extLst>
            </c:dLbl>
            <c:dLbl>
              <c:idx val="2"/>
              <c:layout>
                <c:manualLayout>
                  <c:x val="-1.2396694214876033E-2"/>
                  <c:y val="0.15662002152852531"/>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2CF-41D2-B25C-251CCDD42745}"/>
                </c:ext>
              </c:extLst>
            </c:dLbl>
            <c:dLbl>
              <c:idx val="3"/>
              <c:layout>
                <c:manualLayout>
                  <c:x val="-9.9763872491145225E-2"/>
                  <c:y val="9.257265877287405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2CF-41D2-B25C-251CCDD42745}"/>
                </c:ext>
              </c:extLst>
            </c:dLbl>
            <c:dLbl>
              <c:idx val="4"/>
              <c:layout>
                <c:manualLayout>
                  <c:x val="-0.14935064935064934"/>
                  <c:y val="2.637244348762109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2CF-41D2-B25C-251CCDD42745}"/>
                </c:ext>
              </c:extLst>
            </c:dLbl>
            <c:dLbl>
              <c:idx val="5"/>
              <c:layout>
                <c:manualLayout>
                  <c:x val="-9.6221959858323491E-2"/>
                  <c:y val="-9.6878363832077499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2CF-41D2-B25C-251CCDD42745}"/>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32</c:v>
                </c:pt>
                <c:pt idx="1">
                  <c:v>13</c:v>
                </c:pt>
                <c:pt idx="2">
                  <c:v>12.3</c:v>
                </c:pt>
                <c:pt idx="3">
                  <c:v>10.100000000000001</c:v>
                </c:pt>
                <c:pt idx="4">
                  <c:v>9.1</c:v>
                </c:pt>
                <c:pt idx="5">
                  <c:v>23.500000000000011</c:v>
                </c:pt>
              </c:numCache>
            </c:numRef>
          </c:val>
          <c:extLst>
            <c:ext xmlns:c16="http://schemas.microsoft.com/office/drawing/2014/chart" uri="{C3380CC4-5D6E-409C-BE32-E72D297353CC}">
              <c16:uniqueId val="{00000006-B2CF-41D2-B25C-251CCDD4274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904109589041097E-2"/>
          <c:y val="0.16720779220779219"/>
          <c:w val="0.93219178082191778"/>
          <c:h val="0.71753246753246758"/>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42.547948372281553</c:v>
                </c:pt>
                <c:pt idx="1">
                  <c:v>41.50948091414422</c:v>
                </c:pt>
                <c:pt idx="2">
                  <c:v>40.508190394874745</c:v>
                </c:pt>
                <c:pt idx="3">
                  <c:v>39.530642478013895</c:v>
                </c:pt>
                <c:pt idx="4">
                  <c:v>38.549310665501622</c:v>
                </c:pt>
                <c:pt idx="5">
                  <c:v>37.587670756046371</c:v>
                </c:pt>
                <c:pt idx="6">
                  <c:v>36.597818282865113</c:v>
                </c:pt>
                <c:pt idx="7">
                  <c:v>35.585492317817739</c:v>
                </c:pt>
                <c:pt idx="8">
                  <c:v>34.659032305842835</c:v>
                </c:pt>
                <c:pt idx="9">
                  <c:v>33.892494191629638</c:v>
                </c:pt>
                <c:pt idx="10">
                  <c:v>33.273199562559832</c:v>
                </c:pt>
                <c:pt idx="11">
                  <c:v>32.774494613173879</c:v>
                </c:pt>
                <c:pt idx="12">
                  <c:v>32.428349105128902</c:v>
                </c:pt>
                <c:pt idx="13">
                  <c:v>32.207054517876564</c:v>
                </c:pt>
                <c:pt idx="14">
                  <c:v>32.049176673174628</c:v>
                </c:pt>
                <c:pt idx="15">
                  <c:v>31.92963909783051</c:v>
                </c:pt>
                <c:pt idx="16">
                  <c:v>31.826374805767792</c:v>
                </c:pt>
                <c:pt idx="17">
                  <c:v>31.704030999094932</c:v>
                </c:pt>
                <c:pt idx="18">
                  <c:v>31.528054450018701</c:v>
                </c:pt>
                <c:pt idx="19">
                  <c:v>31.323650118946901</c:v>
                </c:pt>
                <c:pt idx="20">
                  <c:v>31.077801773444559</c:v>
                </c:pt>
                <c:pt idx="21">
                  <c:v>30.781285867630931</c:v>
                </c:pt>
                <c:pt idx="22">
                  <c:v>30.454416384497758</c:v>
                </c:pt>
                <c:pt idx="23">
                  <c:v>30.110557174677588</c:v>
                </c:pt>
                <c:pt idx="24">
                  <c:v>29.793145514628399</c:v>
                </c:pt>
                <c:pt idx="25">
                  <c:v>29.497299176380249</c:v>
                </c:pt>
                <c:pt idx="26">
                  <c:v>27.980339067745348</c:v>
                </c:pt>
                <c:pt idx="27">
                  <c:v>24.570291177033674</c:v>
                </c:pt>
                <c:pt idx="28">
                  <c:v>22.69359693645497</c:v>
                </c:pt>
              </c:numCache>
            </c:numRef>
          </c:val>
          <c:extLst>
            <c:ext xmlns:c16="http://schemas.microsoft.com/office/drawing/2014/chart" uri="{C3380CC4-5D6E-409C-BE32-E72D297353CC}">
              <c16:uniqueId val="{00000000-EDA8-4383-B5E3-85650ED1900F}"/>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54.635533232472092</c:v>
                </c:pt>
                <c:pt idx="1">
                  <c:v>55.570911967025438</c:v>
                </c:pt>
                <c:pt idx="2">
                  <c:v>56.470427119958309</c:v>
                </c:pt>
                <c:pt idx="3">
                  <c:v>57.34469657729602</c:v>
                </c:pt>
                <c:pt idx="4">
                  <c:v>58.218581411732714</c:v>
                </c:pt>
                <c:pt idx="5">
                  <c:v>59.069176875234099</c:v>
                </c:pt>
                <c:pt idx="6">
                  <c:v>59.950194396191371</c:v>
                </c:pt>
                <c:pt idx="7">
                  <c:v>60.853297663521367</c:v>
                </c:pt>
                <c:pt idx="8">
                  <c:v>61.674099997797697</c:v>
                </c:pt>
                <c:pt idx="9">
                  <c:v>62.337542490234163</c:v>
                </c:pt>
                <c:pt idx="10">
                  <c:v>62.847280887867264</c:v>
                </c:pt>
                <c:pt idx="11">
                  <c:v>63.230235263048925</c:v>
                </c:pt>
                <c:pt idx="12">
                  <c:v>63.450864834463474</c:v>
                </c:pt>
                <c:pt idx="13">
                  <c:v>63.535327384282645</c:v>
                </c:pt>
                <c:pt idx="14">
                  <c:v>63.543883209541697</c:v>
                </c:pt>
                <c:pt idx="15">
                  <c:v>63.501625349987187</c:v>
                </c:pt>
                <c:pt idx="16">
                  <c:v>63.438207110755116</c:v>
                </c:pt>
                <c:pt idx="17">
                  <c:v>63.387132974116057</c:v>
                </c:pt>
                <c:pt idx="18">
                  <c:v>63.379869570973256</c:v>
                </c:pt>
                <c:pt idx="19">
                  <c:v>63.403271974110787</c:v>
                </c:pt>
                <c:pt idx="20">
                  <c:v>63.483461320243038</c:v>
                </c:pt>
                <c:pt idx="21">
                  <c:v>63.623999226360105</c:v>
                </c:pt>
                <c:pt idx="22">
                  <c:v>63.778629507676968</c:v>
                </c:pt>
                <c:pt idx="23">
                  <c:v>63.928256395009129</c:v>
                </c:pt>
                <c:pt idx="24">
                  <c:v>64.043150213077141</c:v>
                </c:pt>
                <c:pt idx="25">
                  <c:v>64.125604343549995</c:v>
                </c:pt>
                <c:pt idx="26">
                  <c:v>64.554915955415581</c:v>
                </c:pt>
                <c:pt idx="27">
                  <c:v>66.555101078067878</c:v>
                </c:pt>
                <c:pt idx="28">
                  <c:v>65.68521103592991</c:v>
                </c:pt>
              </c:numCache>
            </c:numRef>
          </c:val>
          <c:extLst>
            <c:ext xmlns:c16="http://schemas.microsoft.com/office/drawing/2014/chart" uri="{C3380CC4-5D6E-409C-BE32-E72D297353CC}">
              <c16:uniqueId val="{00000001-EDA8-4383-B5E3-85650ED1900F}"/>
            </c:ext>
          </c:extLst>
        </c:ser>
        <c:ser>
          <c:idx val="2"/>
          <c:order val="2"/>
          <c:spPr>
            <a:solidFill>
              <a:srgbClr val="C0E6F4"/>
            </a:solidFill>
            <a:ln w="9525" cmpd="sng" algn="ctr">
              <a:solidFill>
                <a:srgbClr val="808080"/>
              </a:solidFill>
              <a:prstDash val="solid"/>
            </a:ln>
          </c:spPr>
          <c:invertIfNegative val="0"/>
          <c:dLbls>
            <c:dLbl>
              <c:idx val="0"/>
              <c:layout>
                <c:manualLayout>
                  <c:x val="0"/>
                  <c:y val="-6.168831168831168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DA8-4383-B5E3-85650ED1900F}"/>
                </c:ext>
              </c:extLst>
            </c:dLbl>
            <c:dLbl>
              <c:idx val="1"/>
              <c:layout>
                <c:manualLayout>
                  <c:x val="0"/>
                  <c:y val="-6.2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DA8-4383-B5E3-85650ED1900F}"/>
                </c:ext>
              </c:extLst>
            </c:dLbl>
            <c:dLbl>
              <c:idx val="2"/>
              <c:layout>
                <c:manualLayout>
                  <c:x val="0"/>
                  <c:y val="-6.2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DA8-4383-B5E3-85650ED1900F}"/>
                </c:ext>
              </c:extLst>
            </c:dLbl>
            <c:dLbl>
              <c:idx val="3"/>
              <c:layout>
                <c:manualLayout>
                  <c:x val="0"/>
                  <c:y val="-6.331168831168830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DA8-4383-B5E3-85650ED1900F}"/>
                </c:ext>
              </c:extLst>
            </c:dLbl>
            <c:dLbl>
              <c:idx val="4"/>
              <c:layout>
                <c:manualLayout>
                  <c:x val="0"/>
                  <c:y val="-6.3311688311688305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DA8-4383-B5E3-85650ED1900F}"/>
                </c:ext>
              </c:extLst>
            </c:dLbl>
            <c:dLbl>
              <c:idx val="5"/>
              <c:layout>
                <c:manualLayout>
                  <c:x val="0"/>
                  <c:y val="-6.412337662337662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DA8-4383-B5E3-85650ED1900F}"/>
                </c:ext>
              </c:extLst>
            </c:dLbl>
            <c:dLbl>
              <c:idx val="6"/>
              <c:layout>
                <c:manualLayout>
                  <c:x val="0"/>
                  <c:y val="-6.4123376623376624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DA8-4383-B5E3-85650ED1900F}"/>
                </c:ext>
              </c:extLst>
            </c:dLbl>
            <c:dLbl>
              <c:idx val="7"/>
              <c:layout>
                <c:manualLayout>
                  <c:x val="0"/>
                  <c:y val="-6.493506493506492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DA8-4383-B5E3-85650ED1900F}"/>
                </c:ext>
              </c:extLst>
            </c:dLbl>
            <c:dLbl>
              <c:idx val="8"/>
              <c:layout>
                <c:manualLayout>
                  <c:x val="0"/>
                  <c:y val="-6.493506493506492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DA8-4383-B5E3-85650ED1900F}"/>
                </c:ext>
              </c:extLst>
            </c:dLbl>
            <c:dLbl>
              <c:idx val="9"/>
              <c:layout>
                <c:manualLayout>
                  <c:x val="0"/>
                  <c:y val="-6.4935064935064929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DA8-4383-B5E3-85650ED1900F}"/>
                </c:ext>
              </c:extLst>
            </c:dLbl>
            <c:dLbl>
              <c:idx val="10"/>
              <c:layout>
                <c:manualLayout>
                  <c:x val="0"/>
                  <c:y val="-6.574675324675324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DA8-4383-B5E3-85650ED1900F}"/>
                </c:ext>
              </c:extLst>
            </c:dLbl>
            <c:dLbl>
              <c:idx val="11"/>
              <c:layout>
                <c:manualLayout>
                  <c:x val="0"/>
                  <c:y val="-6.5746753246753248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DA8-4383-B5E3-85650ED1900F}"/>
                </c:ext>
              </c:extLst>
            </c:dLbl>
            <c:dLbl>
              <c:idx val="12"/>
              <c:layout>
                <c:manualLayout>
                  <c:x val="0"/>
                  <c:y val="-6.6558441558441553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DA8-4383-B5E3-85650ED1900F}"/>
                </c:ext>
              </c:extLst>
            </c:dLbl>
            <c:dLbl>
              <c:idx val="13"/>
              <c:layout>
                <c:manualLayout>
                  <c:x val="0"/>
                  <c:y val="-6.737012987012987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DA8-4383-B5E3-85650ED1900F}"/>
                </c:ext>
              </c:extLst>
            </c:dLbl>
            <c:dLbl>
              <c:idx val="14"/>
              <c:layout>
                <c:manualLayout>
                  <c:x val="0"/>
                  <c:y val="-6.7370129870129872E-2"/>
                </c:manualLayout>
              </c:layout>
              <c:numFmt formatCode="#,##0.0;&quot;-&quot;#,##0.0" sourceLinked="0"/>
              <c:spPr>
                <a:noFill/>
                <a:ln>
                  <a:noFill/>
                </a:ln>
              </c:spPr>
              <c:txPr>
                <a:bodyPr wrap="none"/>
                <a:lstStyle/>
                <a:p>
                  <a:pPr>
                    <a:defRPr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DA8-4383-B5E3-85650ED1900F}"/>
                </c:ext>
              </c:extLst>
            </c:dLbl>
            <c:dLbl>
              <c:idx val="15"/>
              <c:layout>
                <c:manualLayout>
                  <c:x val="0"/>
                  <c:y val="-6.818181818181817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DA8-4383-B5E3-85650ED1900F}"/>
                </c:ext>
              </c:extLst>
            </c:dLbl>
            <c:dLbl>
              <c:idx val="16"/>
              <c:layout>
                <c:manualLayout>
                  <c:x val="0"/>
                  <c:y val="-6.8993506493506496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DA8-4383-B5E3-85650ED1900F}"/>
                </c:ext>
              </c:extLst>
            </c:dLbl>
            <c:dLbl>
              <c:idx val="17"/>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DA8-4383-B5E3-85650ED1900F}"/>
                </c:ext>
              </c:extLst>
            </c:dLbl>
            <c:dLbl>
              <c:idx val="18"/>
              <c:layout>
                <c:manualLayout>
                  <c:x val="0"/>
                  <c:y val="-6.980519480519480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DA8-4383-B5E3-85650ED1900F}"/>
                </c:ext>
              </c:extLst>
            </c:dLbl>
            <c:dLbl>
              <c:idx val="19"/>
              <c:layout>
                <c:manualLayout>
                  <c:x val="0"/>
                  <c:y val="-7.06168831168831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DA8-4383-B5E3-85650ED1900F}"/>
                </c:ext>
              </c:extLst>
            </c:dLbl>
            <c:dLbl>
              <c:idx val="20"/>
              <c:layout>
                <c:manualLayout>
                  <c:x val="0"/>
                  <c:y val="-7.142857142857142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DA8-4383-B5E3-85650ED1900F}"/>
                </c:ext>
              </c:extLst>
            </c:dLbl>
            <c:dLbl>
              <c:idx val="21"/>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DA8-4383-B5E3-85650ED1900F}"/>
                </c:ext>
              </c:extLst>
            </c:dLbl>
            <c:dLbl>
              <c:idx val="22"/>
              <c:layout>
                <c:manualLayout>
                  <c:x val="0"/>
                  <c:y val="-7.224025974025974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DA8-4383-B5E3-85650ED1900F}"/>
                </c:ext>
              </c:extLst>
            </c:dLbl>
            <c:dLbl>
              <c:idx val="23"/>
              <c:layout>
                <c:manualLayout>
                  <c:x val="0"/>
                  <c:y val="-7.305194805194804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DA8-4383-B5E3-85650ED1900F}"/>
                </c:ext>
              </c:extLst>
            </c:dLbl>
            <c:dLbl>
              <c:idx val="24"/>
              <c:layout>
                <c:manualLayout>
                  <c:x val="0"/>
                  <c:y val="-7.386363636363636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EDA8-4383-B5E3-85650ED1900F}"/>
                </c:ext>
              </c:extLst>
            </c:dLbl>
            <c:dLbl>
              <c:idx val="25"/>
              <c:layout>
                <c:manualLayout>
                  <c:x val="0"/>
                  <c:y val="-7.4675324675324672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EDA8-4383-B5E3-85650ED1900F}"/>
                </c:ext>
              </c:extLst>
            </c:dLbl>
            <c:dLbl>
              <c:idx val="26"/>
              <c:layout>
                <c:manualLayout>
                  <c:x val="0"/>
                  <c:y val="-7.873376623376623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EDA8-4383-B5E3-85650ED1900F}"/>
                </c:ext>
              </c:extLst>
            </c:dLbl>
            <c:dLbl>
              <c:idx val="27"/>
              <c:layout>
                <c:manualLayout>
                  <c:x val="0"/>
                  <c:y val="-8.360389610389609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EDA8-4383-B5E3-85650ED1900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2.8165183952463479</c:v>
                </c:pt>
                <c:pt idx="1">
                  <c:v>2.9196071188303474</c:v>
                </c:pt>
                <c:pt idx="2">
                  <c:v>3.0213824851669457</c:v>
                </c:pt>
                <c:pt idx="3">
                  <c:v>3.124660944690083</c:v>
                </c:pt>
                <c:pt idx="4">
                  <c:v>3.2321079227656591</c:v>
                </c:pt>
                <c:pt idx="5">
                  <c:v>3.3431523687195153</c:v>
                </c:pt>
                <c:pt idx="6">
                  <c:v>3.451987320943517</c:v>
                </c:pt>
                <c:pt idx="7">
                  <c:v>3.5612100186608986</c:v>
                </c:pt>
                <c:pt idx="8">
                  <c:v>3.666867696359466</c:v>
                </c:pt>
                <c:pt idx="9">
                  <c:v>3.7699633181361936</c:v>
                </c:pt>
                <c:pt idx="10">
                  <c:v>3.8795195495728962</c:v>
                </c:pt>
                <c:pt idx="11">
                  <c:v>3.9952701237771837</c:v>
                </c:pt>
                <c:pt idx="12">
                  <c:v>4.1207860604076219</c:v>
                </c:pt>
                <c:pt idx="13">
                  <c:v>4.2576180978407869</c:v>
                </c:pt>
                <c:pt idx="14">
                  <c:v>4.4069401172836749</c:v>
                </c:pt>
                <c:pt idx="15">
                  <c:v>4.5687355521823019</c:v>
                </c:pt>
                <c:pt idx="16">
                  <c:v>4.7354180834771054</c:v>
                </c:pt>
                <c:pt idx="17">
                  <c:v>4.9088360267890323</c:v>
                </c:pt>
                <c:pt idx="18">
                  <c:v>5.0920759790080483</c:v>
                </c:pt>
                <c:pt idx="19">
                  <c:v>5.2730779069423139</c:v>
                </c:pt>
                <c:pt idx="20">
                  <c:v>5.4387369063124025</c:v>
                </c:pt>
                <c:pt idx="21">
                  <c:v>5.5947149060089574</c:v>
                </c:pt>
                <c:pt idx="22">
                  <c:v>5.7669541078253062</c:v>
                </c:pt>
                <c:pt idx="23">
                  <c:v>5.96118643031327</c:v>
                </c:pt>
                <c:pt idx="24">
                  <c:v>6.1637042722944901</c:v>
                </c:pt>
                <c:pt idx="25">
                  <c:v>6.3770964800697438</c:v>
                </c:pt>
                <c:pt idx="26">
                  <c:v>7.4647449768390661</c:v>
                </c:pt>
                <c:pt idx="27">
                  <c:v>8.8746077448984444</c:v>
                </c:pt>
                <c:pt idx="28">
                  <c:v>11.621192027615134</c:v>
                </c:pt>
              </c:numCache>
            </c:numRef>
          </c:val>
          <c:extLst>
            <c:ext xmlns:c16="http://schemas.microsoft.com/office/drawing/2014/chart" uri="{C3380CC4-5D6E-409C-BE32-E72D297353CC}">
              <c16:uniqueId val="{0000001E-EDA8-4383-B5E3-85650ED1900F}"/>
            </c:ext>
          </c:extLst>
        </c:ser>
        <c:dLbls>
          <c:showLegendKey val="0"/>
          <c:showVal val="0"/>
          <c:showCatName val="0"/>
          <c:showSerName val="0"/>
          <c:showPercent val="0"/>
          <c:showBubbleSize val="0"/>
        </c:dLbls>
        <c:gapWidth val="60"/>
        <c:overlap val="100"/>
        <c:axId val="1879712223"/>
        <c:axId val="1"/>
      </c:barChart>
      <c:catAx>
        <c:axId val="1879712223"/>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79712223"/>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46632782719187E-2"/>
          <c:y val="6.356311548791406E-2"/>
          <c:w val="0.92731893265565435"/>
          <c:h val="0.87287376902417191"/>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4"/>
              <c:layout>
                <c:manualLayout>
                  <c:x val="0"/>
                  <c:y val="1.924798567591763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5E3-470F-9D41-5453D4D4CA3F}"/>
                </c:ext>
              </c:extLst>
            </c:dLbl>
            <c:dLbl>
              <c:idx val="5"/>
              <c:layout>
                <c:manualLayout>
                  <c:x val="0"/>
                  <c:y val="1.521933751119069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5E3-470F-9D41-5453D4D4CA3F}"/>
                </c:ext>
              </c:extLst>
            </c:dLbl>
            <c:dLbl>
              <c:idx val="8"/>
              <c:layout>
                <c:manualLayout>
                  <c:x val="0"/>
                  <c:y val="1.880035810205908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5E3-470F-9D41-5453D4D4CA3F}"/>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0.68300000000000005</c:v>
                </c:pt>
                <c:pt idx="1">
                  <c:v>1.5149999999999999</c:v>
                </c:pt>
                <c:pt idx="2">
                  <c:v>1.3779999999999999</c:v>
                </c:pt>
                <c:pt idx="3">
                  <c:v>1.1619999999999999</c:v>
                </c:pt>
                <c:pt idx="4">
                  <c:v>3.3260000000000001</c:v>
                </c:pt>
                <c:pt idx="5">
                  <c:v>3.9780000000000002</c:v>
                </c:pt>
                <c:pt idx="6">
                  <c:v>2.956</c:v>
                </c:pt>
                <c:pt idx="7">
                  <c:v>1.097</c:v>
                </c:pt>
                <c:pt idx="8">
                  <c:v>3.399</c:v>
                </c:pt>
              </c:numCache>
            </c:numRef>
          </c:val>
          <c:extLst>
            <c:ext xmlns:c16="http://schemas.microsoft.com/office/drawing/2014/chart" uri="{C3380CC4-5D6E-409C-BE32-E72D297353CC}">
              <c16:uniqueId val="{00000003-65E3-470F-9D41-5453D4D4CA3F}"/>
            </c:ext>
          </c:extLst>
        </c:ser>
        <c:ser>
          <c:idx val="1"/>
          <c:order val="1"/>
          <c:spPr>
            <a:solidFill>
              <a:srgbClr val="C0E6F4"/>
            </a:solidFill>
            <a:ln w="9525" cmpd="sng" algn="ctr">
              <a:solidFill>
                <a:srgbClr val="808080"/>
              </a:solidFill>
              <a:prstDash val="solid"/>
            </a:ln>
          </c:spPr>
          <c:invertIfNegative val="0"/>
          <c:val>
            <c:numRef>
              <c:f>Sheet1!$A$2:$I$2</c:f>
              <c:numCache>
                <c:formatCode>General</c:formatCode>
                <c:ptCount val="9"/>
                <c:pt idx="0">
                  <c:v>21.332999999999998</c:v>
                </c:pt>
                <c:pt idx="1">
                  <c:v>21.527000000000001</c:v>
                </c:pt>
                <c:pt idx="2">
                  <c:v>23.07</c:v>
                </c:pt>
                <c:pt idx="3">
                  <c:v>31.462</c:v>
                </c:pt>
                <c:pt idx="4">
                  <c:v>43.658000000000001</c:v>
                </c:pt>
                <c:pt idx="5">
                  <c:v>35.552</c:v>
                </c:pt>
                <c:pt idx="6">
                  <c:v>72.944999999999993</c:v>
                </c:pt>
                <c:pt idx="7">
                  <c:v>32.369999999999997</c:v>
                </c:pt>
                <c:pt idx="8">
                  <c:v>47.305</c:v>
                </c:pt>
              </c:numCache>
            </c:numRef>
          </c:val>
          <c:extLst>
            <c:ext xmlns:c16="http://schemas.microsoft.com/office/drawing/2014/chart" uri="{C3380CC4-5D6E-409C-BE32-E72D297353CC}">
              <c16:uniqueId val="{00000004-65E3-470F-9D41-5453D4D4CA3F}"/>
            </c:ext>
          </c:extLst>
        </c:ser>
        <c:dLbls>
          <c:showLegendKey val="0"/>
          <c:showVal val="0"/>
          <c:showCatName val="0"/>
          <c:showSerName val="0"/>
          <c:showPercent val="0"/>
          <c:showBubbleSize val="0"/>
        </c:dLbls>
        <c:gapWidth val="60"/>
        <c:axId val="405453968"/>
        <c:axId val="1"/>
      </c:barChart>
      <c:catAx>
        <c:axId val="4054539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5"/>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05453968"/>
        <c:crosses val="min"/>
        <c:crossBetween val="between"/>
        <c:majorUnit val="5"/>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115702479338845E-2"/>
          <c:y val="0.10441334768568353"/>
          <c:w val="0.86776859504132231"/>
          <c:h val="0.79117330462863289"/>
        </c:manualLayout>
      </c:layout>
      <c:pieChart>
        <c:varyColors val="0"/>
        <c:ser>
          <c:idx val="0"/>
          <c:order val="0"/>
          <c:dPt>
            <c:idx val="0"/>
            <c:bubble3D val="0"/>
            <c:spPr>
              <a:solidFill>
                <a:srgbClr val="1F497D"/>
              </a:solidFill>
              <a:ln w="9525" cmpd="sng" algn="ctr">
                <a:solidFill>
                  <a:srgbClr val="808080"/>
                </a:solidFill>
                <a:prstDash val="solid"/>
              </a:ln>
            </c:spPr>
            <c:extLst>
              <c:ext xmlns:c16="http://schemas.microsoft.com/office/drawing/2014/chart" uri="{C3380CC4-5D6E-409C-BE32-E72D297353CC}">
                <c16:uniqueId val="{00000000-982C-4AA2-817B-88B6470BD0F9}"/>
              </c:ext>
            </c:extLst>
          </c:dPt>
          <c:dPt>
            <c:idx val="1"/>
            <c:bubble3D val="0"/>
            <c:spPr>
              <a:solidFill>
                <a:srgbClr val="80CCE8"/>
              </a:solidFill>
              <a:ln w="9525" cmpd="sng" algn="ctr">
                <a:solidFill>
                  <a:srgbClr val="808080"/>
                </a:solidFill>
                <a:prstDash val="solid"/>
              </a:ln>
            </c:spPr>
            <c:extLst>
              <c:ext xmlns:c16="http://schemas.microsoft.com/office/drawing/2014/chart" uri="{C3380CC4-5D6E-409C-BE32-E72D297353CC}">
                <c16:uniqueId val="{00000001-982C-4AA2-817B-88B6470BD0F9}"/>
              </c:ext>
            </c:extLst>
          </c:dPt>
          <c:dPt>
            <c:idx val="2"/>
            <c:bubble3D val="0"/>
            <c:spPr>
              <a:solidFill>
                <a:srgbClr val="C0E6F4"/>
              </a:solidFill>
              <a:ln w="9525" cmpd="sng" algn="ctr">
                <a:solidFill>
                  <a:srgbClr val="808080"/>
                </a:solidFill>
                <a:prstDash val="solid"/>
              </a:ln>
            </c:spPr>
            <c:extLst>
              <c:ext xmlns:c16="http://schemas.microsoft.com/office/drawing/2014/chart" uri="{C3380CC4-5D6E-409C-BE32-E72D297353CC}">
                <c16:uniqueId val="{00000002-982C-4AA2-817B-88B6470BD0F9}"/>
              </c:ext>
            </c:extLst>
          </c:dPt>
          <c:dPt>
            <c:idx val="3"/>
            <c:bubble3D val="0"/>
            <c:spPr>
              <a:solidFill>
                <a:srgbClr val="D2E0E6"/>
              </a:solidFill>
              <a:ln w="9525" cmpd="sng" algn="ctr">
                <a:solidFill>
                  <a:srgbClr val="808080"/>
                </a:solidFill>
                <a:prstDash val="solid"/>
              </a:ln>
            </c:spPr>
            <c:extLst>
              <c:ext xmlns:c16="http://schemas.microsoft.com/office/drawing/2014/chart" uri="{C3380CC4-5D6E-409C-BE32-E72D297353CC}">
                <c16:uniqueId val="{00000003-982C-4AA2-817B-88B6470BD0F9}"/>
              </c:ext>
            </c:extLst>
          </c:dPt>
          <c:dPt>
            <c:idx val="4"/>
            <c:bubble3D val="0"/>
            <c:spPr>
              <a:solidFill>
                <a:srgbClr val="ECE5F4"/>
              </a:solidFill>
              <a:ln w="9525" cmpd="sng" algn="ctr">
                <a:solidFill>
                  <a:srgbClr val="808080"/>
                </a:solidFill>
                <a:prstDash val="solid"/>
              </a:ln>
            </c:spPr>
            <c:extLst>
              <c:ext xmlns:c16="http://schemas.microsoft.com/office/drawing/2014/chart" uri="{C3380CC4-5D6E-409C-BE32-E72D297353CC}">
                <c16:uniqueId val="{00000004-982C-4AA2-817B-88B6470BD0F9}"/>
              </c:ext>
            </c:extLst>
          </c:dPt>
          <c:dPt>
            <c:idx val="5"/>
            <c:bubble3D val="0"/>
            <c:spPr>
              <a:solidFill>
                <a:srgbClr val="F3F3F3"/>
              </a:solidFill>
              <a:ln w="9525" cmpd="sng" algn="ctr">
                <a:solidFill>
                  <a:srgbClr val="808080"/>
                </a:solidFill>
                <a:prstDash val="solid"/>
              </a:ln>
            </c:spPr>
            <c:extLst>
              <c:ext xmlns:c16="http://schemas.microsoft.com/office/drawing/2014/chart" uri="{C3380CC4-5D6E-409C-BE32-E72D297353CC}">
                <c16:uniqueId val="{00000005-982C-4AA2-817B-88B6470BD0F9}"/>
              </c:ext>
            </c:extLst>
          </c:dPt>
          <c:dLbls>
            <c:dLbl>
              <c:idx val="0"/>
              <c:layout>
                <c:manualLayout>
                  <c:x val="7.3789846517119242E-2"/>
                  <c:y val="-0.11948331539289558"/>
                </c:manualLayout>
              </c:layout>
              <c:numFmt formatCode="#,##0.0&quot;%&quot;;&quot;-&quot;#,##0.0&quot;%&quot;" sourceLinked="0"/>
              <c:spPr>
                <a:noFill/>
                <a:ln>
                  <a:noFill/>
                </a:ln>
              </c:spPr>
              <c:txPr>
                <a:bodyPr wrap="none"/>
                <a:lstStyle/>
                <a:p>
                  <a:pPr>
                    <a:defRPr kumimoji="1" lang="ja-JP"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2C-4AA2-817B-88B6470BD0F9}"/>
                </c:ext>
              </c:extLst>
            </c:dLbl>
            <c:dLbl>
              <c:idx val="1"/>
              <c:layout>
                <c:manualLayout>
                  <c:x val="0.13813459268004721"/>
                  <c:y val="-1.883745963401507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2C-4AA2-817B-88B6470BD0F9}"/>
                </c:ext>
              </c:extLst>
            </c:dLbl>
            <c:dLbl>
              <c:idx val="2"/>
              <c:layout>
                <c:manualLayout>
                  <c:x val="0.12632821723730814"/>
                  <c:y val="7.2120559741657694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82C-4AA2-817B-88B6470BD0F9}"/>
                </c:ext>
              </c:extLst>
            </c:dLbl>
            <c:dLbl>
              <c:idx val="3"/>
              <c:layout>
                <c:manualLayout>
                  <c:x val="6.5525383707201887E-2"/>
                  <c:y val="0.13347685683530677"/>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2C-4AA2-817B-88B6470BD0F9}"/>
                </c:ext>
              </c:extLst>
            </c:dLbl>
            <c:dLbl>
              <c:idx val="4"/>
              <c:layout>
                <c:manualLayout>
                  <c:x val="-1.5348288075560802E-2"/>
                  <c:y val="0.15823466092572658"/>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82C-4AA2-817B-88B6470BD0F9}"/>
                </c:ext>
              </c:extLst>
            </c:dLbl>
            <c:dLbl>
              <c:idx val="5"/>
              <c:layout>
                <c:manualLayout>
                  <c:x val="-0.13872491145218419"/>
                  <c:y val="-1.9913885898815931E-2"/>
                </c:manualLayout>
              </c:layout>
              <c:numFmt formatCode="#,##0.0&quot;%&quot;;&quot;-&quot;#,##0.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82C-4AA2-817B-88B6470BD0F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16.278910286799587</c:v>
                </c:pt>
                <c:pt idx="1">
                  <c:v>12.725743982396665</c:v>
                </c:pt>
                <c:pt idx="2">
                  <c:v>9.8395603936897533</c:v>
                </c:pt>
                <c:pt idx="3">
                  <c:v>8.8642807946545972</c:v>
                </c:pt>
                <c:pt idx="4">
                  <c:v>7.3037141724136907</c:v>
                </c:pt>
                <c:pt idx="5">
                  <c:v>44.987790370045708</c:v>
                </c:pt>
              </c:numCache>
            </c:numRef>
          </c:val>
          <c:extLst>
            <c:ext xmlns:c16="http://schemas.microsoft.com/office/drawing/2014/chart" uri="{C3380CC4-5D6E-409C-BE32-E72D297353CC}">
              <c16:uniqueId val="{00000006-982C-4AA2-817B-88B6470BD0F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870249017038008E-2"/>
          <c:y val="6.0606060606060608E-2"/>
          <c:w val="0.91349934469200522"/>
          <c:h val="0.87878787878787878"/>
        </c:manualLayout>
      </c:layout>
      <c:barChart>
        <c:barDir val="col"/>
        <c:grouping val="clustered"/>
        <c:varyColors val="0"/>
        <c:ser>
          <c:idx val="0"/>
          <c:order val="0"/>
          <c:spPr>
            <a:solidFill>
              <a:srgbClr val="80CCE8"/>
            </a:solidFill>
            <a:ln w="9525" cmpd="sng" algn="ctr">
              <a:solidFill>
                <a:srgbClr val="808080"/>
              </a:solidFill>
              <a:prstDash val="solid"/>
            </a:ln>
          </c:spPr>
          <c:invertIfNegative val="0"/>
          <c:dLbls>
            <c:dLbl>
              <c:idx val="0"/>
              <c:layout>
                <c:manualLayout>
                  <c:x val="-4.4560943643512452E-3"/>
                  <c:y val="-2.9876227059325651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421-45ED-89B0-B1ADF70C76C4}"/>
                </c:ext>
              </c:extLst>
            </c:dLbl>
            <c:dLbl>
              <c:idx val="3"/>
              <c:layout>
                <c:manualLayout>
                  <c:x val="-4.4560943643512452E-3"/>
                  <c:y val="-4.268032437046522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421-45ED-89B0-B1ADF70C76C4}"/>
                </c:ext>
              </c:extLst>
            </c:dLbl>
            <c:dLbl>
              <c:idx val="4"/>
              <c:layout>
                <c:manualLayout>
                  <c:x val="-4.4560943643512452E-3"/>
                  <c:y val="-5.9752454118651302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421-45ED-89B0-B1ADF70C76C4}"/>
                </c:ext>
              </c:extLst>
            </c:dLbl>
            <c:dLbl>
              <c:idx val="5"/>
              <c:layout>
                <c:manualLayout>
                  <c:x val="-4.4560943643512452E-3"/>
                  <c:y val="-1.28040973111395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421-45ED-89B0-B1ADF70C76C4}"/>
                </c:ext>
              </c:extLst>
            </c:dLbl>
            <c:dLbl>
              <c:idx val="6"/>
              <c:layout>
                <c:manualLayout>
                  <c:x val="-4.4560943643512452E-3"/>
                  <c:y val="-1.280409731113956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421-45ED-89B0-B1ADF70C76C4}"/>
                </c:ext>
              </c:extLst>
            </c:dLbl>
            <c:dLbl>
              <c:idx val="7"/>
              <c:layout>
                <c:manualLayout>
                  <c:x val="-4.4560943643512452E-3"/>
                  <c:y val="-8.9628681177976958E-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421-45ED-89B0-B1ADF70C76C4}"/>
                </c:ext>
              </c:extLst>
            </c:dLbl>
            <c:dLbl>
              <c:idx val="8"/>
              <c:layout>
                <c:manualLayout>
                  <c:x val="-4.4560943643512452E-3"/>
                  <c:y val="-1.1096884336320957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421-45ED-89B0-B1ADF70C76C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10.688000000000001</c:v>
                </c:pt>
                <c:pt idx="1">
                  <c:v>8.0640000000000001</c:v>
                </c:pt>
                <c:pt idx="2">
                  <c:v>8.0860000000000003</c:v>
                </c:pt>
                <c:pt idx="3">
                  <c:v>11.637</c:v>
                </c:pt>
                <c:pt idx="4">
                  <c:v>13.045999999999999</c:v>
                </c:pt>
                <c:pt idx="5">
                  <c:v>18.867999999999999</c:v>
                </c:pt>
                <c:pt idx="6">
                  <c:v>19.120999999999999</c:v>
                </c:pt>
                <c:pt idx="7">
                  <c:v>15.759</c:v>
                </c:pt>
                <c:pt idx="8">
                  <c:v>17.391999999999999</c:v>
                </c:pt>
              </c:numCache>
            </c:numRef>
          </c:val>
          <c:extLst>
            <c:ext xmlns:c16="http://schemas.microsoft.com/office/drawing/2014/chart" uri="{C3380CC4-5D6E-409C-BE32-E72D297353CC}">
              <c16:uniqueId val="{00000007-5421-45ED-89B0-B1ADF70C76C4}"/>
            </c:ext>
          </c:extLst>
        </c:ser>
        <c:ser>
          <c:idx val="1"/>
          <c:order val="1"/>
          <c:spPr>
            <a:solidFill>
              <a:srgbClr val="C0E6F4"/>
            </a:solidFill>
            <a:ln w="9525" cmpd="sng" algn="ctr">
              <a:solidFill>
                <a:srgbClr val="808080"/>
              </a:solidFill>
              <a:prstDash val="solid"/>
            </a:ln>
          </c:spPr>
          <c:invertIfNegative val="0"/>
          <c:dLbls>
            <c:dLbl>
              <c:idx val="0"/>
              <c:layout>
                <c:manualLayout>
                  <c:x val="0"/>
                  <c:y val="-0.129321382842509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421-45ED-89B0-B1ADF70C76C4}"/>
                </c:ext>
              </c:extLst>
            </c:dLbl>
            <c:dLbl>
              <c:idx val="1"/>
              <c:layout>
                <c:manualLayout>
                  <c:x val="0"/>
                  <c:y val="-0.14511310285958173"/>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421-45ED-89B0-B1ADF70C76C4}"/>
                </c:ext>
              </c:extLst>
            </c:dLbl>
            <c:dLbl>
              <c:idx val="2"/>
              <c:layout>
                <c:manualLayout>
                  <c:x val="0"/>
                  <c:y val="-0.16261203585147246"/>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421-45ED-89B0-B1ADF70C76C4}"/>
                </c:ext>
              </c:extLst>
            </c:dLbl>
            <c:dLbl>
              <c:idx val="3"/>
              <c:layout>
                <c:manualLayout>
                  <c:x val="0"/>
                  <c:y val="-0.16858728126333761"/>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421-45ED-89B0-B1ADF70C76C4}"/>
                </c:ext>
              </c:extLst>
            </c:dLbl>
            <c:dLbl>
              <c:idx val="4"/>
              <c:layout>
                <c:manualLayout>
                  <c:x val="0"/>
                  <c:y val="-0.42424242424242425"/>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421-45ED-89B0-B1ADF70C76C4}"/>
                </c:ext>
              </c:extLst>
            </c:dLbl>
            <c:dLbl>
              <c:idx val="5"/>
              <c:layout>
                <c:manualLayout>
                  <c:x val="0"/>
                  <c:y val="-0.2428510456679470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421-45ED-89B0-B1ADF70C76C4}"/>
                </c:ext>
              </c:extLst>
            </c:dLbl>
            <c:dLbl>
              <c:idx val="6"/>
              <c:layout>
                <c:manualLayout>
                  <c:x val="0"/>
                  <c:y val="-0.2257789159197609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421-45ED-89B0-B1ADF70C76C4}"/>
                </c:ext>
              </c:extLst>
            </c:dLbl>
            <c:dLbl>
              <c:idx val="7"/>
              <c:layout>
                <c:manualLayout>
                  <c:x val="0"/>
                  <c:y val="-0.18395219803670507"/>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421-45ED-89B0-B1ADF70C76C4}"/>
                </c:ext>
              </c:extLst>
            </c:dLbl>
            <c:dLbl>
              <c:idx val="8"/>
              <c:layout>
                <c:manualLayout>
                  <c:x val="0"/>
                  <c:y val="-0.22407170294494239"/>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421-45ED-89B0-B1ADF70C76C4}"/>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174.631</c:v>
                </c:pt>
                <c:pt idx="1">
                  <c:v>201.524</c:v>
                </c:pt>
                <c:pt idx="2">
                  <c:v>231.041</c:v>
                </c:pt>
                <c:pt idx="3">
                  <c:v>241.61099999999999</c:v>
                </c:pt>
                <c:pt idx="4">
                  <c:v>676.98800000000006</c:v>
                </c:pt>
                <c:pt idx="5">
                  <c:v>368.39699999999999</c:v>
                </c:pt>
                <c:pt idx="6">
                  <c:v>339.21</c:v>
                </c:pt>
                <c:pt idx="7">
                  <c:v>267.39699999999999</c:v>
                </c:pt>
                <c:pt idx="8">
                  <c:v>335.39100000000002</c:v>
                </c:pt>
              </c:numCache>
            </c:numRef>
          </c:val>
          <c:extLst>
            <c:ext xmlns:c16="http://schemas.microsoft.com/office/drawing/2014/chart" uri="{C3380CC4-5D6E-409C-BE32-E72D297353CC}">
              <c16:uniqueId val="{00000011-5421-45ED-89B0-B1ADF70C76C4}"/>
            </c:ext>
          </c:extLst>
        </c:ser>
        <c:dLbls>
          <c:showLegendKey val="0"/>
          <c:showVal val="0"/>
          <c:showCatName val="0"/>
          <c:showSerName val="0"/>
          <c:showPercent val="0"/>
          <c:showBubbleSize val="0"/>
        </c:dLbls>
        <c:gapWidth val="60"/>
        <c:axId val="405684848"/>
        <c:axId val="1"/>
      </c:barChart>
      <c:catAx>
        <c:axId val="40568484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7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405684848"/>
        <c:crosses val="min"/>
        <c:crossBetween val="between"/>
        <c:majorUnit val="50"/>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44255003706449E-2"/>
          <c:y val="5.6936647955092221E-2"/>
          <c:w val="0.93291326908821348"/>
          <c:h val="0.88612670408981553"/>
        </c:manualLayout>
      </c:layout>
      <c:lineChart>
        <c:grouping val="standard"/>
        <c:varyColors val="0"/>
        <c:ser>
          <c:idx val="0"/>
          <c:order val="0"/>
          <c:spPr>
            <a:ln w="9525" cmpd="sng" algn="ctr">
              <a:solidFill>
                <a:schemeClr val="tx2"/>
              </a:solidFill>
              <a:prstDash val="solid"/>
            </a:ln>
          </c:spPr>
          <c:marker>
            <c:symbol val="circle"/>
            <c:size val="6"/>
            <c:spPr>
              <a:solidFill>
                <a:schemeClr val="tx2"/>
              </a:solidFill>
              <a:ln w="9525" cmpd="sng" algn="ctr">
                <a:solidFill>
                  <a:schemeClr val="tx2"/>
                </a:solidFill>
                <a:prstDash val="solid"/>
              </a:ln>
            </c:spPr>
          </c:marker>
          <c:dLbls>
            <c:dLbl>
              <c:idx val="0"/>
              <c:layout>
                <c:manualLayout>
                  <c:x val="2.0014825796886581E-2"/>
                  <c:y val="-4.33039294306335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69A-42D3-BF8B-73020D80B75B}"/>
                </c:ext>
              </c:extLst>
            </c:dLbl>
            <c:dLbl>
              <c:idx val="1"/>
              <c:layout>
                <c:manualLayout>
                  <c:x val="0"/>
                  <c:y val="-4.33039294306335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69A-42D3-BF8B-73020D80B75B}"/>
                </c:ext>
              </c:extLst>
            </c:dLbl>
            <c:dLbl>
              <c:idx val="2"/>
              <c:layout>
                <c:manualLayout>
                  <c:x val="0"/>
                  <c:y val="-4.33039294306335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69A-42D3-BF8B-73020D80B75B}"/>
                </c:ext>
              </c:extLst>
            </c:dLbl>
            <c:dLbl>
              <c:idx val="3"/>
              <c:layout>
                <c:manualLayout>
                  <c:x val="0"/>
                  <c:y val="-4.330392943063352E-2"/>
                </c:manualLayout>
              </c:layout>
              <c:numFmt formatCode="#,##0.00;&quot;-&quot;#,##0.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69A-42D3-BF8B-73020D80B75B}"/>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1.22841931</c:v>
                </c:pt>
                <c:pt idx="1">
                  <c:v>0.42725640000000009</c:v>
                </c:pt>
                <c:pt idx="2">
                  <c:v>8.005524E-2</c:v>
                </c:pt>
                <c:pt idx="3">
                  <c:v>6.0291369999999997E-2</c:v>
                </c:pt>
              </c:numCache>
            </c:numRef>
          </c:val>
          <c:smooth val="0"/>
          <c:extLst>
            <c:ext xmlns:c16="http://schemas.microsoft.com/office/drawing/2014/chart" uri="{C3380CC4-5D6E-409C-BE32-E72D297353CC}">
              <c16:uniqueId val="{00000004-669A-42D3-BF8B-73020D80B75B}"/>
            </c:ext>
          </c:extLst>
        </c:ser>
        <c:dLbls>
          <c:showLegendKey val="0"/>
          <c:showVal val="0"/>
          <c:showCatName val="0"/>
          <c:showSerName val="0"/>
          <c:showPercent val="0"/>
          <c:showBubbleSize val="0"/>
        </c:dLbls>
        <c:marker val="1"/>
        <c:smooth val="0"/>
        <c:axId val="1843562319"/>
        <c:axId val="1"/>
      </c:lineChart>
      <c:catAx>
        <c:axId val="184356231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43562319"/>
        <c:crosses val="min"/>
        <c:crossBetween val="midCat"/>
        <c:majorUnit val="0.1"/>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12717536813923"/>
          <c:y val="5.9117402164862616E-2"/>
          <c:w val="0.86746987951807231"/>
          <c:h val="0.88176519567027478"/>
        </c:manualLayout>
      </c:layout>
      <c:barChart>
        <c:barDir val="col"/>
        <c:grouping val="stacked"/>
        <c:varyColors val="0"/>
        <c:ser>
          <c:idx val="0"/>
          <c:order val="0"/>
          <c:spPr>
            <a:solidFill>
              <a:srgbClr val="000F78"/>
            </a:solidFill>
            <a:ln w="9525" cmpd="sng"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D40-4779-829E-4D485DB73A3D}"/>
                </c:ext>
              </c:extLst>
            </c:dLbl>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D40-4779-829E-4D485DB73A3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D40-4779-829E-4D485DB73A3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D40-4779-829E-4D485DB73A3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1137.1469999999999</c:v>
                </c:pt>
                <c:pt idx="1">
                  <c:v>1573.915</c:v>
                </c:pt>
                <c:pt idx="2">
                  <c:v>2261.0549999999998</c:v>
                </c:pt>
                <c:pt idx="3">
                  <c:v>2278.473</c:v>
                </c:pt>
              </c:numCache>
            </c:numRef>
          </c:val>
          <c:extLst>
            <c:ext xmlns:c16="http://schemas.microsoft.com/office/drawing/2014/chart" uri="{C3380CC4-5D6E-409C-BE32-E72D297353CC}">
              <c16:uniqueId val="{00000004-BD40-4779-829E-4D485DB73A3D}"/>
            </c:ext>
          </c:extLst>
        </c:ser>
        <c:ser>
          <c:idx val="1"/>
          <c:order val="1"/>
          <c:spPr>
            <a:solidFill>
              <a:srgbClr val="4C6C9C"/>
            </a:solidFill>
            <a:ln w="9525" cmpd="sng" algn="ctr">
              <a:solidFill>
                <a:srgbClr val="808080"/>
              </a:solidFill>
              <a:prstDash val="solid"/>
            </a:ln>
          </c:spPr>
          <c:invertIfNegative val="0"/>
          <c:dLbls>
            <c:dLbl>
              <c:idx val="1"/>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D40-4779-829E-4D485DB73A3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D40-4779-829E-4D485DB73A3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D40-4779-829E-4D485DB73A3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84.836000000000013</c:v>
                </c:pt>
                <c:pt idx="1">
                  <c:v>195.85599999999999</c:v>
                </c:pt>
                <c:pt idx="2">
                  <c:v>352.94799999999987</c:v>
                </c:pt>
                <c:pt idx="3">
                  <c:v>404.02100000000019</c:v>
                </c:pt>
              </c:numCache>
            </c:numRef>
          </c:val>
          <c:extLst>
            <c:ext xmlns:c16="http://schemas.microsoft.com/office/drawing/2014/chart" uri="{C3380CC4-5D6E-409C-BE32-E72D297353CC}">
              <c16:uniqueId val="{00000008-BD40-4779-829E-4D485DB73A3D}"/>
            </c:ext>
          </c:extLst>
        </c:ser>
        <c:ser>
          <c:idx val="2"/>
          <c:order val="2"/>
          <c:spPr>
            <a:solidFill>
              <a:srgbClr val="6F8DB9"/>
            </a:solidFill>
            <a:ln w="9525" cmpd="sng" algn="ctr">
              <a:solidFill>
                <a:srgbClr val="808080"/>
              </a:solidFill>
              <a:prstDash val="solid"/>
            </a:ln>
          </c:spPr>
          <c:invertIfNegative val="0"/>
          <c:dPt>
            <c:idx val="0"/>
            <c:invertIfNegative val="0"/>
            <c:bubble3D val="0"/>
            <c:spPr>
              <a:solidFill>
                <a:srgbClr val="C3CFE1"/>
              </a:solidFill>
              <a:ln w="9525" cmpd="sng" algn="ctr">
                <a:solidFill>
                  <a:srgbClr val="808080"/>
                </a:solidFill>
                <a:prstDash val="solid"/>
              </a:ln>
            </c:spPr>
            <c:extLst>
              <c:ext xmlns:c16="http://schemas.microsoft.com/office/drawing/2014/chart" uri="{C3380CC4-5D6E-409C-BE32-E72D297353CC}">
                <c16:uniqueId val="{00000009-BD40-4779-829E-4D485DB73A3D}"/>
              </c:ext>
            </c:extLst>
          </c:dPt>
          <c:dPt>
            <c:idx val="1"/>
            <c:invertIfNegative val="0"/>
            <c:bubble3D val="0"/>
            <c:spPr>
              <a:solidFill>
                <a:srgbClr val="C3CFE1"/>
              </a:solidFill>
              <a:ln w="9525" cmpd="sng" algn="ctr">
                <a:solidFill>
                  <a:srgbClr val="808080"/>
                </a:solidFill>
                <a:prstDash val="solid"/>
              </a:ln>
            </c:spPr>
            <c:extLst>
              <c:ext xmlns:c16="http://schemas.microsoft.com/office/drawing/2014/chart" uri="{C3380CC4-5D6E-409C-BE32-E72D297353CC}">
                <c16:uniqueId val="{0000000A-BD40-4779-829E-4D485DB73A3D}"/>
              </c:ext>
            </c:extLst>
          </c:dPt>
          <c:dLbls>
            <c:dLbl>
              <c:idx val="0"/>
              <c:layout>
                <c:manualLayout>
                  <c:x val="3.4136546184738957E-2"/>
                  <c:y val="-4.1631973355537054E-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D40-4779-829E-4D485DB73A3D}"/>
                </c:ext>
              </c:extLst>
            </c:dLbl>
            <c:dLbl>
              <c:idx val="1"/>
              <c:layout>
                <c:manualLayout>
                  <c:x val="-3.3801874163319943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D40-4779-829E-4D485DB73A3D}"/>
                </c:ext>
              </c:extLst>
            </c:dLbl>
            <c:dLbl>
              <c:idx val="2"/>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D40-4779-829E-4D485DB73A3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D40-4779-829E-4D485DB73A3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164.74700000000007</c:v>
                </c:pt>
                <c:pt idx="1">
                  <c:v>177.57999999999993</c:v>
                </c:pt>
                <c:pt idx="2">
                  <c:v>172.05299999999988</c:v>
                </c:pt>
                <c:pt idx="3">
                  <c:v>199.45800000000008</c:v>
                </c:pt>
              </c:numCache>
            </c:numRef>
          </c:val>
          <c:extLst>
            <c:ext xmlns:c16="http://schemas.microsoft.com/office/drawing/2014/chart" uri="{C3380CC4-5D6E-409C-BE32-E72D297353CC}">
              <c16:uniqueId val="{0000000D-BD40-4779-829E-4D485DB73A3D}"/>
            </c:ext>
          </c:extLst>
        </c:ser>
        <c:ser>
          <c:idx val="3"/>
          <c:order val="3"/>
          <c:spPr>
            <a:solidFill>
              <a:srgbClr val="C3CFE1"/>
            </a:solidFill>
            <a:ln w="9525" cmpd="sng" algn="ctr">
              <a:solidFill>
                <a:srgbClr val="808080"/>
              </a:solidFill>
              <a:prstDash val="solid"/>
            </a:ln>
          </c:spPr>
          <c:invertIfNegative val="0"/>
          <c:dPt>
            <c:idx val="1"/>
            <c:invertIfNegative val="0"/>
            <c:bubble3D val="0"/>
            <c:spPr>
              <a:solidFill>
                <a:srgbClr val="DFE5EF"/>
              </a:solidFill>
              <a:ln w="9525" cmpd="sng" algn="ctr">
                <a:solidFill>
                  <a:srgbClr val="808080"/>
                </a:solidFill>
                <a:prstDash val="solid"/>
              </a:ln>
            </c:spPr>
            <c:extLst>
              <c:ext xmlns:c16="http://schemas.microsoft.com/office/drawing/2014/chart" uri="{C3380CC4-5D6E-409C-BE32-E72D297353CC}">
                <c16:uniqueId val="{0000000E-BD40-4779-829E-4D485DB73A3D}"/>
              </c:ext>
            </c:extLst>
          </c:dPt>
          <c:dLbls>
            <c:dLbl>
              <c:idx val="2"/>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D40-4779-829E-4D485DB73A3D}"/>
                </c:ext>
              </c:extLst>
            </c:dLbl>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D40-4779-829E-4D485DB73A3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1">
                  <c:v>76.09699999999998</c:v>
                </c:pt>
                <c:pt idx="2">
                  <c:v>179.77799999999979</c:v>
                </c:pt>
                <c:pt idx="3">
                  <c:v>190.45299999999997</c:v>
                </c:pt>
              </c:numCache>
            </c:numRef>
          </c:val>
          <c:extLst>
            <c:ext xmlns:c16="http://schemas.microsoft.com/office/drawing/2014/chart" uri="{C3380CC4-5D6E-409C-BE32-E72D297353CC}">
              <c16:uniqueId val="{00000011-BD40-4779-829E-4D485DB73A3D}"/>
            </c:ext>
          </c:extLst>
        </c:ser>
        <c:ser>
          <c:idx val="4"/>
          <c:order val="4"/>
          <c:spPr>
            <a:solidFill>
              <a:srgbClr val="DFE5EF"/>
            </a:solidFill>
            <a:ln w="9525" cmpd="sng" algn="ctr">
              <a:solidFill>
                <a:srgbClr val="808080"/>
              </a:solidFill>
              <a:prstDash val="solid"/>
            </a:ln>
          </c:spPr>
          <c:invertIfNegative val="0"/>
          <c:dLbls>
            <c:dLbl>
              <c:idx val="3"/>
              <c:layout>
                <c:manualLayout>
                  <c:x val="0"/>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D40-4779-829E-4D485DB73A3D}"/>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2">
                  <c:v>127.99499999999989</c:v>
                </c:pt>
                <c:pt idx="3">
                  <c:v>133.82299999999987</c:v>
                </c:pt>
              </c:numCache>
            </c:numRef>
          </c:val>
          <c:extLst>
            <c:ext xmlns:c16="http://schemas.microsoft.com/office/drawing/2014/chart" uri="{C3380CC4-5D6E-409C-BE32-E72D297353CC}">
              <c16:uniqueId val="{00000013-BD40-4779-829E-4D485DB73A3D}"/>
            </c:ext>
          </c:extLst>
        </c:ser>
        <c:dLbls>
          <c:showLegendKey val="0"/>
          <c:showVal val="0"/>
          <c:showCatName val="0"/>
          <c:showSerName val="0"/>
          <c:showPercent val="0"/>
          <c:showBubbleSize val="0"/>
        </c:dLbls>
        <c:gapWidth val="60"/>
        <c:overlap val="100"/>
        <c:axId val="705020688"/>
        <c:axId val="1"/>
      </c:barChart>
      <c:catAx>
        <c:axId val="70502068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705020688"/>
        <c:crosses val="min"/>
        <c:crossBetween val="between"/>
        <c:majorUnit val="20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75862068965517"/>
          <c:y val="6.1461794019933555E-2"/>
          <c:w val="0.85416666666666663"/>
          <c:h val="0.87956810631229232"/>
        </c:manualLayout>
      </c:layout>
      <c:lineChart>
        <c:grouping val="standard"/>
        <c:varyColors val="0"/>
        <c:ser>
          <c:idx val="0"/>
          <c:order val="0"/>
          <c:spPr>
            <a:ln w="9525" cmpd="sng" algn="ctr">
              <a:solidFill>
                <a:srgbClr val="80CCE8"/>
              </a:solidFill>
              <a:prstDash val="solid"/>
            </a:ln>
          </c:spPr>
          <c:marker>
            <c:symbol val="circle"/>
            <c:size val="6"/>
            <c:spPr>
              <a:solidFill>
                <a:srgbClr val="80CCE8"/>
              </a:solidFill>
              <a:ln w="9525" cmpd="sng" algn="ctr">
                <a:solidFill>
                  <a:srgbClr val="80CCE8"/>
                </a:solidFill>
                <a:prstDash val="solid"/>
              </a:ln>
            </c:spPr>
          </c:marker>
          <c:dLbls>
            <c:dLbl>
              <c:idx val="1"/>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324-4CCD-8CFC-EBE518B86823}"/>
                </c:ext>
              </c:extLst>
            </c:dLbl>
            <c:dLbl>
              <c:idx val="4"/>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324-4CCD-8CFC-EBE518B86823}"/>
                </c:ext>
              </c:extLst>
            </c:dLbl>
            <c:dLbl>
              <c:idx val="5"/>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324-4CCD-8CFC-EBE518B86823}"/>
                </c:ext>
              </c:extLst>
            </c:dLbl>
            <c:dLbl>
              <c:idx val="6"/>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324-4CCD-8CFC-EBE518B86823}"/>
                </c:ext>
              </c:extLst>
            </c:dLbl>
            <c:dLbl>
              <c:idx val="7"/>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324-4CCD-8CFC-EBE518B86823}"/>
                </c:ext>
              </c:extLst>
            </c:dLbl>
            <c:dLbl>
              <c:idx val="8"/>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324-4CCD-8CFC-EBE518B86823}"/>
                </c:ext>
              </c:extLst>
            </c:dLbl>
            <c:dLbl>
              <c:idx val="9"/>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324-4CCD-8CFC-EBE518B86823}"/>
                </c:ext>
              </c:extLst>
            </c:dLbl>
            <c:dLbl>
              <c:idx val="10"/>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324-4CCD-8CFC-EBE518B8682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18.624221665557201</c:v>
                </c:pt>
                <c:pt idx="1">
                  <c:v>19.092272005222501</c:v>
                </c:pt>
                <c:pt idx="2">
                  <c:v>21.123225116876199</c:v>
                </c:pt>
                <c:pt idx="3">
                  <c:v>30.0669222549819</c:v>
                </c:pt>
                <c:pt idx="4">
                  <c:v>39.832658030921998</c:v>
                </c:pt>
                <c:pt idx="5">
                  <c:v>41.105619394009999</c:v>
                </c:pt>
                <c:pt idx="6">
                  <c:v>42.114110822415299</c:v>
                </c:pt>
                <c:pt idx="7">
                  <c:v>42.874338725290301</c:v>
                </c:pt>
                <c:pt idx="8">
                  <c:v>43.402508998710204</c:v>
                </c:pt>
                <c:pt idx="9">
                  <c:v>43.7148256310509</c:v>
                </c:pt>
                <c:pt idx="10">
                  <c:v>43.8273613406583</c:v>
                </c:pt>
              </c:numCache>
            </c:numRef>
          </c:val>
          <c:smooth val="0"/>
          <c:extLst>
            <c:ext xmlns:c16="http://schemas.microsoft.com/office/drawing/2014/chart" uri="{C3380CC4-5D6E-409C-BE32-E72D297353CC}">
              <c16:uniqueId val="{00000008-9324-4CCD-8CFC-EBE518B86823}"/>
            </c:ext>
          </c:extLst>
        </c:ser>
        <c:ser>
          <c:idx val="1"/>
          <c:order val="1"/>
          <c:spPr>
            <a:ln w="9525" cmpd="sng" algn="ctr">
              <a:solidFill>
                <a:srgbClr val="1F497D"/>
              </a:solidFill>
              <a:prstDash val="solid"/>
            </a:ln>
          </c:spPr>
          <c:marker>
            <c:symbol val="square"/>
            <c:size val="6"/>
            <c:spPr>
              <a:solidFill>
                <a:srgbClr val="1F497D"/>
              </a:solidFill>
              <a:ln w="9525" cmpd="sng" algn="ctr">
                <a:solidFill>
                  <a:srgbClr val="1F497D"/>
                </a:solidFill>
                <a:prstDash val="solid"/>
              </a:ln>
            </c:spPr>
          </c:marker>
          <c:dLbls>
            <c:dLbl>
              <c:idx val="1"/>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324-4CCD-8CFC-EBE518B86823}"/>
                </c:ext>
              </c:extLst>
            </c:dLbl>
            <c:dLbl>
              <c:idx val="2"/>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324-4CCD-8CFC-EBE518B86823}"/>
                </c:ext>
              </c:extLst>
            </c:dLbl>
            <c:dLbl>
              <c:idx val="5"/>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324-4CCD-8CFC-EBE518B86823}"/>
                </c:ext>
              </c:extLst>
            </c:dLbl>
            <c:dLbl>
              <c:idx val="6"/>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324-4CCD-8CFC-EBE518B86823}"/>
                </c:ext>
              </c:extLst>
            </c:dLbl>
            <c:dLbl>
              <c:idx val="7"/>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324-4CCD-8CFC-EBE518B86823}"/>
                </c:ext>
              </c:extLst>
            </c:dLbl>
            <c:dLbl>
              <c:idx val="8"/>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324-4CCD-8CFC-EBE518B86823}"/>
                </c:ext>
              </c:extLst>
            </c:dLbl>
            <c:dLbl>
              <c:idx val="9"/>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324-4CCD-8CFC-EBE518B86823}"/>
                </c:ext>
              </c:extLst>
            </c:dLbl>
            <c:dLbl>
              <c:idx val="10"/>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324-4CCD-8CFC-EBE518B86823}"/>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81.375778334442799</c:v>
                </c:pt>
                <c:pt idx="1">
                  <c:v>80.907727994777503</c:v>
                </c:pt>
                <c:pt idx="2">
                  <c:v>78.876774883123801</c:v>
                </c:pt>
                <c:pt idx="3">
                  <c:v>69.933077745018096</c:v>
                </c:pt>
                <c:pt idx="4">
                  <c:v>60.167341969078002</c:v>
                </c:pt>
                <c:pt idx="5">
                  <c:v>58.894380605990001</c:v>
                </c:pt>
                <c:pt idx="6">
                  <c:v>57.885889177584701</c:v>
                </c:pt>
                <c:pt idx="7">
                  <c:v>57.125661274709699</c:v>
                </c:pt>
                <c:pt idx="8">
                  <c:v>56.597491001289796</c:v>
                </c:pt>
                <c:pt idx="9">
                  <c:v>56.2851743689491</c:v>
                </c:pt>
                <c:pt idx="10">
                  <c:v>56.1726386593417</c:v>
                </c:pt>
              </c:numCache>
            </c:numRef>
          </c:val>
          <c:smooth val="0"/>
          <c:extLst>
            <c:ext xmlns:c16="http://schemas.microsoft.com/office/drawing/2014/chart" uri="{C3380CC4-5D6E-409C-BE32-E72D297353CC}">
              <c16:uniqueId val="{00000011-9324-4CCD-8CFC-EBE518B86823}"/>
            </c:ext>
          </c:extLst>
        </c:ser>
        <c:dLbls>
          <c:showLegendKey val="0"/>
          <c:showVal val="0"/>
          <c:showCatName val="0"/>
          <c:showSerName val="0"/>
          <c:showPercent val="0"/>
          <c:showBubbleSize val="0"/>
        </c:dLbls>
        <c:marker val="1"/>
        <c:smooth val="0"/>
        <c:axId val="1843611759"/>
        <c:axId val="1"/>
      </c:lineChart>
      <c:catAx>
        <c:axId val="184361175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5"/>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843611759"/>
        <c:crosses val="min"/>
        <c:crossBetween val="midCat"/>
        <c:majorUnit val="5"/>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290373906125699E-2"/>
          <c:y val="0.13009404388714735"/>
          <c:w val="0.88504375497215593"/>
          <c:h val="0.75862068965517238"/>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5.32915360501567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0A-43D3-B213-FAACB62F0BFE}"/>
                </c:ext>
              </c:extLst>
            </c:dLbl>
            <c:dLbl>
              <c:idx val="1"/>
              <c:layout>
                <c:manualLayout>
                  <c:x val="0"/>
                  <c:y val="-5.407523510971786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0A-43D3-B213-FAACB62F0BFE}"/>
                </c:ext>
              </c:extLst>
            </c:dLbl>
            <c:dLbl>
              <c:idx val="2"/>
              <c:layout>
                <c:manualLayout>
                  <c:x val="0"/>
                  <c:y val="-5.32915360501567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A0A-43D3-B213-FAACB62F0BFE}"/>
                </c:ext>
              </c:extLst>
            </c:dLbl>
            <c:dLbl>
              <c:idx val="3"/>
              <c:layout>
                <c:manualLayout>
                  <c:x val="0"/>
                  <c:y val="-5.407523510971786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A0A-43D3-B213-FAACB62F0BFE}"/>
                </c:ext>
              </c:extLst>
            </c:dLbl>
            <c:dLbl>
              <c:idx val="4"/>
              <c:layout>
                <c:manualLayout>
                  <c:x val="0"/>
                  <c:y val="-5.4075235109717866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A0A-43D3-B213-FAACB62F0BFE}"/>
                </c:ext>
              </c:extLst>
            </c:dLbl>
            <c:dLbl>
              <c:idx val="5"/>
              <c:layout>
                <c:manualLayout>
                  <c:x val="0"/>
                  <c:y val="-5.5642633228840124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A0A-43D3-B213-FAACB62F0BFE}"/>
                </c:ext>
              </c:extLst>
            </c:dLbl>
            <c:dLbl>
              <c:idx val="6"/>
              <c:layout>
                <c:manualLayout>
                  <c:x val="0"/>
                  <c:y val="-5.642633228840125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A0A-43D3-B213-FAACB62F0BFE}"/>
                </c:ext>
              </c:extLst>
            </c:dLbl>
            <c:dLbl>
              <c:idx val="7"/>
              <c:layout>
                <c:manualLayout>
                  <c:x val="0"/>
                  <c:y val="-5.799373040752350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A0A-43D3-B213-FAACB62F0BFE}"/>
                </c:ext>
              </c:extLst>
            </c:dLbl>
            <c:dLbl>
              <c:idx val="8"/>
              <c:layout>
                <c:manualLayout>
                  <c:x val="0"/>
                  <c:y val="-5.877742946708464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A0A-43D3-B213-FAACB62F0BFE}"/>
                </c:ext>
              </c:extLst>
            </c:dLbl>
            <c:dLbl>
              <c:idx val="9"/>
              <c:layout>
                <c:manualLayout>
                  <c:x val="0"/>
                  <c:y val="-5.877742946708464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A0A-43D3-B213-FAACB62F0BFE}"/>
                </c:ext>
              </c:extLst>
            </c:dLbl>
            <c:dLbl>
              <c:idx val="10"/>
              <c:layout>
                <c:manualLayout>
                  <c:x val="0"/>
                  <c:y val="-5.956112852664576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A0A-43D3-B213-FAACB62F0BFE}"/>
                </c:ext>
              </c:extLst>
            </c:dLbl>
            <c:dLbl>
              <c:idx val="11"/>
              <c:layout>
                <c:manualLayout>
                  <c:x val="0"/>
                  <c:y val="-6.112852664576802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A0A-43D3-B213-FAACB62F0BFE}"/>
                </c:ext>
              </c:extLst>
            </c:dLbl>
            <c:dLbl>
              <c:idx val="12"/>
              <c:layout>
                <c:manualLayout>
                  <c:x val="0"/>
                  <c:y val="-6.191222570532915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A0A-43D3-B213-FAACB62F0BFE}"/>
                </c:ext>
              </c:extLst>
            </c:dLbl>
            <c:dLbl>
              <c:idx val="13"/>
              <c:layout>
                <c:manualLayout>
                  <c:x val="0"/>
                  <c:y val="-6.347962382445140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A0A-43D3-B213-FAACB62F0BFE}"/>
                </c:ext>
              </c:extLst>
            </c:dLbl>
            <c:dLbl>
              <c:idx val="14"/>
              <c:layout>
                <c:manualLayout>
                  <c:x val="0"/>
                  <c:y val="-6.426332288401254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A0A-43D3-B213-FAACB62F0BFE}"/>
                </c:ext>
              </c:extLst>
            </c:dLbl>
            <c:dLbl>
              <c:idx val="15"/>
              <c:layout>
                <c:manualLayout>
                  <c:x val="0"/>
                  <c:y val="-6.583072100313479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A0A-43D3-B213-FAACB62F0BFE}"/>
                </c:ext>
              </c:extLst>
            </c:dLbl>
            <c:dLbl>
              <c:idx val="16"/>
              <c:layout>
                <c:manualLayout>
                  <c:x val="0"/>
                  <c:y val="-6.6614420062695925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A0A-43D3-B213-FAACB62F0BFE}"/>
                </c:ext>
              </c:extLst>
            </c:dLbl>
            <c:dLbl>
              <c:idx val="17"/>
              <c:layout>
                <c:manualLayout>
                  <c:x val="0"/>
                  <c:y val="-6.896551724137930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A0A-43D3-B213-FAACB62F0BFE}"/>
                </c:ext>
              </c:extLst>
            </c:dLbl>
            <c:dLbl>
              <c:idx val="18"/>
              <c:layout>
                <c:manualLayout>
                  <c:x val="0"/>
                  <c:y val="-7.131661442006269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A0A-43D3-B213-FAACB62F0BFE}"/>
                </c:ext>
              </c:extLst>
            </c:dLbl>
            <c:dLbl>
              <c:idx val="19"/>
              <c:layout>
                <c:manualLayout>
                  <c:x val="0"/>
                  <c:y val="-7.288401253918495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A0A-43D3-B213-FAACB62F0BFE}"/>
                </c:ext>
              </c:extLst>
            </c:dLbl>
            <c:dLbl>
              <c:idx val="20"/>
              <c:layout>
                <c:manualLayout>
                  <c:x val="0"/>
                  <c:y val="-0.2100313479623824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A0A-43D3-B213-FAACB62F0BFE}"/>
                </c:ext>
              </c:extLst>
            </c:dLbl>
            <c:dLbl>
              <c:idx val="21"/>
              <c:layout>
                <c:manualLayout>
                  <c:x val="0"/>
                  <c:y val="-7.288401253918495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A0A-43D3-B213-FAACB62F0BFE}"/>
                </c:ext>
              </c:extLst>
            </c:dLbl>
            <c:dLbl>
              <c:idx val="22"/>
              <c:layout>
                <c:manualLayout>
                  <c:x val="0"/>
                  <c:y val="-8.3072100313479627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A0A-43D3-B213-FAACB62F0BFE}"/>
                </c:ext>
              </c:extLst>
            </c:dLbl>
            <c:dLbl>
              <c:idx val="23"/>
              <c:layout>
                <c:manualLayout>
                  <c:x val="0"/>
                  <c:y val="-8.5423197492163011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A0A-43D3-B213-FAACB62F0BFE}"/>
                </c:ext>
              </c:extLst>
            </c:dLbl>
            <c:dLbl>
              <c:idx val="24"/>
              <c:layout>
                <c:manualLayout>
                  <c:x val="0"/>
                  <c:y val="-8.855799373040752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A0A-43D3-B213-FAACB62F0BF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3.6669999999999998</c:v>
                </c:pt>
                <c:pt idx="1">
                  <c:v>3.992</c:v>
                </c:pt>
                <c:pt idx="2">
                  <c:v>4.2889999999999997</c:v>
                </c:pt>
                <c:pt idx="3">
                  <c:v>4.665</c:v>
                </c:pt>
                <c:pt idx="4">
                  <c:v>5.3339999999999996</c:v>
                </c:pt>
                <c:pt idx="5">
                  <c:v>6.2859999999999996</c:v>
                </c:pt>
                <c:pt idx="6">
                  <c:v>7.2670000000000003</c:v>
                </c:pt>
                <c:pt idx="7">
                  <c:v>8.6300000000000008</c:v>
                </c:pt>
                <c:pt idx="8">
                  <c:v>10.340999999999999</c:v>
                </c:pt>
                <c:pt idx="9">
                  <c:v>10.391</c:v>
                </c:pt>
                <c:pt idx="10">
                  <c:v>11.231999999999999</c:v>
                </c:pt>
                <c:pt idx="11">
                  <c:v>12.817</c:v>
                </c:pt>
                <c:pt idx="12">
                  <c:v>14.055999999999999</c:v>
                </c:pt>
                <c:pt idx="13">
                  <c:v>15.227</c:v>
                </c:pt>
                <c:pt idx="14">
                  <c:v>16.702000000000002</c:v>
                </c:pt>
                <c:pt idx="15">
                  <c:v>18.082000000000001</c:v>
                </c:pt>
                <c:pt idx="16">
                  <c:v>20.042999999999999</c:v>
                </c:pt>
                <c:pt idx="17">
                  <c:v>22.206</c:v>
                </c:pt>
                <c:pt idx="18">
                  <c:v>24.597999999999999</c:v>
                </c:pt>
                <c:pt idx="19">
                  <c:v>27.087</c:v>
                </c:pt>
                <c:pt idx="20">
                  <c:v>25.192</c:v>
                </c:pt>
                <c:pt idx="21">
                  <c:v>26.312999999999999</c:v>
                </c:pt>
                <c:pt idx="22">
                  <c:v>39.088999999999999</c:v>
                </c:pt>
                <c:pt idx="23">
                  <c:v>42.404000000000003</c:v>
                </c:pt>
                <c:pt idx="24">
                  <c:v>46.097999999999999</c:v>
                </c:pt>
              </c:numCache>
            </c:numRef>
          </c:val>
          <c:extLst>
            <c:ext xmlns:c16="http://schemas.microsoft.com/office/drawing/2014/chart" uri="{C3380CC4-5D6E-409C-BE32-E72D297353CC}">
              <c16:uniqueId val="{00000019-4A0A-43D3-B213-FAACB62F0BFE}"/>
            </c:ext>
          </c:extLst>
        </c:ser>
        <c:dLbls>
          <c:showLegendKey val="0"/>
          <c:showVal val="0"/>
          <c:showCatName val="0"/>
          <c:showSerName val="0"/>
          <c:showPercent val="0"/>
          <c:showBubbleSize val="0"/>
        </c:dLbls>
        <c:gapWidth val="60"/>
        <c:overlap val="100"/>
        <c:axId val="705175728"/>
        <c:axId val="1"/>
      </c:barChart>
      <c:lineChart>
        <c:grouping val="standard"/>
        <c:varyColors val="0"/>
        <c:ser>
          <c:idx val="1"/>
          <c:order val="1"/>
          <c:spPr>
            <a:ln w="9525" cmpd="sng" algn="ctr">
              <a:solidFill>
                <a:srgbClr val="1F497D"/>
              </a:solidFill>
              <a:prstDash val="solid"/>
            </a:ln>
          </c:spPr>
          <c:marker>
            <c:symbol val="circle"/>
            <c:size val="6"/>
            <c:spPr>
              <a:solidFill>
                <a:srgbClr val="1F497D"/>
              </a:solidFill>
              <a:ln w="9525" cmpd="sng" algn="ctr">
                <a:solidFill>
                  <a:srgbClr val="1F497D"/>
                </a:solidFill>
                <a:prstDash val="solid"/>
              </a:ln>
            </c:spPr>
          </c:marker>
          <c:dLbls>
            <c:dLbl>
              <c:idx val="0"/>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A0A-43D3-B213-FAACB62F0BFE}"/>
                </c:ext>
              </c:extLst>
            </c:dLbl>
            <c:dLbl>
              <c:idx val="1"/>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A0A-43D3-B213-FAACB62F0BFE}"/>
                </c:ext>
              </c:extLst>
            </c:dLbl>
            <c:dLbl>
              <c:idx val="2"/>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A0A-43D3-B213-FAACB62F0BFE}"/>
                </c:ext>
              </c:extLst>
            </c:dLbl>
            <c:dLbl>
              <c:idx val="3"/>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A0A-43D3-B213-FAACB62F0BFE}"/>
                </c:ext>
              </c:extLst>
            </c:dLbl>
            <c:dLbl>
              <c:idx val="4"/>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A0A-43D3-B213-FAACB62F0BFE}"/>
                </c:ext>
              </c:extLst>
            </c:dLbl>
            <c:dLbl>
              <c:idx val="5"/>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A0A-43D3-B213-FAACB62F0BFE}"/>
                </c:ext>
              </c:extLst>
            </c:dLbl>
            <c:dLbl>
              <c:idx val="6"/>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A0A-43D3-B213-FAACB62F0BFE}"/>
                </c:ext>
              </c:extLst>
            </c:dLbl>
            <c:dLbl>
              <c:idx val="7"/>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A0A-43D3-B213-FAACB62F0BFE}"/>
                </c:ext>
              </c:extLst>
            </c:dLbl>
            <c:dLbl>
              <c:idx val="8"/>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A0A-43D3-B213-FAACB62F0BFE}"/>
                </c:ext>
              </c:extLst>
            </c:dLbl>
            <c:dLbl>
              <c:idx val="10"/>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A0A-43D3-B213-FAACB62F0BFE}"/>
                </c:ext>
              </c:extLst>
            </c:dLbl>
            <c:dLbl>
              <c:idx val="11"/>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A0A-43D3-B213-FAACB62F0BFE}"/>
                </c:ext>
              </c:extLst>
            </c:dLbl>
            <c:dLbl>
              <c:idx val="12"/>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A0A-43D3-B213-FAACB62F0BFE}"/>
                </c:ext>
              </c:extLst>
            </c:dLbl>
            <c:dLbl>
              <c:idx val="13"/>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A0A-43D3-B213-FAACB62F0BFE}"/>
                </c:ext>
              </c:extLst>
            </c:dLbl>
            <c:dLbl>
              <c:idx val="14"/>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A0A-43D3-B213-FAACB62F0BFE}"/>
                </c:ext>
              </c:extLst>
            </c:dLbl>
            <c:dLbl>
              <c:idx val="15"/>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4A0A-43D3-B213-FAACB62F0BFE}"/>
                </c:ext>
              </c:extLst>
            </c:dLbl>
            <c:dLbl>
              <c:idx val="16"/>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4A0A-43D3-B213-FAACB62F0BFE}"/>
                </c:ext>
              </c:extLst>
            </c:dLbl>
            <c:dLbl>
              <c:idx val="17"/>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4A0A-43D3-B213-FAACB62F0BFE}"/>
                </c:ext>
              </c:extLst>
            </c:dLbl>
            <c:dLbl>
              <c:idx val="18"/>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4A0A-43D3-B213-FAACB62F0BFE}"/>
                </c:ext>
              </c:extLst>
            </c:dLbl>
            <c:dLbl>
              <c:idx val="19"/>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4A0A-43D3-B213-FAACB62F0BFE}"/>
                </c:ext>
              </c:extLst>
            </c:dLbl>
            <c:dLbl>
              <c:idx val="21"/>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4A0A-43D3-B213-FAACB62F0BFE}"/>
                </c:ext>
              </c:extLst>
            </c:dLbl>
            <c:dLbl>
              <c:idx val="22"/>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4A0A-43D3-B213-FAACB62F0BFE}"/>
                </c:ext>
              </c:extLst>
            </c:dLbl>
            <c:dLbl>
              <c:idx val="23"/>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4A0A-43D3-B213-FAACB62F0BFE}"/>
                </c:ext>
              </c:extLst>
            </c:dLbl>
            <c:dLbl>
              <c:idx val="24"/>
              <c:layout>
                <c:manualLayout>
                  <c:x val="0"/>
                  <c:y val="-8.4639498432601878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4A0A-43D3-B213-FAACB62F0BFE}"/>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9.5749999999999993</c:v>
                </c:pt>
                <c:pt idx="1">
                  <c:v>8.5609999999999999</c:v>
                </c:pt>
                <c:pt idx="2">
                  <c:v>6.5789999999999997</c:v>
                </c:pt>
                <c:pt idx="3">
                  <c:v>8.5060000000000002</c:v>
                </c:pt>
                <c:pt idx="4">
                  <c:v>10.340999999999999</c:v>
                </c:pt>
                <c:pt idx="5">
                  <c:v>13.25</c:v>
                </c:pt>
                <c:pt idx="6">
                  <c:v>10.771000000000001</c:v>
                </c:pt>
                <c:pt idx="7">
                  <c:v>10.212999999999999</c:v>
                </c:pt>
                <c:pt idx="8">
                  <c:v>6.6920000000000002</c:v>
                </c:pt>
                <c:pt idx="9">
                  <c:v>8.6999999999999994E-2</c:v>
                </c:pt>
                <c:pt idx="10">
                  <c:v>5.9630000000000001</c:v>
                </c:pt>
                <c:pt idx="11">
                  <c:v>7.07</c:v>
                </c:pt>
                <c:pt idx="12">
                  <c:v>7.3129999999999997</c:v>
                </c:pt>
                <c:pt idx="13">
                  <c:v>7.3570000000000002</c:v>
                </c:pt>
                <c:pt idx="14">
                  <c:v>7.1429999999999998</c:v>
                </c:pt>
                <c:pt idx="15">
                  <c:v>7.0359999999999996</c:v>
                </c:pt>
                <c:pt idx="16">
                  <c:v>6.8630000000000004</c:v>
                </c:pt>
                <c:pt idx="17">
                  <c:v>6.9969999999999999</c:v>
                </c:pt>
                <c:pt idx="18">
                  <c:v>7.4690000000000003</c:v>
                </c:pt>
                <c:pt idx="19">
                  <c:v>7.0540000000000003</c:v>
                </c:pt>
                <c:pt idx="20">
                  <c:v>-3.13</c:v>
                </c:pt>
                <c:pt idx="21">
                  <c:v>3.0059999999999998</c:v>
                </c:pt>
                <c:pt idx="22">
                  <c:v>5.13</c:v>
                </c:pt>
                <c:pt idx="23">
                  <c:v>5.008</c:v>
                </c:pt>
                <c:pt idx="24">
                  <c:v>6.02</c:v>
                </c:pt>
              </c:numCache>
            </c:numRef>
          </c:val>
          <c:smooth val="0"/>
          <c:extLst>
            <c:ext xmlns:c16="http://schemas.microsoft.com/office/drawing/2014/chart" uri="{C3380CC4-5D6E-409C-BE32-E72D297353CC}">
              <c16:uniqueId val="{00000031-4A0A-43D3-B213-FAACB62F0BFE}"/>
            </c:ext>
          </c:extLst>
        </c:ser>
        <c:dLbls>
          <c:showLegendKey val="0"/>
          <c:showVal val="0"/>
          <c:showCatName val="0"/>
          <c:showSerName val="0"/>
          <c:showPercent val="0"/>
          <c:showBubbleSize val="0"/>
        </c:dLbls>
        <c:marker val="1"/>
        <c:smooth val="0"/>
        <c:axId val="2"/>
        <c:axId val="3"/>
      </c:lineChart>
      <c:catAx>
        <c:axId val="70517572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705175728"/>
        <c:crosses val="min"/>
        <c:crossBetween val="between"/>
        <c:majorUnit val="1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15"/>
          <c:min val="-5"/>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2"/>
        <c:crosses val="max"/>
        <c:crossBetween val="between"/>
        <c:majorUnit val="5"/>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890288500609507E-2"/>
          <c:y val="0.11059190031152648"/>
          <c:w val="0.91324664770418529"/>
          <c:h val="0.77881619937694702"/>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8.8785046728971959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AE6-468F-A87B-972AED7DBDD9}"/>
                </c:ext>
              </c:extLst>
            </c:dLbl>
            <c:dLbl>
              <c:idx val="1"/>
              <c:layout>
                <c:manualLayout>
                  <c:x val="0"/>
                  <c:y val="-9.1121495327102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AE6-468F-A87B-972AED7DBDD9}"/>
                </c:ext>
              </c:extLst>
            </c:dLbl>
            <c:dLbl>
              <c:idx val="2"/>
              <c:layout>
                <c:manualLayout>
                  <c:x val="0"/>
                  <c:y val="-9.4236760124610588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AE6-468F-A87B-972AED7DBDD9}"/>
                </c:ext>
              </c:extLst>
            </c:dLbl>
            <c:dLbl>
              <c:idx val="3"/>
              <c:layout>
                <c:manualLayout>
                  <c:x val="0"/>
                  <c:y val="-9.657320872274143E-2"/>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AE6-468F-A87B-972AED7DBDD9}"/>
                </c:ext>
              </c:extLst>
            </c:dLbl>
            <c:dLbl>
              <c:idx val="4"/>
              <c:layout>
                <c:manualLayout>
                  <c:x val="0"/>
                  <c:y val="-0.1020249221183800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AE6-468F-A87B-972AED7DBDD9}"/>
                </c:ext>
              </c:extLst>
            </c:dLbl>
            <c:dLbl>
              <c:idx val="5"/>
              <c:layout>
                <c:manualLayout>
                  <c:x val="0"/>
                  <c:y val="-0.110591900311526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AE6-468F-A87B-972AED7DBDD9}"/>
                </c:ext>
              </c:extLst>
            </c:dLbl>
            <c:dLbl>
              <c:idx val="6"/>
              <c:layout>
                <c:manualLayout>
                  <c:x val="0"/>
                  <c:y val="-0.119158878504672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AE6-468F-A87B-972AED7DBDD9}"/>
                </c:ext>
              </c:extLst>
            </c:dLbl>
            <c:dLbl>
              <c:idx val="7"/>
              <c:layout>
                <c:manualLayout>
                  <c:x val="0"/>
                  <c:y val="-0.1308411214953270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AE6-468F-A87B-972AED7DBDD9}"/>
                </c:ext>
              </c:extLst>
            </c:dLbl>
            <c:dLbl>
              <c:idx val="8"/>
              <c:layout>
                <c:manualLayout>
                  <c:x val="0"/>
                  <c:y val="-0.145638629283489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AE6-468F-A87B-972AED7DBDD9}"/>
                </c:ext>
              </c:extLst>
            </c:dLbl>
            <c:dLbl>
              <c:idx val="9"/>
              <c:layout>
                <c:manualLayout>
                  <c:x val="0"/>
                  <c:y val="-0.145638629283489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AE6-468F-A87B-972AED7DBDD9}"/>
                </c:ext>
              </c:extLst>
            </c:dLbl>
            <c:dLbl>
              <c:idx val="10"/>
              <c:layout>
                <c:manualLayout>
                  <c:x val="0"/>
                  <c:y val="-0.151869158878504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AE6-468F-A87B-972AED7DBDD9}"/>
                </c:ext>
              </c:extLst>
            </c:dLbl>
            <c:dLbl>
              <c:idx val="11"/>
              <c:layout>
                <c:manualLayout>
                  <c:x val="0"/>
                  <c:y val="-0.1651090342679127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AE6-468F-A87B-972AED7DBDD9}"/>
                </c:ext>
              </c:extLst>
            </c:dLbl>
            <c:dLbl>
              <c:idx val="12"/>
              <c:layout>
                <c:manualLayout>
                  <c:x val="0"/>
                  <c:y val="-0.1752336448598130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AE6-468F-A87B-972AED7DBDD9}"/>
                </c:ext>
              </c:extLst>
            </c:dLbl>
            <c:dLbl>
              <c:idx val="13"/>
              <c:layout>
                <c:manualLayout>
                  <c:x val="0"/>
                  <c:y val="-0.1838006230529594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AE6-468F-A87B-972AED7DBDD9}"/>
                </c:ext>
              </c:extLst>
            </c:dLbl>
            <c:dLbl>
              <c:idx val="14"/>
              <c:layout>
                <c:manualLayout>
                  <c:x val="-9.3457943925233638E-3"/>
                  <c:y val="-0.2476635514018691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AE6-468F-A87B-972AED7DBDD9}"/>
                </c:ext>
              </c:extLst>
            </c:dLbl>
            <c:dLbl>
              <c:idx val="15"/>
              <c:layout>
                <c:manualLayout>
                  <c:x val="0"/>
                  <c:y val="-0.20560747663551401"/>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AE6-468F-A87B-972AED7DBDD9}"/>
                </c:ext>
              </c:extLst>
            </c:dLbl>
            <c:dLbl>
              <c:idx val="16"/>
              <c:layout>
                <c:manualLayout>
                  <c:x val="-9.3457943925233638E-3"/>
                  <c:y val="-0.26557632398753894"/>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AE6-468F-A87B-972AED7DBDD9}"/>
                </c:ext>
              </c:extLst>
            </c:dLbl>
            <c:dLbl>
              <c:idx val="17"/>
              <c:layout>
                <c:manualLayout>
                  <c:x val="0"/>
                  <c:y val="-0.2375389408099688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AE6-468F-A87B-972AED7DBDD9}"/>
                </c:ext>
              </c:extLst>
            </c:dLbl>
            <c:dLbl>
              <c:idx val="18"/>
              <c:layout>
                <c:manualLayout>
                  <c:x val="0"/>
                  <c:y val="-0.2943925233644859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AE6-468F-A87B-972AED7DBDD9}"/>
                </c:ext>
              </c:extLst>
            </c:dLbl>
            <c:dLbl>
              <c:idx val="19"/>
              <c:layout>
                <c:manualLayout>
                  <c:x val="9.3457943925233638E-3"/>
                  <c:y val="-0.31619937694704048"/>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AE6-468F-A87B-972AED7DBDD9}"/>
                </c:ext>
              </c:extLst>
            </c:dLbl>
            <c:dLbl>
              <c:idx val="20"/>
              <c:layout>
                <c:manualLayout>
                  <c:x val="0"/>
                  <c:y val="-0.25856697819314639"/>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AE6-468F-A87B-972AED7DBDD9}"/>
                </c:ext>
              </c:extLst>
            </c:dLbl>
            <c:dLbl>
              <c:idx val="22"/>
              <c:layout>
                <c:manualLayout>
                  <c:x val="0"/>
                  <c:y val="-0.351246105919003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AE6-468F-A87B-972AED7DBDD9}"/>
                </c:ext>
              </c:extLst>
            </c:dLbl>
            <c:dLbl>
              <c:idx val="23"/>
              <c:layout>
                <c:manualLayout>
                  <c:x val="0"/>
                  <c:y val="-0.403426791277258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7AE6-468F-A87B-972AED7DBDD9}"/>
                </c:ext>
              </c:extLst>
            </c:dLbl>
            <c:dLbl>
              <c:idx val="24"/>
              <c:layout>
                <c:manualLayout>
                  <c:x val="9.3457943925233638E-3"/>
                  <c:y val="-0.39797507788161995"/>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7AE6-468F-A87B-972AED7DBDD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299.98200000000003</c:v>
                </c:pt>
                <c:pt idx="1">
                  <c:v>320.04599999999999</c:v>
                </c:pt>
                <c:pt idx="2">
                  <c:v>337.50099999999998</c:v>
                </c:pt>
                <c:pt idx="3">
                  <c:v>360.65899999999999</c:v>
                </c:pt>
                <c:pt idx="4">
                  <c:v>405.61799999999999</c:v>
                </c:pt>
                <c:pt idx="5">
                  <c:v>470.64</c:v>
                </c:pt>
                <c:pt idx="6">
                  <c:v>536.13499999999999</c:v>
                </c:pt>
                <c:pt idx="7">
                  <c:v>627.78099999999995</c:v>
                </c:pt>
                <c:pt idx="8">
                  <c:v>741.822</c:v>
                </c:pt>
                <c:pt idx="9">
                  <c:v>737.17700000000002</c:v>
                </c:pt>
                <c:pt idx="10">
                  <c:v>788.18200000000002</c:v>
                </c:pt>
                <c:pt idx="11">
                  <c:v>889.745</c:v>
                </c:pt>
                <c:pt idx="12">
                  <c:v>965.37900000000002</c:v>
                </c:pt>
                <c:pt idx="13">
                  <c:v>1034.77</c:v>
                </c:pt>
                <c:pt idx="14">
                  <c:v>1123.1300000000001</c:v>
                </c:pt>
                <c:pt idx="15">
                  <c:v>1203.44</c:v>
                </c:pt>
                <c:pt idx="16">
                  <c:v>1320.28</c:v>
                </c:pt>
                <c:pt idx="17">
                  <c:v>1448.02</c:v>
                </c:pt>
                <c:pt idx="18">
                  <c:v>1587.94</c:v>
                </c:pt>
                <c:pt idx="19">
                  <c:v>1736.32</c:v>
                </c:pt>
                <c:pt idx="20">
                  <c:v>1606.81</c:v>
                </c:pt>
                <c:pt idx="21">
                  <c:v>1661.75</c:v>
                </c:pt>
                <c:pt idx="22">
                  <c:v>2320.7199999999998</c:v>
                </c:pt>
                <c:pt idx="23">
                  <c:v>2492.64</c:v>
                </c:pt>
                <c:pt idx="24">
                  <c:v>2682.9540000000002</c:v>
                </c:pt>
              </c:numCache>
            </c:numRef>
          </c:val>
          <c:extLst>
            <c:ext xmlns:c16="http://schemas.microsoft.com/office/drawing/2014/chart" uri="{C3380CC4-5D6E-409C-BE32-E72D297353CC}">
              <c16:uniqueId val="{00000018-7AE6-468F-A87B-972AED7DBDD9}"/>
            </c:ext>
          </c:extLst>
        </c:ser>
        <c:dLbls>
          <c:showLegendKey val="0"/>
          <c:showVal val="0"/>
          <c:showCatName val="0"/>
          <c:showSerName val="0"/>
          <c:showPercent val="0"/>
          <c:showBubbleSize val="0"/>
        </c:dLbls>
        <c:gapWidth val="60"/>
        <c:overlap val="100"/>
        <c:axId val="705183408"/>
        <c:axId val="1"/>
      </c:barChart>
      <c:catAx>
        <c:axId val="70518340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705183408"/>
        <c:crosses val="min"/>
        <c:crossBetween val="between"/>
        <c:majorUnit val="5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012797074954298E-2"/>
          <c:y val="2.2165387894288149E-2"/>
          <c:w val="0.96197440585009142"/>
          <c:h val="0.95566922421142375"/>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val>
            <c:numRef>
              <c:f>Sheet1!$A$1:$Z$1</c:f>
              <c:numCache>
                <c:formatCode>General</c:formatCode>
                <c:ptCount val="26"/>
                <c:pt idx="0">
                  <c:v>2.8396813461056443E-2</c:v>
                </c:pt>
                <c:pt idx="1">
                  <c:v>3.1929227317785781E-2</c:v>
                </c:pt>
                <c:pt idx="2">
                  <c:v>3.2513906996957845E-2</c:v>
                </c:pt>
                <c:pt idx="3">
                  <c:v>3.0204041720990872E-2</c:v>
                </c:pt>
                <c:pt idx="4">
                  <c:v>2.7611329964888243E-2</c:v>
                </c:pt>
                <c:pt idx="5">
                  <c:v>2.7433026047144714E-2</c:v>
                </c:pt>
                <c:pt idx="6">
                  <c:v>2.8561239547466796E-2</c:v>
                </c:pt>
                <c:pt idx="7">
                  <c:v>2.9320978656949499E-2</c:v>
                </c:pt>
                <c:pt idx="8">
                  <c:v>2.5564368137849521E-2</c:v>
                </c:pt>
                <c:pt idx="9">
                  <c:v>2.2581176825285161E-2</c:v>
                </c:pt>
                <c:pt idx="10">
                  <c:v>2.0817362735825577E-2</c:v>
                </c:pt>
                <c:pt idx="11">
                  <c:v>1.9588003822009432E-2</c:v>
                </c:pt>
                <c:pt idx="12">
                  <c:v>1.9808595681555959E-2</c:v>
                </c:pt>
                <c:pt idx="13">
                  <c:v>2.4432845678081037E-2</c:v>
                </c:pt>
                <c:pt idx="14">
                  <c:v>2.6459539081492633E-2</c:v>
                </c:pt>
                <c:pt idx="15">
                  <c:v>2.9926359941984931E-2</c:v>
                </c:pt>
                <c:pt idx="16">
                  <c:v>2.6911133352377704E-2</c:v>
                </c:pt>
                <c:pt idx="17">
                  <c:v>2.7666998951643988E-2</c:v>
                </c:pt>
                <c:pt idx="18">
                  <c:v>2.7358958440704139E-2</c:v>
                </c:pt>
                <c:pt idx="19">
                  <c:v>2.6953270226802665E-2</c:v>
                </c:pt>
                <c:pt idx="20">
                  <c:v>2.6142046351889842E-2</c:v>
                </c:pt>
                <c:pt idx="21">
                  <c:v>2.7218889938786413E-2</c:v>
                </c:pt>
                <c:pt idx="22">
                  <c:v>2.8757608865303576E-2</c:v>
                </c:pt>
                <c:pt idx="23">
                  <c:v>2.8400000000000002E-2</c:v>
                </c:pt>
                <c:pt idx="24">
                  <c:v>2.4899999999999999E-2</c:v>
                </c:pt>
                <c:pt idx="25">
                  <c:v>2.52E-2</c:v>
                </c:pt>
              </c:numCache>
            </c:numRef>
          </c:val>
          <c:smooth val="0"/>
          <c:extLst>
            <c:ext xmlns:c16="http://schemas.microsoft.com/office/drawing/2014/chart" uri="{C3380CC4-5D6E-409C-BE32-E72D297353CC}">
              <c16:uniqueId val="{00000000-4957-4C7F-8E61-E1AFEBE7DC06}"/>
            </c:ext>
          </c:extLst>
        </c:ser>
        <c:dLbls>
          <c:showLegendKey val="0"/>
          <c:showVal val="0"/>
          <c:showCatName val="0"/>
          <c:showSerName val="0"/>
          <c:showPercent val="0"/>
          <c:showBubbleSize val="0"/>
        </c:dLbls>
        <c:marker val="1"/>
        <c:smooth val="0"/>
        <c:axId val="1843593999"/>
        <c:axId val="1"/>
      </c:lineChart>
      <c:catAx>
        <c:axId val="1843593999"/>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000000000000003E-2"/>
          <c:min val="0"/>
        </c:scaling>
        <c:delete val="0"/>
        <c:axPos val="l"/>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kumimoji="1" lang="ja-JP" sz="1000" kern="1200">
                <a:latin typeface="+mn-lt"/>
                <a:ea typeface="+mn-ea"/>
                <a:cs typeface="+mn-cs"/>
                <a:sym typeface="+mn-lt"/>
              </a:defRPr>
            </a:pPr>
            <a:endParaRPr lang="en-US"/>
          </a:p>
        </c:txPr>
        <c:crossAx val="1843593999"/>
        <c:crosses val="min"/>
        <c:crossBetween val="midCat"/>
        <c:majorUnit val="5.0000000000000001E-3"/>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135426889106966E-2"/>
          <c:y val="6.4082885648503451E-2"/>
          <c:w val="0.87438665358194312"/>
          <c:h val="0.88142747505755947"/>
        </c:manualLayout>
      </c:layout>
      <c:lineChart>
        <c:grouping val="standard"/>
        <c:varyColors val="0"/>
        <c:ser>
          <c:idx val="0"/>
          <c:order val="0"/>
          <c:spPr>
            <a:ln w="9525" cmpd="sng" algn="ctr">
              <a:solidFill>
                <a:srgbClr val="3399CC"/>
              </a:solidFill>
              <a:prstDash val="solid"/>
            </a:ln>
          </c:spPr>
          <c:marker>
            <c:symbol val="circle"/>
            <c:size val="6"/>
            <c:spPr>
              <a:solidFill>
                <a:srgbClr val="3399CC"/>
              </a:solidFill>
              <a:ln w="9525" cmpd="sng" algn="ctr">
                <a:solidFill>
                  <a:srgbClr val="3399CC"/>
                </a:solidFill>
                <a:prstDash val="solid"/>
              </a:ln>
            </c:spPr>
          </c:marker>
          <c:dLbls>
            <c:dLbl>
              <c:idx val="1"/>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348-48E8-AA72-7FE8612A8DD1}"/>
                </c:ext>
              </c:extLst>
            </c:dLbl>
            <c:dLbl>
              <c:idx val="2"/>
              <c:layout>
                <c:manualLayout>
                  <c:x val="0"/>
                  <c:y val="-4.1442824251726781E-2"/>
                </c:manualLayout>
              </c:layout>
              <c:numFmt formatCode="#,##0.0;#,##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348-48E8-AA72-7FE8612A8DD1}"/>
                </c:ext>
              </c:extLst>
            </c:dLbl>
            <c:dLbl>
              <c:idx val="5"/>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348-48E8-AA72-7FE8612A8DD1}"/>
                </c:ext>
              </c:extLst>
            </c:dLbl>
            <c:dLbl>
              <c:idx val="6"/>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348-48E8-AA72-7FE8612A8DD1}"/>
                </c:ext>
              </c:extLst>
            </c:dLbl>
            <c:dLbl>
              <c:idx val="8"/>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348-48E8-AA72-7FE8612A8DD1}"/>
                </c:ext>
              </c:extLst>
            </c:dLbl>
            <c:dLbl>
              <c:idx val="10"/>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348-48E8-AA72-7FE8612A8DD1}"/>
                </c:ext>
              </c:extLst>
            </c:dLbl>
            <c:dLbl>
              <c:idx val="11"/>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348-48E8-AA72-7FE8612A8DD1}"/>
                </c:ext>
              </c:extLst>
            </c:dLbl>
            <c:dLbl>
              <c:idx val="13"/>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348-48E8-AA72-7FE8612A8DD1}"/>
                </c:ext>
              </c:extLst>
            </c:dLbl>
            <c:dLbl>
              <c:idx val="14"/>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348-48E8-AA72-7FE8612A8DD1}"/>
                </c:ext>
              </c:extLst>
            </c:dLbl>
            <c:dLbl>
              <c:idx val="16"/>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348-48E8-AA72-7FE8612A8DD1}"/>
                </c:ext>
              </c:extLst>
            </c:dLbl>
            <c:dLbl>
              <c:idx val="17"/>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348-48E8-AA72-7FE8612A8DD1}"/>
                </c:ext>
              </c:extLst>
            </c:dLbl>
            <c:dLbl>
              <c:idx val="18"/>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348-48E8-AA72-7FE8612A8DD1}"/>
                </c:ext>
              </c:extLst>
            </c:dLbl>
            <c:dLbl>
              <c:idx val="19"/>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348-48E8-AA72-7FE8612A8DD1}"/>
                </c:ext>
              </c:extLst>
            </c:dLbl>
            <c:dLbl>
              <c:idx val="20"/>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348-48E8-AA72-7FE8612A8DD1}"/>
                </c:ext>
              </c:extLst>
            </c:dLbl>
            <c:dLbl>
              <c:idx val="22"/>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348-48E8-AA72-7FE8612A8DD1}"/>
                </c:ext>
              </c:extLst>
            </c:dLbl>
            <c:dLbl>
              <c:idx val="24"/>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348-48E8-AA72-7FE8612A8DD1}"/>
                </c:ext>
              </c:extLst>
            </c:dLbl>
            <c:dLbl>
              <c:idx val="25"/>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348-48E8-AA72-7FE8612A8DD1}"/>
                </c:ext>
              </c:extLst>
            </c:dLbl>
            <c:dLbl>
              <c:idx val="26"/>
              <c:layout>
                <c:manualLayout>
                  <c:x val="0"/>
                  <c:y val="-4.1442824251726781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348-48E8-AA72-7FE8612A8DD1}"/>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Sheet1!$A$1:$AA$1</c:f>
              <c:numCache>
                <c:formatCode>General</c:formatCode>
                <c:ptCount val="27"/>
                <c:pt idx="0">
                  <c:v>-0.82599999999999996</c:v>
                </c:pt>
                <c:pt idx="1">
                  <c:v>-0.11700000000000001</c:v>
                </c:pt>
                <c:pt idx="2">
                  <c:v>-3.5999999999999997E-2</c:v>
                </c:pt>
                <c:pt idx="3">
                  <c:v>1.0269999999999999</c:v>
                </c:pt>
                <c:pt idx="4">
                  <c:v>3.9249999999999998</c:v>
                </c:pt>
                <c:pt idx="5">
                  <c:v>6.3490000000000002</c:v>
                </c:pt>
                <c:pt idx="6">
                  <c:v>6.1429999999999998</c:v>
                </c:pt>
                <c:pt idx="7">
                  <c:v>7.6680000000000001</c:v>
                </c:pt>
                <c:pt idx="8">
                  <c:v>24.997</c:v>
                </c:pt>
                <c:pt idx="9">
                  <c:v>-0.66300000000000003</c:v>
                </c:pt>
                <c:pt idx="10">
                  <c:v>3.9969999999999999</c:v>
                </c:pt>
                <c:pt idx="11">
                  <c:v>5.48</c:v>
                </c:pt>
                <c:pt idx="12">
                  <c:v>2.9329999999999998</c:v>
                </c:pt>
                <c:pt idx="13">
                  <c:v>2.944</c:v>
                </c:pt>
                <c:pt idx="14">
                  <c:v>3.8530000000000002</c:v>
                </c:pt>
                <c:pt idx="15">
                  <c:v>1.2150000000000001</c:v>
                </c:pt>
                <c:pt idx="16">
                  <c:v>3.0350000000000001</c:v>
                </c:pt>
                <c:pt idx="17">
                  <c:v>2.9060000000000001</c:v>
                </c:pt>
                <c:pt idx="18">
                  <c:v>2.46</c:v>
                </c:pt>
                <c:pt idx="19">
                  <c:v>1.944</c:v>
                </c:pt>
                <c:pt idx="20">
                  <c:v>2.9380000000000002</c:v>
                </c:pt>
                <c:pt idx="21">
                  <c:v>2.9209999999999998</c:v>
                </c:pt>
                <c:pt idx="22">
                  <c:v>5.3</c:v>
                </c:pt>
                <c:pt idx="23">
                  <c:v>2.1</c:v>
                </c:pt>
                <c:pt idx="24">
                  <c:v>0.9</c:v>
                </c:pt>
                <c:pt idx="25">
                  <c:v>1.6</c:v>
                </c:pt>
                <c:pt idx="26">
                  <c:v>1.8</c:v>
                </c:pt>
              </c:numCache>
            </c:numRef>
          </c:val>
          <c:smooth val="0"/>
          <c:extLst>
            <c:ext xmlns:c16="http://schemas.microsoft.com/office/drawing/2014/chart" uri="{C3380CC4-5D6E-409C-BE32-E72D297353CC}">
              <c16:uniqueId val="{00000012-A348-48E8-AA72-7FE8612A8DD1}"/>
            </c:ext>
          </c:extLst>
        </c:ser>
        <c:dLbls>
          <c:showLegendKey val="0"/>
          <c:showVal val="0"/>
          <c:showCatName val="0"/>
          <c:showSerName val="0"/>
          <c:showPercent val="0"/>
          <c:showBubbleSize val="0"/>
        </c:dLbls>
        <c:marker val="1"/>
        <c:smooth val="0"/>
        <c:axId val="1061917968"/>
        <c:axId val="1"/>
      </c:lineChart>
      <c:catAx>
        <c:axId val="1061917968"/>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26"/>
          <c:min val="-2"/>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en-US"/>
          </a:p>
        </c:txPr>
        <c:crossAx val="1061917968"/>
        <c:crosses val="min"/>
        <c:crossBetween val="midCat"/>
        <c:majorUnit val="2"/>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1141461248057E-2"/>
          <c:y val="0.17617866004962779"/>
          <c:w val="0.97224072840328668"/>
          <c:h val="0.64764267990074442"/>
        </c:manualLayout>
      </c:layout>
      <c:scatterChart>
        <c:scatterStyle val="lineMarker"/>
        <c:varyColors val="0"/>
        <c:ser>
          <c:idx val="0"/>
          <c:order val="0"/>
          <c:spPr>
            <a:ln w="9525" cmpd="sng" algn="ctr">
              <a:solidFill>
                <a:srgbClr val="1F497D"/>
              </a:solidFill>
              <a:prstDash val="solid"/>
            </a:ln>
          </c:spPr>
          <c:marker>
            <c:symbol val="circle"/>
            <c:size val="5"/>
            <c:spPr>
              <a:solidFill>
                <a:srgbClr val="1F497D"/>
              </a:solidFill>
              <a:ln w="9525" cmpd="sng" algn="ctr">
                <a:solidFill>
                  <a:srgbClr val="1F497D"/>
                </a:solidFill>
                <a:prstDash val="solid"/>
              </a:ln>
            </c:spPr>
          </c:marker>
          <c:dLbls>
            <c:dLbl>
              <c:idx val="0"/>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645-4FD2-BF3C-1822E9108E29}"/>
                </c:ext>
              </c:extLst>
            </c:dLbl>
            <c:dLbl>
              <c:idx val="1"/>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645-4FD2-BF3C-1822E9108E29}"/>
                </c:ext>
              </c:extLst>
            </c:dLbl>
            <c:dLbl>
              <c:idx val="2"/>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645-4FD2-BF3C-1822E9108E29}"/>
                </c:ext>
              </c:extLst>
            </c:dLbl>
            <c:dLbl>
              <c:idx val="3"/>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645-4FD2-BF3C-1822E9108E29}"/>
                </c:ext>
              </c:extLst>
            </c:dLbl>
            <c:dLbl>
              <c:idx val="4"/>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645-4FD2-BF3C-1822E9108E29}"/>
                </c:ext>
              </c:extLst>
            </c:dLbl>
            <c:dLbl>
              <c:idx val="5"/>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645-4FD2-BF3C-1822E9108E29}"/>
                </c:ext>
              </c:extLst>
            </c:dLbl>
            <c:dLbl>
              <c:idx val="6"/>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645-4FD2-BF3C-1822E9108E29}"/>
                </c:ext>
              </c:extLst>
            </c:dLbl>
            <c:dLbl>
              <c:idx val="7"/>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645-4FD2-BF3C-1822E9108E29}"/>
                </c:ext>
              </c:extLst>
            </c:dLbl>
            <c:dLbl>
              <c:idx val="8"/>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645-4FD2-BF3C-1822E9108E29}"/>
                </c:ext>
              </c:extLst>
            </c:dLbl>
            <c:dLbl>
              <c:idx val="9"/>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645-4FD2-BF3C-1822E9108E29}"/>
                </c:ext>
              </c:extLst>
            </c:dLbl>
            <c:dLbl>
              <c:idx val="10"/>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645-4FD2-BF3C-1822E9108E29}"/>
                </c:ext>
              </c:extLst>
            </c:dLbl>
            <c:dLbl>
              <c:idx val="11"/>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645-4FD2-BF3C-1822E9108E29}"/>
                </c:ext>
              </c:extLst>
            </c:dLbl>
            <c:dLbl>
              <c:idx val="12"/>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645-4FD2-BF3C-1822E9108E29}"/>
                </c:ext>
              </c:extLst>
            </c:dLbl>
            <c:dLbl>
              <c:idx val="13"/>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645-4FD2-BF3C-1822E9108E29}"/>
                </c:ext>
              </c:extLst>
            </c:dLbl>
            <c:dLbl>
              <c:idx val="14"/>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645-4FD2-BF3C-1822E9108E29}"/>
                </c:ext>
              </c:extLst>
            </c:dLbl>
            <c:dLbl>
              <c:idx val="15"/>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645-4FD2-BF3C-1822E9108E29}"/>
                </c:ext>
              </c:extLst>
            </c:dLbl>
            <c:dLbl>
              <c:idx val="16"/>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645-4FD2-BF3C-1822E9108E29}"/>
                </c:ext>
              </c:extLst>
            </c:dLbl>
            <c:dLbl>
              <c:idx val="17"/>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645-4FD2-BF3C-1822E9108E29}"/>
                </c:ext>
              </c:extLst>
            </c:dLbl>
            <c:dLbl>
              <c:idx val="18"/>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645-4FD2-BF3C-1822E9108E29}"/>
                </c:ext>
              </c:extLst>
            </c:dLbl>
            <c:dLbl>
              <c:idx val="19"/>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645-4FD2-BF3C-1822E9108E29}"/>
                </c:ext>
              </c:extLst>
            </c:dLbl>
            <c:dLbl>
              <c:idx val="20"/>
              <c:layout>
                <c:manualLayout>
                  <c:x val="2.4650233177881412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645-4FD2-BF3C-1822E9108E29}"/>
                </c:ext>
              </c:extLst>
            </c:dLbl>
            <c:dLbl>
              <c:idx val="21"/>
              <c:layout>
                <c:manualLayout>
                  <c:x val="-2.4650233177881412E-2"/>
                  <c:y val="0"/>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645-4FD2-BF3C-1822E9108E29}"/>
                </c:ext>
              </c:extLst>
            </c:dLbl>
            <c:dLbl>
              <c:idx val="22"/>
              <c:layout>
                <c:manualLayout>
                  <c:x val="5.3297801465689541E-3"/>
                  <c:y val="-0.1352357320099255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5645-4FD2-BF3C-1822E9108E29}"/>
                </c:ext>
              </c:extLst>
            </c:dLbl>
            <c:dLbl>
              <c:idx val="23"/>
              <c:layout>
                <c:manualLayout>
                  <c:x val="0"/>
                  <c:y val="0.12903225806451613"/>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5645-4FD2-BF3C-1822E9108E2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Sheet1!$A$1:$X$1</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xVal>
          <c:yVal>
            <c:numRef>
              <c:f>Sheet1!$A$2:$X$2</c:f>
              <c:numCache>
                <c:formatCode>General</c:formatCode>
                <c:ptCount val="24"/>
                <c:pt idx="0">
                  <c:v>19.7270298</c:v>
                </c:pt>
                <c:pt idx="1">
                  <c:v>16.84443855</c:v>
                </c:pt>
                <c:pt idx="2">
                  <c:v>19.265382770000002</c:v>
                </c:pt>
                <c:pt idx="3">
                  <c:v>21.228895190000003</c:v>
                </c:pt>
                <c:pt idx="4">
                  <c:v>19.204908369999998</c:v>
                </c:pt>
                <c:pt idx="5">
                  <c:v>17.674196240000001</c:v>
                </c:pt>
                <c:pt idx="6">
                  <c:v>15.588545800000002</c:v>
                </c:pt>
                <c:pt idx="7">
                  <c:v>18.728654859999999</c:v>
                </c:pt>
                <c:pt idx="8">
                  <c:v>15.517309190000002</c:v>
                </c:pt>
                <c:pt idx="9">
                  <c:v>16.053497310000001</c:v>
                </c:pt>
                <c:pt idx="10">
                  <c:v>19.717761990000003</c:v>
                </c:pt>
                <c:pt idx="11">
                  <c:v>17.056919100000002</c:v>
                </c:pt>
                <c:pt idx="12">
                  <c:v>18.732494350000003</c:v>
                </c:pt>
                <c:pt idx="13">
                  <c:v>22.274499889999998</c:v>
                </c:pt>
                <c:pt idx="14">
                  <c:v>23.028654100000004</c:v>
                </c:pt>
                <c:pt idx="15">
                  <c:v>22.119503020000003</c:v>
                </c:pt>
                <c:pt idx="16">
                  <c:v>23.228536609999999</c:v>
                </c:pt>
                <c:pt idx="17">
                  <c:v>26.515125269999999</c:v>
                </c:pt>
                <c:pt idx="18">
                  <c:v>26.890640260000005</c:v>
                </c:pt>
                <c:pt idx="19">
                  <c:v>24.307716369999998</c:v>
                </c:pt>
                <c:pt idx="20">
                  <c:v>27.302663799999998</c:v>
                </c:pt>
                <c:pt idx="21">
                  <c:v>47.382747649999999</c:v>
                </c:pt>
                <c:pt idx="22">
                  <c:v>26.370756149999995</c:v>
                </c:pt>
                <c:pt idx="23">
                  <c:v>26.885017400000002</c:v>
                </c:pt>
              </c:numCache>
            </c:numRef>
          </c:yVal>
          <c:smooth val="0"/>
          <c:extLst>
            <c:ext xmlns:c16="http://schemas.microsoft.com/office/drawing/2014/chart" uri="{C3380CC4-5D6E-409C-BE32-E72D297353CC}">
              <c16:uniqueId val="{00000018-5645-4FD2-BF3C-1822E9108E29}"/>
            </c:ext>
          </c:extLst>
        </c:ser>
        <c:dLbls>
          <c:showLegendKey val="0"/>
          <c:showVal val="0"/>
          <c:showCatName val="0"/>
          <c:showSerName val="0"/>
          <c:showPercent val="0"/>
          <c:showBubbleSize val="0"/>
        </c:dLbls>
        <c:axId val="4"/>
        <c:axId val="5"/>
      </c:scatterChart>
      <c:valAx>
        <c:axId val="4"/>
        <c:scaling>
          <c:orientation val="minMax"/>
          <c:max val="2024"/>
          <c:min val="2000"/>
        </c:scaling>
        <c:delete val="0"/>
        <c:axPos val="b"/>
        <c:majorGridlines>
          <c:spPr>
            <a:ln>
              <a:noFill/>
            </a:ln>
          </c:spPr>
        </c:majorGridlines>
        <c:numFmt formatCode="General" sourceLinked="1"/>
        <c:majorTickMark val="out"/>
        <c:minorTickMark val="none"/>
        <c:tickLblPos val="none"/>
        <c:spPr>
          <a:ln w="9525" cmpd="sng" algn="ctr">
            <a:solidFill>
              <a:schemeClr val="bg1"/>
            </a:solidFill>
            <a:prstDash val="solid"/>
          </a:ln>
        </c:spPr>
        <c:txPr>
          <a:bodyPr wrap="none"/>
          <a:lstStyle/>
          <a:p>
            <a:pPr>
              <a:defRPr kumimoji="1" lang="ja-JP" sz="1000" kern="1200">
                <a:latin typeface="+mn-lt"/>
                <a:ea typeface="+mn-ea"/>
                <a:cs typeface="+mn-cs"/>
                <a:sym typeface="+mn-lt"/>
              </a:defRPr>
            </a:pPr>
            <a:endParaRPr lang="en-US"/>
          </a:p>
        </c:txPr>
        <c:crossAx val="5"/>
        <c:crosses val="min"/>
        <c:crossBetween val="midCat"/>
        <c:majorUnit val="2"/>
      </c:valAx>
      <c:valAx>
        <c:axId val="5"/>
        <c:scaling>
          <c:orientation val="minMax"/>
          <c:max val="47.382747649999999"/>
          <c:min val="0"/>
        </c:scaling>
        <c:delete val="1"/>
        <c:axPos val="r"/>
        <c:numFmt formatCode="General" sourceLinked="1"/>
        <c:majorTickMark val="out"/>
        <c:minorTickMark val="none"/>
        <c:tickLblPos val="nextTo"/>
        <c:crossAx val="4"/>
        <c:crosses val="max"/>
        <c:crossBetween val="midCat"/>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4"/>
            <a:ext cx="3079042" cy="513788"/>
          </a:xfrm>
          <a:prstGeom prst="rect">
            <a:avLst/>
          </a:prstGeom>
        </p:spPr>
        <p:txBody>
          <a:bodyPr vert="horz" lIns="95447" tIns="47723" rIns="95447" bIns="47723"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4023347" y="4"/>
            <a:ext cx="3079041" cy="513788"/>
          </a:xfrm>
          <a:prstGeom prst="rect">
            <a:avLst/>
          </a:prstGeom>
        </p:spPr>
        <p:txBody>
          <a:bodyPr vert="horz" lIns="95447" tIns="47723" rIns="95447" bIns="47723"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8" y="9720827"/>
            <a:ext cx="3079042" cy="513788"/>
          </a:xfrm>
          <a:prstGeom prst="rect">
            <a:avLst/>
          </a:prstGeom>
        </p:spPr>
        <p:txBody>
          <a:bodyPr vert="horz" lIns="95447" tIns="47723" rIns="95447" bIns="47723"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4023347" y="9720827"/>
            <a:ext cx="3079041" cy="513788"/>
          </a:xfrm>
          <a:prstGeom prst="rect">
            <a:avLst/>
          </a:prstGeom>
        </p:spPr>
        <p:txBody>
          <a:bodyPr vert="horz" lIns="95447" tIns="47723" rIns="95447" bIns="47723"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6"/>
            <a:ext cx="3079202" cy="512304"/>
          </a:xfrm>
          <a:prstGeom prst="rect">
            <a:avLst/>
          </a:prstGeom>
        </p:spPr>
        <p:txBody>
          <a:bodyPr vert="horz" lIns="94740" tIns="47369" rIns="94740" bIns="47369"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4023207" y="6"/>
            <a:ext cx="3079202" cy="512304"/>
          </a:xfrm>
          <a:prstGeom prst="rect">
            <a:avLst/>
          </a:prstGeom>
        </p:spPr>
        <p:txBody>
          <a:bodyPr vert="horz" lIns="94740" tIns="47369" rIns="94740" bIns="47369" rtlCol="0"/>
          <a:lstStyle>
            <a:lvl1pPr algn="r">
              <a:defRPr sz="1200">
                <a:latin typeface="Arial" panose="020B0604020202020204" pitchFamily="34" charset="0"/>
              </a:defRPr>
            </a:lvl1pPr>
          </a:lstStyle>
          <a:p>
            <a:fld id="{6F0D6084-7E8B-4A36-97F0-DEDFB028508E}" type="datetimeFigureOut">
              <a:rPr lang="ja-JP" altLang="en-US" smtClean="0"/>
              <a:pPr/>
              <a:t>2026/4/24</a:t>
            </a:fld>
            <a:endParaRPr lang="ja-JP" altLang="en-US" dirty="0"/>
          </a:p>
        </p:txBody>
      </p:sp>
      <p:sp>
        <p:nvSpPr>
          <p:cNvPr id="4" name="スライド イメージ プレースホルダ 3"/>
          <p:cNvSpPr>
            <a:spLocks noGrp="1" noRot="1" noChangeAspect="1"/>
          </p:cNvSpPr>
          <p:nvPr>
            <p:ph type="sldImg" idx="2"/>
          </p:nvPr>
        </p:nvSpPr>
        <p:spPr>
          <a:xfrm>
            <a:off x="779463" y="768350"/>
            <a:ext cx="5545137" cy="3838575"/>
          </a:xfrm>
          <a:prstGeom prst="rect">
            <a:avLst/>
          </a:prstGeom>
          <a:noFill/>
          <a:ln w="12700">
            <a:solidFill>
              <a:prstClr val="black"/>
            </a:solidFill>
          </a:ln>
        </p:spPr>
        <p:txBody>
          <a:bodyPr vert="horz" lIns="94740" tIns="47369" rIns="94740" bIns="47369" rtlCol="0" anchor="ctr"/>
          <a:lstStyle/>
          <a:p>
            <a:endParaRPr lang="ja-JP" altLang="en-US" dirty="0"/>
          </a:p>
        </p:txBody>
      </p:sp>
      <p:sp>
        <p:nvSpPr>
          <p:cNvPr id="5" name="ノート プレースホルダ 4"/>
          <p:cNvSpPr>
            <a:spLocks noGrp="1"/>
          </p:cNvSpPr>
          <p:nvPr>
            <p:ph type="body" sz="quarter" idx="3"/>
          </p:nvPr>
        </p:nvSpPr>
        <p:spPr>
          <a:xfrm>
            <a:off x="710077" y="4861160"/>
            <a:ext cx="5683914" cy="4605820"/>
          </a:xfrm>
          <a:prstGeom prst="rect">
            <a:avLst/>
          </a:prstGeom>
        </p:spPr>
        <p:txBody>
          <a:bodyPr vert="horz" lIns="94740" tIns="47369" rIns="94740" bIns="47369"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720678"/>
            <a:ext cx="3079202" cy="512303"/>
          </a:xfrm>
          <a:prstGeom prst="rect">
            <a:avLst/>
          </a:prstGeom>
        </p:spPr>
        <p:txBody>
          <a:bodyPr vert="horz" lIns="94740" tIns="47369" rIns="94740" bIns="47369"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4023207" y="9720678"/>
            <a:ext cx="3079202" cy="512303"/>
          </a:xfrm>
          <a:prstGeom prst="rect">
            <a:avLst/>
          </a:prstGeom>
        </p:spPr>
        <p:txBody>
          <a:bodyPr vert="horz" lIns="94740" tIns="47369" rIns="94740" bIns="47369"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50475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121792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700" dirty="0"/>
          </a:p>
          <a:p>
            <a:endParaRPr lang="ja-JP" altLang="en-US" sz="700"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75651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a:t>
            </a:fld>
            <a:endParaRPr lang="ja-JP" altLang="en-US" dirty="0"/>
          </a:p>
        </p:txBody>
      </p:sp>
    </p:spTree>
    <p:extLst>
      <p:ext uri="{BB962C8B-B14F-4D97-AF65-F5344CB8AC3E}">
        <p14:creationId xmlns:p14="http://schemas.microsoft.com/office/powerpoint/2010/main" val="2200300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367593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24</a:t>
            </a:fld>
            <a:endParaRPr lang="ja-JP" altLang="en-US" dirty="0"/>
          </a:p>
        </p:txBody>
      </p:sp>
    </p:spTree>
    <p:extLst>
      <p:ext uri="{BB962C8B-B14F-4D97-AF65-F5344CB8AC3E}">
        <p14:creationId xmlns:p14="http://schemas.microsoft.com/office/powerpoint/2010/main" val="213310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Sources:</a:t>
            </a:r>
          </a:p>
          <a:p>
            <a:r>
              <a:rPr lang="en-US" dirty="0"/>
              <a:t>https://pharmed-asia.com/wp-content/uploads/2025/10/PSR_Pharmed-Lab-Cambodia-2025.pdf</a:t>
            </a:r>
          </a:p>
          <a:p>
            <a:r>
              <a:rPr lang="en-US" dirty="0"/>
              <a:t>https://www.tradeindia.com/tradeshows/142545/phar-med-cambodia-2025.html</a:t>
            </a:r>
          </a:p>
          <a:p>
            <a:r>
              <a:rPr lang="en-US" dirty="0"/>
              <a:t>https://lab-cambodia.com/luu-ban-nhap-tu-dong/</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56</a:t>
            </a:fld>
            <a:endParaRPr lang="ja-JP" altLang="en-US" dirty="0"/>
          </a:p>
        </p:txBody>
      </p:sp>
    </p:spTree>
    <p:extLst>
      <p:ext uri="{BB962C8B-B14F-4D97-AF65-F5344CB8AC3E}">
        <p14:creationId xmlns:p14="http://schemas.microsoft.com/office/powerpoint/2010/main" val="673945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png"/><Relationship Id="rId16"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186177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3158" name="正方形/長方形 3157"/>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463" name="テキスト プレースホルダ 64"/>
          <p:cNvSpPr>
            <a:spLocks noGrp="1"/>
          </p:cNvSpPr>
          <p:nvPr>
            <p:ph type="body" sz="quarter" idx="13"/>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464" name="テキスト プレースホルダ 64"/>
          <p:cNvSpPr>
            <a:spLocks noGrp="1"/>
          </p:cNvSpPr>
          <p:nvPr>
            <p:ph type="body" sz="quarter" idx="14"/>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grpSp>
        <p:nvGrpSpPr>
          <p:cNvPr id="5" name="グループ化 4"/>
          <p:cNvGrpSpPr/>
          <p:nvPr userDrawn="1"/>
        </p:nvGrpSpPr>
        <p:grpSpPr>
          <a:xfrm>
            <a:off x="6392594" y="2852936"/>
            <a:ext cx="2880886" cy="2243846"/>
            <a:chOff x="6392594" y="2852936"/>
            <a:chExt cx="2880886" cy="2243846"/>
          </a:xfrm>
        </p:grpSpPr>
        <p:sp>
          <p:nvSpPr>
            <p:cNvPr id="1033" name="Oval 422"/>
            <p:cNvSpPr>
              <a:spLocks noChangeArrowheads="1"/>
            </p:cNvSpPr>
            <p:nvPr userDrawn="1"/>
          </p:nvSpPr>
          <p:spPr bwMode="auto">
            <a:xfrm>
              <a:off x="6765657"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423"/>
            <p:cNvSpPr>
              <a:spLocks noChangeArrowheads="1"/>
            </p:cNvSpPr>
            <p:nvPr userDrawn="1"/>
          </p:nvSpPr>
          <p:spPr bwMode="auto">
            <a:xfrm>
              <a:off x="686090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424"/>
            <p:cNvSpPr>
              <a:spLocks noChangeArrowheads="1"/>
            </p:cNvSpPr>
            <p:nvPr userDrawn="1"/>
          </p:nvSpPr>
          <p:spPr bwMode="auto">
            <a:xfrm>
              <a:off x="6952982"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425"/>
            <p:cNvSpPr>
              <a:spLocks noChangeArrowheads="1"/>
            </p:cNvSpPr>
            <p:nvPr userDrawn="1"/>
          </p:nvSpPr>
          <p:spPr bwMode="auto">
            <a:xfrm>
              <a:off x="7045057" y="2946598"/>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426"/>
            <p:cNvSpPr>
              <a:spLocks noChangeArrowheads="1"/>
            </p:cNvSpPr>
            <p:nvPr userDrawn="1"/>
          </p:nvSpPr>
          <p:spPr bwMode="auto">
            <a:xfrm>
              <a:off x="714030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427"/>
            <p:cNvSpPr>
              <a:spLocks noChangeArrowheads="1"/>
            </p:cNvSpPr>
            <p:nvPr userDrawn="1"/>
          </p:nvSpPr>
          <p:spPr bwMode="auto">
            <a:xfrm>
              <a:off x="7232382"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429"/>
            <p:cNvSpPr>
              <a:spLocks noChangeArrowheads="1"/>
            </p:cNvSpPr>
            <p:nvPr userDrawn="1"/>
          </p:nvSpPr>
          <p:spPr bwMode="auto">
            <a:xfrm>
              <a:off x="7326044"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430"/>
            <p:cNvSpPr>
              <a:spLocks noChangeArrowheads="1"/>
            </p:cNvSpPr>
            <p:nvPr userDrawn="1"/>
          </p:nvSpPr>
          <p:spPr bwMode="auto">
            <a:xfrm>
              <a:off x="741970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431"/>
            <p:cNvSpPr>
              <a:spLocks noChangeArrowheads="1"/>
            </p:cNvSpPr>
            <p:nvPr userDrawn="1"/>
          </p:nvSpPr>
          <p:spPr bwMode="auto">
            <a:xfrm>
              <a:off x="7513369"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393"/>
            <p:cNvSpPr>
              <a:spLocks noChangeArrowheads="1"/>
            </p:cNvSpPr>
            <p:nvPr userDrawn="1"/>
          </p:nvSpPr>
          <p:spPr bwMode="auto">
            <a:xfrm>
              <a:off x="667358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394"/>
            <p:cNvSpPr>
              <a:spLocks noChangeArrowheads="1"/>
            </p:cNvSpPr>
            <p:nvPr userDrawn="1"/>
          </p:nvSpPr>
          <p:spPr bwMode="auto">
            <a:xfrm>
              <a:off x="6765657"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395"/>
            <p:cNvSpPr>
              <a:spLocks noChangeArrowheads="1"/>
            </p:cNvSpPr>
            <p:nvPr userDrawn="1"/>
          </p:nvSpPr>
          <p:spPr bwMode="auto">
            <a:xfrm>
              <a:off x="686090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396"/>
            <p:cNvSpPr>
              <a:spLocks noChangeArrowheads="1"/>
            </p:cNvSpPr>
            <p:nvPr userDrawn="1"/>
          </p:nvSpPr>
          <p:spPr bwMode="auto">
            <a:xfrm>
              <a:off x="695298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397"/>
            <p:cNvSpPr>
              <a:spLocks noChangeArrowheads="1"/>
            </p:cNvSpPr>
            <p:nvPr userDrawn="1"/>
          </p:nvSpPr>
          <p:spPr bwMode="auto">
            <a:xfrm>
              <a:off x="7045057" y="3044004"/>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398"/>
            <p:cNvSpPr>
              <a:spLocks noChangeArrowheads="1"/>
            </p:cNvSpPr>
            <p:nvPr userDrawn="1"/>
          </p:nvSpPr>
          <p:spPr bwMode="auto">
            <a:xfrm>
              <a:off x="714030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399"/>
            <p:cNvSpPr>
              <a:spLocks noChangeArrowheads="1"/>
            </p:cNvSpPr>
            <p:nvPr userDrawn="1"/>
          </p:nvSpPr>
          <p:spPr bwMode="auto">
            <a:xfrm>
              <a:off x="723238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400"/>
            <p:cNvSpPr>
              <a:spLocks noChangeArrowheads="1"/>
            </p:cNvSpPr>
            <p:nvPr userDrawn="1"/>
          </p:nvSpPr>
          <p:spPr bwMode="auto">
            <a:xfrm>
              <a:off x="7326044"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401"/>
            <p:cNvSpPr>
              <a:spLocks noChangeArrowheads="1"/>
            </p:cNvSpPr>
            <p:nvPr userDrawn="1"/>
          </p:nvSpPr>
          <p:spPr bwMode="auto">
            <a:xfrm>
              <a:off x="741970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402"/>
            <p:cNvSpPr>
              <a:spLocks noChangeArrowheads="1"/>
            </p:cNvSpPr>
            <p:nvPr userDrawn="1"/>
          </p:nvSpPr>
          <p:spPr bwMode="auto">
            <a:xfrm>
              <a:off x="7513369"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421"/>
            <p:cNvSpPr>
              <a:spLocks noChangeArrowheads="1"/>
            </p:cNvSpPr>
            <p:nvPr userDrawn="1"/>
          </p:nvSpPr>
          <p:spPr bwMode="auto">
            <a:xfrm>
              <a:off x="667358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422"/>
            <p:cNvSpPr>
              <a:spLocks noChangeArrowheads="1"/>
            </p:cNvSpPr>
            <p:nvPr userDrawn="1"/>
          </p:nvSpPr>
          <p:spPr bwMode="auto">
            <a:xfrm>
              <a:off x="6765657"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423"/>
            <p:cNvSpPr>
              <a:spLocks noChangeArrowheads="1"/>
            </p:cNvSpPr>
            <p:nvPr userDrawn="1"/>
          </p:nvSpPr>
          <p:spPr bwMode="auto">
            <a:xfrm>
              <a:off x="686090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424"/>
            <p:cNvSpPr>
              <a:spLocks noChangeArrowheads="1"/>
            </p:cNvSpPr>
            <p:nvPr userDrawn="1"/>
          </p:nvSpPr>
          <p:spPr bwMode="auto">
            <a:xfrm>
              <a:off x="695298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425"/>
            <p:cNvSpPr>
              <a:spLocks noChangeArrowheads="1"/>
            </p:cNvSpPr>
            <p:nvPr userDrawn="1"/>
          </p:nvSpPr>
          <p:spPr bwMode="auto">
            <a:xfrm>
              <a:off x="7045057" y="3137666"/>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426"/>
            <p:cNvSpPr>
              <a:spLocks noChangeArrowheads="1"/>
            </p:cNvSpPr>
            <p:nvPr userDrawn="1"/>
          </p:nvSpPr>
          <p:spPr bwMode="auto">
            <a:xfrm>
              <a:off x="714030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427"/>
            <p:cNvSpPr>
              <a:spLocks noChangeArrowheads="1"/>
            </p:cNvSpPr>
            <p:nvPr userDrawn="1"/>
          </p:nvSpPr>
          <p:spPr bwMode="auto">
            <a:xfrm>
              <a:off x="723238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429"/>
            <p:cNvSpPr>
              <a:spLocks noChangeArrowheads="1"/>
            </p:cNvSpPr>
            <p:nvPr userDrawn="1"/>
          </p:nvSpPr>
          <p:spPr bwMode="auto">
            <a:xfrm>
              <a:off x="7326044"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430"/>
            <p:cNvSpPr>
              <a:spLocks noChangeArrowheads="1"/>
            </p:cNvSpPr>
            <p:nvPr userDrawn="1"/>
          </p:nvSpPr>
          <p:spPr bwMode="auto">
            <a:xfrm>
              <a:off x="741970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431"/>
            <p:cNvSpPr>
              <a:spLocks noChangeArrowheads="1"/>
            </p:cNvSpPr>
            <p:nvPr userDrawn="1"/>
          </p:nvSpPr>
          <p:spPr bwMode="auto">
            <a:xfrm>
              <a:off x="7513369"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391"/>
            <p:cNvSpPr>
              <a:spLocks noChangeArrowheads="1"/>
            </p:cNvSpPr>
            <p:nvPr userDrawn="1"/>
          </p:nvSpPr>
          <p:spPr bwMode="auto">
            <a:xfrm>
              <a:off x="648625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392"/>
            <p:cNvSpPr>
              <a:spLocks noChangeArrowheads="1"/>
            </p:cNvSpPr>
            <p:nvPr userDrawn="1"/>
          </p:nvSpPr>
          <p:spPr bwMode="auto">
            <a:xfrm>
              <a:off x="6579919"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393"/>
            <p:cNvSpPr>
              <a:spLocks noChangeArrowheads="1"/>
            </p:cNvSpPr>
            <p:nvPr userDrawn="1"/>
          </p:nvSpPr>
          <p:spPr bwMode="auto">
            <a:xfrm>
              <a:off x="667358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394"/>
            <p:cNvSpPr>
              <a:spLocks noChangeArrowheads="1"/>
            </p:cNvSpPr>
            <p:nvPr userDrawn="1"/>
          </p:nvSpPr>
          <p:spPr bwMode="auto">
            <a:xfrm>
              <a:off x="676565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395"/>
            <p:cNvSpPr>
              <a:spLocks noChangeArrowheads="1"/>
            </p:cNvSpPr>
            <p:nvPr userDrawn="1"/>
          </p:nvSpPr>
          <p:spPr bwMode="auto">
            <a:xfrm>
              <a:off x="686090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396"/>
            <p:cNvSpPr>
              <a:spLocks noChangeArrowheads="1"/>
            </p:cNvSpPr>
            <p:nvPr userDrawn="1"/>
          </p:nvSpPr>
          <p:spPr bwMode="auto">
            <a:xfrm>
              <a:off x="695298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397"/>
            <p:cNvSpPr>
              <a:spLocks noChangeArrowheads="1"/>
            </p:cNvSpPr>
            <p:nvPr userDrawn="1"/>
          </p:nvSpPr>
          <p:spPr bwMode="auto">
            <a:xfrm>
              <a:off x="7045057" y="3228249"/>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398"/>
            <p:cNvSpPr>
              <a:spLocks noChangeArrowheads="1"/>
            </p:cNvSpPr>
            <p:nvPr userDrawn="1"/>
          </p:nvSpPr>
          <p:spPr bwMode="auto">
            <a:xfrm>
              <a:off x="714030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399"/>
            <p:cNvSpPr>
              <a:spLocks noChangeArrowheads="1"/>
            </p:cNvSpPr>
            <p:nvPr userDrawn="1"/>
          </p:nvSpPr>
          <p:spPr bwMode="auto">
            <a:xfrm>
              <a:off x="723238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400"/>
            <p:cNvSpPr>
              <a:spLocks noChangeArrowheads="1"/>
            </p:cNvSpPr>
            <p:nvPr userDrawn="1"/>
          </p:nvSpPr>
          <p:spPr bwMode="auto">
            <a:xfrm>
              <a:off x="7326044"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401"/>
            <p:cNvSpPr>
              <a:spLocks noChangeArrowheads="1"/>
            </p:cNvSpPr>
            <p:nvPr userDrawn="1"/>
          </p:nvSpPr>
          <p:spPr bwMode="auto">
            <a:xfrm>
              <a:off x="741970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402"/>
            <p:cNvSpPr>
              <a:spLocks noChangeArrowheads="1"/>
            </p:cNvSpPr>
            <p:nvPr userDrawn="1"/>
          </p:nvSpPr>
          <p:spPr bwMode="auto">
            <a:xfrm>
              <a:off x="7513369"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418"/>
            <p:cNvSpPr>
              <a:spLocks noChangeArrowheads="1"/>
            </p:cNvSpPr>
            <p:nvPr userDrawn="1"/>
          </p:nvSpPr>
          <p:spPr bwMode="auto">
            <a:xfrm>
              <a:off x="6392594"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419"/>
            <p:cNvSpPr>
              <a:spLocks noChangeArrowheads="1"/>
            </p:cNvSpPr>
            <p:nvPr userDrawn="1"/>
          </p:nvSpPr>
          <p:spPr bwMode="auto">
            <a:xfrm>
              <a:off x="648625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420"/>
            <p:cNvSpPr>
              <a:spLocks noChangeArrowheads="1"/>
            </p:cNvSpPr>
            <p:nvPr userDrawn="1"/>
          </p:nvSpPr>
          <p:spPr bwMode="auto">
            <a:xfrm>
              <a:off x="6579919"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421"/>
            <p:cNvSpPr>
              <a:spLocks noChangeArrowheads="1"/>
            </p:cNvSpPr>
            <p:nvPr userDrawn="1"/>
          </p:nvSpPr>
          <p:spPr bwMode="auto">
            <a:xfrm>
              <a:off x="667358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422"/>
            <p:cNvSpPr>
              <a:spLocks noChangeArrowheads="1"/>
            </p:cNvSpPr>
            <p:nvPr userDrawn="1"/>
          </p:nvSpPr>
          <p:spPr bwMode="auto">
            <a:xfrm>
              <a:off x="676565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423"/>
            <p:cNvSpPr>
              <a:spLocks noChangeArrowheads="1"/>
            </p:cNvSpPr>
            <p:nvPr userDrawn="1"/>
          </p:nvSpPr>
          <p:spPr bwMode="auto">
            <a:xfrm>
              <a:off x="686090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424"/>
            <p:cNvSpPr>
              <a:spLocks noChangeArrowheads="1"/>
            </p:cNvSpPr>
            <p:nvPr userDrawn="1"/>
          </p:nvSpPr>
          <p:spPr bwMode="auto">
            <a:xfrm>
              <a:off x="695298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425"/>
            <p:cNvSpPr>
              <a:spLocks noChangeArrowheads="1"/>
            </p:cNvSpPr>
            <p:nvPr userDrawn="1"/>
          </p:nvSpPr>
          <p:spPr bwMode="auto">
            <a:xfrm>
              <a:off x="7045057" y="3321911"/>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426"/>
            <p:cNvSpPr>
              <a:spLocks noChangeArrowheads="1"/>
            </p:cNvSpPr>
            <p:nvPr userDrawn="1"/>
          </p:nvSpPr>
          <p:spPr bwMode="auto">
            <a:xfrm>
              <a:off x="714030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427"/>
            <p:cNvSpPr>
              <a:spLocks noChangeArrowheads="1"/>
            </p:cNvSpPr>
            <p:nvPr userDrawn="1"/>
          </p:nvSpPr>
          <p:spPr bwMode="auto">
            <a:xfrm>
              <a:off x="723238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429"/>
            <p:cNvSpPr>
              <a:spLocks noChangeArrowheads="1"/>
            </p:cNvSpPr>
            <p:nvPr userDrawn="1"/>
          </p:nvSpPr>
          <p:spPr bwMode="auto">
            <a:xfrm>
              <a:off x="7326044"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430"/>
            <p:cNvSpPr>
              <a:spLocks noChangeArrowheads="1"/>
            </p:cNvSpPr>
            <p:nvPr userDrawn="1"/>
          </p:nvSpPr>
          <p:spPr bwMode="auto">
            <a:xfrm>
              <a:off x="741970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431"/>
            <p:cNvSpPr>
              <a:spLocks noChangeArrowheads="1"/>
            </p:cNvSpPr>
            <p:nvPr userDrawn="1"/>
          </p:nvSpPr>
          <p:spPr bwMode="auto">
            <a:xfrm>
              <a:off x="7513369"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390"/>
            <p:cNvSpPr>
              <a:spLocks noChangeArrowheads="1"/>
            </p:cNvSpPr>
            <p:nvPr userDrawn="1"/>
          </p:nvSpPr>
          <p:spPr bwMode="auto">
            <a:xfrm>
              <a:off x="6392594"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391"/>
            <p:cNvSpPr>
              <a:spLocks noChangeArrowheads="1"/>
            </p:cNvSpPr>
            <p:nvPr userDrawn="1"/>
          </p:nvSpPr>
          <p:spPr bwMode="auto">
            <a:xfrm>
              <a:off x="648625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392"/>
            <p:cNvSpPr>
              <a:spLocks noChangeArrowheads="1"/>
            </p:cNvSpPr>
            <p:nvPr userDrawn="1"/>
          </p:nvSpPr>
          <p:spPr bwMode="auto">
            <a:xfrm>
              <a:off x="6579919"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393"/>
            <p:cNvSpPr>
              <a:spLocks noChangeArrowheads="1"/>
            </p:cNvSpPr>
            <p:nvPr userDrawn="1"/>
          </p:nvSpPr>
          <p:spPr bwMode="auto">
            <a:xfrm>
              <a:off x="667358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394"/>
            <p:cNvSpPr>
              <a:spLocks noChangeArrowheads="1"/>
            </p:cNvSpPr>
            <p:nvPr userDrawn="1"/>
          </p:nvSpPr>
          <p:spPr bwMode="auto">
            <a:xfrm>
              <a:off x="676565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395"/>
            <p:cNvSpPr>
              <a:spLocks noChangeArrowheads="1"/>
            </p:cNvSpPr>
            <p:nvPr userDrawn="1"/>
          </p:nvSpPr>
          <p:spPr bwMode="auto">
            <a:xfrm>
              <a:off x="686090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396"/>
            <p:cNvSpPr>
              <a:spLocks noChangeArrowheads="1"/>
            </p:cNvSpPr>
            <p:nvPr userDrawn="1"/>
          </p:nvSpPr>
          <p:spPr bwMode="auto">
            <a:xfrm>
              <a:off x="695298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397"/>
            <p:cNvSpPr>
              <a:spLocks noChangeArrowheads="1"/>
            </p:cNvSpPr>
            <p:nvPr userDrawn="1"/>
          </p:nvSpPr>
          <p:spPr bwMode="auto">
            <a:xfrm>
              <a:off x="7045057" y="3419317"/>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398"/>
            <p:cNvSpPr>
              <a:spLocks noChangeArrowheads="1"/>
            </p:cNvSpPr>
            <p:nvPr userDrawn="1"/>
          </p:nvSpPr>
          <p:spPr bwMode="auto">
            <a:xfrm>
              <a:off x="714030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399"/>
            <p:cNvSpPr>
              <a:spLocks noChangeArrowheads="1"/>
            </p:cNvSpPr>
            <p:nvPr userDrawn="1"/>
          </p:nvSpPr>
          <p:spPr bwMode="auto">
            <a:xfrm>
              <a:off x="723238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400"/>
            <p:cNvSpPr>
              <a:spLocks noChangeArrowheads="1"/>
            </p:cNvSpPr>
            <p:nvPr userDrawn="1"/>
          </p:nvSpPr>
          <p:spPr bwMode="auto">
            <a:xfrm>
              <a:off x="7326044"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401"/>
            <p:cNvSpPr>
              <a:spLocks noChangeArrowheads="1"/>
            </p:cNvSpPr>
            <p:nvPr userDrawn="1"/>
          </p:nvSpPr>
          <p:spPr bwMode="auto">
            <a:xfrm>
              <a:off x="741970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402"/>
            <p:cNvSpPr>
              <a:spLocks noChangeArrowheads="1"/>
            </p:cNvSpPr>
            <p:nvPr userDrawn="1"/>
          </p:nvSpPr>
          <p:spPr bwMode="auto">
            <a:xfrm>
              <a:off x="7513369"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418"/>
            <p:cNvSpPr>
              <a:spLocks noChangeArrowheads="1"/>
            </p:cNvSpPr>
            <p:nvPr userDrawn="1"/>
          </p:nvSpPr>
          <p:spPr bwMode="auto">
            <a:xfrm>
              <a:off x="6392594"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419"/>
            <p:cNvSpPr>
              <a:spLocks noChangeArrowheads="1"/>
            </p:cNvSpPr>
            <p:nvPr userDrawn="1"/>
          </p:nvSpPr>
          <p:spPr bwMode="auto">
            <a:xfrm>
              <a:off x="648625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420"/>
            <p:cNvSpPr>
              <a:spLocks noChangeArrowheads="1"/>
            </p:cNvSpPr>
            <p:nvPr userDrawn="1"/>
          </p:nvSpPr>
          <p:spPr bwMode="auto">
            <a:xfrm>
              <a:off x="6579919"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421"/>
            <p:cNvSpPr>
              <a:spLocks noChangeArrowheads="1"/>
            </p:cNvSpPr>
            <p:nvPr userDrawn="1"/>
          </p:nvSpPr>
          <p:spPr bwMode="auto">
            <a:xfrm>
              <a:off x="667358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422"/>
            <p:cNvSpPr>
              <a:spLocks noChangeArrowheads="1"/>
            </p:cNvSpPr>
            <p:nvPr userDrawn="1"/>
          </p:nvSpPr>
          <p:spPr bwMode="auto">
            <a:xfrm>
              <a:off x="676565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423"/>
            <p:cNvSpPr>
              <a:spLocks noChangeArrowheads="1"/>
            </p:cNvSpPr>
            <p:nvPr userDrawn="1"/>
          </p:nvSpPr>
          <p:spPr bwMode="auto">
            <a:xfrm>
              <a:off x="686090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424"/>
            <p:cNvSpPr>
              <a:spLocks noChangeArrowheads="1"/>
            </p:cNvSpPr>
            <p:nvPr userDrawn="1"/>
          </p:nvSpPr>
          <p:spPr bwMode="auto">
            <a:xfrm>
              <a:off x="695298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425"/>
            <p:cNvSpPr>
              <a:spLocks noChangeArrowheads="1"/>
            </p:cNvSpPr>
            <p:nvPr userDrawn="1"/>
          </p:nvSpPr>
          <p:spPr bwMode="auto">
            <a:xfrm>
              <a:off x="7045057" y="351297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426"/>
            <p:cNvSpPr>
              <a:spLocks noChangeArrowheads="1"/>
            </p:cNvSpPr>
            <p:nvPr userDrawn="1"/>
          </p:nvSpPr>
          <p:spPr bwMode="auto">
            <a:xfrm>
              <a:off x="714030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427"/>
            <p:cNvSpPr>
              <a:spLocks noChangeArrowheads="1"/>
            </p:cNvSpPr>
            <p:nvPr userDrawn="1"/>
          </p:nvSpPr>
          <p:spPr bwMode="auto">
            <a:xfrm>
              <a:off x="723238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429"/>
            <p:cNvSpPr>
              <a:spLocks noChangeArrowheads="1"/>
            </p:cNvSpPr>
            <p:nvPr userDrawn="1"/>
          </p:nvSpPr>
          <p:spPr bwMode="auto">
            <a:xfrm>
              <a:off x="7326044"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430"/>
            <p:cNvSpPr>
              <a:spLocks noChangeArrowheads="1"/>
            </p:cNvSpPr>
            <p:nvPr userDrawn="1"/>
          </p:nvSpPr>
          <p:spPr bwMode="auto">
            <a:xfrm>
              <a:off x="741970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431"/>
            <p:cNvSpPr>
              <a:spLocks noChangeArrowheads="1"/>
            </p:cNvSpPr>
            <p:nvPr userDrawn="1"/>
          </p:nvSpPr>
          <p:spPr bwMode="auto">
            <a:xfrm>
              <a:off x="7513369"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390"/>
            <p:cNvSpPr>
              <a:spLocks noChangeArrowheads="1"/>
            </p:cNvSpPr>
            <p:nvPr userDrawn="1"/>
          </p:nvSpPr>
          <p:spPr bwMode="auto">
            <a:xfrm>
              <a:off x="6392594"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391"/>
            <p:cNvSpPr>
              <a:spLocks noChangeArrowheads="1"/>
            </p:cNvSpPr>
            <p:nvPr userDrawn="1"/>
          </p:nvSpPr>
          <p:spPr bwMode="auto">
            <a:xfrm>
              <a:off x="648625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392"/>
            <p:cNvSpPr>
              <a:spLocks noChangeArrowheads="1"/>
            </p:cNvSpPr>
            <p:nvPr userDrawn="1"/>
          </p:nvSpPr>
          <p:spPr bwMode="auto">
            <a:xfrm>
              <a:off x="6579919"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393"/>
            <p:cNvSpPr>
              <a:spLocks noChangeArrowheads="1"/>
            </p:cNvSpPr>
            <p:nvPr userDrawn="1"/>
          </p:nvSpPr>
          <p:spPr bwMode="auto">
            <a:xfrm>
              <a:off x="667358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394"/>
            <p:cNvSpPr>
              <a:spLocks noChangeArrowheads="1"/>
            </p:cNvSpPr>
            <p:nvPr userDrawn="1"/>
          </p:nvSpPr>
          <p:spPr bwMode="auto">
            <a:xfrm>
              <a:off x="676565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395"/>
            <p:cNvSpPr>
              <a:spLocks noChangeArrowheads="1"/>
            </p:cNvSpPr>
            <p:nvPr userDrawn="1"/>
          </p:nvSpPr>
          <p:spPr bwMode="auto">
            <a:xfrm>
              <a:off x="686090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396"/>
            <p:cNvSpPr>
              <a:spLocks noChangeArrowheads="1"/>
            </p:cNvSpPr>
            <p:nvPr userDrawn="1"/>
          </p:nvSpPr>
          <p:spPr bwMode="auto">
            <a:xfrm>
              <a:off x="695298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397"/>
            <p:cNvSpPr>
              <a:spLocks noChangeArrowheads="1"/>
            </p:cNvSpPr>
            <p:nvPr userDrawn="1"/>
          </p:nvSpPr>
          <p:spPr bwMode="auto">
            <a:xfrm>
              <a:off x="7045057" y="360356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400"/>
            <p:cNvSpPr>
              <a:spLocks noChangeArrowheads="1"/>
            </p:cNvSpPr>
            <p:nvPr userDrawn="1"/>
          </p:nvSpPr>
          <p:spPr bwMode="auto">
            <a:xfrm>
              <a:off x="7326044"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401"/>
            <p:cNvSpPr>
              <a:spLocks noChangeArrowheads="1"/>
            </p:cNvSpPr>
            <p:nvPr userDrawn="1"/>
          </p:nvSpPr>
          <p:spPr bwMode="auto">
            <a:xfrm>
              <a:off x="741970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402"/>
            <p:cNvSpPr>
              <a:spLocks noChangeArrowheads="1"/>
            </p:cNvSpPr>
            <p:nvPr userDrawn="1"/>
          </p:nvSpPr>
          <p:spPr bwMode="auto">
            <a:xfrm>
              <a:off x="7513369"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419"/>
            <p:cNvSpPr>
              <a:spLocks noChangeArrowheads="1"/>
            </p:cNvSpPr>
            <p:nvPr userDrawn="1"/>
          </p:nvSpPr>
          <p:spPr bwMode="auto">
            <a:xfrm>
              <a:off x="648625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420"/>
            <p:cNvSpPr>
              <a:spLocks noChangeArrowheads="1"/>
            </p:cNvSpPr>
            <p:nvPr userDrawn="1"/>
          </p:nvSpPr>
          <p:spPr bwMode="auto">
            <a:xfrm>
              <a:off x="6579919"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421"/>
            <p:cNvSpPr>
              <a:spLocks noChangeArrowheads="1"/>
            </p:cNvSpPr>
            <p:nvPr userDrawn="1"/>
          </p:nvSpPr>
          <p:spPr bwMode="auto">
            <a:xfrm>
              <a:off x="667358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422"/>
            <p:cNvSpPr>
              <a:spLocks noChangeArrowheads="1"/>
            </p:cNvSpPr>
            <p:nvPr userDrawn="1"/>
          </p:nvSpPr>
          <p:spPr bwMode="auto">
            <a:xfrm>
              <a:off x="676565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423"/>
            <p:cNvSpPr>
              <a:spLocks noChangeArrowheads="1"/>
            </p:cNvSpPr>
            <p:nvPr userDrawn="1"/>
          </p:nvSpPr>
          <p:spPr bwMode="auto">
            <a:xfrm>
              <a:off x="686090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424"/>
            <p:cNvSpPr>
              <a:spLocks noChangeArrowheads="1"/>
            </p:cNvSpPr>
            <p:nvPr userDrawn="1"/>
          </p:nvSpPr>
          <p:spPr bwMode="auto">
            <a:xfrm>
              <a:off x="695298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425"/>
            <p:cNvSpPr>
              <a:spLocks noChangeArrowheads="1"/>
            </p:cNvSpPr>
            <p:nvPr userDrawn="1"/>
          </p:nvSpPr>
          <p:spPr bwMode="auto">
            <a:xfrm>
              <a:off x="7045057" y="369722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426"/>
            <p:cNvSpPr>
              <a:spLocks noChangeArrowheads="1"/>
            </p:cNvSpPr>
            <p:nvPr userDrawn="1"/>
          </p:nvSpPr>
          <p:spPr bwMode="auto">
            <a:xfrm>
              <a:off x="714030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430"/>
            <p:cNvSpPr>
              <a:spLocks noChangeArrowheads="1"/>
            </p:cNvSpPr>
            <p:nvPr userDrawn="1"/>
          </p:nvSpPr>
          <p:spPr bwMode="auto">
            <a:xfrm>
              <a:off x="741970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431"/>
            <p:cNvSpPr>
              <a:spLocks noChangeArrowheads="1"/>
            </p:cNvSpPr>
            <p:nvPr userDrawn="1"/>
          </p:nvSpPr>
          <p:spPr bwMode="auto">
            <a:xfrm>
              <a:off x="7513369"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391"/>
            <p:cNvSpPr>
              <a:spLocks noChangeArrowheads="1"/>
            </p:cNvSpPr>
            <p:nvPr userDrawn="1"/>
          </p:nvSpPr>
          <p:spPr bwMode="auto">
            <a:xfrm>
              <a:off x="648625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392"/>
            <p:cNvSpPr>
              <a:spLocks noChangeArrowheads="1"/>
            </p:cNvSpPr>
            <p:nvPr userDrawn="1"/>
          </p:nvSpPr>
          <p:spPr bwMode="auto">
            <a:xfrm>
              <a:off x="6579919"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393"/>
            <p:cNvSpPr>
              <a:spLocks noChangeArrowheads="1"/>
            </p:cNvSpPr>
            <p:nvPr userDrawn="1"/>
          </p:nvSpPr>
          <p:spPr bwMode="auto">
            <a:xfrm>
              <a:off x="667358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394"/>
            <p:cNvSpPr>
              <a:spLocks noChangeArrowheads="1"/>
            </p:cNvSpPr>
            <p:nvPr userDrawn="1"/>
          </p:nvSpPr>
          <p:spPr bwMode="auto">
            <a:xfrm>
              <a:off x="676565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395"/>
            <p:cNvSpPr>
              <a:spLocks noChangeArrowheads="1"/>
            </p:cNvSpPr>
            <p:nvPr userDrawn="1"/>
          </p:nvSpPr>
          <p:spPr bwMode="auto">
            <a:xfrm>
              <a:off x="686090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396"/>
            <p:cNvSpPr>
              <a:spLocks noChangeArrowheads="1"/>
            </p:cNvSpPr>
            <p:nvPr userDrawn="1"/>
          </p:nvSpPr>
          <p:spPr bwMode="auto">
            <a:xfrm>
              <a:off x="695298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397"/>
            <p:cNvSpPr>
              <a:spLocks noChangeArrowheads="1"/>
            </p:cNvSpPr>
            <p:nvPr userDrawn="1"/>
          </p:nvSpPr>
          <p:spPr bwMode="auto">
            <a:xfrm>
              <a:off x="7045057" y="37946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398"/>
            <p:cNvSpPr>
              <a:spLocks noChangeArrowheads="1"/>
            </p:cNvSpPr>
            <p:nvPr userDrawn="1"/>
          </p:nvSpPr>
          <p:spPr bwMode="auto">
            <a:xfrm>
              <a:off x="714030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399"/>
            <p:cNvSpPr>
              <a:spLocks noChangeArrowheads="1"/>
            </p:cNvSpPr>
            <p:nvPr userDrawn="1"/>
          </p:nvSpPr>
          <p:spPr bwMode="auto">
            <a:xfrm>
              <a:off x="723238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402"/>
            <p:cNvSpPr>
              <a:spLocks noChangeArrowheads="1"/>
            </p:cNvSpPr>
            <p:nvPr userDrawn="1"/>
          </p:nvSpPr>
          <p:spPr bwMode="auto">
            <a:xfrm>
              <a:off x="7513369"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420"/>
            <p:cNvSpPr>
              <a:spLocks noChangeArrowheads="1"/>
            </p:cNvSpPr>
            <p:nvPr userDrawn="1"/>
          </p:nvSpPr>
          <p:spPr bwMode="auto">
            <a:xfrm>
              <a:off x="6579919"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421"/>
            <p:cNvSpPr>
              <a:spLocks noChangeArrowheads="1"/>
            </p:cNvSpPr>
            <p:nvPr userDrawn="1"/>
          </p:nvSpPr>
          <p:spPr bwMode="auto">
            <a:xfrm>
              <a:off x="667358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422"/>
            <p:cNvSpPr>
              <a:spLocks noChangeArrowheads="1"/>
            </p:cNvSpPr>
            <p:nvPr userDrawn="1"/>
          </p:nvSpPr>
          <p:spPr bwMode="auto">
            <a:xfrm>
              <a:off x="6765657"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423"/>
            <p:cNvSpPr>
              <a:spLocks noChangeArrowheads="1"/>
            </p:cNvSpPr>
            <p:nvPr userDrawn="1"/>
          </p:nvSpPr>
          <p:spPr bwMode="auto">
            <a:xfrm>
              <a:off x="686090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424"/>
            <p:cNvSpPr>
              <a:spLocks noChangeArrowheads="1"/>
            </p:cNvSpPr>
            <p:nvPr userDrawn="1"/>
          </p:nvSpPr>
          <p:spPr bwMode="auto">
            <a:xfrm>
              <a:off x="695298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425"/>
            <p:cNvSpPr>
              <a:spLocks noChangeArrowheads="1"/>
            </p:cNvSpPr>
            <p:nvPr userDrawn="1"/>
          </p:nvSpPr>
          <p:spPr bwMode="auto">
            <a:xfrm>
              <a:off x="7045057" y="3888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426"/>
            <p:cNvSpPr>
              <a:spLocks noChangeArrowheads="1"/>
            </p:cNvSpPr>
            <p:nvPr userDrawn="1"/>
          </p:nvSpPr>
          <p:spPr bwMode="auto">
            <a:xfrm>
              <a:off x="714030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427"/>
            <p:cNvSpPr>
              <a:spLocks noChangeArrowheads="1"/>
            </p:cNvSpPr>
            <p:nvPr userDrawn="1"/>
          </p:nvSpPr>
          <p:spPr bwMode="auto">
            <a:xfrm>
              <a:off x="723238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429"/>
            <p:cNvSpPr>
              <a:spLocks noChangeArrowheads="1"/>
            </p:cNvSpPr>
            <p:nvPr userDrawn="1"/>
          </p:nvSpPr>
          <p:spPr bwMode="auto">
            <a:xfrm>
              <a:off x="7326044"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392"/>
            <p:cNvSpPr>
              <a:spLocks noChangeArrowheads="1"/>
            </p:cNvSpPr>
            <p:nvPr userDrawn="1"/>
          </p:nvSpPr>
          <p:spPr bwMode="auto">
            <a:xfrm>
              <a:off x="6579919"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393"/>
            <p:cNvSpPr>
              <a:spLocks noChangeArrowheads="1"/>
            </p:cNvSpPr>
            <p:nvPr userDrawn="1"/>
          </p:nvSpPr>
          <p:spPr bwMode="auto">
            <a:xfrm>
              <a:off x="667358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394"/>
            <p:cNvSpPr>
              <a:spLocks noChangeArrowheads="1"/>
            </p:cNvSpPr>
            <p:nvPr userDrawn="1"/>
          </p:nvSpPr>
          <p:spPr bwMode="auto">
            <a:xfrm>
              <a:off x="6765657"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395"/>
            <p:cNvSpPr>
              <a:spLocks noChangeArrowheads="1"/>
            </p:cNvSpPr>
            <p:nvPr userDrawn="1"/>
          </p:nvSpPr>
          <p:spPr bwMode="auto">
            <a:xfrm>
              <a:off x="686090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396"/>
            <p:cNvSpPr>
              <a:spLocks noChangeArrowheads="1"/>
            </p:cNvSpPr>
            <p:nvPr userDrawn="1"/>
          </p:nvSpPr>
          <p:spPr bwMode="auto">
            <a:xfrm>
              <a:off x="695298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397"/>
            <p:cNvSpPr>
              <a:spLocks noChangeArrowheads="1"/>
            </p:cNvSpPr>
            <p:nvPr userDrawn="1"/>
          </p:nvSpPr>
          <p:spPr bwMode="auto">
            <a:xfrm>
              <a:off x="7045057" y="397887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398"/>
            <p:cNvSpPr>
              <a:spLocks noChangeArrowheads="1"/>
            </p:cNvSpPr>
            <p:nvPr userDrawn="1"/>
          </p:nvSpPr>
          <p:spPr bwMode="auto">
            <a:xfrm>
              <a:off x="714030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399"/>
            <p:cNvSpPr>
              <a:spLocks noChangeArrowheads="1"/>
            </p:cNvSpPr>
            <p:nvPr userDrawn="1"/>
          </p:nvSpPr>
          <p:spPr bwMode="auto">
            <a:xfrm>
              <a:off x="723238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400"/>
            <p:cNvSpPr>
              <a:spLocks noChangeArrowheads="1"/>
            </p:cNvSpPr>
            <p:nvPr userDrawn="1"/>
          </p:nvSpPr>
          <p:spPr bwMode="auto">
            <a:xfrm>
              <a:off x="7326044"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401"/>
            <p:cNvSpPr>
              <a:spLocks noChangeArrowheads="1"/>
            </p:cNvSpPr>
            <p:nvPr userDrawn="1"/>
          </p:nvSpPr>
          <p:spPr bwMode="auto">
            <a:xfrm>
              <a:off x="741970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402"/>
            <p:cNvSpPr>
              <a:spLocks noChangeArrowheads="1"/>
            </p:cNvSpPr>
            <p:nvPr userDrawn="1"/>
          </p:nvSpPr>
          <p:spPr bwMode="auto">
            <a:xfrm>
              <a:off x="7513369"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420"/>
            <p:cNvSpPr>
              <a:spLocks noChangeArrowheads="1"/>
            </p:cNvSpPr>
            <p:nvPr userDrawn="1"/>
          </p:nvSpPr>
          <p:spPr bwMode="auto">
            <a:xfrm>
              <a:off x="6579919"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421"/>
            <p:cNvSpPr>
              <a:spLocks noChangeArrowheads="1"/>
            </p:cNvSpPr>
            <p:nvPr userDrawn="1"/>
          </p:nvSpPr>
          <p:spPr bwMode="auto">
            <a:xfrm>
              <a:off x="667358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422"/>
            <p:cNvSpPr>
              <a:spLocks noChangeArrowheads="1"/>
            </p:cNvSpPr>
            <p:nvPr userDrawn="1"/>
          </p:nvSpPr>
          <p:spPr bwMode="auto">
            <a:xfrm>
              <a:off x="6765657"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423"/>
            <p:cNvSpPr>
              <a:spLocks noChangeArrowheads="1"/>
            </p:cNvSpPr>
            <p:nvPr userDrawn="1"/>
          </p:nvSpPr>
          <p:spPr bwMode="auto">
            <a:xfrm>
              <a:off x="686090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424"/>
            <p:cNvSpPr>
              <a:spLocks noChangeArrowheads="1"/>
            </p:cNvSpPr>
            <p:nvPr userDrawn="1"/>
          </p:nvSpPr>
          <p:spPr bwMode="auto">
            <a:xfrm>
              <a:off x="695298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425"/>
            <p:cNvSpPr>
              <a:spLocks noChangeArrowheads="1"/>
            </p:cNvSpPr>
            <p:nvPr userDrawn="1"/>
          </p:nvSpPr>
          <p:spPr bwMode="auto">
            <a:xfrm>
              <a:off x="7045057" y="407253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426"/>
            <p:cNvSpPr>
              <a:spLocks noChangeArrowheads="1"/>
            </p:cNvSpPr>
            <p:nvPr userDrawn="1"/>
          </p:nvSpPr>
          <p:spPr bwMode="auto">
            <a:xfrm>
              <a:off x="714030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427"/>
            <p:cNvSpPr>
              <a:spLocks noChangeArrowheads="1"/>
            </p:cNvSpPr>
            <p:nvPr userDrawn="1"/>
          </p:nvSpPr>
          <p:spPr bwMode="auto">
            <a:xfrm>
              <a:off x="723238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429"/>
            <p:cNvSpPr>
              <a:spLocks noChangeArrowheads="1"/>
            </p:cNvSpPr>
            <p:nvPr userDrawn="1"/>
          </p:nvSpPr>
          <p:spPr bwMode="auto">
            <a:xfrm>
              <a:off x="7326044"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430"/>
            <p:cNvSpPr>
              <a:spLocks noChangeArrowheads="1"/>
            </p:cNvSpPr>
            <p:nvPr userDrawn="1"/>
          </p:nvSpPr>
          <p:spPr bwMode="auto">
            <a:xfrm>
              <a:off x="741970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431"/>
            <p:cNvSpPr>
              <a:spLocks noChangeArrowheads="1"/>
            </p:cNvSpPr>
            <p:nvPr userDrawn="1"/>
          </p:nvSpPr>
          <p:spPr bwMode="auto">
            <a:xfrm>
              <a:off x="7513369"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392"/>
            <p:cNvSpPr>
              <a:spLocks noChangeArrowheads="1"/>
            </p:cNvSpPr>
            <p:nvPr userDrawn="1"/>
          </p:nvSpPr>
          <p:spPr bwMode="auto">
            <a:xfrm>
              <a:off x="6579919"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393"/>
            <p:cNvSpPr>
              <a:spLocks noChangeArrowheads="1"/>
            </p:cNvSpPr>
            <p:nvPr userDrawn="1"/>
          </p:nvSpPr>
          <p:spPr bwMode="auto">
            <a:xfrm>
              <a:off x="667358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394"/>
            <p:cNvSpPr>
              <a:spLocks noChangeArrowheads="1"/>
            </p:cNvSpPr>
            <p:nvPr userDrawn="1"/>
          </p:nvSpPr>
          <p:spPr bwMode="auto">
            <a:xfrm>
              <a:off x="6765657"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395"/>
            <p:cNvSpPr>
              <a:spLocks noChangeArrowheads="1"/>
            </p:cNvSpPr>
            <p:nvPr userDrawn="1"/>
          </p:nvSpPr>
          <p:spPr bwMode="auto">
            <a:xfrm>
              <a:off x="686090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396"/>
            <p:cNvSpPr>
              <a:spLocks noChangeArrowheads="1"/>
            </p:cNvSpPr>
            <p:nvPr userDrawn="1"/>
          </p:nvSpPr>
          <p:spPr bwMode="auto">
            <a:xfrm>
              <a:off x="695298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397"/>
            <p:cNvSpPr>
              <a:spLocks noChangeArrowheads="1"/>
            </p:cNvSpPr>
            <p:nvPr userDrawn="1"/>
          </p:nvSpPr>
          <p:spPr bwMode="auto">
            <a:xfrm>
              <a:off x="7045057" y="416994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398"/>
            <p:cNvSpPr>
              <a:spLocks noChangeArrowheads="1"/>
            </p:cNvSpPr>
            <p:nvPr userDrawn="1"/>
          </p:nvSpPr>
          <p:spPr bwMode="auto">
            <a:xfrm>
              <a:off x="714030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399"/>
            <p:cNvSpPr>
              <a:spLocks noChangeArrowheads="1"/>
            </p:cNvSpPr>
            <p:nvPr userDrawn="1"/>
          </p:nvSpPr>
          <p:spPr bwMode="auto">
            <a:xfrm>
              <a:off x="723238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400"/>
            <p:cNvSpPr>
              <a:spLocks noChangeArrowheads="1"/>
            </p:cNvSpPr>
            <p:nvPr userDrawn="1"/>
          </p:nvSpPr>
          <p:spPr bwMode="auto">
            <a:xfrm>
              <a:off x="7326044"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401"/>
            <p:cNvSpPr>
              <a:spLocks noChangeArrowheads="1"/>
            </p:cNvSpPr>
            <p:nvPr userDrawn="1"/>
          </p:nvSpPr>
          <p:spPr bwMode="auto">
            <a:xfrm>
              <a:off x="741970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402"/>
            <p:cNvSpPr>
              <a:spLocks noChangeArrowheads="1"/>
            </p:cNvSpPr>
            <p:nvPr userDrawn="1"/>
          </p:nvSpPr>
          <p:spPr bwMode="auto">
            <a:xfrm>
              <a:off x="7513369"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420"/>
            <p:cNvSpPr>
              <a:spLocks noChangeArrowheads="1"/>
            </p:cNvSpPr>
            <p:nvPr userDrawn="1"/>
          </p:nvSpPr>
          <p:spPr bwMode="auto">
            <a:xfrm>
              <a:off x="6579919"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421"/>
            <p:cNvSpPr>
              <a:spLocks noChangeArrowheads="1"/>
            </p:cNvSpPr>
            <p:nvPr userDrawn="1"/>
          </p:nvSpPr>
          <p:spPr bwMode="auto">
            <a:xfrm>
              <a:off x="667358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422"/>
            <p:cNvSpPr>
              <a:spLocks noChangeArrowheads="1"/>
            </p:cNvSpPr>
            <p:nvPr userDrawn="1"/>
          </p:nvSpPr>
          <p:spPr bwMode="auto">
            <a:xfrm>
              <a:off x="6765657"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423"/>
            <p:cNvSpPr>
              <a:spLocks noChangeArrowheads="1"/>
            </p:cNvSpPr>
            <p:nvPr userDrawn="1"/>
          </p:nvSpPr>
          <p:spPr bwMode="auto">
            <a:xfrm>
              <a:off x="686090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424"/>
            <p:cNvSpPr>
              <a:spLocks noChangeArrowheads="1"/>
            </p:cNvSpPr>
            <p:nvPr userDrawn="1"/>
          </p:nvSpPr>
          <p:spPr bwMode="auto">
            <a:xfrm>
              <a:off x="695298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425"/>
            <p:cNvSpPr>
              <a:spLocks noChangeArrowheads="1"/>
            </p:cNvSpPr>
            <p:nvPr userDrawn="1"/>
          </p:nvSpPr>
          <p:spPr bwMode="auto">
            <a:xfrm>
              <a:off x="7045057" y="42636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426"/>
            <p:cNvSpPr>
              <a:spLocks noChangeArrowheads="1"/>
            </p:cNvSpPr>
            <p:nvPr userDrawn="1"/>
          </p:nvSpPr>
          <p:spPr bwMode="auto">
            <a:xfrm>
              <a:off x="714030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427"/>
            <p:cNvSpPr>
              <a:spLocks noChangeArrowheads="1"/>
            </p:cNvSpPr>
            <p:nvPr userDrawn="1"/>
          </p:nvSpPr>
          <p:spPr bwMode="auto">
            <a:xfrm>
              <a:off x="723238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429"/>
            <p:cNvSpPr>
              <a:spLocks noChangeArrowheads="1"/>
            </p:cNvSpPr>
            <p:nvPr userDrawn="1"/>
          </p:nvSpPr>
          <p:spPr bwMode="auto">
            <a:xfrm>
              <a:off x="7326044"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430"/>
            <p:cNvSpPr>
              <a:spLocks noChangeArrowheads="1"/>
            </p:cNvSpPr>
            <p:nvPr userDrawn="1"/>
          </p:nvSpPr>
          <p:spPr bwMode="auto">
            <a:xfrm>
              <a:off x="741970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431"/>
            <p:cNvSpPr>
              <a:spLocks noChangeArrowheads="1"/>
            </p:cNvSpPr>
            <p:nvPr userDrawn="1"/>
          </p:nvSpPr>
          <p:spPr bwMode="auto">
            <a:xfrm>
              <a:off x="7513369"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390"/>
            <p:cNvSpPr>
              <a:spLocks noChangeArrowheads="1"/>
            </p:cNvSpPr>
            <p:nvPr userDrawn="1"/>
          </p:nvSpPr>
          <p:spPr bwMode="auto">
            <a:xfrm>
              <a:off x="8535292" y="285293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391"/>
            <p:cNvSpPr>
              <a:spLocks noChangeArrowheads="1"/>
            </p:cNvSpPr>
            <p:nvPr userDrawn="1"/>
          </p:nvSpPr>
          <p:spPr bwMode="auto">
            <a:xfrm>
              <a:off x="8628955" y="285293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395"/>
            <p:cNvSpPr>
              <a:spLocks noChangeArrowheads="1"/>
            </p:cNvSpPr>
            <p:nvPr userDrawn="1"/>
          </p:nvSpPr>
          <p:spPr bwMode="auto">
            <a:xfrm>
              <a:off x="9003605" y="285293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396"/>
            <p:cNvSpPr>
              <a:spLocks noChangeArrowheads="1"/>
            </p:cNvSpPr>
            <p:nvPr userDrawn="1"/>
          </p:nvSpPr>
          <p:spPr bwMode="auto">
            <a:xfrm>
              <a:off x="9095680" y="285293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408"/>
            <p:cNvSpPr>
              <a:spLocks noChangeArrowheads="1"/>
            </p:cNvSpPr>
            <p:nvPr userDrawn="1"/>
          </p:nvSpPr>
          <p:spPr bwMode="auto">
            <a:xfrm>
              <a:off x="7603430"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409"/>
            <p:cNvSpPr>
              <a:spLocks noChangeArrowheads="1"/>
            </p:cNvSpPr>
            <p:nvPr userDrawn="1"/>
          </p:nvSpPr>
          <p:spPr bwMode="auto">
            <a:xfrm>
              <a:off x="7695505"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410"/>
            <p:cNvSpPr>
              <a:spLocks noChangeArrowheads="1"/>
            </p:cNvSpPr>
            <p:nvPr userDrawn="1"/>
          </p:nvSpPr>
          <p:spPr bwMode="auto">
            <a:xfrm>
              <a:off x="7789167"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416"/>
            <p:cNvSpPr>
              <a:spLocks noChangeArrowheads="1"/>
            </p:cNvSpPr>
            <p:nvPr userDrawn="1"/>
          </p:nvSpPr>
          <p:spPr bwMode="auto">
            <a:xfrm>
              <a:off x="8347967" y="2946598"/>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417"/>
            <p:cNvSpPr>
              <a:spLocks noChangeArrowheads="1"/>
            </p:cNvSpPr>
            <p:nvPr userDrawn="1"/>
          </p:nvSpPr>
          <p:spPr bwMode="auto">
            <a:xfrm>
              <a:off x="844321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418"/>
            <p:cNvSpPr>
              <a:spLocks noChangeArrowheads="1"/>
            </p:cNvSpPr>
            <p:nvPr userDrawn="1"/>
          </p:nvSpPr>
          <p:spPr bwMode="auto">
            <a:xfrm>
              <a:off x="8535292"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419"/>
            <p:cNvSpPr>
              <a:spLocks noChangeArrowheads="1"/>
            </p:cNvSpPr>
            <p:nvPr userDrawn="1"/>
          </p:nvSpPr>
          <p:spPr bwMode="auto">
            <a:xfrm>
              <a:off x="8628955"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420"/>
            <p:cNvSpPr>
              <a:spLocks noChangeArrowheads="1"/>
            </p:cNvSpPr>
            <p:nvPr userDrawn="1"/>
          </p:nvSpPr>
          <p:spPr bwMode="auto">
            <a:xfrm>
              <a:off x="8722617"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421"/>
            <p:cNvSpPr>
              <a:spLocks noChangeArrowheads="1"/>
            </p:cNvSpPr>
            <p:nvPr userDrawn="1"/>
          </p:nvSpPr>
          <p:spPr bwMode="auto">
            <a:xfrm>
              <a:off x="8816280"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422"/>
            <p:cNvSpPr>
              <a:spLocks noChangeArrowheads="1"/>
            </p:cNvSpPr>
            <p:nvPr userDrawn="1"/>
          </p:nvSpPr>
          <p:spPr bwMode="auto">
            <a:xfrm>
              <a:off x="8908355" y="2946598"/>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423"/>
            <p:cNvSpPr>
              <a:spLocks noChangeArrowheads="1"/>
            </p:cNvSpPr>
            <p:nvPr userDrawn="1"/>
          </p:nvSpPr>
          <p:spPr bwMode="auto">
            <a:xfrm>
              <a:off x="9003605"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424"/>
            <p:cNvSpPr>
              <a:spLocks noChangeArrowheads="1"/>
            </p:cNvSpPr>
            <p:nvPr userDrawn="1"/>
          </p:nvSpPr>
          <p:spPr bwMode="auto">
            <a:xfrm>
              <a:off x="9095680" y="2946598"/>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380"/>
            <p:cNvSpPr>
              <a:spLocks noChangeArrowheads="1"/>
            </p:cNvSpPr>
            <p:nvPr userDrawn="1"/>
          </p:nvSpPr>
          <p:spPr bwMode="auto">
            <a:xfrm>
              <a:off x="760343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381"/>
            <p:cNvSpPr>
              <a:spLocks noChangeArrowheads="1"/>
            </p:cNvSpPr>
            <p:nvPr userDrawn="1"/>
          </p:nvSpPr>
          <p:spPr bwMode="auto">
            <a:xfrm>
              <a:off x="7695505"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382"/>
            <p:cNvSpPr>
              <a:spLocks noChangeArrowheads="1"/>
            </p:cNvSpPr>
            <p:nvPr userDrawn="1"/>
          </p:nvSpPr>
          <p:spPr bwMode="auto">
            <a:xfrm>
              <a:off x="7789167"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383"/>
            <p:cNvSpPr>
              <a:spLocks noChangeArrowheads="1"/>
            </p:cNvSpPr>
            <p:nvPr userDrawn="1"/>
          </p:nvSpPr>
          <p:spPr bwMode="auto">
            <a:xfrm>
              <a:off x="788283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384"/>
            <p:cNvSpPr>
              <a:spLocks noChangeArrowheads="1"/>
            </p:cNvSpPr>
            <p:nvPr userDrawn="1"/>
          </p:nvSpPr>
          <p:spPr bwMode="auto">
            <a:xfrm>
              <a:off x="797649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385"/>
            <p:cNvSpPr>
              <a:spLocks noChangeArrowheads="1"/>
            </p:cNvSpPr>
            <p:nvPr userDrawn="1"/>
          </p:nvSpPr>
          <p:spPr bwMode="auto">
            <a:xfrm>
              <a:off x="8068567"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386"/>
            <p:cNvSpPr>
              <a:spLocks noChangeArrowheads="1"/>
            </p:cNvSpPr>
            <p:nvPr userDrawn="1"/>
          </p:nvSpPr>
          <p:spPr bwMode="auto">
            <a:xfrm>
              <a:off x="816381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389"/>
            <p:cNvSpPr>
              <a:spLocks noChangeArrowheads="1"/>
            </p:cNvSpPr>
            <p:nvPr userDrawn="1"/>
          </p:nvSpPr>
          <p:spPr bwMode="auto">
            <a:xfrm>
              <a:off x="844321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390"/>
            <p:cNvSpPr>
              <a:spLocks noChangeArrowheads="1"/>
            </p:cNvSpPr>
            <p:nvPr userDrawn="1"/>
          </p:nvSpPr>
          <p:spPr bwMode="auto">
            <a:xfrm>
              <a:off x="8535292"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391"/>
            <p:cNvSpPr>
              <a:spLocks noChangeArrowheads="1"/>
            </p:cNvSpPr>
            <p:nvPr userDrawn="1"/>
          </p:nvSpPr>
          <p:spPr bwMode="auto">
            <a:xfrm>
              <a:off x="8628955"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392"/>
            <p:cNvSpPr>
              <a:spLocks noChangeArrowheads="1"/>
            </p:cNvSpPr>
            <p:nvPr userDrawn="1"/>
          </p:nvSpPr>
          <p:spPr bwMode="auto">
            <a:xfrm>
              <a:off x="8722617"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393"/>
            <p:cNvSpPr>
              <a:spLocks noChangeArrowheads="1"/>
            </p:cNvSpPr>
            <p:nvPr userDrawn="1"/>
          </p:nvSpPr>
          <p:spPr bwMode="auto">
            <a:xfrm>
              <a:off x="881628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394"/>
            <p:cNvSpPr>
              <a:spLocks noChangeArrowheads="1"/>
            </p:cNvSpPr>
            <p:nvPr userDrawn="1"/>
          </p:nvSpPr>
          <p:spPr bwMode="auto">
            <a:xfrm>
              <a:off x="8908355" y="3044004"/>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395"/>
            <p:cNvSpPr>
              <a:spLocks noChangeArrowheads="1"/>
            </p:cNvSpPr>
            <p:nvPr userDrawn="1"/>
          </p:nvSpPr>
          <p:spPr bwMode="auto">
            <a:xfrm>
              <a:off x="9003605"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396"/>
            <p:cNvSpPr>
              <a:spLocks noChangeArrowheads="1"/>
            </p:cNvSpPr>
            <p:nvPr userDrawn="1"/>
          </p:nvSpPr>
          <p:spPr bwMode="auto">
            <a:xfrm>
              <a:off x="9095680" y="3044004"/>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408"/>
            <p:cNvSpPr>
              <a:spLocks noChangeArrowheads="1"/>
            </p:cNvSpPr>
            <p:nvPr userDrawn="1"/>
          </p:nvSpPr>
          <p:spPr bwMode="auto">
            <a:xfrm>
              <a:off x="760343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409"/>
            <p:cNvSpPr>
              <a:spLocks noChangeArrowheads="1"/>
            </p:cNvSpPr>
            <p:nvPr userDrawn="1"/>
          </p:nvSpPr>
          <p:spPr bwMode="auto">
            <a:xfrm>
              <a:off x="7695505"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410"/>
            <p:cNvSpPr>
              <a:spLocks noChangeArrowheads="1"/>
            </p:cNvSpPr>
            <p:nvPr userDrawn="1"/>
          </p:nvSpPr>
          <p:spPr bwMode="auto">
            <a:xfrm>
              <a:off x="7789167"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411"/>
            <p:cNvSpPr>
              <a:spLocks noChangeArrowheads="1"/>
            </p:cNvSpPr>
            <p:nvPr userDrawn="1"/>
          </p:nvSpPr>
          <p:spPr bwMode="auto">
            <a:xfrm>
              <a:off x="788283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412"/>
            <p:cNvSpPr>
              <a:spLocks noChangeArrowheads="1"/>
            </p:cNvSpPr>
            <p:nvPr userDrawn="1"/>
          </p:nvSpPr>
          <p:spPr bwMode="auto">
            <a:xfrm>
              <a:off x="797649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413"/>
            <p:cNvSpPr>
              <a:spLocks noChangeArrowheads="1"/>
            </p:cNvSpPr>
            <p:nvPr userDrawn="1"/>
          </p:nvSpPr>
          <p:spPr bwMode="auto">
            <a:xfrm>
              <a:off x="8068567"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414"/>
            <p:cNvSpPr>
              <a:spLocks noChangeArrowheads="1"/>
            </p:cNvSpPr>
            <p:nvPr userDrawn="1"/>
          </p:nvSpPr>
          <p:spPr bwMode="auto">
            <a:xfrm>
              <a:off x="816381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415"/>
            <p:cNvSpPr>
              <a:spLocks noChangeArrowheads="1"/>
            </p:cNvSpPr>
            <p:nvPr userDrawn="1"/>
          </p:nvSpPr>
          <p:spPr bwMode="auto">
            <a:xfrm>
              <a:off x="825589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417"/>
            <p:cNvSpPr>
              <a:spLocks noChangeArrowheads="1"/>
            </p:cNvSpPr>
            <p:nvPr userDrawn="1"/>
          </p:nvSpPr>
          <p:spPr bwMode="auto">
            <a:xfrm>
              <a:off x="844321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418"/>
            <p:cNvSpPr>
              <a:spLocks noChangeArrowheads="1"/>
            </p:cNvSpPr>
            <p:nvPr userDrawn="1"/>
          </p:nvSpPr>
          <p:spPr bwMode="auto">
            <a:xfrm>
              <a:off x="8535292"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419"/>
            <p:cNvSpPr>
              <a:spLocks noChangeArrowheads="1"/>
            </p:cNvSpPr>
            <p:nvPr userDrawn="1"/>
          </p:nvSpPr>
          <p:spPr bwMode="auto">
            <a:xfrm>
              <a:off x="8628955"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420"/>
            <p:cNvSpPr>
              <a:spLocks noChangeArrowheads="1"/>
            </p:cNvSpPr>
            <p:nvPr userDrawn="1"/>
          </p:nvSpPr>
          <p:spPr bwMode="auto">
            <a:xfrm>
              <a:off x="8722617"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421"/>
            <p:cNvSpPr>
              <a:spLocks noChangeArrowheads="1"/>
            </p:cNvSpPr>
            <p:nvPr userDrawn="1"/>
          </p:nvSpPr>
          <p:spPr bwMode="auto">
            <a:xfrm>
              <a:off x="881628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422"/>
            <p:cNvSpPr>
              <a:spLocks noChangeArrowheads="1"/>
            </p:cNvSpPr>
            <p:nvPr userDrawn="1"/>
          </p:nvSpPr>
          <p:spPr bwMode="auto">
            <a:xfrm>
              <a:off x="8908355" y="3137666"/>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423"/>
            <p:cNvSpPr>
              <a:spLocks noChangeArrowheads="1"/>
            </p:cNvSpPr>
            <p:nvPr userDrawn="1"/>
          </p:nvSpPr>
          <p:spPr bwMode="auto">
            <a:xfrm>
              <a:off x="9003605"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424"/>
            <p:cNvSpPr>
              <a:spLocks noChangeArrowheads="1"/>
            </p:cNvSpPr>
            <p:nvPr userDrawn="1"/>
          </p:nvSpPr>
          <p:spPr bwMode="auto">
            <a:xfrm>
              <a:off x="9095680" y="3137666"/>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380"/>
            <p:cNvSpPr>
              <a:spLocks noChangeArrowheads="1"/>
            </p:cNvSpPr>
            <p:nvPr userDrawn="1"/>
          </p:nvSpPr>
          <p:spPr bwMode="auto">
            <a:xfrm>
              <a:off x="760343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381"/>
            <p:cNvSpPr>
              <a:spLocks noChangeArrowheads="1"/>
            </p:cNvSpPr>
            <p:nvPr userDrawn="1"/>
          </p:nvSpPr>
          <p:spPr bwMode="auto">
            <a:xfrm>
              <a:off x="7695505"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382"/>
            <p:cNvSpPr>
              <a:spLocks noChangeArrowheads="1"/>
            </p:cNvSpPr>
            <p:nvPr userDrawn="1"/>
          </p:nvSpPr>
          <p:spPr bwMode="auto">
            <a:xfrm>
              <a:off x="778916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383"/>
            <p:cNvSpPr>
              <a:spLocks noChangeArrowheads="1"/>
            </p:cNvSpPr>
            <p:nvPr userDrawn="1"/>
          </p:nvSpPr>
          <p:spPr bwMode="auto">
            <a:xfrm>
              <a:off x="788283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384"/>
            <p:cNvSpPr>
              <a:spLocks noChangeArrowheads="1"/>
            </p:cNvSpPr>
            <p:nvPr userDrawn="1"/>
          </p:nvSpPr>
          <p:spPr bwMode="auto">
            <a:xfrm>
              <a:off x="797649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385"/>
            <p:cNvSpPr>
              <a:spLocks noChangeArrowheads="1"/>
            </p:cNvSpPr>
            <p:nvPr userDrawn="1"/>
          </p:nvSpPr>
          <p:spPr bwMode="auto">
            <a:xfrm>
              <a:off x="8068567"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386"/>
            <p:cNvSpPr>
              <a:spLocks noChangeArrowheads="1"/>
            </p:cNvSpPr>
            <p:nvPr userDrawn="1"/>
          </p:nvSpPr>
          <p:spPr bwMode="auto">
            <a:xfrm>
              <a:off x="816381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387"/>
            <p:cNvSpPr>
              <a:spLocks noChangeArrowheads="1"/>
            </p:cNvSpPr>
            <p:nvPr userDrawn="1"/>
          </p:nvSpPr>
          <p:spPr bwMode="auto">
            <a:xfrm>
              <a:off x="825589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388"/>
            <p:cNvSpPr>
              <a:spLocks noChangeArrowheads="1"/>
            </p:cNvSpPr>
            <p:nvPr userDrawn="1"/>
          </p:nvSpPr>
          <p:spPr bwMode="auto">
            <a:xfrm>
              <a:off x="8347967" y="3228249"/>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389"/>
            <p:cNvSpPr>
              <a:spLocks noChangeArrowheads="1"/>
            </p:cNvSpPr>
            <p:nvPr userDrawn="1"/>
          </p:nvSpPr>
          <p:spPr bwMode="auto">
            <a:xfrm>
              <a:off x="844321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390"/>
            <p:cNvSpPr>
              <a:spLocks noChangeArrowheads="1"/>
            </p:cNvSpPr>
            <p:nvPr userDrawn="1"/>
          </p:nvSpPr>
          <p:spPr bwMode="auto">
            <a:xfrm>
              <a:off x="8535292"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391"/>
            <p:cNvSpPr>
              <a:spLocks noChangeArrowheads="1"/>
            </p:cNvSpPr>
            <p:nvPr userDrawn="1"/>
          </p:nvSpPr>
          <p:spPr bwMode="auto">
            <a:xfrm>
              <a:off x="8628955"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392"/>
            <p:cNvSpPr>
              <a:spLocks noChangeArrowheads="1"/>
            </p:cNvSpPr>
            <p:nvPr userDrawn="1"/>
          </p:nvSpPr>
          <p:spPr bwMode="auto">
            <a:xfrm>
              <a:off x="8722617"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393"/>
            <p:cNvSpPr>
              <a:spLocks noChangeArrowheads="1"/>
            </p:cNvSpPr>
            <p:nvPr userDrawn="1"/>
          </p:nvSpPr>
          <p:spPr bwMode="auto">
            <a:xfrm>
              <a:off x="881628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394"/>
            <p:cNvSpPr>
              <a:spLocks noChangeArrowheads="1"/>
            </p:cNvSpPr>
            <p:nvPr userDrawn="1"/>
          </p:nvSpPr>
          <p:spPr bwMode="auto">
            <a:xfrm>
              <a:off x="8908355" y="3228249"/>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395"/>
            <p:cNvSpPr>
              <a:spLocks noChangeArrowheads="1"/>
            </p:cNvSpPr>
            <p:nvPr userDrawn="1"/>
          </p:nvSpPr>
          <p:spPr bwMode="auto">
            <a:xfrm>
              <a:off x="9003605"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396"/>
            <p:cNvSpPr>
              <a:spLocks noChangeArrowheads="1"/>
            </p:cNvSpPr>
            <p:nvPr userDrawn="1"/>
          </p:nvSpPr>
          <p:spPr bwMode="auto">
            <a:xfrm>
              <a:off x="9095680" y="3228249"/>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408"/>
            <p:cNvSpPr>
              <a:spLocks noChangeArrowheads="1"/>
            </p:cNvSpPr>
            <p:nvPr userDrawn="1"/>
          </p:nvSpPr>
          <p:spPr bwMode="auto">
            <a:xfrm>
              <a:off x="760343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409"/>
            <p:cNvSpPr>
              <a:spLocks noChangeArrowheads="1"/>
            </p:cNvSpPr>
            <p:nvPr userDrawn="1"/>
          </p:nvSpPr>
          <p:spPr bwMode="auto">
            <a:xfrm>
              <a:off x="7695505"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410"/>
            <p:cNvSpPr>
              <a:spLocks noChangeArrowheads="1"/>
            </p:cNvSpPr>
            <p:nvPr userDrawn="1"/>
          </p:nvSpPr>
          <p:spPr bwMode="auto">
            <a:xfrm>
              <a:off x="778916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411"/>
            <p:cNvSpPr>
              <a:spLocks noChangeArrowheads="1"/>
            </p:cNvSpPr>
            <p:nvPr userDrawn="1"/>
          </p:nvSpPr>
          <p:spPr bwMode="auto">
            <a:xfrm>
              <a:off x="788283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412"/>
            <p:cNvSpPr>
              <a:spLocks noChangeArrowheads="1"/>
            </p:cNvSpPr>
            <p:nvPr userDrawn="1"/>
          </p:nvSpPr>
          <p:spPr bwMode="auto">
            <a:xfrm>
              <a:off x="797649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413"/>
            <p:cNvSpPr>
              <a:spLocks noChangeArrowheads="1"/>
            </p:cNvSpPr>
            <p:nvPr userDrawn="1"/>
          </p:nvSpPr>
          <p:spPr bwMode="auto">
            <a:xfrm>
              <a:off x="8068567"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414"/>
            <p:cNvSpPr>
              <a:spLocks noChangeArrowheads="1"/>
            </p:cNvSpPr>
            <p:nvPr userDrawn="1"/>
          </p:nvSpPr>
          <p:spPr bwMode="auto">
            <a:xfrm>
              <a:off x="816381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415"/>
            <p:cNvSpPr>
              <a:spLocks noChangeArrowheads="1"/>
            </p:cNvSpPr>
            <p:nvPr userDrawn="1"/>
          </p:nvSpPr>
          <p:spPr bwMode="auto">
            <a:xfrm>
              <a:off x="825589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416"/>
            <p:cNvSpPr>
              <a:spLocks noChangeArrowheads="1"/>
            </p:cNvSpPr>
            <p:nvPr userDrawn="1"/>
          </p:nvSpPr>
          <p:spPr bwMode="auto">
            <a:xfrm>
              <a:off x="8347967" y="3321911"/>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417"/>
            <p:cNvSpPr>
              <a:spLocks noChangeArrowheads="1"/>
            </p:cNvSpPr>
            <p:nvPr userDrawn="1"/>
          </p:nvSpPr>
          <p:spPr bwMode="auto">
            <a:xfrm>
              <a:off x="844321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418"/>
            <p:cNvSpPr>
              <a:spLocks noChangeArrowheads="1"/>
            </p:cNvSpPr>
            <p:nvPr userDrawn="1"/>
          </p:nvSpPr>
          <p:spPr bwMode="auto">
            <a:xfrm>
              <a:off x="8535292"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419"/>
            <p:cNvSpPr>
              <a:spLocks noChangeArrowheads="1"/>
            </p:cNvSpPr>
            <p:nvPr userDrawn="1"/>
          </p:nvSpPr>
          <p:spPr bwMode="auto">
            <a:xfrm>
              <a:off x="8628955"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420"/>
            <p:cNvSpPr>
              <a:spLocks noChangeArrowheads="1"/>
            </p:cNvSpPr>
            <p:nvPr userDrawn="1"/>
          </p:nvSpPr>
          <p:spPr bwMode="auto">
            <a:xfrm>
              <a:off x="8722617"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421"/>
            <p:cNvSpPr>
              <a:spLocks noChangeArrowheads="1"/>
            </p:cNvSpPr>
            <p:nvPr userDrawn="1"/>
          </p:nvSpPr>
          <p:spPr bwMode="auto">
            <a:xfrm>
              <a:off x="881628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422"/>
            <p:cNvSpPr>
              <a:spLocks noChangeArrowheads="1"/>
            </p:cNvSpPr>
            <p:nvPr userDrawn="1"/>
          </p:nvSpPr>
          <p:spPr bwMode="auto">
            <a:xfrm>
              <a:off x="8908355" y="3321911"/>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423"/>
            <p:cNvSpPr>
              <a:spLocks noChangeArrowheads="1"/>
            </p:cNvSpPr>
            <p:nvPr userDrawn="1"/>
          </p:nvSpPr>
          <p:spPr bwMode="auto">
            <a:xfrm>
              <a:off x="9003605"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424"/>
            <p:cNvSpPr>
              <a:spLocks noChangeArrowheads="1"/>
            </p:cNvSpPr>
            <p:nvPr userDrawn="1"/>
          </p:nvSpPr>
          <p:spPr bwMode="auto">
            <a:xfrm>
              <a:off x="9095680" y="3321911"/>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425"/>
            <p:cNvSpPr>
              <a:spLocks noChangeArrowheads="1"/>
            </p:cNvSpPr>
            <p:nvPr userDrawn="1"/>
          </p:nvSpPr>
          <p:spPr bwMode="auto">
            <a:xfrm>
              <a:off x="9187755" y="3321911"/>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380"/>
            <p:cNvSpPr>
              <a:spLocks noChangeArrowheads="1"/>
            </p:cNvSpPr>
            <p:nvPr userDrawn="1"/>
          </p:nvSpPr>
          <p:spPr bwMode="auto">
            <a:xfrm>
              <a:off x="760343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381"/>
            <p:cNvSpPr>
              <a:spLocks noChangeArrowheads="1"/>
            </p:cNvSpPr>
            <p:nvPr userDrawn="1"/>
          </p:nvSpPr>
          <p:spPr bwMode="auto">
            <a:xfrm>
              <a:off x="7695505"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382"/>
            <p:cNvSpPr>
              <a:spLocks noChangeArrowheads="1"/>
            </p:cNvSpPr>
            <p:nvPr userDrawn="1"/>
          </p:nvSpPr>
          <p:spPr bwMode="auto">
            <a:xfrm>
              <a:off x="778916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383"/>
            <p:cNvSpPr>
              <a:spLocks noChangeArrowheads="1"/>
            </p:cNvSpPr>
            <p:nvPr userDrawn="1"/>
          </p:nvSpPr>
          <p:spPr bwMode="auto">
            <a:xfrm>
              <a:off x="788283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384"/>
            <p:cNvSpPr>
              <a:spLocks noChangeArrowheads="1"/>
            </p:cNvSpPr>
            <p:nvPr userDrawn="1"/>
          </p:nvSpPr>
          <p:spPr bwMode="auto">
            <a:xfrm>
              <a:off x="797649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385"/>
            <p:cNvSpPr>
              <a:spLocks noChangeArrowheads="1"/>
            </p:cNvSpPr>
            <p:nvPr userDrawn="1"/>
          </p:nvSpPr>
          <p:spPr bwMode="auto">
            <a:xfrm>
              <a:off x="8068567"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386"/>
            <p:cNvSpPr>
              <a:spLocks noChangeArrowheads="1"/>
            </p:cNvSpPr>
            <p:nvPr userDrawn="1"/>
          </p:nvSpPr>
          <p:spPr bwMode="auto">
            <a:xfrm>
              <a:off x="816381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387"/>
            <p:cNvSpPr>
              <a:spLocks noChangeArrowheads="1"/>
            </p:cNvSpPr>
            <p:nvPr userDrawn="1"/>
          </p:nvSpPr>
          <p:spPr bwMode="auto">
            <a:xfrm>
              <a:off x="825589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388"/>
            <p:cNvSpPr>
              <a:spLocks noChangeArrowheads="1"/>
            </p:cNvSpPr>
            <p:nvPr userDrawn="1"/>
          </p:nvSpPr>
          <p:spPr bwMode="auto">
            <a:xfrm>
              <a:off x="8347967" y="3419317"/>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389"/>
            <p:cNvSpPr>
              <a:spLocks noChangeArrowheads="1"/>
            </p:cNvSpPr>
            <p:nvPr userDrawn="1"/>
          </p:nvSpPr>
          <p:spPr bwMode="auto">
            <a:xfrm>
              <a:off x="844321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390"/>
            <p:cNvSpPr>
              <a:spLocks noChangeArrowheads="1"/>
            </p:cNvSpPr>
            <p:nvPr userDrawn="1"/>
          </p:nvSpPr>
          <p:spPr bwMode="auto">
            <a:xfrm>
              <a:off x="8535292"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391"/>
            <p:cNvSpPr>
              <a:spLocks noChangeArrowheads="1"/>
            </p:cNvSpPr>
            <p:nvPr userDrawn="1"/>
          </p:nvSpPr>
          <p:spPr bwMode="auto">
            <a:xfrm>
              <a:off x="8628955"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392"/>
            <p:cNvSpPr>
              <a:spLocks noChangeArrowheads="1"/>
            </p:cNvSpPr>
            <p:nvPr userDrawn="1"/>
          </p:nvSpPr>
          <p:spPr bwMode="auto">
            <a:xfrm>
              <a:off x="8722617"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393"/>
            <p:cNvSpPr>
              <a:spLocks noChangeArrowheads="1"/>
            </p:cNvSpPr>
            <p:nvPr userDrawn="1"/>
          </p:nvSpPr>
          <p:spPr bwMode="auto">
            <a:xfrm>
              <a:off x="881628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394"/>
            <p:cNvSpPr>
              <a:spLocks noChangeArrowheads="1"/>
            </p:cNvSpPr>
            <p:nvPr userDrawn="1"/>
          </p:nvSpPr>
          <p:spPr bwMode="auto">
            <a:xfrm>
              <a:off x="8908355" y="3419317"/>
              <a:ext cx="84137"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395"/>
            <p:cNvSpPr>
              <a:spLocks noChangeArrowheads="1"/>
            </p:cNvSpPr>
            <p:nvPr userDrawn="1"/>
          </p:nvSpPr>
          <p:spPr bwMode="auto">
            <a:xfrm>
              <a:off x="9003605"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396"/>
            <p:cNvSpPr>
              <a:spLocks noChangeArrowheads="1"/>
            </p:cNvSpPr>
            <p:nvPr userDrawn="1"/>
          </p:nvSpPr>
          <p:spPr bwMode="auto">
            <a:xfrm>
              <a:off x="9095680" y="3419317"/>
              <a:ext cx="82550"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397"/>
            <p:cNvSpPr>
              <a:spLocks noChangeArrowheads="1"/>
            </p:cNvSpPr>
            <p:nvPr userDrawn="1"/>
          </p:nvSpPr>
          <p:spPr bwMode="auto">
            <a:xfrm>
              <a:off x="9187755" y="3419317"/>
              <a:ext cx="85725" cy="82550"/>
            </a:xfrm>
            <a:prstGeom prst="ellipse">
              <a:avLst/>
            </a:prstGeom>
            <a:solidFill>
              <a:srgbClr val="83A4D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408"/>
            <p:cNvSpPr>
              <a:spLocks noChangeArrowheads="1"/>
            </p:cNvSpPr>
            <p:nvPr userDrawn="1"/>
          </p:nvSpPr>
          <p:spPr bwMode="auto">
            <a:xfrm>
              <a:off x="760343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409"/>
            <p:cNvSpPr>
              <a:spLocks noChangeArrowheads="1"/>
            </p:cNvSpPr>
            <p:nvPr userDrawn="1"/>
          </p:nvSpPr>
          <p:spPr bwMode="auto">
            <a:xfrm>
              <a:off x="7695505"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410"/>
            <p:cNvSpPr>
              <a:spLocks noChangeArrowheads="1"/>
            </p:cNvSpPr>
            <p:nvPr userDrawn="1"/>
          </p:nvSpPr>
          <p:spPr bwMode="auto">
            <a:xfrm>
              <a:off x="778916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411"/>
            <p:cNvSpPr>
              <a:spLocks noChangeArrowheads="1"/>
            </p:cNvSpPr>
            <p:nvPr userDrawn="1"/>
          </p:nvSpPr>
          <p:spPr bwMode="auto">
            <a:xfrm>
              <a:off x="788283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412"/>
            <p:cNvSpPr>
              <a:spLocks noChangeArrowheads="1"/>
            </p:cNvSpPr>
            <p:nvPr userDrawn="1"/>
          </p:nvSpPr>
          <p:spPr bwMode="auto">
            <a:xfrm>
              <a:off x="797649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413"/>
            <p:cNvSpPr>
              <a:spLocks noChangeArrowheads="1"/>
            </p:cNvSpPr>
            <p:nvPr userDrawn="1"/>
          </p:nvSpPr>
          <p:spPr bwMode="auto">
            <a:xfrm>
              <a:off x="8068567"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414"/>
            <p:cNvSpPr>
              <a:spLocks noChangeArrowheads="1"/>
            </p:cNvSpPr>
            <p:nvPr userDrawn="1"/>
          </p:nvSpPr>
          <p:spPr bwMode="auto">
            <a:xfrm>
              <a:off x="816381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415"/>
            <p:cNvSpPr>
              <a:spLocks noChangeArrowheads="1"/>
            </p:cNvSpPr>
            <p:nvPr userDrawn="1"/>
          </p:nvSpPr>
          <p:spPr bwMode="auto">
            <a:xfrm>
              <a:off x="825589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416"/>
            <p:cNvSpPr>
              <a:spLocks noChangeArrowheads="1"/>
            </p:cNvSpPr>
            <p:nvPr userDrawn="1"/>
          </p:nvSpPr>
          <p:spPr bwMode="auto">
            <a:xfrm>
              <a:off x="8347967" y="351297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417"/>
            <p:cNvSpPr>
              <a:spLocks noChangeArrowheads="1"/>
            </p:cNvSpPr>
            <p:nvPr userDrawn="1"/>
          </p:nvSpPr>
          <p:spPr bwMode="auto">
            <a:xfrm>
              <a:off x="844321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418"/>
            <p:cNvSpPr>
              <a:spLocks noChangeArrowheads="1"/>
            </p:cNvSpPr>
            <p:nvPr userDrawn="1"/>
          </p:nvSpPr>
          <p:spPr bwMode="auto">
            <a:xfrm>
              <a:off x="8535292"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419"/>
            <p:cNvSpPr>
              <a:spLocks noChangeArrowheads="1"/>
            </p:cNvSpPr>
            <p:nvPr userDrawn="1"/>
          </p:nvSpPr>
          <p:spPr bwMode="auto">
            <a:xfrm>
              <a:off x="8628955"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420"/>
            <p:cNvSpPr>
              <a:spLocks noChangeArrowheads="1"/>
            </p:cNvSpPr>
            <p:nvPr userDrawn="1"/>
          </p:nvSpPr>
          <p:spPr bwMode="auto">
            <a:xfrm>
              <a:off x="8722617"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421"/>
            <p:cNvSpPr>
              <a:spLocks noChangeArrowheads="1"/>
            </p:cNvSpPr>
            <p:nvPr userDrawn="1"/>
          </p:nvSpPr>
          <p:spPr bwMode="auto">
            <a:xfrm>
              <a:off x="881628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422"/>
            <p:cNvSpPr>
              <a:spLocks noChangeArrowheads="1"/>
            </p:cNvSpPr>
            <p:nvPr userDrawn="1"/>
          </p:nvSpPr>
          <p:spPr bwMode="auto">
            <a:xfrm>
              <a:off x="8908355" y="351297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423"/>
            <p:cNvSpPr>
              <a:spLocks noChangeArrowheads="1"/>
            </p:cNvSpPr>
            <p:nvPr userDrawn="1"/>
          </p:nvSpPr>
          <p:spPr bwMode="auto">
            <a:xfrm>
              <a:off x="9003605"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424"/>
            <p:cNvSpPr>
              <a:spLocks noChangeArrowheads="1"/>
            </p:cNvSpPr>
            <p:nvPr userDrawn="1"/>
          </p:nvSpPr>
          <p:spPr bwMode="auto">
            <a:xfrm>
              <a:off x="9095680" y="351297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425"/>
            <p:cNvSpPr>
              <a:spLocks noChangeArrowheads="1"/>
            </p:cNvSpPr>
            <p:nvPr userDrawn="1"/>
          </p:nvSpPr>
          <p:spPr bwMode="auto">
            <a:xfrm>
              <a:off x="9187755" y="351297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380"/>
            <p:cNvSpPr>
              <a:spLocks noChangeArrowheads="1"/>
            </p:cNvSpPr>
            <p:nvPr userDrawn="1"/>
          </p:nvSpPr>
          <p:spPr bwMode="auto">
            <a:xfrm>
              <a:off x="760343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381"/>
            <p:cNvSpPr>
              <a:spLocks noChangeArrowheads="1"/>
            </p:cNvSpPr>
            <p:nvPr userDrawn="1"/>
          </p:nvSpPr>
          <p:spPr bwMode="auto">
            <a:xfrm>
              <a:off x="7695505"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382"/>
            <p:cNvSpPr>
              <a:spLocks noChangeArrowheads="1"/>
            </p:cNvSpPr>
            <p:nvPr userDrawn="1"/>
          </p:nvSpPr>
          <p:spPr bwMode="auto">
            <a:xfrm>
              <a:off x="778916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383"/>
            <p:cNvSpPr>
              <a:spLocks noChangeArrowheads="1"/>
            </p:cNvSpPr>
            <p:nvPr userDrawn="1"/>
          </p:nvSpPr>
          <p:spPr bwMode="auto">
            <a:xfrm>
              <a:off x="788283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384"/>
            <p:cNvSpPr>
              <a:spLocks noChangeArrowheads="1"/>
            </p:cNvSpPr>
            <p:nvPr userDrawn="1"/>
          </p:nvSpPr>
          <p:spPr bwMode="auto">
            <a:xfrm>
              <a:off x="797649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385"/>
            <p:cNvSpPr>
              <a:spLocks noChangeArrowheads="1"/>
            </p:cNvSpPr>
            <p:nvPr userDrawn="1"/>
          </p:nvSpPr>
          <p:spPr bwMode="auto">
            <a:xfrm>
              <a:off x="8068567"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386"/>
            <p:cNvSpPr>
              <a:spLocks noChangeArrowheads="1"/>
            </p:cNvSpPr>
            <p:nvPr userDrawn="1"/>
          </p:nvSpPr>
          <p:spPr bwMode="auto">
            <a:xfrm>
              <a:off x="816381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387"/>
            <p:cNvSpPr>
              <a:spLocks noChangeArrowheads="1"/>
            </p:cNvSpPr>
            <p:nvPr userDrawn="1"/>
          </p:nvSpPr>
          <p:spPr bwMode="auto">
            <a:xfrm>
              <a:off x="825589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388"/>
            <p:cNvSpPr>
              <a:spLocks noChangeArrowheads="1"/>
            </p:cNvSpPr>
            <p:nvPr userDrawn="1"/>
          </p:nvSpPr>
          <p:spPr bwMode="auto">
            <a:xfrm>
              <a:off x="8347967" y="360356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389"/>
            <p:cNvSpPr>
              <a:spLocks noChangeArrowheads="1"/>
            </p:cNvSpPr>
            <p:nvPr userDrawn="1"/>
          </p:nvSpPr>
          <p:spPr bwMode="auto">
            <a:xfrm>
              <a:off x="844321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390"/>
            <p:cNvSpPr>
              <a:spLocks noChangeArrowheads="1"/>
            </p:cNvSpPr>
            <p:nvPr userDrawn="1"/>
          </p:nvSpPr>
          <p:spPr bwMode="auto">
            <a:xfrm>
              <a:off x="8535292"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391"/>
            <p:cNvSpPr>
              <a:spLocks noChangeArrowheads="1"/>
            </p:cNvSpPr>
            <p:nvPr userDrawn="1"/>
          </p:nvSpPr>
          <p:spPr bwMode="auto">
            <a:xfrm>
              <a:off x="8628955"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392"/>
            <p:cNvSpPr>
              <a:spLocks noChangeArrowheads="1"/>
            </p:cNvSpPr>
            <p:nvPr userDrawn="1"/>
          </p:nvSpPr>
          <p:spPr bwMode="auto">
            <a:xfrm>
              <a:off x="8722617"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393"/>
            <p:cNvSpPr>
              <a:spLocks noChangeArrowheads="1"/>
            </p:cNvSpPr>
            <p:nvPr userDrawn="1"/>
          </p:nvSpPr>
          <p:spPr bwMode="auto">
            <a:xfrm>
              <a:off x="881628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394"/>
            <p:cNvSpPr>
              <a:spLocks noChangeArrowheads="1"/>
            </p:cNvSpPr>
            <p:nvPr userDrawn="1"/>
          </p:nvSpPr>
          <p:spPr bwMode="auto">
            <a:xfrm>
              <a:off x="8908355" y="360356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395"/>
            <p:cNvSpPr>
              <a:spLocks noChangeArrowheads="1"/>
            </p:cNvSpPr>
            <p:nvPr userDrawn="1"/>
          </p:nvSpPr>
          <p:spPr bwMode="auto">
            <a:xfrm>
              <a:off x="9003605"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396"/>
            <p:cNvSpPr>
              <a:spLocks noChangeArrowheads="1"/>
            </p:cNvSpPr>
            <p:nvPr userDrawn="1"/>
          </p:nvSpPr>
          <p:spPr bwMode="auto">
            <a:xfrm>
              <a:off x="9095680" y="360356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408"/>
            <p:cNvSpPr>
              <a:spLocks noChangeArrowheads="1"/>
            </p:cNvSpPr>
            <p:nvPr userDrawn="1"/>
          </p:nvSpPr>
          <p:spPr bwMode="auto">
            <a:xfrm>
              <a:off x="760343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409"/>
            <p:cNvSpPr>
              <a:spLocks noChangeArrowheads="1"/>
            </p:cNvSpPr>
            <p:nvPr userDrawn="1"/>
          </p:nvSpPr>
          <p:spPr bwMode="auto">
            <a:xfrm>
              <a:off x="7695505"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410"/>
            <p:cNvSpPr>
              <a:spLocks noChangeArrowheads="1"/>
            </p:cNvSpPr>
            <p:nvPr userDrawn="1"/>
          </p:nvSpPr>
          <p:spPr bwMode="auto">
            <a:xfrm>
              <a:off x="778916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411"/>
            <p:cNvSpPr>
              <a:spLocks noChangeArrowheads="1"/>
            </p:cNvSpPr>
            <p:nvPr userDrawn="1"/>
          </p:nvSpPr>
          <p:spPr bwMode="auto">
            <a:xfrm>
              <a:off x="788283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412"/>
            <p:cNvSpPr>
              <a:spLocks noChangeArrowheads="1"/>
            </p:cNvSpPr>
            <p:nvPr userDrawn="1"/>
          </p:nvSpPr>
          <p:spPr bwMode="auto">
            <a:xfrm>
              <a:off x="797649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413"/>
            <p:cNvSpPr>
              <a:spLocks noChangeArrowheads="1"/>
            </p:cNvSpPr>
            <p:nvPr userDrawn="1"/>
          </p:nvSpPr>
          <p:spPr bwMode="auto">
            <a:xfrm>
              <a:off x="8068567"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414"/>
            <p:cNvSpPr>
              <a:spLocks noChangeArrowheads="1"/>
            </p:cNvSpPr>
            <p:nvPr userDrawn="1"/>
          </p:nvSpPr>
          <p:spPr bwMode="auto">
            <a:xfrm>
              <a:off x="816381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415"/>
            <p:cNvSpPr>
              <a:spLocks noChangeArrowheads="1"/>
            </p:cNvSpPr>
            <p:nvPr userDrawn="1"/>
          </p:nvSpPr>
          <p:spPr bwMode="auto">
            <a:xfrm>
              <a:off x="825589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416"/>
            <p:cNvSpPr>
              <a:spLocks noChangeArrowheads="1"/>
            </p:cNvSpPr>
            <p:nvPr userDrawn="1"/>
          </p:nvSpPr>
          <p:spPr bwMode="auto">
            <a:xfrm>
              <a:off x="8347967" y="369722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417"/>
            <p:cNvSpPr>
              <a:spLocks noChangeArrowheads="1"/>
            </p:cNvSpPr>
            <p:nvPr userDrawn="1"/>
          </p:nvSpPr>
          <p:spPr bwMode="auto">
            <a:xfrm>
              <a:off x="844321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418"/>
            <p:cNvSpPr>
              <a:spLocks noChangeArrowheads="1"/>
            </p:cNvSpPr>
            <p:nvPr userDrawn="1"/>
          </p:nvSpPr>
          <p:spPr bwMode="auto">
            <a:xfrm>
              <a:off x="8535292"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419"/>
            <p:cNvSpPr>
              <a:spLocks noChangeArrowheads="1"/>
            </p:cNvSpPr>
            <p:nvPr userDrawn="1"/>
          </p:nvSpPr>
          <p:spPr bwMode="auto">
            <a:xfrm>
              <a:off x="8628955"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420"/>
            <p:cNvSpPr>
              <a:spLocks noChangeArrowheads="1"/>
            </p:cNvSpPr>
            <p:nvPr userDrawn="1"/>
          </p:nvSpPr>
          <p:spPr bwMode="auto">
            <a:xfrm>
              <a:off x="8722617"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421"/>
            <p:cNvSpPr>
              <a:spLocks noChangeArrowheads="1"/>
            </p:cNvSpPr>
            <p:nvPr userDrawn="1"/>
          </p:nvSpPr>
          <p:spPr bwMode="auto">
            <a:xfrm>
              <a:off x="881628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422"/>
            <p:cNvSpPr>
              <a:spLocks noChangeArrowheads="1"/>
            </p:cNvSpPr>
            <p:nvPr userDrawn="1"/>
          </p:nvSpPr>
          <p:spPr bwMode="auto">
            <a:xfrm>
              <a:off x="8908355" y="369722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423"/>
            <p:cNvSpPr>
              <a:spLocks noChangeArrowheads="1"/>
            </p:cNvSpPr>
            <p:nvPr userDrawn="1"/>
          </p:nvSpPr>
          <p:spPr bwMode="auto">
            <a:xfrm>
              <a:off x="9003605"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424"/>
            <p:cNvSpPr>
              <a:spLocks noChangeArrowheads="1"/>
            </p:cNvSpPr>
            <p:nvPr userDrawn="1"/>
          </p:nvSpPr>
          <p:spPr bwMode="auto">
            <a:xfrm>
              <a:off x="9095680" y="369722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380"/>
            <p:cNvSpPr>
              <a:spLocks noChangeArrowheads="1"/>
            </p:cNvSpPr>
            <p:nvPr userDrawn="1"/>
          </p:nvSpPr>
          <p:spPr bwMode="auto">
            <a:xfrm>
              <a:off x="760343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381"/>
            <p:cNvSpPr>
              <a:spLocks noChangeArrowheads="1"/>
            </p:cNvSpPr>
            <p:nvPr userDrawn="1"/>
          </p:nvSpPr>
          <p:spPr bwMode="auto">
            <a:xfrm>
              <a:off x="7695505"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382"/>
            <p:cNvSpPr>
              <a:spLocks noChangeArrowheads="1"/>
            </p:cNvSpPr>
            <p:nvPr userDrawn="1"/>
          </p:nvSpPr>
          <p:spPr bwMode="auto">
            <a:xfrm>
              <a:off x="778916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383"/>
            <p:cNvSpPr>
              <a:spLocks noChangeArrowheads="1"/>
            </p:cNvSpPr>
            <p:nvPr userDrawn="1"/>
          </p:nvSpPr>
          <p:spPr bwMode="auto">
            <a:xfrm>
              <a:off x="788283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384"/>
            <p:cNvSpPr>
              <a:spLocks noChangeArrowheads="1"/>
            </p:cNvSpPr>
            <p:nvPr userDrawn="1"/>
          </p:nvSpPr>
          <p:spPr bwMode="auto">
            <a:xfrm>
              <a:off x="797649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385"/>
            <p:cNvSpPr>
              <a:spLocks noChangeArrowheads="1"/>
            </p:cNvSpPr>
            <p:nvPr userDrawn="1"/>
          </p:nvSpPr>
          <p:spPr bwMode="auto">
            <a:xfrm>
              <a:off x="8068567"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386"/>
            <p:cNvSpPr>
              <a:spLocks noChangeArrowheads="1"/>
            </p:cNvSpPr>
            <p:nvPr userDrawn="1"/>
          </p:nvSpPr>
          <p:spPr bwMode="auto">
            <a:xfrm>
              <a:off x="816381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387"/>
            <p:cNvSpPr>
              <a:spLocks noChangeArrowheads="1"/>
            </p:cNvSpPr>
            <p:nvPr userDrawn="1"/>
          </p:nvSpPr>
          <p:spPr bwMode="auto">
            <a:xfrm>
              <a:off x="825589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388"/>
            <p:cNvSpPr>
              <a:spLocks noChangeArrowheads="1"/>
            </p:cNvSpPr>
            <p:nvPr userDrawn="1"/>
          </p:nvSpPr>
          <p:spPr bwMode="auto">
            <a:xfrm>
              <a:off x="8347967" y="37946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389"/>
            <p:cNvSpPr>
              <a:spLocks noChangeArrowheads="1"/>
            </p:cNvSpPr>
            <p:nvPr userDrawn="1"/>
          </p:nvSpPr>
          <p:spPr bwMode="auto">
            <a:xfrm>
              <a:off x="844321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390"/>
            <p:cNvSpPr>
              <a:spLocks noChangeArrowheads="1"/>
            </p:cNvSpPr>
            <p:nvPr userDrawn="1"/>
          </p:nvSpPr>
          <p:spPr bwMode="auto">
            <a:xfrm>
              <a:off x="8535292"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391"/>
            <p:cNvSpPr>
              <a:spLocks noChangeArrowheads="1"/>
            </p:cNvSpPr>
            <p:nvPr userDrawn="1"/>
          </p:nvSpPr>
          <p:spPr bwMode="auto">
            <a:xfrm>
              <a:off x="8628955"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392"/>
            <p:cNvSpPr>
              <a:spLocks noChangeArrowheads="1"/>
            </p:cNvSpPr>
            <p:nvPr userDrawn="1"/>
          </p:nvSpPr>
          <p:spPr bwMode="auto">
            <a:xfrm>
              <a:off x="8722617"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393"/>
            <p:cNvSpPr>
              <a:spLocks noChangeArrowheads="1"/>
            </p:cNvSpPr>
            <p:nvPr userDrawn="1"/>
          </p:nvSpPr>
          <p:spPr bwMode="auto">
            <a:xfrm>
              <a:off x="881628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394"/>
            <p:cNvSpPr>
              <a:spLocks noChangeArrowheads="1"/>
            </p:cNvSpPr>
            <p:nvPr userDrawn="1"/>
          </p:nvSpPr>
          <p:spPr bwMode="auto">
            <a:xfrm>
              <a:off x="8908355" y="379463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395"/>
            <p:cNvSpPr>
              <a:spLocks noChangeArrowheads="1"/>
            </p:cNvSpPr>
            <p:nvPr userDrawn="1"/>
          </p:nvSpPr>
          <p:spPr bwMode="auto">
            <a:xfrm>
              <a:off x="9003605"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396"/>
            <p:cNvSpPr>
              <a:spLocks noChangeArrowheads="1"/>
            </p:cNvSpPr>
            <p:nvPr userDrawn="1"/>
          </p:nvSpPr>
          <p:spPr bwMode="auto">
            <a:xfrm>
              <a:off x="9095680" y="379463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397"/>
            <p:cNvSpPr>
              <a:spLocks noChangeArrowheads="1"/>
            </p:cNvSpPr>
            <p:nvPr userDrawn="1"/>
          </p:nvSpPr>
          <p:spPr bwMode="auto">
            <a:xfrm>
              <a:off x="9187755" y="379463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408"/>
            <p:cNvSpPr>
              <a:spLocks noChangeArrowheads="1"/>
            </p:cNvSpPr>
            <p:nvPr userDrawn="1"/>
          </p:nvSpPr>
          <p:spPr bwMode="auto">
            <a:xfrm>
              <a:off x="760343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409"/>
            <p:cNvSpPr>
              <a:spLocks noChangeArrowheads="1"/>
            </p:cNvSpPr>
            <p:nvPr userDrawn="1"/>
          </p:nvSpPr>
          <p:spPr bwMode="auto">
            <a:xfrm>
              <a:off x="7695505"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410"/>
            <p:cNvSpPr>
              <a:spLocks noChangeArrowheads="1"/>
            </p:cNvSpPr>
            <p:nvPr userDrawn="1"/>
          </p:nvSpPr>
          <p:spPr bwMode="auto">
            <a:xfrm>
              <a:off x="7789167"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411"/>
            <p:cNvSpPr>
              <a:spLocks noChangeArrowheads="1"/>
            </p:cNvSpPr>
            <p:nvPr userDrawn="1"/>
          </p:nvSpPr>
          <p:spPr bwMode="auto">
            <a:xfrm>
              <a:off x="788283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412"/>
            <p:cNvSpPr>
              <a:spLocks noChangeArrowheads="1"/>
            </p:cNvSpPr>
            <p:nvPr userDrawn="1"/>
          </p:nvSpPr>
          <p:spPr bwMode="auto">
            <a:xfrm>
              <a:off x="797649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413"/>
            <p:cNvSpPr>
              <a:spLocks noChangeArrowheads="1"/>
            </p:cNvSpPr>
            <p:nvPr userDrawn="1"/>
          </p:nvSpPr>
          <p:spPr bwMode="auto">
            <a:xfrm>
              <a:off x="8068567"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414"/>
            <p:cNvSpPr>
              <a:spLocks noChangeArrowheads="1"/>
            </p:cNvSpPr>
            <p:nvPr userDrawn="1"/>
          </p:nvSpPr>
          <p:spPr bwMode="auto">
            <a:xfrm>
              <a:off x="816381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415"/>
            <p:cNvSpPr>
              <a:spLocks noChangeArrowheads="1"/>
            </p:cNvSpPr>
            <p:nvPr userDrawn="1"/>
          </p:nvSpPr>
          <p:spPr bwMode="auto">
            <a:xfrm>
              <a:off x="825589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416"/>
            <p:cNvSpPr>
              <a:spLocks noChangeArrowheads="1"/>
            </p:cNvSpPr>
            <p:nvPr userDrawn="1"/>
          </p:nvSpPr>
          <p:spPr bwMode="auto">
            <a:xfrm>
              <a:off x="8347967" y="3888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417"/>
            <p:cNvSpPr>
              <a:spLocks noChangeArrowheads="1"/>
            </p:cNvSpPr>
            <p:nvPr userDrawn="1"/>
          </p:nvSpPr>
          <p:spPr bwMode="auto">
            <a:xfrm>
              <a:off x="844321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418"/>
            <p:cNvSpPr>
              <a:spLocks noChangeArrowheads="1"/>
            </p:cNvSpPr>
            <p:nvPr userDrawn="1"/>
          </p:nvSpPr>
          <p:spPr bwMode="auto">
            <a:xfrm>
              <a:off x="8535292"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419"/>
            <p:cNvSpPr>
              <a:spLocks noChangeArrowheads="1"/>
            </p:cNvSpPr>
            <p:nvPr userDrawn="1"/>
          </p:nvSpPr>
          <p:spPr bwMode="auto">
            <a:xfrm>
              <a:off x="8628955"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420"/>
            <p:cNvSpPr>
              <a:spLocks noChangeArrowheads="1"/>
            </p:cNvSpPr>
            <p:nvPr userDrawn="1"/>
          </p:nvSpPr>
          <p:spPr bwMode="auto">
            <a:xfrm>
              <a:off x="8722617"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421"/>
            <p:cNvSpPr>
              <a:spLocks noChangeArrowheads="1"/>
            </p:cNvSpPr>
            <p:nvPr userDrawn="1"/>
          </p:nvSpPr>
          <p:spPr bwMode="auto">
            <a:xfrm>
              <a:off x="881628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422"/>
            <p:cNvSpPr>
              <a:spLocks noChangeArrowheads="1"/>
            </p:cNvSpPr>
            <p:nvPr userDrawn="1"/>
          </p:nvSpPr>
          <p:spPr bwMode="auto">
            <a:xfrm>
              <a:off x="8908355" y="388829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423"/>
            <p:cNvSpPr>
              <a:spLocks noChangeArrowheads="1"/>
            </p:cNvSpPr>
            <p:nvPr userDrawn="1"/>
          </p:nvSpPr>
          <p:spPr bwMode="auto">
            <a:xfrm>
              <a:off x="9003605"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424"/>
            <p:cNvSpPr>
              <a:spLocks noChangeArrowheads="1"/>
            </p:cNvSpPr>
            <p:nvPr userDrawn="1"/>
          </p:nvSpPr>
          <p:spPr bwMode="auto">
            <a:xfrm>
              <a:off x="9095680" y="388829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425"/>
            <p:cNvSpPr>
              <a:spLocks noChangeArrowheads="1"/>
            </p:cNvSpPr>
            <p:nvPr userDrawn="1"/>
          </p:nvSpPr>
          <p:spPr bwMode="auto">
            <a:xfrm>
              <a:off x="9187755" y="388829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381"/>
            <p:cNvSpPr>
              <a:spLocks noChangeArrowheads="1"/>
            </p:cNvSpPr>
            <p:nvPr userDrawn="1"/>
          </p:nvSpPr>
          <p:spPr bwMode="auto">
            <a:xfrm>
              <a:off x="7695505"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382"/>
            <p:cNvSpPr>
              <a:spLocks noChangeArrowheads="1"/>
            </p:cNvSpPr>
            <p:nvPr userDrawn="1"/>
          </p:nvSpPr>
          <p:spPr bwMode="auto">
            <a:xfrm>
              <a:off x="7789167"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383"/>
            <p:cNvSpPr>
              <a:spLocks noChangeArrowheads="1"/>
            </p:cNvSpPr>
            <p:nvPr userDrawn="1"/>
          </p:nvSpPr>
          <p:spPr bwMode="auto">
            <a:xfrm>
              <a:off x="7882830"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384"/>
            <p:cNvSpPr>
              <a:spLocks noChangeArrowheads="1"/>
            </p:cNvSpPr>
            <p:nvPr userDrawn="1"/>
          </p:nvSpPr>
          <p:spPr bwMode="auto">
            <a:xfrm>
              <a:off x="797649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385"/>
            <p:cNvSpPr>
              <a:spLocks noChangeArrowheads="1"/>
            </p:cNvSpPr>
            <p:nvPr userDrawn="1"/>
          </p:nvSpPr>
          <p:spPr bwMode="auto">
            <a:xfrm>
              <a:off x="8068567"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386"/>
            <p:cNvSpPr>
              <a:spLocks noChangeArrowheads="1"/>
            </p:cNvSpPr>
            <p:nvPr userDrawn="1"/>
          </p:nvSpPr>
          <p:spPr bwMode="auto">
            <a:xfrm>
              <a:off x="816381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387"/>
            <p:cNvSpPr>
              <a:spLocks noChangeArrowheads="1"/>
            </p:cNvSpPr>
            <p:nvPr userDrawn="1"/>
          </p:nvSpPr>
          <p:spPr bwMode="auto">
            <a:xfrm>
              <a:off x="825589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388"/>
            <p:cNvSpPr>
              <a:spLocks noChangeArrowheads="1"/>
            </p:cNvSpPr>
            <p:nvPr userDrawn="1"/>
          </p:nvSpPr>
          <p:spPr bwMode="auto">
            <a:xfrm>
              <a:off x="8347967" y="397887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389"/>
            <p:cNvSpPr>
              <a:spLocks noChangeArrowheads="1"/>
            </p:cNvSpPr>
            <p:nvPr userDrawn="1"/>
          </p:nvSpPr>
          <p:spPr bwMode="auto">
            <a:xfrm>
              <a:off x="844321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390"/>
            <p:cNvSpPr>
              <a:spLocks noChangeArrowheads="1"/>
            </p:cNvSpPr>
            <p:nvPr userDrawn="1"/>
          </p:nvSpPr>
          <p:spPr bwMode="auto">
            <a:xfrm>
              <a:off x="8535292"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391"/>
            <p:cNvSpPr>
              <a:spLocks noChangeArrowheads="1"/>
            </p:cNvSpPr>
            <p:nvPr userDrawn="1"/>
          </p:nvSpPr>
          <p:spPr bwMode="auto">
            <a:xfrm>
              <a:off x="8628955"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392"/>
            <p:cNvSpPr>
              <a:spLocks noChangeArrowheads="1"/>
            </p:cNvSpPr>
            <p:nvPr userDrawn="1"/>
          </p:nvSpPr>
          <p:spPr bwMode="auto">
            <a:xfrm>
              <a:off x="8722617"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393"/>
            <p:cNvSpPr>
              <a:spLocks noChangeArrowheads="1"/>
            </p:cNvSpPr>
            <p:nvPr userDrawn="1"/>
          </p:nvSpPr>
          <p:spPr bwMode="auto">
            <a:xfrm>
              <a:off x="8816280"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394"/>
            <p:cNvSpPr>
              <a:spLocks noChangeArrowheads="1"/>
            </p:cNvSpPr>
            <p:nvPr userDrawn="1"/>
          </p:nvSpPr>
          <p:spPr bwMode="auto">
            <a:xfrm>
              <a:off x="8908355" y="397887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395"/>
            <p:cNvSpPr>
              <a:spLocks noChangeArrowheads="1"/>
            </p:cNvSpPr>
            <p:nvPr userDrawn="1"/>
          </p:nvSpPr>
          <p:spPr bwMode="auto">
            <a:xfrm>
              <a:off x="9003605"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396"/>
            <p:cNvSpPr>
              <a:spLocks noChangeArrowheads="1"/>
            </p:cNvSpPr>
            <p:nvPr userDrawn="1"/>
          </p:nvSpPr>
          <p:spPr bwMode="auto">
            <a:xfrm>
              <a:off x="9095680" y="397887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397"/>
            <p:cNvSpPr>
              <a:spLocks noChangeArrowheads="1"/>
            </p:cNvSpPr>
            <p:nvPr userDrawn="1"/>
          </p:nvSpPr>
          <p:spPr bwMode="auto">
            <a:xfrm>
              <a:off x="9187755" y="397887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408"/>
            <p:cNvSpPr>
              <a:spLocks noChangeArrowheads="1"/>
            </p:cNvSpPr>
            <p:nvPr userDrawn="1"/>
          </p:nvSpPr>
          <p:spPr bwMode="auto">
            <a:xfrm>
              <a:off x="760343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409"/>
            <p:cNvSpPr>
              <a:spLocks noChangeArrowheads="1"/>
            </p:cNvSpPr>
            <p:nvPr userDrawn="1"/>
          </p:nvSpPr>
          <p:spPr bwMode="auto">
            <a:xfrm>
              <a:off x="7695505"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410"/>
            <p:cNvSpPr>
              <a:spLocks noChangeArrowheads="1"/>
            </p:cNvSpPr>
            <p:nvPr userDrawn="1"/>
          </p:nvSpPr>
          <p:spPr bwMode="auto">
            <a:xfrm>
              <a:off x="7789167"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411"/>
            <p:cNvSpPr>
              <a:spLocks noChangeArrowheads="1"/>
            </p:cNvSpPr>
            <p:nvPr userDrawn="1"/>
          </p:nvSpPr>
          <p:spPr bwMode="auto">
            <a:xfrm>
              <a:off x="788283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412"/>
            <p:cNvSpPr>
              <a:spLocks noChangeArrowheads="1"/>
            </p:cNvSpPr>
            <p:nvPr userDrawn="1"/>
          </p:nvSpPr>
          <p:spPr bwMode="auto">
            <a:xfrm>
              <a:off x="797649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413"/>
            <p:cNvSpPr>
              <a:spLocks noChangeArrowheads="1"/>
            </p:cNvSpPr>
            <p:nvPr userDrawn="1"/>
          </p:nvSpPr>
          <p:spPr bwMode="auto">
            <a:xfrm>
              <a:off x="8068567"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414"/>
            <p:cNvSpPr>
              <a:spLocks noChangeArrowheads="1"/>
            </p:cNvSpPr>
            <p:nvPr userDrawn="1"/>
          </p:nvSpPr>
          <p:spPr bwMode="auto">
            <a:xfrm>
              <a:off x="816381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415"/>
            <p:cNvSpPr>
              <a:spLocks noChangeArrowheads="1"/>
            </p:cNvSpPr>
            <p:nvPr userDrawn="1"/>
          </p:nvSpPr>
          <p:spPr bwMode="auto">
            <a:xfrm>
              <a:off x="825589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416"/>
            <p:cNvSpPr>
              <a:spLocks noChangeArrowheads="1"/>
            </p:cNvSpPr>
            <p:nvPr userDrawn="1"/>
          </p:nvSpPr>
          <p:spPr bwMode="auto">
            <a:xfrm>
              <a:off x="8347967" y="407253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417"/>
            <p:cNvSpPr>
              <a:spLocks noChangeArrowheads="1"/>
            </p:cNvSpPr>
            <p:nvPr userDrawn="1"/>
          </p:nvSpPr>
          <p:spPr bwMode="auto">
            <a:xfrm>
              <a:off x="844321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418"/>
            <p:cNvSpPr>
              <a:spLocks noChangeArrowheads="1"/>
            </p:cNvSpPr>
            <p:nvPr userDrawn="1"/>
          </p:nvSpPr>
          <p:spPr bwMode="auto">
            <a:xfrm>
              <a:off x="8535292"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419"/>
            <p:cNvSpPr>
              <a:spLocks noChangeArrowheads="1"/>
            </p:cNvSpPr>
            <p:nvPr userDrawn="1"/>
          </p:nvSpPr>
          <p:spPr bwMode="auto">
            <a:xfrm>
              <a:off x="8628955"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420"/>
            <p:cNvSpPr>
              <a:spLocks noChangeArrowheads="1"/>
            </p:cNvSpPr>
            <p:nvPr userDrawn="1"/>
          </p:nvSpPr>
          <p:spPr bwMode="auto">
            <a:xfrm>
              <a:off x="8722617"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421"/>
            <p:cNvSpPr>
              <a:spLocks noChangeArrowheads="1"/>
            </p:cNvSpPr>
            <p:nvPr userDrawn="1"/>
          </p:nvSpPr>
          <p:spPr bwMode="auto">
            <a:xfrm>
              <a:off x="881628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422"/>
            <p:cNvSpPr>
              <a:spLocks noChangeArrowheads="1"/>
            </p:cNvSpPr>
            <p:nvPr userDrawn="1"/>
          </p:nvSpPr>
          <p:spPr bwMode="auto">
            <a:xfrm>
              <a:off x="8908355" y="407253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423"/>
            <p:cNvSpPr>
              <a:spLocks noChangeArrowheads="1"/>
            </p:cNvSpPr>
            <p:nvPr userDrawn="1"/>
          </p:nvSpPr>
          <p:spPr bwMode="auto">
            <a:xfrm>
              <a:off x="9003605"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424"/>
            <p:cNvSpPr>
              <a:spLocks noChangeArrowheads="1"/>
            </p:cNvSpPr>
            <p:nvPr userDrawn="1"/>
          </p:nvSpPr>
          <p:spPr bwMode="auto">
            <a:xfrm>
              <a:off x="9095680" y="407253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380"/>
            <p:cNvSpPr>
              <a:spLocks noChangeArrowheads="1"/>
            </p:cNvSpPr>
            <p:nvPr userDrawn="1"/>
          </p:nvSpPr>
          <p:spPr bwMode="auto">
            <a:xfrm>
              <a:off x="7603430"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381"/>
            <p:cNvSpPr>
              <a:spLocks noChangeArrowheads="1"/>
            </p:cNvSpPr>
            <p:nvPr userDrawn="1"/>
          </p:nvSpPr>
          <p:spPr bwMode="auto">
            <a:xfrm>
              <a:off x="7695505"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382"/>
            <p:cNvSpPr>
              <a:spLocks noChangeArrowheads="1"/>
            </p:cNvSpPr>
            <p:nvPr userDrawn="1"/>
          </p:nvSpPr>
          <p:spPr bwMode="auto">
            <a:xfrm>
              <a:off x="7789167"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383"/>
            <p:cNvSpPr>
              <a:spLocks noChangeArrowheads="1"/>
            </p:cNvSpPr>
            <p:nvPr userDrawn="1"/>
          </p:nvSpPr>
          <p:spPr bwMode="auto">
            <a:xfrm>
              <a:off x="7882830"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384"/>
            <p:cNvSpPr>
              <a:spLocks noChangeArrowheads="1"/>
            </p:cNvSpPr>
            <p:nvPr userDrawn="1"/>
          </p:nvSpPr>
          <p:spPr bwMode="auto">
            <a:xfrm>
              <a:off x="797649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385"/>
            <p:cNvSpPr>
              <a:spLocks noChangeArrowheads="1"/>
            </p:cNvSpPr>
            <p:nvPr userDrawn="1"/>
          </p:nvSpPr>
          <p:spPr bwMode="auto">
            <a:xfrm>
              <a:off x="8068567"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386"/>
            <p:cNvSpPr>
              <a:spLocks noChangeArrowheads="1"/>
            </p:cNvSpPr>
            <p:nvPr userDrawn="1"/>
          </p:nvSpPr>
          <p:spPr bwMode="auto">
            <a:xfrm>
              <a:off x="816381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387"/>
            <p:cNvSpPr>
              <a:spLocks noChangeArrowheads="1"/>
            </p:cNvSpPr>
            <p:nvPr userDrawn="1"/>
          </p:nvSpPr>
          <p:spPr bwMode="auto">
            <a:xfrm>
              <a:off x="825589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388"/>
            <p:cNvSpPr>
              <a:spLocks noChangeArrowheads="1"/>
            </p:cNvSpPr>
            <p:nvPr userDrawn="1"/>
          </p:nvSpPr>
          <p:spPr bwMode="auto">
            <a:xfrm>
              <a:off x="8347967" y="416994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389"/>
            <p:cNvSpPr>
              <a:spLocks noChangeArrowheads="1"/>
            </p:cNvSpPr>
            <p:nvPr userDrawn="1"/>
          </p:nvSpPr>
          <p:spPr bwMode="auto">
            <a:xfrm>
              <a:off x="844321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390"/>
            <p:cNvSpPr>
              <a:spLocks noChangeArrowheads="1"/>
            </p:cNvSpPr>
            <p:nvPr userDrawn="1"/>
          </p:nvSpPr>
          <p:spPr bwMode="auto">
            <a:xfrm>
              <a:off x="8535292"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391"/>
            <p:cNvSpPr>
              <a:spLocks noChangeArrowheads="1"/>
            </p:cNvSpPr>
            <p:nvPr userDrawn="1"/>
          </p:nvSpPr>
          <p:spPr bwMode="auto">
            <a:xfrm>
              <a:off x="8628955" y="416994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392"/>
            <p:cNvSpPr>
              <a:spLocks noChangeArrowheads="1"/>
            </p:cNvSpPr>
            <p:nvPr userDrawn="1"/>
          </p:nvSpPr>
          <p:spPr bwMode="auto">
            <a:xfrm>
              <a:off x="8722617"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393"/>
            <p:cNvSpPr>
              <a:spLocks noChangeArrowheads="1"/>
            </p:cNvSpPr>
            <p:nvPr userDrawn="1"/>
          </p:nvSpPr>
          <p:spPr bwMode="auto">
            <a:xfrm>
              <a:off x="8816280" y="416994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408"/>
            <p:cNvSpPr>
              <a:spLocks noChangeArrowheads="1"/>
            </p:cNvSpPr>
            <p:nvPr userDrawn="1"/>
          </p:nvSpPr>
          <p:spPr bwMode="auto">
            <a:xfrm>
              <a:off x="7603430"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409"/>
            <p:cNvSpPr>
              <a:spLocks noChangeArrowheads="1"/>
            </p:cNvSpPr>
            <p:nvPr userDrawn="1"/>
          </p:nvSpPr>
          <p:spPr bwMode="auto">
            <a:xfrm>
              <a:off x="7695505"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410"/>
            <p:cNvSpPr>
              <a:spLocks noChangeArrowheads="1"/>
            </p:cNvSpPr>
            <p:nvPr userDrawn="1"/>
          </p:nvSpPr>
          <p:spPr bwMode="auto">
            <a:xfrm>
              <a:off x="7789167"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411"/>
            <p:cNvSpPr>
              <a:spLocks noChangeArrowheads="1"/>
            </p:cNvSpPr>
            <p:nvPr userDrawn="1"/>
          </p:nvSpPr>
          <p:spPr bwMode="auto">
            <a:xfrm>
              <a:off x="7882830"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412"/>
            <p:cNvSpPr>
              <a:spLocks noChangeArrowheads="1"/>
            </p:cNvSpPr>
            <p:nvPr userDrawn="1"/>
          </p:nvSpPr>
          <p:spPr bwMode="auto">
            <a:xfrm>
              <a:off x="797649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413"/>
            <p:cNvSpPr>
              <a:spLocks noChangeArrowheads="1"/>
            </p:cNvSpPr>
            <p:nvPr userDrawn="1"/>
          </p:nvSpPr>
          <p:spPr bwMode="auto">
            <a:xfrm>
              <a:off x="8068567" y="426360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414"/>
            <p:cNvSpPr>
              <a:spLocks noChangeArrowheads="1"/>
            </p:cNvSpPr>
            <p:nvPr userDrawn="1"/>
          </p:nvSpPr>
          <p:spPr bwMode="auto">
            <a:xfrm>
              <a:off x="816381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415"/>
            <p:cNvSpPr>
              <a:spLocks noChangeArrowheads="1"/>
            </p:cNvSpPr>
            <p:nvPr userDrawn="1"/>
          </p:nvSpPr>
          <p:spPr bwMode="auto">
            <a:xfrm>
              <a:off x="825589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416"/>
            <p:cNvSpPr>
              <a:spLocks noChangeArrowheads="1"/>
            </p:cNvSpPr>
            <p:nvPr userDrawn="1"/>
          </p:nvSpPr>
          <p:spPr bwMode="auto">
            <a:xfrm>
              <a:off x="8347967" y="426360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417"/>
            <p:cNvSpPr>
              <a:spLocks noChangeArrowheads="1"/>
            </p:cNvSpPr>
            <p:nvPr userDrawn="1"/>
          </p:nvSpPr>
          <p:spPr bwMode="auto">
            <a:xfrm>
              <a:off x="8443217"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418"/>
            <p:cNvSpPr>
              <a:spLocks noChangeArrowheads="1"/>
            </p:cNvSpPr>
            <p:nvPr userDrawn="1"/>
          </p:nvSpPr>
          <p:spPr bwMode="auto">
            <a:xfrm>
              <a:off x="8535292" y="426360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393"/>
            <p:cNvSpPr>
              <a:spLocks noChangeArrowheads="1"/>
            </p:cNvSpPr>
            <p:nvPr userDrawn="1"/>
          </p:nvSpPr>
          <p:spPr bwMode="auto">
            <a:xfrm>
              <a:off x="667358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394"/>
            <p:cNvSpPr>
              <a:spLocks noChangeArrowheads="1"/>
            </p:cNvSpPr>
            <p:nvPr userDrawn="1"/>
          </p:nvSpPr>
          <p:spPr bwMode="auto">
            <a:xfrm>
              <a:off x="6765657"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395"/>
            <p:cNvSpPr>
              <a:spLocks noChangeArrowheads="1"/>
            </p:cNvSpPr>
            <p:nvPr userDrawn="1"/>
          </p:nvSpPr>
          <p:spPr bwMode="auto">
            <a:xfrm>
              <a:off x="686090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396"/>
            <p:cNvSpPr>
              <a:spLocks noChangeArrowheads="1"/>
            </p:cNvSpPr>
            <p:nvPr userDrawn="1"/>
          </p:nvSpPr>
          <p:spPr bwMode="auto">
            <a:xfrm>
              <a:off x="695298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397"/>
            <p:cNvSpPr>
              <a:spLocks noChangeArrowheads="1"/>
            </p:cNvSpPr>
            <p:nvPr userDrawn="1"/>
          </p:nvSpPr>
          <p:spPr bwMode="auto">
            <a:xfrm>
              <a:off x="7045057" y="43541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398"/>
            <p:cNvSpPr>
              <a:spLocks noChangeArrowheads="1"/>
            </p:cNvSpPr>
            <p:nvPr userDrawn="1"/>
          </p:nvSpPr>
          <p:spPr bwMode="auto">
            <a:xfrm>
              <a:off x="714030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399"/>
            <p:cNvSpPr>
              <a:spLocks noChangeArrowheads="1"/>
            </p:cNvSpPr>
            <p:nvPr userDrawn="1"/>
          </p:nvSpPr>
          <p:spPr bwMode="auto">
            <a:xfrm>
              <a:off x="723238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400"/>
            <p:cNvSpPr>
              <a:spLocks noChangeArrowheads="1"/>
            </p:cNvSpPr>
            <p:nvPr userDrawn="1"/>
          </p:nvSpPr>
          <p:spPr bwMode="auto">
            <a:xfrm>
              <a:off x="7326044"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401"/>
            <p:cNvSpPr>
              <a:spLocks noChangeArrowheads="1"/>
            </p:cNvSpPr>
            <p:nvPr userDrawn="1"/>
          </p:nvSpPr>
          <p:spPr bwMode="auto">
            <a:xfrm>
              <a:off x="741970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402"/>
            <p:cNvSpPr>
              <a:spLocks noChangeArrowheads="1"/>
            </p:cNvSpPr>
            <p:nvPr userDrawn="1"/>
          </p:nvSpPr>
          <p:spPr bwMode="auto">
            <a:xfrm>
              <a:off x="7513369"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422"/>
            <p:cNvSpPr>
              <a:spLocks noChangeArrowheads="1"/>
            </p:cNvSpPr>
            <p:nvPr userDrawn="1"/>
          </p:nvSpPr>
          <p:spPr bwMode="auto">
            <a:xfrm>
              <a:off x="6765657"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423"/>
            <p:cNvSpPr>
              <a:spLocks noChangeArrowheads="1"/>
            </p:cNvSpPr>
            <p:nvPr userDrawn="1"/>
          </p:nvSpPr>
          <p:spPr bwMode="auto">
            <a:xfrm>
              <a:off x="686090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424"/>
            <p:cNvSpPr>
              <a:spLocks noChangeArrowheads="1"/>
            </p:cNvSpPr>
            <p:nvPr userDrawn="1"/>
          </p:nvSpPr>
          <p:spPr bwMode="auto">
            <a:xfrm>
              <a:off x="695298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425"/>
            <p:cNvSpPr>
              <a:spLocks noChangeArrowheads="1"/>
            </p:cNvSpPr>
            <p:nvPr userDrawn="1"/>
          </p:nvSpPr>
          <p:spPr bwMode="auto">
            <a:xfrm>
              <a:off x="7045057" y="444785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426"/>
            <p:cNvSpPr>
              <a:spLocks noChangeArrowheads="1"/>
            </p:cNvSpPr>
            <p:nvPr userDrawn="1"/>
          </p:nvSpPr>
          <p:spPr bwMode="auto">
            <a:xfrm>
              <a:off x="714030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427"/>
            <p:cNvSpPr>
              <a:spLocks noChangeArrowheads="1"/>
            </p:cNvSpPr>
            <p:nvPr userDrawn="1"/>
          </p:nvSpPr>
          <p:spPr bwMode="auto">
            <a:xfrm>
              <a:off x="723238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429"/>
            <p:cNvSpPr>
              <a:spLocks noChangeArrowheads="1"/>
            </p:cNvSpPr>
            <p:nvPr userDrawn="1"/>
          </p:nvSpPr>
          <p:spPr bwMode="auto">
            <a:xfrm>
              <a:off x="7326044"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430"/>
            <p:cNvSpPr>
              <a:spLocks noChangeArrowheads="1"/>
            </p:cNvSpPr>
            <p:nvPr userDrawn="1"/>
          </p:nvSpPr>
          <p:spPr bwMode="auto">
            <a:xfrm>
              <a:off x="741970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431"/>
            <p:cNvSpPr>
              <a:spLocks noChangeArrowheads="1"/>
            </p:cNvSpPr>
            <p:nvPr userDrawn="1"/>
          </p:nvSpPr>
          <p:spPr bwMode="auto">
            <a:xfrm>
              <a:off x="7513369"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394"/>
            <p:cNvSpPr>
              <a:spLocks noChangeArrowheads="1"/>
            </p:cNvSpPr>
            <p:nvPr userDrawn="1"/>
          </p:nvSpPr>
          <p:spPr bwMode="auto">
            <a:xfrm>
              <a:off x="6765657"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395"/>
            <p:cNvSpPr>
              <a:spLocks noChangeArrowheads="1"/>
            </p:cNvSpPr>
            <p:nvPr userDrawn="1"/>
          </p:nvSpPr>
          <p:spPr bwMode="auto">
            <a:xfrm>
              <a:off x="686090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396"/>
            <p:cNvSpPr>
              <a:spLocks noChangeArrowheads="1"/>
            </p:cNvSpPr>
            <p:nvPr userDrawn="1"/>
          </p:nvSpPr>
          <p:spPr bwMode="auto">
            <a:xfrm>
              <a:off x="695298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397"/>
            <p:cNvSpPr>
              <a:spLocks noChangeArrowheads="1"/>
            </p:cNvSpPr>
            <p:nvPr userDrawn="1"/>
          </p:nvSpPr>
          <p:spPr bwMode="auto">
            <a:xfrm>
              <a:off x="7045057" y="454525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398"/>
            <p:cNvSpPr>
              <a:spLocks noChangeArrowheads="1"/>
            </p:cNvSpPr>
            <p:nvPr userDrawn="1"/>
          </p:nvSpPr>
          <p:spPr bwMode="auto">
            <a:xfrm>
              <a:off x="714030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399"/>
            <p:cNvSpPr>
              <a:spLocks noChangeArrowheads="1"/>
            </p:cNvSpPr>
            <p:nvPr userDrawn="1"/>
          </p:nvSpPr>
          <p:spPr bwMode="auto">
            <a:xfrm>
              <a:off x="723238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400"/>
            <p:cNvSpPr>
              <a:spLocks noChangeArrowheads="1"/>
            </p:cNvSpPr>
            <p:nvPr userDrawn="1"/>
          </p:nvSpPr>
          <p:spPr bwMode="auto">
            <a:xfrm>
              <a:off x="7326044"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401"/>
            <p:cNvSpPr>
              <a:spLocks noChangeArrowheads="1"/>
            </p:cNvSpPr>
            <p:nvPr userDrawn="1"/>
          </p:nvSpPr>
          <p:spPr bwMode="auto">
            <a:xfrm>
              <a:off x="741970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402"/>
            <p:cNvSpPr>
              <a:spLocks noChangeArrowheads="1"/>
            </p:cNvSpPr>
            <p:nvPr userDrawn="1"/>
          </p:nvSpPr>
          <p:spPr bwMode="auto">
            <a:xfrm>
              <a:off x="7513369"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422"/>
            <p:cNvSpPr>
              <a:spLocks noChangeArrowheads="1"/>
            </p:cNvSpPr>
            <p:nvPr userDrawn="1"/>
          </p:nvSpPr>
          <p:spPr bwMode="auto">
            <a:xfrm>
              <a:off x="6765657"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423"/>
            <p:cNvSpPr>
              <a:spLocks noChangeArrowheads="1"/>
            </p:cNvSpPr>
            <p:nvPr userDrawn="1"/>
          </p:nvSpPr>
          <p:spPr bwMode="auto">
            <a:xfrm>
              <a:off x="686090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424"/>
            <p:cNvSpPr>
              <a:spLocks noChangeArrowheads="1"/>
            </p:cNvSpPr>
            <p:nvPr userDrawn="1"/>
          </p:nvSpPr>
          <p:spPr bwMode="auto">
            <a:xfrm>
              <a:off x="695298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425"/>
            <p:cNvSpPr>
              <a:spLocks noChangeArrowheads="1"/>
            </p:cNvSpPr>
            <p:nvPr userDrawn="1"/>
          </p:nvSpPr>
          <p:spPr bwMode="auto">
            <a:xfrm>
              <a:off x="7045057" y="463891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426"/>
            <p:cNvSpPr>
              <a:spLocks noChangeArrowheads="1"/>
            </p:cNvSpPr>
            <p:nvPr userDrawn="1"/>
          </p:nvSpPr>
          <p:spPr bwMode="auto">
            <a:xfrm>
              <a:off x="714030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427"/>
            <p:cNvSpPr>
              <a:spLocks noChangeArrowheads="1"/>
            </p:cNvSpPr>
            <p:nvPr userDrawn="1"/>
          </p:nvSpPr>
          <p:spPr bwMode="auto">
            <a:xfrm>
              <a:off x="723238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429"/>
            <p:cNvSpPr>
              <a:spLocks noChangeArrowheads="1"/>
            </p:cNvSpPr>
            <p:nvPr userDrawn="1"/>
          </p:nvSpPr>
          <p:spPr bwMode="auto">
            <a:xfrm>
              <a:off x="7326044"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430"/>
            <p:cNvSpPr>
              <a:spLocks noChangeArrowheads="1"/>
            </p:cNvSpPr>
            <p:nvPr userDrawn="1"/>
          </p:nvSpPr>
          <p:spPr bwMode="auto">
            <a:xfrm>
              <a:off x="741970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431"/>
            <p:cNvSpPr>
              <a:spLocks noChangeArrowheads="1"/>
            </p:cNvSpPr>
            <p:nvPr userDrawn="1"/>
          </p:nvSpPr>
          <p:spPr bwMode="auto">
            <a:xfrm>
              <a:off x="7513369"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394"/>
            <p:cNvSpPr>
              <a:spLocks noChangeArrowheads="1"/>
            </p:cNvSpPr>
            <p:nvPr userDrawn="1"/>
          </p:nvSpPr>
          <p:spPr bwMode="auto">
            <a:xfrm>
              <a:off x="6765657"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395"/>
            <p:cNvSpPr>
              <a:spLocks noChangeArrowheads="1"/>
            </p:cNvSpPr>
            <p:nvPr userDrawn="1"/>
          </p:nvSpPr>
          <p:spPr bwMode="auto">
            <a:xfrm>
              <a:off x="686090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396"/>
            <p:cNvSpPr>
              <a:spLocks noChangeArrowheads="1"/>
            </p:cNvSpPr>
            <p:nvPr userDrawn="1"/>
          </p:nvSpPr>
          <p:spPr bwMode="auto">
            <a:xfrm>
              <a:off x="695298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397"/>
            <p:cNvSpPr>
              <a:spLocks noChangeArrowheads="1"/>
            </p:cNvSpPr>
            <p:nvPr userDrawn="1"/>
          </p:nvSpPr>
          <p:spPr bwMode="auto">
            <a:xfrm>
              <a:off x="7045057" y="47295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398"/>
            <p:cNvSpPr>
              <a:spLocks noChangeArrowheads="1"/>
            </p:cNvSpPr>
            <p:nvPr userDrawn="1"/>
          </p:nvSpPr>
          <p:spPr bwMode="auto">
            <a:xfrm>
              <a:off x="714030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399"/>
            <p:cNvSpPr>
              <a:spLocks noChangeArrowheads="1"/>
            </p:cNvSpPr>
            <p:nvPr userDrawn="1"/>
          </p:nvSpPr>
          <p:spPr bwMode="auto">
            <a:xfrm>
              <a:off x="723238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400"/>
            <p:cNvSpPr>
              <a:spLocks noChangeArrowheads="1"/>
            </p:cNvSpPr>
            <p:nvPr userDrawn="1"/>
          </p:nvSpPr>
          <p:spPr bwMode="auto">
            <a:xfrm>
              <a:off x="7326044"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401"/>
            <p:cNvSpPr>
              <a:spLocks noChangeArrowheads="1"/>
            </p:cNvSpPr>
            <p:nvPr userDrawn="1"/>
          </p:nvSpPr>
          <p:spPr bwMode="auto">
            <a:xfrm>
              <a:off x="741970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402"/>
            <p:cNvSpPr>
              <a:spLocks noChangeArrowheads="1"/>
            </p:cNvSpPr>
            <p:nvPr userDrawn="1"/>
          </p:nvSpPr>
          <p:spPr bwMode="auto">
            <a:xfrm>
              <a:off x="7513369"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422"/>
            <p:cNvSpPr>
              <a:spLocks noChangeArrowheads="1"/>
            </p:cNvSpPr>
            <p:nvPr userDrawn="1"/>
          </p:nvSpPr>
          <p:spPr bwMode="auto">
            <a:xfrm>
              <a:off x="6765657"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425"/>
            <p:cNvSpPr>
              <a:spLocks noChangeArrowheads="1"/>
            </p:cNvSpPr>
            <p:nvPr userDrawn="1"/>
          </p:nvSpPr>
          <p:spPr bwMode="auto">
            <a:xfrm>
              <a:off x="7045057" y="482316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426"/>
            <p:cNvSpPr>
              <a:spLocks noChangeArrowheads="1"/>
            </p:cNvSpPr>
            <p:nvPr userDrawn="1"/>
          </p:nvSpPr>
          <p:spPr bwMode="auto">
            <a:xfrm>
              <a:off x="714030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427"/>
            <p:cNvSpPr>
              <a:spLocks noChangeArrowheads="1"/>
            </p:cNvSpPr>
            <p:nvPr userDrawn="1"/>
          </p:nvSpPr>
          <p:spPr bwMode="auto">
            <a:xfrm>
              <a:off x="7232382"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429"/>
            <p:cNvSpPr>
              <a:spLocks noChangeArrowheads="1"/>
            </p:cNvSpPr>
            <p:nvPr userDrawn="1"/>
          </p:nvSpPr>
          <p:spPr bwMode="auto">
            <a:xfrm>
              <a:off x="7326044"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430"/>
            <p:cNvSpPr>
              <a:spLocks noChangeArrowheads="1"/>
            </p:cNvSpPr>
            <p:nvPr userDrawn="1"/>
          </p:nvSpPr>
          <p:spPr bwMode="auto">
            <a:xfrm>
              <a:off x="741970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431"/>
            <p:cNvSpPr>
              <a:spLocks noChangeArrowheads="1"/>
            </p:cNvSpPr>
            <p:nvPr userDrawn="1"/>
          </p:nvSpPr>
          <p:spPr bwMode="auto">
            <a:xfrm>
              <a:off x="7513369"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394"/>
            <p:cNvSpPr>
              <a:spLocks noChangeArrowheads="1"/>
            </p:cNvSpPr>
            <p:nvPr userDrawn="1"/>
          </p:nvSpPr>
          <p:spPr bwMode="auto">
            <a:xfrm>
              <a:off x="6765657" y="492057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397"/>
            <p:cNvSpPr>
              <a:spLocks noChangeArrowheads="1"/>
            </p:cNvSpPr>
            <p:nvPr userDrawn="1"/>
          </p:nvSpPr>
          <p:spPr bwMode="auto">
            <a:xfrm>
              <a:off x="7045057" y="492057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398"/>
            <p:cNvSpPr>
              <a:spLocks noChangeArrowheads="1"/>
            </p:cNvSpPr>
            <p:nvPr userDrawn="1"/>
          </p:nvSpPr>
          <p:spPr bwMode="auto">
            <a:xfrm>
              <a:off x="7140307"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399"/>
            <p:cNvSpPr>
              <a:spLocks noChangeArrowheads="1"/>
            </p:cNvSpPr>
            <p:nvPr userDrawn="1"/>
          </p:nvSpPr>
          <p:spPr bwMode="auto">
            <a:xfrm>
              <a:off x="7232382"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400"/>
            <p:cNvSpPr>
              <a:spLocks noChangeArrowheads="1"/>
            </p:cNvSpPr>
            <p:nvPr userDrawn="1"/>
          </p:nvSpPr>
          <p:spPr bwMode="auto">
            <a:xfrm>
              <a:off x="7326044" y="492057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401"/>
            <p:cNvSpPr>
              <a:spLocks noChangeArrowheads="1"/>
            </p:cNvSpPr>
            <p:nvPr userDrawn="1"/>
          </p:nvSpPr>
          <p:spPr bwMode="auto">
            <a:xfrm>
              <a:off x="7419707"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402"/>
            <p:cNvSpPr>
              <a:spLocks noChangeArrowheads="1"/>
            </p:cNvSpPr>
            <p:nvPr userDrawn="1"/>
          </p:nvSpPr>
          <p:spPr bwMode="auto">
            <a:xfrm>
              <a:off x="7513369"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425"/>
            <p:cNvSpPr>
              <a:spLocks noChangeArrowheads="1"/>
            </p:cNvSpPr>
            <p:nvPr userDrawn="1"/>
          </p:nvSpPr>
          <p:spPr bwMode="auto">
            <a:xfrm>
              <a:off x="7045057" y="501423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426"/>
            <p:cNvSpPr>
              <a:spLocks noChangeArrowheads="1"/>
            </p:cNvSpPr>
            <p:nvPr userDrawn="1"/>
          </p:nvSpPr>
          <p:spPr bwMode="auto">
            <a:xfrm>
              <a:off x="7140307"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427"/>
            <p:cNvSpPr>
              <a:spLocks noChangeArrowheads="1"/>
            </p:cNvSpPr>
            <p:nvPr userDrawn="1"/>
          </p:nvSpPr>
          <p:spPr bwMode="auto">
            <a:xfrm>
              <a:off x="7232382"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429"/>
            <p:cNvSpPr>
              <a:spLocks noChangeArrowheads="1"/>
            </p:cNvSpPr>
            <p:nvPr userDrawn="1"/>
          </p:nvSpPr>
          <p:spPr bwMode="auto">
            <a:xfrm>
              <a:off x="7326044" y="501423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430"/>
            <p:cNvSpPr>
              <a:spLocks noChangeArrowheads="1"/>
            </p:cNvSpPr>
            <p:nvPr userDrawn="1"/>
          </p:nvSpPr>
          <p:spPr bwMode="auto">
            <a:xfrm>
              <a:off x="7419707"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431"/>
            <p:cNvSpPr>
              <a:spLocks noChangeArrowheads="1"/>
            </p:cNvSpPr>
            <p:nvPr userDrawn="1"/>
          </p:nvSpPr>
          <p:spPr bwMode="auto">
            <a:xfrm>
              <a:off x="7513369"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380"/>
            <p:cNvSpPr>
              <a:spLocks noChangeArrowheads="1"/>
            </p:cNvSpPr>
            <p:nvPr userDrawn="1"/>
          </p:nvSpPr>
          <p:spPr bwMode="auto">
            <a:xfrm>
              <a:off x="7603430"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381"/>
            <p:cNvSpPr>
              <a:spLocks noChangeArrowheads="1"/>
            </p:cNvSpPr>
            <p:nvPr userDrawn="1"/>
          </p:nvSpPr>
          <p:spPr bwMode="auto">
            <a:xfrm>
              <a:off x="7695505"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382"/>
            <p:cNvSpPr>
              <a:spLocks noChangeArrowheads="1"/>
            </p:cNvSpPr>
            <p:nvPr userDrawn="1"/>
          </p:nvSpPr>
          <p:spPr bwMode="auto">
            <a:xfrm>
              <a:off x="7789167"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383"/>
            <p:cNvSpPr>
              <a:spLocks noChangeArrowheads="1"/>
            </p:cNvSpPr>
            <p:nvPr userDrawn="1"/>
          </p:nvSpPr>
          <p:spPr bwMode="auto">
            <a:xfrm>
              <a:off x="7882830"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384"/>
            <p:cNvSpPr>
              <a:spLocks noChangeArrowheads="1"/>
            </p:cNvSpPr>
            <p:nvPr userDrawn="1"/>
          </p:nvSpPr>
          <p:spPr bwMode="auto">
            <a:xfrm>
              <a:off x="797649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385"/>
            <p:cNvSpPr>
              <a:spLocks noChangeArrowheads="1"/>
            </p:cNvSpPr>
            <p:nvPr userDrawn="1"/>
          </p:nvSpPr>
          <p:spPr bwMode="auto">
            <a:xfrm>
              <a:off x="8068567" y="43541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386"/>
            <p:cNvSpPr>
              <a:spLocks noChangeArrowheads="1"/>
            </p:cNvSpPr>
            <p:nvPr userDrawn="1"/>
          </p:nvSpPr>
          <p:spPr bwMode="auto">
            <a:xfrm>
              <a:off x="816381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387"/>
            <p:cNvSpPr>
              <a:spLocks noChangeArrowheads="1"/>
            </p:cNvSpPr>
            <p:nvPr userDrawn="1"/>
          </p:nvSpPr>
          <p:spPr bwMode="auto">
            <a:xfrm>
              <a:off x="825589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389"/>
            <p:cNvSpPr>
              <a:spLocks noChangeArrowheads="1"/>
            </p:cNvSpPr>
            <p:nvPr userDrawn="1"/>
          </p:nvSpPr>
          <p:spPr bwMode="auto">
            <a:xfrm>
              <a:off x="8443217"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390"/>
            <p:cNvSpPr>
              <a:spLocks noChangeArrowheads="1"/>
            </p:cNvSpPr>
            <p:nvPr userDrawn="1"/>
          </p:nvSpPr>
          <p:spPr bwMode="auto">
            <a:xfrm>
              <a:off x="8535292" y="43541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408"/>
            <p:cNvSpPr>
              <a:spLocks noChangeArrowheads="1"/>
            </p:cNvSpPr>
            <p:nvPr userDrawn="1"/>
          </p:nvSpPr>
          <p:spPr bwMode="auto">
            <a:xfrm>
              <a:off x="7603430"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409"/>
            <p:cNvSpPr>
              <a:spLocks noChangeArrowheads="1"/>
            </p:cNvSpPr>
            <p:nvPr userDrawn="1"/>
          </p:nvSpPr>
          <p:spPr bwMode="auto">
            <a:xfrm>
              <a:off x="7695505"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410"/>
            <p:cNvSpPr>
              <a:spLocks noChangeArrowheads="1"/>
            </p:cNvSpPr>
            <p:nvPr userDrawn="1"/>
          </p:nvSpPr>
          <p:spPr bwMode="auto">
            <a:xfrm>
              <a:off x="7789167"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411"/>
            <p:cNvSpPr>
              <a:spLocks noChangeArrowheads="1"/>
            </p:cNvSpPr>
            <p:nvPr userDrawn="1"/>
          </p:nvSpPr>
          <p:spPr bwMode="auto">
            <a:xfrm>
              <a:off x="7882830"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412"/>
            <p:cNvSpPr>
              <a:spLocks noChangeArrowheads="1"/>
            </p:cNvSpPr>
            <p:nvPr userDrawn="1"/>
          </p:nvSpPr>
          <p:spPr bwMode="auto">
            <a:xfrm>
              <a:off x="797649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413"/>
            <p:cNvSpPr>
              <a:spLocks noChangeArrowheads="1"/>
            </p:cNvSpPr>
            <p:nvPr userDrawn="1"/>
          </p:nvSpPr>
          <p:spPr bwMode="auto">
            <a:xfrm>
              <a:off x="8068567" y="444785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414"/>
            <p:cNvSpPr>
              <a:spLocks noChangeArrowheads="1"/>
            </p:cNvSpPr>
            <p:nvPr userDrawn="1"/>
          </p:nvSpPr>
          <p:spPr bwMode="auto">
            <a:xfrm>
              <a:off x="8163817"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415"/>
            <p:cNvSpPr>
              <a:spLocks noChangeArrowheads="1"/>
            </p:cNvSpPr>
            <p:nvPr userDrawn="1"/>
          </p:nvSpPr>
          <p:spPr bwMode="auto">
            <a:xfrm>
              <a:off x="8255892" y="444785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380"/>
            <p:cNvSpPr>
              <a:spLocks noChangeArrowheads="1"/>
            </p:cNvSpPr>
            <p:nvPr userDrawn="1"/>
          </p:nvSpPr>
          <p:spPr bwMode="auto">
            <a:xfrm>
              <a:off x="7603430"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381"/>
            <p:cNvSpPr>
              <a:spLocks noChangeArrowheads="1"/>
            </p:cNvSpPr>
            <p:nvPr userDrawn="1"/>
          </p:nvSpPr>
          <p:spPr bwMode="auto">
            <a:xfrm>
              <a:off x="7695505"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382"/>
            <p:cNvSpPr>
              <a:spLocks noChangeArrowheads="1"/>
            </p:cNvSpPr>
            <p:nvPr userDrawn="1"/>
          </p:nvSpPr>
          <p:spPr bwMode="auto">
            <a:xfrm>
              <a:off x="7789167"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383"/>
            <p:cNvSpPr>
              <a:spLocks noChangeArrowheads="1"/>
            </p:cNvSpPr>
            <p:nvPr userDrawn="1"/>
          </p:nvSpPr>
          <p:spPr bwMode="auto">
            <a:xfrm>
              <a:off x="7882830"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384"/>
            <p:cNvSpPr>
              <a:spLocks noChangeArrowheads="1"/>
            </p:cNvSpPr>
            <p:nvPr userDrawn="1"/>
          </p:nvSpPr>
          <p:spPr bwMode="auto">
            <a:xfrm>
              <a:off x="797649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385"/>
            <p:cNvSpPr>
              <a:spLocks noChangeArrowheads="1"/>
            </p:cNvSpPr>
            <p:nvPr userDrawn="1"/>
          </p:nvSpPr>
          <p:spPr bwMode="auto">
            <a:xfrm>
              <a:off x="8068567" y="454525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386"/>
            <p:cNvSpPr>
              <a:spLocks noChangeArrowheads="1"/>
            </p:cNvSpPr>
            <p:nvPr userDrawn="1"/>
          </p:nvSpPr>
          <p:spPr bwMode="auto">
            <a:xfrm>
              <a:off x="8163817"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387"/>
            <p:cNvSpPr>
              <a:spLocks noChangeArrowheads="1"/>
            </p:cNvSpPr>
            <p:nvPr userDrawn="1"/>
          </p:nvSpPr>
          <p:spPr bwMode="auto">
            <a:xfrm>
              <a:off x="8255892" y="454525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408"/>
            <p:cNvSpPr>
              <a:spLocks noChangeArrowheads="1"/>
            </p:cNvSpPr>
            <p:nvPr userDrawn="1"/>
          </p:nvSpPr>
          <p:spPr bwMode="auto">
            <a:xfrm>
              <a:off x="7603430"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409"/>
            <p:cNvSpPr>
              <a:spLocks noChangeArrowheads="1"/>
            </p:cNvSpPr>
            <p:nvPr userDrawn="1"/>
          </p:nvSpPr>
          <p:spPr bwMode="auto">
            <a:xfrm>
              <a:off x="7695505"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410"/>
            <p:cNvSpPr>
              <a:spLocks noChangeArrowheads="1"/>
            </p:cNvSpPr>
            <p:nvPr userDrawn="1"/>
          </p:nvSpPr>
          <p:spPr bwMode="auto">
            <a:xfrm>
              <a:off x="7789167"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411"/>
            <p:cNvSpPr>
              <a:spLocks noChangeArrowheads="1"/>
            </p:cNvSpPr>
            <p:nvPr userDrawn="1"/>
          </p:nvSpPr>
          <p:spPr bwMode="auto">
            <a:xfrm>
              <a:off x="7882830"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412"/>
            <p:cNvSpPr>
              <a:spLocks noChangeArrowheads="1"/>
            </p:cNvSpPr>
            <p:nvPr userDrawn="1"/>
          </p:nvSpPr>
          <p:spPr bwMode="auto">
            <a:xfrm>
              <a:off x="797649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413"/>
            <p:cNvSpPr>
              <a:spLocks noChangeArrowheads="1"/>
            </p:cNvSpPr>
            <p:nvPr userDrawn="1"/>
          </p:nvSpPr>
          <p:spPr bwMode="auto">
            <a:xfrm>
              <a:off x="8068567" y="463891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414"/>
            <p:cNvSpPr>
              <a:spLocks noChangeArrowheads="1"/>
            </p:cNvSpPr>
            <p:nvPr userDrawn="1"/>
          </p:nvSpPr>
          <p:spPr bwMode="auto">
            <a:xfrm>
              <a:off x="8163817"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415"/>
            <p:cNvSpPr>
              <a:spLocks noChangeArrowheads="1"/>
            </p:cNvSpPr>
            <p:nvPr userDrawn="1"/>
          </p:nvSpPr>
          <p:spPr bwMode="auto">
            <a:xfrm>
              <a:off x="8255892" y="463891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380"/>
            <p:cNvSpPr>
              <a:spLocks noChangeArrowheads="1"/>
            </p:cNvSpPr>
            <p:nvPr userDrawn="1"/>
          </p:nvSpPr>
          <p:spPr bwMode="auto">
            <a:xfrm>
              <a:off x="7603430"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381"/>
            <p:cNvSpPr>
              <a:spLocks noChangeArrowheads="1"/>
            </p:cNvSpPr>
            <p:nvPr userDrawn="1"/>
          </p:nvSpPr>
          <p:spPr bwMode="auto">
            <a:xfrm>
              <a:off x="7695505"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382"/>
            <p:cNvSpPr>
              <a:spLocks noChangeArrowheads="1"/>
            </p:cNvSpPr>
            <p:nvPr userDrawn="1"/>
          </p:nvSpPr>
          <p:spPr bwMode="auto">
            <a:xfrm>
              <a:off x="7789167"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383"/>
            <p:cNvSpPr>
              <a:spLocks noChangeArrowheads="1"/>
            </p:cNvSpPr>
            <p:nvPr userDrawn="1"/>
          </p:nvSpPr>
          <p:spPr bwMode="auto">
            <a:xfrm>
              <a:off x="7882830"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384"/>
            <p:cNvSpPr>
              <a:spLocks noChangeArrowheads="1"/>
            </p:cNvSpPr>
            <p:nvPr userDrawn="1"/>
          </p:nvSpPr>
          <p:spPr bwMode="auto">
            <a:xfrm>
              <a:off x="797649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385"/>
            <p:cNvSpPr>
              <a:spLocks noChangeArrowheads="1"/>
            </p:cNvSpPr>
            <p:nvPr userDrawn="1"/>
          </p:nvSpPr>
          <p:spPr bwMode="auto">
            <a:xfrm>
              <a:off x="8068567" y="47295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386"/>
            <p:cNvSpPr>
              <a:spLocks noChangeArrowheads="1"/>
            </p:cNvSpPr>
            <p:nvPr userDrawn="1"/>
          </p:nvSpPr>
          <p:spPr bwMode="auto">
            <a:xfrm>
              <a:off x="8163817"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387"/>
            <p:cNvSpPr>
              <a:spLocks noChangeArrowheads="1"/>
            </p:cNvSpPr>
            <p:nvPr userDrawn="1"/>
          </p:nvSpPr>
          <p:spPr bwMode="auto">
            <a:xfrm>
              <a:off x="8255892" y="47295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388"/>
            <p:cNvSpPr>
              <a:spLocks noChangeArrowheads="1"/>
            </p:cNvSpPr>
            <p:nvPr userDrawn="1"/>
          </p:nvSpPr>
          <p:spPr bwMode="auto">
            <a:xfrm>
              <a:off x="8347967" y="47295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408"/>
            <p:cNvSpPr>
              <a:spLocks noChangeArrowheads="1"/>
            </p:cNvSpPr>
            <p:nvPr userDrawn="1"/>
          </p:nvSpPr>
          <p:spPr bwMode="auto">
            <a:xfrm>
              <a:off x="7603430"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409"/>
            <p:cNvSpPr>
              <a:spLocks noChangeArrowheads="1"/>
            </p:cNvSpPr>
            <p:nvPr userDrawn="1"/>
          </p:nvSpPr>
          <p:spPr bwMode="auto">
            <a:xfrm>
              <a:off x="7695505"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410"/>
            <p:cNvSpPr>
              <a:spLocks noChangeArrowheads="1"/>
            </p:cNvSpPr>
            <p:nvPr userDrawn="1"/>
          </p:nvSpPr>
          <p:spPr bwMode="auto">
            <a:xfrm>
              <a:off x="7789167"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411"/>
            <p:cNvSpPr>
              <a:spLocks noChangeArrowheads="1"/>
            </p:cNvSpPr>
            <p:nvPr userDrawn="1"/>
          </p:nvSpPr>
          <p:spPr bwMode="auto">
            <a:xfrm>
              <a:off x="7882830"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412"/>
            <p:cNvSpPr>
              <a:spLocks noChangeArrowheads="1"/>
            </p:cNvSpPr>
            <p:nvPr userDrawn="1"/>
          </p:nvSpPr>
          <p:spPr bwMode="auto">
            <a:xfrm>
              <a:off x="7976492"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413"/>
            <p:cNvSpPr>
              <a:spLocks noChangeArrowheads="1"/>
            </p:cNvSpPr>
            <p:nvPr userDrawn="1"/>
          </p:nvSpPr>
          <p:spPr bwMode="auto">
            <a:xfrm>
              <a:off x="8068567" y="482316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414"/>
            <p:cNvSpPr>
              <a:spLocks noChangeArrowheads="1"/>
            </p:cNvSpPr>
            <p:nvPr userDrawn="1"/>
          </p:nvSpPr>
          <p:spPr bwMode="auto">
            <a:xfrm>
              <a:off x="816381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Oval 415"/>
            <p:cNvSpPr>
              <a:spLocks noChangeArrowheads="1"/>
            </p:cNvSpPr>
            <p:nvPr userDrawn="1"/>
          </p:nvSpPr>
          <p:spPr bwMode="auto">
            <a:xfrm>
              <a:off x="8255892"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4" name="Oval 416"/>
            <p:cNvSpPr>
              <a:spLocks noChangeArrowheads="1"/>
            </p:cNvSpPr>
            <p:nvPr userDrawn="1"/>
          </p:nvSpPr>
          <p:spPr bwMode="auto">
            <a:xfrm>
              <a:off x="8347967" y="482316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5" name="Oval 417"/>
            <p:cNvSpPr>
              <a:spLocks noChangeArrowheads="1"/>
            </p:cNvSpPr>
            <p:nvPr userDrawn="1"/>
          </p:nvSpPr>
          <p:spPr bwMode="auto">
            <a:xfrm>
              <a:off x="8443217" y="482316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9" name="Oval 380"/>
            <p:cNvSpPr>
              <a:spLocks noChangeArrowheads="1"/>
            </p:cNvSpPr>
            <p:nvPr userDrawn="1"/>
          </p:nvSpPr>
          <p:spPr bwMode="auto">
            <a:xfrm>
              <a:off x="7603430"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0" name="Oval 381"/>
            <p:cNvSpPr>
              <a:spLocks noChangeArrowheads="1"/>
            </p:cNvSpPr>
            <p:nvPr userDrawn="1"/>
          </p:nvSpPr>
          <p:spPr bwMode="auto">
            <a:xfrm>
              <a:off x="7695505" y="492057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1" name="Oval 382"/>
            <p:cNvSpPr>
              <a:spLocks noChangeArrowheads="1"/>
            </p:cNvSpPr>
            <p:nvPr userDrawn="1"/>
          </p:nvSpPr>
          <p:spPr bwMode="auto">
            <a:xfrm>
              <a:off x="7789167" y="492057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2" name="Oval 408"/>
            <p:cNvSpPr>
              <a:spLocks noChangeArrowheads="1"/>
            </p:cNvSpPr>
            <p:nvPr userDrawn="1"/>
          </p:nvSpPr>
          <p:spPr bwMode="auto">
            <a:xfrm>
              <a:off x="7603430"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3" name="Oval 409"/>
            <p:cNvSpPr>
              <a:spLocks noChangeArrowheads="1"/>
            </p:cNvSpPr>
            <p:nvPr userDrawn="1"/>
          </p:nvSpPr>
          <p:spPr bwMode="auto">
            <a:xfrm>
              <a:off x="7695505" y="50142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3155" name="正方形/長方形 315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3156" name="正方形/長方形 315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3157" name="Rectangle 10"/>
          <p:cNvSpPr>
            <a:spLocks noGrp="1" noChangeArrowheads="1"/>
          </p:cNvSpPr>
          <p:nvPr userDrawn="1">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Tree>
    <p:extLst>
      <p:ext uri="{BB962C8B-B14F-4D97-AF65-F5344CB8AC3E}">
        <p14:creationId xmlns:p14="http://schemas.microsoft.com/office/powerpoint/2010/main" val="221448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12094662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5" r:id="rId1"/>
    <p:sldLayoutId id="2147483674" r:id="rId2"/>
    <p:sldLayoutId id="2147483671" r:id="rId3"/>
    <p:sldLayoutId id="2147483676"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7" Type="http://schemas.openxmlformats.org/officeDocument/2006/relationships/tags" Target="../tags/tag653.xml"/><Relationship Id="rId21" Type="http://schemas.openxmlformats.org/officeDocument/2006/relationships/tags" Target="../tags/tag557.xml"/><Relationship Id="rId42" Type="http://schemas.openxmlformats.org/officeDocument/2006/relationships/tags" Target="../tags/tag578.xml"/><Relationship Id="rId63" Type="http://schemas.openxmlformats.org/officeDocument/2006/relationships/tags" Target="../tags/tag599.xml"/><Relationship Id="rId84" Type="http://schemas.openxmlformats.org/officeDocument/2006/relationships/tags" Target="../tags/tag620.xml"/><Relationship Id="rId138" Type="http://schemas.openxmlformats.org/officeDocument/2006/relationships/tags" Target="../tags/tag674.xml"/><Relationship Id="rId159" Type="http://schemas.openxmlformats.org/officeDocument/2006/relationships/tags" Target="../tags/tag695.xml"/><Relationship Id="rId170" Type="http://schemas.openxmlformats.org/officeDocument/2006/relationships/tags" Target="../tags/tag706.xml"/><Relationship Id="rId191" Type="http://schemas.openxmlformats.org/officeDocument/2006/relationships/image" Target="../media/image1.emf"/><Relationship Id="rId107" Type="http://schemas.openxmlformats.org/officeDocument/2006/relationships/tags" Target="../tags/tag643.xml"/><Relationship Id="rId11" Type="http://schemas.openxmlformats.org/officeDocument/2006/relationships/tags" Target="../tags/tag547.xml"/><Relationship Id="rId32" Type="http://schemas.openxmlformats.org/officeDocument/2006/relationships/tags" Target="../tags/tag568.xml"/><Relationship Id="rId53" Type="http://schemas.openxmlformats.org/officeDocument/2006/relationships/tags" Target="../tags/tag589.xml"/><Relationship Id="rId74" Type="http://schemas.openxmlformats.org/officeDocument/2006/relationships/tags" Target="../tags/tag610.xml"/><Relationship Id="rId128" Type="http://schemas.openxmlformats.org/officeDocument/2006/relationships/tags" Target="../tags/tag664.xml"/><Relationship Id="rId149" Type="http://schemas.openxmlformats.org/officeDocument/2006/relationships/tags" Target="../tags/tag685.xml"/><Relationship Id="rId5" Type="http://schemas.openxmlformats.org/officeDocument/2006/relationships/tags" Target="../tags/tag541.xml"/><Relationship Id="rId95" Type="http://schemas.openxmlformats.org/officeDocument/2006/relationships/tags" Target="../tags/tag631.xml"/><Relationship Id="rId160" Type="http://schemas.openxmlformats.org/officeDocument/2006/relationships/tags" Target="../tags/tag696.xml"/><Relationship Id="rId181" Type="http://schemas.openxmlformats.org/officeDocument/2006/relationships/tags" Target="../tags/tag717.xml"/><Relationship Id="rId22" Type="http://schemas.openxmlformats.org/officeDocument/2006/relationships/tags" Target="../tags/tag558.xml"/><Relationship Id="rId43" Type="http://schemas.openxmlformats.org/officeDocument/2006/relationships/tags" Target="../tags/tag579.xml"/><Relationship Id="rId64" Type="http://schemas.openxmlformats.org/officeDocument/2006/relationships/tags" Target="../tags/tag600.xml"/><Relationship Id="rId118" Type="http://schemas.openxmlformats.org/officeDocument/2006/relationships/tags" Target="../tags/tag654.xml"/><Relationship Id="rId139" Type="http://schemas.openxmlformats.org/officeDocument/2006/relationships/tags" Target="../tags/tag675.xml"/><Relationship Id="rId85" Type="http://schemas.openxmlformats.org/officeDocument/2006/relationships/tags" Target="../tags/tag621.xml"/><Relationship Id="rId150" Type="http://schemas.openxmlformats.org/officeDocument/2006/relationships/tags" Target="../tags/tag686.xml"/><Relationship Id="rId171" Type="http://schemas.openxmlformats.org/officeDocument/2006/relationships/tags" Target="../tags/tag707.xml"/><Relationship Id="rId192" Type="http://schemas.openxmlformats.org/officeDocument/2006/relationships/chart" Target="../charts/chart9.xml"/><Relationship Id="rId12" Type="http://schemas.openxmlformats.org/officeDocument/2006/relationships/tags" Target="../tags/tag548.xml"/><Relationship Id="rId33" Type="http://schemas.openxmlformats.org/officeDocument/2006/relationships/tags" Target="../tags/tag569.xml"/><Relationship Id="rId108" Type="http://schemas.openxmlformats.org/officeDocument/2006/relationships/tags" Target="../tags/tag644.xml"/><Relationship Id="rId129" Type="http://schemas.openxmlformats.org/officeDocument/2006/relationships/tags" Target="../tags/tag665.xml"/><Relationship Id="rId54" Type="http://schemas.openxmlformats.org/officeDocument/2006/relationships/tags" Target="../tags/tag590.xml"/><Relationship Id="rId75" Type="http://schemas.openxmlformats.org/officeDocument/2006/relationships/tags" Target="../tags/tag611.xml"/><Relationship Id="rId96" Type="http://schemas.openxmlformats.org/officeDocument/2006/relationships/tags" Target="../tags/tag632.xml"/><Relationship Id="rId140" Type="http://schemas.openxmlformats.org/officeDocument/2006/relationships/tags" Target="../tags/tag676.xml"/><Relationship Id="rId161" Type="http://schemas.openxmlformats.org/officeDocument/2006/relationships/tags" Target="../tags/tag697.xml"/><Relationship Id="rId182" Type="http://schemas.openxmlformats.org/officeDocument/2006/relationships/tags" Target="../tags/tag718.xml"/><Relationship Id="rId6" Type="http://schemas.openxmlformats.org/officeDocument/2006/relationships/tags" Target="../tags/tag542.xml"/><Relationship Id="rId23" Type="http://schemas.openxmlformats.org/officeDocument/2006/relationships/tags" Target="../tags/tag559.xml"/><Relationship Id="rId119" Type="http://schemas.openxmlformats.org/officeDocument/2006/relationships/tags" Target="../tags/tag655.xml"/><Relationship Id="rId44" Type="http://schemas.openxmlformats.org/officeDocument/2006/relationships/tags" Target="../tags/tag580.xml"/><Relationship Id="rId65" Type="http://schemas.openxmlformats.org/officeDocument/2006/relationships/tags" Target="../tags/tag601.xml"/><Relationship Id="rId86" Type="http://schemas.openxmlformats.org/officeDocument/2006/relationships/tags" Target="../tags/tag622.xml"/><Relationship Id="rId130" Type="http://schemas.openxmlformats.org/officeDocument/2006/relationships/tags" Target="../tags/tag666.xml"/><Relationship Id="rId151" Type="http://schemas.openxmlformats.org/officeDocument/2006/relationships/tags" Target="../tags/tag687.xml"/><Relationship Id="rId172" Type="http://schemas.openxmlformats.org/officeDocument/2006/relationships/tags" Target="../tags/tag708.xml"/><Relationship Id="rId193" Type="http://schemas.openxmlformats.org/officeDocument/2006/relationships/chart" Target="../charts/chart10.xml"/><Relationship Id="rId13" Type="http://schemas.openxmlformats.org/officeDocument/2006/relationships/tags" Target="../tags/tag549.xml"/><Relationship Id="rId109" Type="http://schemas.openxmlformats.org/officeDocument/2006/relationships/tags" Target="../tags/tag645.xml"/><Relationship Id="rId34" Type="http://schemas.openxmlformats.org/officeDocument/2006/relationships/tags" Target="../tags/tag570.xml"/><Relationship Id="rId50" Type="http://schemas.openxmlformats.org/officeDocument/2006/relationships/tags" Target="../tags/tag586.xml"/><Relationship Id="rId55" Type="http://schemas.openxmlformats.org/officeDocument/2006/relationships/tags" Target="../tags/tag591.xml"/><Relationship Id="rId76" Type="http://schemas.openxmlformats.org/officeDocument/2006/relationships/tags" Target="../tags/tag612.xml"/><Relationship Id="rId97" Type="http://schemas.openxmlformats.org/officeDocument/2006/relationships/tags" Target="../tags/tag633.xml"/><Relationship Id="rId104" Type="http://schemas.openxmlformats.org/officeDocument/2006/relationships/tags" Target="../tags/tag640.xml"/><Relationship Id="rId120" Type="http://schemas.openxmlformats.org/officeDocument/2006/relationships/tags" Target="../tags/tag656.xml"/><Relationship Id="rId125" Type="http://schemas.openxmlformats.org/officeDocument/2006/relationships/tags" Target="../tags/tag661.xml"/><Relationship Id="rId141" Type="http://schemas.openxmlformats.org/officeDocument/2006/relationships/tags" Target="../tags/tag677.xml"/><Relationship Id="rId146" Type="http://schemas.openxmlformats.org/officeDocument/2006/relationships/tags" Target="../tags/tag682.xml"/><Relationship Id="rId167" Type="http://schemas.openxmlformats.org/officeDocument/2006/relationships/tags" Target="../tags/tag703.xml"/><Relationship Id="rId188" Type="http://schemas.openxmlformats.org/officeDocument/2006/relationships/slideLayout" Target="../slideLayouts/slideLayout2.xml"/><Relationship Id="rId7" Type="http://schemas.openxmlformats.org/officeDocument/2006/relationships/tags" Target="../tags/tag543.xml"/><Relationship Id="rId71" Type="http://schemas.openxmlformats.org/officeDocument/2006/relationships/tags" Target="../tags/tag607.xml"/><Relationship Id="rId92" Type="http://schemas.openxmlformats.org/officeDocument/2006/relationships/tags" Target="../tags/tag628.xml"/><Relationship Id="rId162" Type="http://schemas.openxmlformats.org/officeDocument/2006/relationships/tags" Target="../tags/tag698.xml"/><Relationship Id="rId183" Type="http://schemas.openxmlformats.org/officeDocument/2006/relationships/tags" Target="../tags/tag719.xml"/><Relationship Id="rId2" Type="http://schemas.openxmlformats.org/officeDocument/2006/relationships/tags" Target="../tags/tag538.xml"/><Relationship Id="rId29" Type="http://schemas.openxmlformats.org/officeDocument/2006/relationships/tags" Target="../tags/tag565.xml"/><Relationship Id="rId24" Type="http://schemas.openxmlformats.org/officeDocument/2006/relationships/tags" Target="../tags/tag560.xml"/><Relationship Id="rId40" Type="http://schemas.openxmlformats.org/officeDocument/2006/relationships/tags" Target="../tags/tag576.xml"/><Relationship Id="rId45" Type="http://schemas.openxmlformats.org/officeDocument/2006/relationships/tags" Target="../tags/tag581.xml"/><Relationship Id="rId66" Type="http://schemas.openxmlformats.org/officeDocument/2006/relationships/tags" Target="../tags/tag602.xml"/><Relationship Id="rId87" Type="http://schemas.openxmlformats.org/officeDocument/2006/relationships/tags" Target="../tags/tag623.xml"/><Relationship Id="rId110" Type="http://schemas.openxmlformats.org/officeDocument/2006/relationships/tags" Target="../tags/tag646.xml"/><Relationship Id="rId115" Type="http://schemas.openxmlformats.org/officeDocument/2006/relationships/tags" Target="../tags/tag651.xml"/><Relationship Id="rId131" Type="http://schemas.openxmlformats.org/officeDocument/2006/relationships/tags" Target="../tags/tag667.xml"/><Relationship Id="rId136" Type="http://schemas.openxmlformats.org/officeDocument/2006/relationships/tags" Target="../tags/tag672.xml"/><Relationship Id="rId157" Type="http://schemas.openxmlformats.org/officeDocument/2006/relationships/tags" Target="../tags/tag693.xml"/><Relationship Id="rId178" Type="http://schemas.openxmlformats.org/officeDocument/2006/relationships/tags" Target="../tags/tag714.xml"/><Relationship Id="rId61" Type="http://schemas.openxmlformats.org/officeDocument/2006/relationships/tags" Target="../tags/tag597.xml"/><Relationship Id="rId82" Type="http://schemas.openxmlformats.org/officeDocument/2006/relationships/tags" Target="../tags/tag618.xml"/><Relationship Id="rId152" Type="http://schemas.openxmlformats.org/officeDocument/2006/relationships/tags" Target="../tags/tag688.xml"/><Relationship Id="rId173" Type="http://schemas.openxmlformats.org/officeDocument/2006/relationships/tags" Target="../tags/tag709.xml"/><Relationship Id="rId194" Type="http://schemas.openxmlformats.org/officeDocument/2006/relationships/chart" Target="../charts/chart11.xml"/><Relationship Id="rId19" Type="http://schemas.openxmlformats.org/officeDocument/2006/relationships/tags" Target="../tags/tag555.xml"/><Relationship Id="rId14" Type="http://schemas.openxmlformats.org/officeDocument/2006/relationships/tags" Target="../tags/tag550.xml"/><Relationship Id="rId30" Type="http://schemas.openxmlformats.org/officeDocument/2006/relationships/tags" Target="../tags/tag566.xml"/><Relationship Id="rId35" Type="http://schemas.openxmlformats.org/officeDocument/2006/relationships/tags" Target="../tags/tag571.xml"/><Relationship Id="rId56" Type="http://schemas.openxmlformats.org/officeDocument/2006/relationships/tags" Target="../tags/tag592.xml"/><Relationship Id="rId77" Type="http://schemas.openxmlformats.org/officeDocument/2006/relationships/tags" Target="../tags/tag613.xml"/><Relationship Id="rId100" Type="http://schemas.openxmlformats.org/officeDocument/2006/relationships/tags" Target="../tags/tag636.xml"/><Relationship Id="rId105" Type="http://schemas.openxmlformats.org/officeDocument/2006/relationships/tags" Target="../tags/tag641.xml"/><Relationship Id="rId126" Type="http://schemas.openxmlformats.org/officeDocument/2006/relationships/tags" Target="../tags/tag662.xml"/><Relationship Id="rId147" Type="http://schemas.openxmlformats.org/officeDocument/2006/relationships/tags" Target="../tags/tag683.xml"/><Relationship Id="rId168" Type="http://schemas.openxmlformats.org/officeDocument/2006/relationships/tags" Target="../tags/tag704.xml"/><Relationship Id="rId8" Type="http://schemas.openxmlformats.org/officeDocument/2006/relationships/tags" Target="../tags/tag544.xml"/><Relationship Id="rId51" Type="http://schemas.openxmlformats.org/officeDocument/2006/relationships/tags" Target="../tags/tag587.xml"/><Relationship Id="rId72" Type="http://schemas.openxmlformats.org/officeDocument/2006/relationships/tags" Target="../tags/tag608.xml"/><Relationship Id="rId93" Type="http://schemas.openxmlformats.org/officeDocument/2006/relationships/tags" Target="../tags/tag629.xml"/><Relationship Id="rId98" Type="http://schemas.openxmlformats.org/officeDocument/2006/relationships/tags" Target="../tags/tag634.xml"/><Relationship Id="rId121" Type="http://schemas.openxmlformats.org/officeDocument/2006/relationships/tags" Target="../tags/tag657.xml"/><Relationship Id="rId142" Type="http://schemas.openxmlformats.org/officeDocument/2006/relationships/tags" Target="../tags/tag678.xml"/><Relationship Id="rId163" Type="http://schemas.openxmlformats.org/officeDocument/2006/relationships/tags" Target="../tags/tag699.xml"/><Relationship Id="rId184" Type="http://schemas.openxmlformats.org/officeDocument/2006/relationships/tags" Target="../tags/tag720.xml"/><Relationship Id="rId189" Type="http://schemas.openxmlformats.org/officeDocument/2006/relationships/notesSlide" Target="../notesSlides/notesSlide5.xml"/><Relationship Id="rId3" Type="http://schemas.openxmlformats.org/officeDocument/2006/relationships/tags" Target="../tags/tag539.xml"/><Relationship Id="rId25" Type="http://schemas.openxmlformats.org/officeDocument/2006/relationships/tags" Target="../tags/tag561.xml"/><Relationship Id="rId46" Type="http://schemas.openxmlformats.org/officeDocument/2006/relationships/tags" Target="../tags/tag582.xml"/><Relationship Id="rId67" Type="http://schemas.openxmlformats.org/officeDocument/2006/relationships/tags" Target="../tags/tag603.xml"/><Relationship Id="rId116" Type="http://schemas.openxmlformats.org/officeDocument/2006/relationships/tags" Target="../tags/tag652.xml"/><Relationship Id="rId137" Type="http://schemas.openxmlformats.org/officeDocument/2006/relationships/tags" Target="../tags/tag673.xml"/><Relationship Id="rId158" Type="http://schemas.openxmlformats.org/officeDocument/2006/relationships/tags" Target="../tags/tag694.xml"/><Relationship Id="rId20" Type="http://schemas.openxmlformats.org/officeDocument/2006/relationships/tags" Target="../tags/tag556.xml"/><Relationship Id="rId41" Type="http://schemas.openxmlformats.org/officeDocument/2006/relationships/tags" Target="../tags/tag577.xml"/><Relationship Id="rId62" Type="http://schemas.openxmlformats.org/officeDocument/2006/relationships/tags" Target="../tags/tag598.xml"/><Relationship Id="rId83" Type="http://schemas.openxmlformats.org/officeDocument/2006/relationships/tags" Target="../tags/tag619.xml"/><Relationship Id="rId88" Type="http://schemas.openxmlformats.org/officeDocument/2006/relationships/tags" Target="../tags/tag624.xml"/><Relationship Id="rId111" Type="http://schemas.openxmlformats.org/officeDocument/2006/relationships/tags" Target="../tags/tag647.xml"/><Relationship Id="rId132" Type="http://schemas.openxmlformats.org/officeDocument/2006/relationships/tags" Target="../tags/tag668.xml"/><Relationship Id="rId153" Type="http://schemas.openxmlformats.org/officeDocument/2006/relationships/tags" Target="../tags/tag689.xml"/><Relationship Id="rId174" Type="http://schemas.openxmlformats.org/officeDocument/2006/relationships/tags" Target="../tags/tag710.xml"/><Relationship Id="rId179" Type="http://schemas.openxmlformats.org/officeDocument/2006/relationships/tags" Target="../tags/tag715.xml"/><Relationship Id="rId190" Type="http://schemas.openxmlformats.org/officeDocument/2006/relationships/oleObject" Target="../embeddings/oleObject9.bin"/><Relationship Id="rId15" Type="http://schemas.openxmlformats.org/officeDocument/2006/relationships/tags" Target="../tags/tag551.xml"/><Relationship Id="rId36" Type="http://schemas.openxmlformats.org/officeDocument/2006/relationships/tags" Target="../tags/tag572.xml"/><Relationship Id="rId57" Type="http://schemas.openxmlformats.org/officeDocument/2006/relationships/tags" Target="../tags/tag593.xml"/><Relationship Id="rId106" Type="http://schemas.openxmlformats.org/officeDocument/2006/relationships/tags" Target="../tags/tag642.xml"/><Relationship Id="rId127" Type="http://schemas.openxmlformats.org/officeDocument/2006/relationships/tags" Target="../tags/tag663.xml"/><Relationship Id="rId10" Type="http://schemas.openxmlformats.org/officeDocument/2006/relationships/tags" Target="../tags/tag546.xml"/><Relationship Id="rId31" Type="http://schemas.openxmlformats.org/officeDocument/2006/relationships/tags" Target="../tags/tag567.xml"/><Relationship Id="rId52" Type="http://schemas.openxmlformats.org/officeDocument/2006/relationships/tags" Target="../tags/tag588.xml"/><Relationship Id="rId73" Type="http://schemas.openxmlformats.org/officeDocument/2006/relationships/tags" Target="../tags/tag609.xml"/><Relationship Id="rId78" Type="http://schemas.openxmlformats.org/officeDocument/2006/relationships/tags" Target="../tags/tag614.xml"/><Relationship Id="rId94" Type="http://schemas.openxmlformats.org/officeDocument/2006/relationships/tags" Target="../tags/tag630.xml"/><Relationship Id="rId99" Type="http://schemas.openxmlformats.org/officeDocument/2006/relationships/tags" Target="../tags/tag635.xml"/><Relationship Id="rId101" Type="http://schemas.openxmlformats.org/officeDocument/2006/relationships/tags" Target="../tags/tag637.xml"/><Relationship Id="rId122" Type="http://schemas.openxmlformats.org/officeDocument/2006/relationships/tags" Target="../tags/tag658.xml"/><Relationship Id="rId143" Type="http://schemas.openxmlformats.org/officeDocument/2006/relationships/tags" Target="../tags/tag679.xml"/><Relationship Id="rId148" Type="http://schemas.openxmlformats.org/officeDocument/2006/relationships/tags" Target="../tags/tag684.xml"/><Relationship Id="rId164" Type="http://schemas.openxmlformats.org/officeDocument/2006/relationships/tags" Target="../tags/tag700.xml"/><Relationship Id="rId169" Type="http://schemas.openxmlformats.org/officeDocument/2006/relationships/tags" Target="../tags/tag705.xml"/><Relationship Id="rId185" Type="http://schemas.openxmlformats.org/officeDocument/2006/relationships/tags" Target="../tags/tag721.xml"/><Relationship Id="rId4" Type="http://schemas.openxmlformats.org/officeDocument/2006/relationships/tags" Target="../tags/tag540.xml"/><Relationship Id="rId9" Type="http://schemas.openxmlformats.org/officeDocument/2006/relationships/tags" Target="../tags/tag545.xml"/><Relationship Id="rId180" Type="http://schemas.openxmlformats.org/officeDocument/2006/relationships/tags" Target="../tags/tag716.xml"/><Relationship Id="rId26" Type="http://schemas.openxmlformats.org/officeDocument/2006/relationships/tags" Target="../tags/tag562.xml"/><Relationship Id="rId47" Type="http://schemas.openxmlformats.org/officeDocument/2006/relationships/tags" Target="../tags/tag583.xml"/><Relationship Id="rId68" Type="http://schemas.openxmlformats.org/officeDocument/2006/relationships/tags" Target="../tags/tag604.xml"/><Relationship Id="rId89" Type="http://schemas.openxmlformats.org/officeDocument/2006/relationships/tags" Target="../tags/tag625.xml"/><Relationship Id="rId112" Type="http://schemas.openxmlformats.org/officeDocument/2006/relationships/tags" Target="../tags/tag648.xml"/><Relationship Id="rId133" Type="http://schemas.openxmlformats.org/officeDocument/2006/relationships/tags" Target="../tags/tag669.xml"/><Relationship Id="rId154" Type="http://schemas.openxmlformats.org/officeDocument/2006/relationships/tags" Target="../tags/tag690.xml"/><Relationship Id="rId175" Type="http://schemas.openxmlformats.org/officeDocument/2006/relationships/tags" Target="../tags/tag711.xml"/><Relationship Id="rId16" Type="http://schemas.openxmlformats.org/officeDocument/2006/relationships/tags" Target="../tags/tag552.xml"/><Relationship Id="rId37" Type="http://schemas.openxmlformats.org/officeDocument/2006/relationships/tags" Target="../tags/tag573.xml"/><Relationship Id="rId58" Type="http://schemas.openxmlformats.org/officeDocument/2006/relationships/tags" Target="../tags/tag594.xml"/><Relationship Id="rId79" Type="http://schemas.openxmlformats.org/officeDocument/2006/relationships/tags" Target="../tags/tag615.xml"/><Relationship Id="rId102" Type="http://schemas.openxmlformats.org/officeDocument/2006/relationships/tags" Target="../tags/tag638.xml"/><Relationship Id="rId123" Type="http://schemas.openxmlformats.org/officeDocument/2006/relationships/tags" Target="../tags/tag659.xml"/><Relationship Id="rId144" Type="http://schemas.openxmlformats.org/officeDocument/2006/relationships/tags" Target="../tags/tag680.xml"/><Relationship Id="rId90" Type="http://schemas.openxmlformats.org/officeDocument/2006/relationships/tags" Target="../tags/tag626.xml"/><Relationship Id="rId165" Type="http://schemas.openxmlformats.org/officeDocument/2006/relationships/tags" Target="../tags/tag701.xml"/><Relationship Id="rId186" Type="http://schemas.openxmlformats.org/officeDocument/2006/relationships/tags" Target="../tags/tag722.xml"/><Relationship Id="rId27" Type="http://schemas.openxmlformats.org/officeDocument/2006/relationships/tags" Target="../tags/tag563.xml"/><Relationship Id="rId48" Type="http://schemas.openxmlformats.org/officeDocument/2006/relationships/tags" Target="../tags/tag584.xml"/><Relationship Id="rId69" Type="http://schemas.openxmlformats.org/officeDocument/2006/relationships/tags" Target="../tags/tag605.xml"/><Relationship Id="rId113" Type="http://schemas.openxmlformats.org/officeDocument/2006/relationships/tags" Target="../tags/tag649.xml"/><Relationship Id="rId134" Type="http://schemas.openxmlformats.org/officeDocument/2006/relationships/tags" Target="../tags/tag670.xml"/><Relationship Id="rId80" Type="http://schemas.openxmlformats.org/officeDocument/2006/relationships/tags" Target="../tags/tag616.xml"/><Relationship Id="rId155" Type="http://schemas.openxmlformats.org/officeDocument/2006/relationships/tags" Target="../tags/tag691.xml"/><Relationship Id="rId176" Type="http://schemas.openxmlformats.org/officeDocument/2006/relationships/tags" Target="../tags/tag712.xml"/><Relationship Id="rId17" Type="http://schemas.openxmlformats.org/officeDocument/2006/relationships/tags" Target="../tags/tag553.xml"/><Relationship Id="rId38" Type="http://schemas.openxmlformats.org/officeDocument/2006/relationships/tags" Target="../tags/tag574.xml"/><Relationship Id="rId59" Type="http://schemas.openxmlformats.org/officeDocument/2006/relationships/tags" Target="../tags/tag595.xml"/><Relationship Id="rId103" Type="http://schemas.openxmlformats.org/officeDocument/2006/relationships/tags" Target="../tags/tag639.xml"/><Relationship Id="rId124" Type="http://schemas.openxmlformats.org/officeDocument/2006/relationships/tags" Target="../tags/tag660.xml"/><Relationship Id="rId70" Type="http://schemas.openxmlformats.org/officeDocument/2006/relationships/tags" Target="../tags/tag606.xml"/><Relationship Id="rId91" Type="http://schemas.openxmlformats.org/officeDocument/2006/relationships/tags" Target="../tags/tag627.xml"/><Relationship Id="rId145" Type="http://schemas.openxmlformats.org/officeDocument/2006/relationships/tags" Target="../tags/tag681.xml"/><Relationship Id="rId166" Type="http://schemas.openxmlformats.org/officeDocument/2006/relationships/tags" Target="../tags/tag702.xml"/><Relationship Id="rId187" Type="http://schemas.openxmlformats.org/officeDocument/2006/relationships/tags" Target="../tags/tag723.xml"/><Relationship Id="rId1" Type="http://schemas.openxmlformats.org/officeDocument/2006/relationships/tags" Target="../tags/tag537.xml"/><Relationship Id="rId28" Type="http://schemas.openxmlformats.org/officeDocument/2006/relationships/tags" Target="../tags/tag564.xml"/><Relationship Id="rId49" Type="http://schemas.openxmlformats.org/officeDocument/2006/relationships/tags" Target="../tags/tag585.xml"/><Relationship Id="rId114" Type="http://schemas.openxmlformats.org/officeDocument/2006/relationships/tags" Target="../tags/tag650.xml"/><Relationship Id="rId60" Type="http://schemas.openxmlformats.org/officeDocument/2006/relationships/tags" Target="../tags/tag596.xml"/><Relationship Id="rId81" Type="http://schemas.openxmlformats.org/officeDocument/2006/relationships/tags" Target="../tags/tag617.xml"/><Relationship Id="rId135" Type="http://schemas.openxmlformats.org/officeDocument/2006/relationships/tags" Target="../tags/tag671.xml"/><Relationship Id="rId156" Type="http://schemas.openxmlformats.org/officeDocument/2006/relationships/tags" Target="../tags/tag692.xml"/><Relationship Id="rId177" Type="http://schemas.openxmlformats.org/officeDocument/2006/relationships/tags" Target="../tags/tag713.xml"/><Relationship Id="rId18" Type="http://schemas.openxmlformats.org/officeDocument/2006/relationships/tags" Target="../tags/tag554.xml"/><Relationship Id="rId39" Type="http://schemas.openxmlformats.org/officeDocument/2006/relationships/tags" Target="../tags/tag575.xml"/></Relationships>
</file>

<file path=ppt/slides/_rels/slide17.xml.rels><?xml version="1.0" encoding="UTF-8" standalone="yes"?>
<Relationships xmlns="http://schemas.openxmlformats.org/package/2006/relationships"><Relationship Id="rId8" Type="http://schemas.openxmlformats.org/officeDocument/2006/relationships/tags" Target="../tags/tag731.xml"/><Relationship Id="rId13" Type="http://schemas.openxmlformats.org/officeDocument/2006/relationships/tags" Target="../tags/tag736.xml"/><Relationship Id="rId18" Type="http://schemas.openxmlformats.org/officeDocument/2006/relationships/tags" Target="../tags/tag741.xml"/><Relationship Id="rId26" Type="http://schemas.openxmlformats.org/officeDocument/2006/relationships/chart" Target="../charts/chart13.xml"/><Relationship Id="rId3" Type="http://schemas.openxmlformats.org/officeDocument/2006/relationships/tags" Target="../tags/tag726.xml"/><Relationship Id="rId21" Type="http://schemas.openxmlformats.org/officeDocument/2006/relationships/tags" Target="../tags/tag744.xml"/><Relationship Id="rId7" Type="http://schemas.openxmlformats.org/officeDocument/2006/relationships/tags" Target="../tags/tag730.xml"/><Relationship Id="rId12" Type="http://schemas.openxmlformats.org/officeDocument/2006/relationships/tags" Target="../tags/tag735.xml"/><Relationship Id="rId17" Type="http://schemas.openxmlformats.org/officeDocument/2006/relationships/tags" Target="../tags/tag740.xml"/><Relationship Id="rId25" Type="http://schemas.openxmlformats.org/officeDocument/2006/relationships/chart" Target="../charts/chart12.xml"/><Relationship Id="rId2" Type="http://schemas.openxmlformats.org/officeDocument/2006/relationships/tags" Target="../tags/tag725.xml"/><Relationship Id="rId16" Type="http://schemas.openxmlformats.org/officeDocument/2006/relationships/tags" Target="../tags/tag739.xml"/><Relationship Id="rId20" Type="http://schemas.openxmlformats.org/officeDocument/2006/relationships/tags" Target="../tags/tag743.xml"/><Relationship Id="rId1" Type="http://schemas.openxmlformats.org/officeDocument/2006/relationships/tags" Target="../tags/tag724.xml"/><Relationship Id="rId6" Type="http://schemas.openxmlformats.org/officeDocument/2006/relationships/tags" Target="../tags/tag729.xml"/><Relationship Id="rId11" Type="http://schemas.openxmlformats.org/officeDocument/2006/relationships/tags" Target="../tags/tag734.xml"/><Relationship Id="rId24" Type="http://schemas.openxmlformats.org/officeDocument/2006/relationships/image" Target="../media/image2.emf"/><Relationship Id="rId5" Type="http://schemas.openxmlformats.org/officeDocument/2006/relationships/tags" Target="../tags/tag728.xml"/><Relationship Id="rId15" Type="http://schemas.openxmlformats.org/officeDocument/2006/relationships/tags" Target="../tags/tag738.xml"/><Relationship Id="rId23" Type="http://schemas.openxmlformats.org/officeDocument/2006/relationships/oleObject" Target="../embeddings/oleObject10.bin"/><Relationship Id="rId10" Type="http://schemas.openxmlformats.org/officeDocument/2006/relationships/tags" Target="../tags/tag733.xml"/><Relationship Id="rId19" Type="http://schemas.openxmlformats.org/officeDocument/2006/relationships/tags" Target="../tags/tag742.xml"/><Relationship Id="rId4" Type="http://schemas.openxmlformats.org/officeDocument/2006/relationships/tags" Target="../tags/tag727.xml"/><Relationship Id="rId9" Type="http://schemas.openxmlformats.org/officeDocument/2006/relationships/tags" Target="../tags/tag732.xml"/><Relationship Id="rId14" Type="http://schemas.openxmlformats.org/officeDocument/2006/relationships/tags" Target="../tags/tag737.xml"/><Relationship Id="rId2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tags" Target="../tags/tag747.xml"/><Relationship Id="rId7" Type="http://schemas.openxmlformats.org/officeDocument/2006/relationships/image" Target="../media/image2.emf"/><Relationship Id="rId2" Type="http://schemas.openxmlformats.org/officeDocument/2006/relationships/tags" Target="../tags/tag746.xml"/><Relationship Id="rId1" Type="http://schemas.openxmlformats.org/officeDocument/2006/relationships/tags" Target="../tags/tag745.xml"/><Relationship Id="rId6" Type="http://schemas.openxmlformats.org/officeDocument/2006/relationships/oleObject" Target="../embeddings/oleObject11.bin"/><Relationship Id="rId5" Type="http://schemas.openxmlformats.org/officeDocument/2006/relationships/slideLayout" Target="../slideLayouts/slideLayout2.xml"/><Relationship Id="rId4" Type="http://schemas.openxmlformats.org/officeDocument/2006/relationships/tags" Target="../tags/tag748.xml"/><Relationship Id="rId9"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0.xml"/><Relationship Id="rId1" Type="http://schemas.openxmlformats.org/officeDocument/2006/relationships/tags" Target="../tags/tag749.xml"/><Relationship Id="rId5" Type="http://schemas.openxmlformats.org/officeDocument/2006/relationships/image" Target="../media/image2.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0.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2.xml"/><Relationship Id="rId1" Type="http://schemas.openxmlformats.org/officeDocument/2006/relationships/tags" Target="../tags/tag751.xml"/><Relationship Id="rId5" Type="http://schemas.openxmlformats.org/officeDocument/2006/relationships/image" Target="../media/image2.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6" Type="http://schemas.openxmlformats.org/officeDocument/2006/relationships/tags" Target="../tags/tag778.xml"/><Relationship Id="rId21" Type="http://schemas.openxmlformats.org/officeDocument/2006/relationships/tags" Target="../tags/tag773.xml"/><Relationship Id="rId42" Type="http://schemas.openxmlformats.org/officeDocument/2006/relationships/tags" Target="../tags/tag794.xml"/><Relationship Id="rId47" Type="http://schemas.openxmlformats.org/officeDocument/2006/relationships/tags" Target="../tags/tag799.xml"/><Relationship Id="rId63" Type="http://schemas.openxmlformats.org/officeDocument/2006/relationships/tags" Target="../tags/tag815.xml"/><Relationship Id="rId68" Type="http://schemas.openxmlformats.org/officeDocument/2006/relationships/tags" Target="../tags/tag820.xml"/><Relationship Id="rId16" Type="http://schemas.openxmlformats.org/officeDocument/2006/relationships/tags" Target="../tags/tag768.xml"/><Relationship Id="rId11" Type="http://schemas.openxmlformats.org/officeDocument/2006/relationships/tags" Target="../tags/tag763.xml"/><Relationship Id="rId24" Type="http://schemas.openxmlformats.org/officeDocument/2006/relationships/tags" Target="../tags/tag776.xml"/><Relationship Id="rId32" Type="http://schemas.openxmlformats.org/officeDocument/2006/relationships/tags" Target="../tags/tag784.xml"/><Relationship Id="rId37" Type="http://schemas.openxmlformats.org/officeDocument/2006/relationships/tags" Target="../tags/tag789.xml"/><Relationship Id="rId40" Type="http://schemas.openxmlformats.org/officeDocument/2006/relationships/tags" Target="../tags/tag792.xml"/><Relationship Id="rId45" Type="http://schemas.openxmlformats.org/officeDocument/2006/relationships/tags" Target="../tags/tag797.xml"/><Relationship Id="rId53" Type="http://schemas.openxmlformats.org/officeDocument/2006/relationships/tags" Target="../tags/tag805.xml"/><Relationship Id="rId58" Type="http://schemas.openxmlformats.org/officeDocument/2006/relationships/tags" Target="../tags/tag810.xml"/><Relationship Id="rId66" Type="http://schemas.openxmlformats.org/officeDocument/2006/relationships/tags" Target="../tags/tag818.xml"/><Relationship Id="rId74" Type="http://schemas.openxmlformats.org/officeDocument/2006/relationships/tags" Target="../tags/tag826.xml"/><Relationship Id="rId79" Type="http://schemas.openxmlformats.org/officeDocument/2006/relationships/chart" Target="../charts/chart16.xml"/><Relationship Id="rId5" Type="http://schemas.openxmlformats.org/officeDocument/2006/relationships/tags" Target="../tags/tag757.xml"/><Relationship Id="rId61" Type="http://schemas.openxmlformats.org/officeDocument/2006/relationships/tags" Target="../tags/tag813.xml"/><Relationship Id="rId19" Type="http://schemas.openxmlformats.org/officeDocument/2006/relationships/tags" Target="../tags/tag771.xml"/><Relationship Id="rId14" Type="http://schemas.openxmlformats.org/officeDocument/2006/relationships/tags" Target="../tags/tag766.xml"/><Relationship Id="rId22" Type="http://schemas.openxmlformats.org/officeDocument/2006/relationships/tags" Target="../tags/tag774.xml"/><Relationship Id="rId27" Type="http://schemas.openxmlformats.org/officeDocument/2006/relationships/tags" Target="../tags/tag779.xml"/><Relationship Id="rId30" Type="http://schemas.openxmlformats.org/officeDocument/2006/relationships/tags" Target="../tags/tag782.xml"/><Relationship Id="rId35" Type="http://schemas.openxmlformats.org/officeDocument/2006/relationships/tags" Target="../tags/tag787.xml"/><Relationship Id="rId43" Type="http://schemas.openxmlformats.org/officeDocument/2006/relationships/tags" Target="../tags/tag795.xml"/><Relationship Id="rId48" Type="http://schemas.openxmlformats.org/officeDocument/2006/relationships/tags" Target="../tags/tag800.xml"/><Relationship Id="rId56" Type="http://schemas.openxmlformats.org/officeDocument/2006/relationships/tags" Target="../tags/tag808.xml"/><Relationship Id="rId64" Type="http://schemas.openxmlformats.org/officeDocument/2006/relationships/tags" Target="../tags/tag816.xml"/><Relationship Id="rId69" Type="http://schemas.openxmlformats.org/officeDocument/2006/relationships/tags" Target="../tags/tag821.xml"/><Relationship Id="rId77" Type="http://schemas.openxmlformats.org/officeDocument/2006/relationships/oleObject" Target="../embeddings/oleObject14.bin"/><Relationship Id="rId8" Type="http://schemas.openxmlformats.org/officeDocument/2006/relationships/tags" Target="../tags/tag760.xml"/><Relationship Id="rId51" Type="http://schemas.openxmlformats.org/officeDocument/2006/relationships/tags" Target="../tags/tag803.xml"/><Relationship Id="rId72" Type="http://schemas.openxmlformats.org/officeDocument/2006/relationships/tags" Target="../tags/tag824.xml"/><Relationship Id="rId80" Type="http://schemas.openxmlformats.org/officeDocument/2006/relationships/chart" Target="../charts/chart17.xml"/><Relationship Id="rId3" Type="http://schemas.openxmlformats.org/officeDocument/2006/relationships/tags" Target="../tags/tag755.xml"/><Relationship Id="rId12" Type="http://schemas.openxmlformats.org/officeDocument/2006/relationships/tags" Target="../tags/tag764.xml"/><Relationship Id="rId17" Type="http://schemas.openxmlformats.org/officeDocument/2006/relationships/tags" Target="../tags/tag769.xml"/><Relationship Id="rId25" Type="http://schemas.openxmlformats.org/officeDocument/2006/relationships/tags" Target="../tags/tag777.xml"/><Relationship Id="rId33" Type="http://schemas.openxmlformats.org/officeDocument/2006/relationships/tags" Target="../tags/tag785.xml"/><Relationship Id="rId38" Type="http://schemas.openxmlformats.org/officeDocument/2006/relationships/tags" Target="../tags/tag790.xml"/><Relationship Id="rId46" Type="http://schemas.openxmlformats.org/officeDocument/2006/relationships/tags" Target="../tags/tag798.xml"/><Relationship Id="rId59" Type="http://schemas.openxmlformats.org/officeDocument/2006/relationships/tags" Target="../tags/tag811.xml"/><Relationship Id="rId67" Type="http://schemas.openxmlformats.org/officeDocument/2006/relationships/tags" Target="../tags/tag819.xml"/><Relationship Id="rId20" Type="http://schemas.openxmlformats.org/officeDocument/2006/relationships/tags" Target="../tags/tag772.xml"/><Relationship Id="rId41" Type="http://schemas.openxmlformats.org/officeDocument/2006/relationships/tags" Target="../tags/tag793.xml"/><Relationship Id="rId54" Type="http://schemas.openxmlformats.org/officeDocument/2006/relationships/tags" Target="../tags/tag806.xml"/><Relationship Id="rId62" Type="http://schemas.openxmlformats.org/officeDocument/2006/relationships/tags" Target="../tags/tag814.xml"/><Relationship Id="rId70" Type="http://schemas.openxmlformats.org/officeDocument/2006/relationships/tags" Target="../tags/tag822.xml"/><Relationship Id="rId75" Type="http://schemas.openxmlformats.org/officeDocument/2006/relationships/slideLayout" Target="../slideLayouts/slideLayout2.xml"/><Relationship Id="rId1" Type="http://schemas.openxmlformats.org/officeDocument/2006/relationships/tags" Target="../tags/tag753.xml"/><Relationship Id="rId6" Type="http://schemas.openxmlformats.org/officeDocument/2006/relationships/tags" Target="../tags/tag758.xml"/><Relationship Id="rId15" Type="http://schemas.openxmlformats.org/officeDocument/2006/relationships/tags" Target="../tags/tag767.xml"/><Relationship Id="rId23" Type="http://schemas.openxmlformats.org/officeDocument/2006/relationships/tags" Target="../tags/tag775.xml"/><Relationship Id="rId28" Type="http://schemas.openxmlformats.org/officeDocument/2006/relationships/tags" Target="../tags/tag780.xml"/><Relationship Id="rId36" Type="http://schemas.openxmlformats.org/officeDocument/2006/relationships/tags" Target="../tags/tag788.xml"/><Relationship Id="rId49" Type="http://schemas.openxmlformats.org/officeDocument/2006/relationships/tags" Target="../tags/tag801.xml"/><Relationship Id="rId57" Type="http://schemas.openxmlformats.org/officeDocument/2006/relationships/tags" Target="../tags/tag809.xml"/><Relationship Id="rId10" Type="http://schemas.openxmlformats.org/officeDocument/2006/relationships/tags" Target="../tags/tag762.xml"/><Relationship Id="rId31" Type="http://schemas.openxmlformats.org/officeDocument/2006/relationships/tags" Target="../tags/tag783.xml"/><Relationship Id="rId44" Type="http://schemas.openxmlformats.org/officeDocument/2006/relationships/tags" Target="../tags/tag796.xml"/><Relationship Id="rId52" Type="http://schemas.openxmlformats.org/officeDocument/2006/relationships/tags" Target="../tags/tag804.xml"/><Relationship Id="rId60" Type="http://schemas.openxmlformats.org/officeDocument/2006/relationships/tags" Target="../tags/tag812.xml"/><Relationship Id="rId65" Type="http://schemas.openxmlformats.org/officeDocument/2006/relationships/tags" Target="../tags/tag817.xml"/><Relationship Id="rId73" Type="http://schemas.openxmlformats.org/officeDocument/2006/relationships/tags" Target="../tags/tag825.xml"/><Relationship Id="rId78" Type="http://schemas.openxmlformats.org/officeDocument/2006/relationships/image" Target="../media/image1.emf"/><Relationship Id="rId4" Type="http://schemas.openxmlformats.org/officeDocument/2006/relationships/tags" Target="../tags/tag756.xml"/><Relationship Id="rId9" Type="http://schemas.openxmlformats.org/officeDocument/2006/relationships/tags" Target="../tags/tag761.xml"/><Relationship Id="rId13" Type="http://schemas.openxmlformats.org/officeDocument/2006/relationships/tags" Target="../tags/tag765.xml"/><Relationship Id="rId18" Type="http://schemas.openxmlformats.org/officeDocument/2006/relationships/tags" Target="../tags/tag770.xml"/><Relationship Id="rId39" Type="http://schemas.openxmlformats.org/officeDocument/2006/relationships/tags" Target="../tags/tag791.xml"/><Relationship Id="rId34" Type="http://schemas.openxmlformats.org/officeDocument/2006/relationships/tags" Target="../tags/tag786.xml"/><Relationship Id="rId50" Type="http://schemas.openxmlformats.org/officeDocument/2006/relationships/tags" Target="../tags/tag802.xml"/><Relationship Id="rId55" Type="http://schemas.openxmlformats.org/officeDocument/2006/relationships/tags" Target="../tags/tag807.xml"/><Relationship Id="rId76" Type="http://schemas.openxmlformats.org/officeDocument/2006/relationships/notesSlide" Target="../notesSlides/notesSlide6.xml"/><Relationship Id="rId7" Type="http://schemas.openxmlformats.org/officeDocument/2006/relationships/tags" Target="../tags/tag759.xml"/><Relationship Id="rId71" Type="http://schemas.openxmlformats.org/officeDocument/2006/relationships/tags" Target="../tags/tag823.xml"/><Relationship Id="rId2" Type="http://schemas.openxmlformats.org/officeDocument/2006/relationships/tags" Target="../tags/tag754.xml"/><Relationship Id="rId29" Type="http://schemas.openxmlformats.org/officeDocument/2006/relationships/tags" Target="../tags/tag78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827.xml"/><Relationship Id="rId4" Type="http://schemas.openxmlformats.org/officeDocument/2006/relationships/image" Target="../media/image2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828.xml"/><Relationship Id="rId4" Type="http://schemas.openxmlformats.org/officeDocument/2006/relationships/image" Target="../media/image2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829.xml"/><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830.xml"/><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831.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832.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833.x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6" Type="http://schemas.openxmlformats.org/officeDocument/2006/relationships/tags" Target="../tags/tag859.xml"/><Relationship Id="rId21" Type="http://schemas.openxmlformats.org/officeDocument/2006/relationships/tags" Target="../tags/tag854.xml"/><Relationship Id="rId42" Type="http://schemas.openxmlformats.org/officeDocument/2006/relationships/tags" Target="../tags/tag875.xml"/><Relationship Id="rId47" Type="http://schemas.openxmlformats.org/officeDocument/2006/relationships/tags" Target="../tags/tag880.xml"/><Relationship Id="rId63" Type="http://schemas.openxmlformats.org/officeDocument/2006/relationships/tags" Target="../tags/tag896.xml"/><Relationship Id="rId68" Type="http://schemas.openxmlformats.org/officeDocument/2006/relationships/tags" Target="../tags/tag901.xml"/><Relationship Id="rId84" Type="http://schemas.openxmlformats.org/officeDocument/2006/relationships/image" Target="../media/image2.emf"/><Relationship Id="rId16" Type="http://schemas.openxmlformats.org/officeDocument/2006/relationships/tags" Target="../tags/tag849.xml"/><Relationship Id="rId11" Type="http://schemas.openxmlformats.org/officeDocument/2006/relationships/tags" Target="../tags/tag844.xml"/><Relationship Id="rId32" Type="http://schemas.openxmlformats.org/officeDocument/2006/relationships/tags" Target="../tags/tag865.xml"/><Relationship Id="rId37" Type="http://schemas.openxmlformats.org/officeDocument/2006/relationships/tags" Target="../tags/tag870.xml"/><Relationship Id="rId53" Type="http://schemas.openxmlformats.org/officeDocument/2006/relationships/tags" Target="../tags/tag886.xml"/><Relationship Id="rId58" Type="http://schemas.openxmlformats.org/officeDocument/2006/relationships/tags" Target="../tags/tag891.xml"/><Relationship Id="rId74" Type="http://schemas.openxmlformats.org/officeDocument/2006/relationships/tags" Target="../tags/tag907.xml"/><Relationship Id="rId79" Type="http://schemas.openxmlformats.org/officeDocument/2006/relationships/tags" Target="../tags/tag912.xml"/><Relationship Id="rId5" Type="http://schemas.openxmlformats.org/officeDocument/2006/relationships/tags" Target="../tags/tag838.xml"/><Relationship Id="rId19" Type="http://schemas.openxmlformats.org/officeDocument/2006/relationships/tags" Target="../tags/tag852.xml"/><Relationship Id="rId14" Type="http://schemas.openxmlformats.org/officeDocument/2006/relationships/tags" Target="../tags/tag847.xml"/><Relationship Id="rId22" Type="http://schemas.openxmlformats.org/officeDocument/2006/relationships/tags" Target="../tags/tag855.xml"/><Relationship Id="rId27" Type="http://schemas.openxmlformats.org/officeDocument/2006/relationships/tags" Target="../tags/tag860.xml"/><Relationship Id="rId30" Type="http://schemas.openxmlformats.org/officeDocument/2006/relationships/tags" Target="../tags/tag863.xml"/><Relationship Id="rId35" Type="http://schemas.openxmlformats.org/officeDocument/2006/relationships/tags" Target="../tags/tag868.xml"/><Relationship Id="rId43" Type="http://schemas.openxmlformats.org/officeDocument/2006/relationships/tags" Target="../tags/tag876.xml"/><Relationship Id="rId48" Type="http://schemas.openxmlformats.org/officeDocument/2006/relationships/tags" Target="../tags/tag881.xml"/><Relationship Id="rId56" Type="http://schemas.openxmlformats.org/officeDocument/2006/relationships/tags" Target="../tags/tag889.xml"/><Relationship Id="rId64" Type="http://schemas.openxmlformats.org/officeDocument/2006/relationships/tags" Target="../tags/tag897.xml"/><Relationship Id="rId69" Type="http://schemas.openxmlformats.org/officeDocument/2006/relationships/tags" Target="../tags/tag902.xml"/><Relationship Id="rId77" Type="http://schemas.openxmlformats.org/officeDocument/2006/relationships/tags" Target="../tags/tag910.xml"/><Relationship Id="rId8" Type="http://schemas.openxmlformats.org/officeDocument/2006/relationships/tags" Target="../tags/tag841.xml"/><Relationship Id="rId51" Type="http://schemas.openxmlformats.org/officeDocument/2006/relationships/tags" Target="../tags/tag884.xml"/><Relationship Id="rId72" Type="http://schemas.openxmlformats.org/officeDocument/2006/relationships/tags" Target="../tags/tag905.xml"/><Relationship Id="rId80" Type="http://schemas.openxmlformats.org/officeDocument/2006/relationships/tags" Target="../tags/tag913.xml"/><Relationship Id="rId85" Type="http://schemas.openxmlformats.org/officeDocument/2006/relationships/chart" Target="../charts/chart18.xml"/><Relationship Id="rId3" Type="http://schemas.openxmlformats.org/officeDocument/2006/relationships/tags" Target="../tags/tag836.xml"/><Relationship Id="rId12" Type="http://schemas.openxmlformats.org/officeDocument/2006/relationships/tags" Target="../tags/tag845.xml"/><Relationship Id="rId17" Type="http://schemas.openxmlformats.org/officeDocument/2006/relationships/tags" Target="../tags/tag850.xml"/><Relationship Id="rId25" Type="http://schemas.openxmlformats.org/officeDocument/2006/relationships/tags" Target="../tags/tag858.xml"/><Relationship Id="rId33" Type="http://schemas.openxmlformats.org/officeDocument/2006/relationships/tags" Target="../tags/tag866.xml"/><Relationship Id="rId38" Type="http://schemas.openxmlformats.org/officeDocument/2006/relationships/tags" Target="../tags/tag871.xml"/><Relationship Id="rId46" Type="http://schemas.openxmlformats.org/officeDocument/2006/relationships/tags" Target="../tags/tag879.xml"/><Relationship Id="rId59" Type="http://schemas.openxmlformats.org/officeDocument/2006/relationships/tags" Target="../tags/tag892.xml"/><Relationship Id="rId67" Type="http://schemas.openxmlformats.org/officeDocument/2006/relationships/tags" Target="../tags/tag900.xml"/><Relationship Id="rId20" Type="http://schemas.openxmlformats.org/officeDocument/2006/relationships/tags" Target="../tags/tag853.xml"/><Relationship Id="rId41" Type="http://schemas.openxmlformats.org/officeDocument/2006/relationships/tags" Target="../tags/tag874.xml"/><Relationship Id="rId54" Type="http://schemas.openxmlformats.org/officeDocument/2006/relationships/tags" Target="../tags/tag887.xml"/><Relationship Id="rId62" Type="http://schemas.openxmlformats.org/officeDocument/2006/relationships/tags" Target="../tags/tag895.xml"/><Relationship Id="rId70" Type="http://schemas.openxmlformats.org/officeDocument/2006/relationships/tags" Target="../tags/tag903.xml"/><Relationship Id="rId75" Type="http://schemas.openxmlformats.org/officeDocument/2006/relationships/tags" Target="../tags/tag908.xml"/><Relationship Id="rId83" Type="http://schemas.openxmlformats.org/officeDocument/2006/relationships/oleObject" Target="../embeddings/oleObject19.bin"/><Relationship Id="rId1" Type="http://schemas.openxmlformats.org/officeDocument/2006/relationships/tags" Target="../tags/tag834.xml"/><Relationship Id="rId6" Type="http://schemas.openxmlformats.org/officeDocument/2006/relationships/tags" Target="../tags/tag839.xml"/><Relationship Id="rId15" Type="http://schemas.openxmlformats.org/officeDocument/2006/relationships/tags" Target="../tags/tag848.xml"/><Relationship Id="rId23" Type="http://schemas.openxmlformats.org/officeDocument/2006/relationships/tags" Target="../tags/tag856.xml"/><Relationship Id="rId28" Type="http://schemas.openxmlformats.org/officeDocument/2006/relationships/tags" Target="../tags/tag861.xml"/><Relationship Id="rId36" Type="http://schemas.openxmlformats.org/officeDocument/2006/relationships/tags" Target="../tags/tag869.xml"/><Relationship Id="rId49" Type="http://schemas.openxmlformats.org/officeDocument/2006/relationships/tags" Target="../tags/tag882.xml"/><Relationship Id="rId57" Type="http://schemas.openxmlformats.org/officeDocument/2006/relationships/tags" Target="../tags/tag890.xml"/><Relationship Id="rId10" Type="http://schemas.openxmlformats.org/officeDocument/2006/relationships/tags" Target="../tags/tag843.xml"/><Relationship Id="rId31" Type="http://schemas.openxmlformats.org/officeDocument/2006/relationships/tags" Target="../tags/tag864.xml"/><Relationship Id="rId44" Type="http://schemas.openxmlformats.org/officeDocument/2006/relationships/tags" Target="../tags/tag877.xml"/><Relationship Id="rId52" Type="http://schemas.openxmlformats.org/officeDocument/2006/relationships/tags" Target="../tags/tag885.xml"/><Relationship Id="rId60" Type="http://schemas.openxmlformats.org/officeDocument/2006/relationships/tags" Target="../tags/tag893.xml"/><Relationship Id="rId65" Type="http://schemas.openxmlformats.org/officeDocument/2006/relationships/tags" Target="../tags/tag898.xml"/><Relationship Id="rId73" Type="http://schemas.openxmlformats.org/officeDocument/2006/relationships/tags" Target="../tags/tag906.xml"/><Relationship Id="rId78" Type="http://schemas.openxmlformats.org/officeDocument/2006/relationships/tags" Target="../tags/tag911.xml"/><Relationship Id="rId81" Type="http://schemas.openxmlformats.org/officeDocument/2006/relationships/tags" Target="../tags/tag914.xml"/><Relationship Id="rId4" Type="http://schemas.openxmlformats.org/officeDocument/2006/relationships/tags" Target="../tags/tag837.xml"/><Relationship Id="rId9" Type="http://schemas.openxmlformats.org/officeDocument/2006/relationships/tags" Target="../tags/tag842.xml"/><Relationship Id="rId13" Type="http://schemas.openxmlformats.org/officeDocument/2006/relationships/tags" Target="../tags/tag846.xml"/><Relationship Id="rId18" Type="http://schemas.openxmlformats.org/officeDocument/2006/relationships/tags" Target="../tags/tag851.xml"/><Relationship Id="rId39" Type="http://schemas.openxmlformats.org/officeDocument/2006/relationships/tags" Target="../tags/tag872.xml"/><Relationship Id="rId34" Type="http://schemas.openxmlformats.org/officeDocument/2006/relationships/tags" Target="../tags/tag867.xml"/><Relationship Id="rId50" Type="http://schemas.openxmlformats.org/officeDocument/2006/relationships/tags" Target="../tags/tag883.xml"/><Relationship Id="rId55" Type="http://schemas.openxmlformats.org/officeDocument/2006/relationships/tags" Target="../tags/tag888.xml"/><Relationship Id="rId76" Type="http://schemas.openxmlformats.org/officeDocument/2006/relationships/tags" Target="../tags/tag909.xml"/><Relationship Id="rId7" Type="http://schemas.openxmlformats.org/officeDocument/2006/relationships/tags" Target="../tags/tag840.xml"/><Relationship Id="rId71" Type="http://schemas.openxmlformats.org/officeDocument/2006/relationships/tags" Target="../tags/tag904.xml"/><Relationship Id="rId2" Type="http://schemas.openxmlformats.org/officeDocument/2006/relationships/tags" Target="../tags/tag835.xml"/><Relationship Id="rId29" Type="http://schemas.openxmlformats.org/officeDocument/2006/relationships/tags" Target="../tags/tag862.xml"/><Relationship Id="rId24" Type="http://schemas.openxmlformats.org/officeDocument/2006/relationships/tags" Target="../tags/tag857.xml"/><Relationship Id="rId40" Type="http://schemas.openxmlformats.org/officeDocument/2006/relationships/tags" Target="../tags/tag873.xml"/><Relationship Id="rId45" Type="http://schemas.openxmlformats.org/officeDocument/2006/relationships/tags" Target="../tags/tag878.xml"/><Relationship Id="rId66" Type="http://schemas.openxmlformats.org/officeDocument/2006/relationships/tags" Target="../tags/tag899.xml"/><Relationship Id="rId61" Type="http://schemas.openxmlformats.org/officeDocument/2006/relationships/tags" Target="../tags/tag894.xml"/><Relationship Id="rId8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3" Type="http://schemas.openxmlformats.org/officeDocument/2006/relationships/tags" Target="../tags/tag927.xml"/><Relationship Id="rId18" Type="http://schemas.openxmlformats.org/officeDocument/2006/relationships/tags" Target="../tags/tag932.xml"/><Relationship Id="rId26" Type="http://schemas.openxmlformats.org/officeDocument/2006/relationships/tags" Target="../tags/tag940.xml"/><Relationship Id="rId39" Type="http://schemas.openxmlformats.org/officeDocument/2006/relationships/slideLayout" Target="../slideLayouts/slideLayout2.xml"/><Relationship Id="rId21" Type="http://schemas.openxmlformats.org/officeDocument/2006/relationships/tags" Target="../tags/tag935.xml"/><Relationship Id="rId34" Type="http://schemas.openxmlformats.org/officeDocument/2006/relationships/tags" Target="../tags/tag948.xml"/><Relationship Id="rId42" Type="http://schemas.openxmlformats.org/officeDocument/2006/relationships/chart" Target="../charts/chart19.xml"/><Relationship Id="rId7" Type="http://schemas.openxmlformats.org/officeDocument/2006/relationships/tags" Target="../tags/tag921.xml"/><Relationship Id="rId2" Type="http://schemas.openxmlformats.org/officeDocument/2006/relationships/tags" Target="../tags/tag916.xml"/><Relationship Id="rId16" Type="http://schemas.openxmlformats.org/officeDocument/2006/relationships/tags" Target="../tags/tag930.xml"/><Relationship Id="rId20" Type="http://schemas.openxmlformats.org/officeDocument/2006/relationships/tags" Target="../tags/tag934.xml"/><Relationship Id="rId29" Type="http://schemas.openxmlformats.org/officeDocument/2006/relationships/tags" Target="../tags/tag943.xml"/><Relationship Id="rId41" Type="http://schemas.openxmlformats.org/officeDocument/2006/relationships/image" Target="../media/image2.emf"/><Relationship Id="rId1" Type="http://schemas.openxmlformats.org/officeDocument/2006/relationships/tags" Target="../tags/tag915.xml"/><Relationship Id="rId6" Type="http://schemas.openxmlformats.org/officeDocument/2006/relationships/tags" Target="../tags/tag920.xml"/><Relationship Id="rId11" Type="http://schemas.openxmlformats.org/officeDocument/2006/relationships/tags" Target="../tags/tag925.xml"/><Relationship Id="rId24" Type="http://schemas.openxmlformats.org/officeDocument/2006/relationships/tags" Target="../tags/tag938.xml"/><Relationship Id="rId32" Type="http://schemas.openxmlformats.org/officeDocument/2006/relationships/tags" Target="../tags/tag946.xml"/><Relationship Id="rId37" Type="http://schemas.openxmlformats.org/officeDocument/2006/relationships/tags" Target="../tags/tag951.xml"/><Relationship Id="rId40" Type="http://schemas.openxmlformats.org/officeDocument/2006/relationships/oleObject" Target="../embeddings/oleObject20.bin"/><Relationship Id="rId5" Type="http://schemas.openxmlformats.org/officeDocument/2006/relationships/tags" Target="../tags/tag919.xml"/><Relationship Id="rId15" Type="http://schemas.openxmlformats.org/officeDocument/2006/relationships/tags" Target="../tags/tag929.xml"/><Relationship Id="rId23" Type="http://schemas.openxmlformats.org/officeDocument/2006/relationships/tags" Target="../tags/tag937.xml"/><Relationship Id="rId28" Type="http://schemas.openxmlformats.org/officeDocument/2006/relationships/tags" Target="../tags/tag942.xml"/><Relationship Id="rId36" Type="http://schemas.openxmlformats.org/officeDocument/2006/relationships/tags" Target="../tags/tag950.xml"/><Relationship Id="rId10" Type="http://schemas.openxmlformats.org/officeDocument/2006/relationships/tags" Target="../tags/tag924.xml"/><Relationship Id="rId19" Type="http://schemas.openxmlformats.org/officeDocument/2006/relationships/tags" Target="../tags/tag933.xml"/><Relationship Id="rId31" Type="http://schemas.openxmlformats.org/officeDocument/2006/relationships/tags" Target="../tags/tag945.xml"/><Relationship Id="rId4" Type="http://schemas.openxmlformats.org/officeDocument/2006/relationships/tags" Target="../tags/tag918.xml"/><Relationship Id="rId9" Type="http://schemas.openxmlformats.org/officeDocument/2006/relationships/tags" Target="../tags/tag923.xml"/><Relationship Id="rId14" Type="http://schemas.openxmlformats.org/officeDocument/2006/relationships/tags" Target="../tags/tag928.xml"/><Relationship Id="rId22" Type="http://schemas.openxmlformats.org/officeDocument/2006/relationships/tags" Target="../tags/tag936.xml"/><Relationship Id="rId27" Type="http://schemas.openxmlformats.org/officeDocument/2006/relationships/tags" Target="../tags/tag941.xml"/><Relationship Id="rId30" Type="http://schemas.openxmlformats.org/officeDocument/2006/relationships/tags" Target="../tags/tag944.xml"/><Relationship Id="rId35" Type="http://schemas.openxmlformats.org/officeDocument/2006/relationships/tags" Target="../tags/tag949.xml"/><Relationship Id="rId43" Type="http://schemas.openxmlformats.org/officeDocument/2006/relationships/chart" Target="../charts/chart20.xml"/><Relationship Id="rId8" Type="http://schemas.openxmlformats.org/officeDocument/2006/relationships/tags" Target="../tags/tag922.xml"/><Relationship Id="rId3" Type="http://schemas.openxmlformats.org/officeDocument/2006/relationships/tags" Target="../tags/tag917.xml"/><Relationship Id="rId12" Type="http://schemas.openxmlformats.org/officeDocument/2006/relationships/tags" Target="../tags/tag926.xml"/><Relationship Id="rId17" Type="http://schemas.openxmlformats.org/officeDocument/2006/relationships/tags" Target="../tags/tag931.xml"/><Relationship Id="rId25" Type="http://schemas.openxmlformats.org/officeDocument/2006/relationships/tags" Target="../tags/tag939.xml"/><Relationship Id="rId33" Type="http://schemas.openxmlformats.org/officeDocument/2006/relationships/tags" Target="../tags/tag947.xml"/><Relationship Id="rId38" Type="http://schemas.openxmlformats.org/officeDocument/2006/relationships/tags" Target="../tags/tag95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3" Type="http://schemas.openxmlformats.org/officeDocument/2006/relationships/tags" Target="../tags/tag965.xml"/><Relationship Id="rId18" Type="http://schemas.openxmlformats.org/officeDocument/2006/relationships/tags" Target="../tags/tag970.xml"/><Relationship Id="rId26" Type="http://schemas.openxmlformats.org/officeDocument/2006/relationships/tags" Target="../tags/tag978.xml"/><Relationship Id="rId39" Type="http://schemas.openxmlformats.org/officeDocument/2006/relationships/tags" Target="../tags/tag991.xml"/><Relationship Id="rId21" Type="http://schemas.openxmlformats.org/officeDocument/2006/relationships/tags" Target="../tags/tag973.xml"/><Relationship Id="rId34" Type="http://schemas.openxmlformats.org/officeDocument/2006/relationships/tags" Target="../tags/tag986.xml"/><Relationship Id="rId42" Type="http://schemas.openxmlformats.org/officeDocument/2006/relationships/slideLayout" Target="../slideLayouts/slideLayout2.xml"/><Relationship Id="rId7" Type="http://schemas.openxmlformats.org/officeDocument/2006/relationships/tags" Target="../tags/tag959.xml"/><Relationship Id="rId2" Type="http://schemas.openxmlformats.org/officeDocument/2006/relationships/tags" Target="../tags/tag954.xml"/><Relationship Id="rId16" Type="http://schemas.openxmlformats.org/officeDocument/2006/relationships/tags" Target="../tags/tag968.xml"/><Relationship Id="rId29" Type="http://schemas.openxmlformats.org/officeDocument/2006/relationships/tags" Target="../tags/tag981.xml"/><Relationship Id="rId1" Type="http://schemas.openxmlformats.org/officeDocument/2006/relationships/tags" Target="../tags/tag953.xml"/><Relationship Id="rId6" Type="http://schemas.openxmlformats.org/officeDocument/2006/relationships/tags" Target="../tags/tag958.xml"/><Relationship Id="rId11" Type="http://schemas.openxmlformats.org/officeDocument/2006/relationships/tags" Target="../tags/tag963.xml"/><Relationship Id="rId24" Type="http://schemas.openxmlformats.org/officeDocument/2006/relationships/tags" Target="../tags/tag976.xml"/><Relationship Id="rId32" Type="http://schemas.openxmlformats.org/officeDocument/2006/relationships/tags" Target="../tags/tag984.xml"/><Relationship Id="rId37" Type="http://schemas.openxmlformats.org/officeDocument/2006/relationships/tags" Target="../tags/tag989.xml"/><Relationship Id="rId40" Type="http://schemas.openxmlformats.org/officeDocument/2006/relationships/tags" Target="../tags/tag992.xml"/><Relationship Id="rId45" Type="http://schemas.openxmlformats.org/officeDocument/2006/relationships/chart" Target="../charts/chart21.xml"/><Relationship Id="rId5" Type="http://schemas.openxmlformats.org/officeDocument/2006/relationships/tags" Target="../tags/tag957.xml"/><Relationship Id="rId15" Type="http://schemas.openxmlformats.org/officeDocument/2006/relationships/tags" Target="../tags/tag967.xml"/><Relationship Id="rId23" Type="http://schemas.openxmlformats.org/officeDocument/2006/relationships/tags" Target="../tags/tag975.xml"/><Relationship Id="rId28" Type="http://schemas.openxmlformats.org/officeDocument/2006/relationships/tags" Target="../tags/tag980.xml"/><Relationship Id="rId36" Type="http://schemas.openxmlformats.org/officeDocument/2006/relationships/tags" Target="../tags/tag988.xml"/><Relationship Id="rId10" Type="http://schemas.openxmlformats.org/officeDocument/2006/relationships/tags" Target="../tags/tag962.xml"/><Relationship Id="rId19" Type="http://schemas.openxmlformats.org/officeDocument/2006/relationships/tags" Target="../tags/tag971.xml"/><Relationship Id="rId31" Type="http://schemas.openxmlformats.org/officeDocument/2006/relationships/tags" Target="../tags/tag983.xml"/><Relationship Id="rId44" Type="http://schemas.openxmlformats.org/officeDocument/2006/relationships/image" Target="../media/image2.emf"/><Relationship Id="rId4" Type="http://schemas.openxmlformats.org/officeDocument/2006/relationships/tags" Target="../tags/tag956.xml"/><Relationship Id="rId9" Type="http://schemas.openxmlformats.org/officeDocument/2006/relationships/tags" Target="../tags/tag961.xml"/><Relationship Id="rId14" Type="http://schemas.openxmlformats.org/officeDocument/2006/relationships/tags" Target="../tags/tag966.xml"/><Relationship Id="rId22" Type="http://schemas.openxmlformats.org/officeDocument/2006/relationships/tags" Target="../tags/tag974.xml"/><Relationship Id="rId27" Type="http://schemas.openxmlformats.org/officeDocument/2006/relationships/tags" Target="../tags/tag979.xml"/><Relationship Id="rId30" Type="http://schemas.openxmlformats.org/officeDocument/2006/relationships/tags" Target="../tags/tag982.xml"/><Relationship Id="rId35" Type="http://schemas.openxmlformats.org/officeDocument/2006/relationships/tags" Target="../tags/tag987.xml"/><Relationship Id="rId43" Type="http://schemas.openxmlformats.org/officeDocument/2006/relationships/oleObject" Target="../embeddings/oleObject21.bin"/><Relationship Id="rId8" Type="http://schemas.openxmlformats.org/officeDocument/2006/relationships/tags" Target="../tags/tag960.xml"/><Relationship Id="rId3" Type="http://schemas.openxmlformats.org/officeDocument/2006/relationships/tags" Target="../tags/tag955.xml"/><Relationship Id="rId12" Type="http://schemas.openxmlformats.org/officeDocument/2006/relationships/tags" Target="../tags/tag964.xml"/><Relationship Id="rId17" Type="http://schemas.openxmlformats.org/officeDocument/2006/relationships/tags" Target="../tags/tag969.xml"/><Relationship Id="rId25" Type="http://schemas.openxmlformats.org/officeDocument/2006/relationships/tags" Target="../tags/tag977.xml"/><Relationship Id="rId33" Type="http://schemas.openxmlformats.org/officeDocument/2006/relationships/tags" Target="../tags/tag985.xml"/><Relationship Id="rId38" Type="http://schemas.openxmlformats.org/officeDocument/2006/relationships/tags" Target="../tags/tag990.xml"/><Relationship Id="rId46" Type="http://schemas.openxmlformats.org/officeDocument/2006/relationships/chart" Target="../charts/chart22.xml"/><Relationship Id="rId20" Type="http://schemas.openxmlformats.org/officeDocument/2006/relationships/tags" Target="../tags/tag972.xml"/><Relationship Id="rId41" Type="http://schemas.openxmlformats.org/officeDocument/2006/relationships/tags" Target="../tags/tag99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96.xml"/><Relationship Id="rId7" Type="http://schemas.openxmlformats.org/officeDocument/2006/relationships/tags" Target="../tags/tag1000.xml"/><Relationship Id="rId2" Type="http://schemas.openxmlformats.org/officeDocument/2006/relationships/tags" Target="../tags/tag995.xml"/><Relationship Id="rId1" Type="http://schemas.openxmlformats.org/officeDocument/2006/relationships/tags" Target="../tags/tag994.xml"/><Relationship Id="rId6" Type="http://schemas.openxmlformats.org/officeDocument/2006/relationships/tags" Target="../tags/tag999.xml"/><Relationship Id="rId11" Type="http://schemas.openxmlformats.org/officeDocument/2006/relationships/chart" Target="../charts/chart23.xml"/><Relationship Id="rId5" Type="http://schemas.openxmlformats.org/officeDocument/2006/relationships/tags" Target="../tags/tag998.xml"/><Relationship Id="rId10" Type="http://schemas.openxmlformats.org/officeDocument/2006/relationships/image" Target="../media/image21.emf"/><Relationship Id="rId4" Type="http://schemas.openxmlformats.org/officeDocument/2006/relationships/tags" Target="../tags/tag997.xml"/><Relationship Id="rId9" Type="http://schemas.openxmlformats.org/officeDocument/2006/relationships/oleObject" Target="../embeddings/oleObject22.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1001.xml"/><Relationship Id="rId4" Type="http://schemas.openxmlformats.org/officeDocument/2006/relationships/image" Target="../media/image21.emf"/></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3.xml"/><Relationship Id="rId1" Type="http://schemas.openxmlformats.org/officeDocument/2006/relationships/tags" Target="../tags/tag1002.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1004.xml"/><Relationship Id="rId4" Type="http://schemas.openxmlformats.org/officeDocument/2006/relationships/image" Target="../media/image20.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1005.xml"/><Relationship Id="rId4" Type="http://schemas.openxmlformats.org/officeDocument/2006/relationships/image" Target="../media/image20.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99" Type="http://schemas.openxmlformats.org/officeDocument/2006/relationships/tags" Target="../tags/tag305.xml"/><Relationship Id="rId21" Type="http://schemas.openxmlformats.org/officeDocument/2006/relationships/tags" Target="../tags/tag27.xml"/><Relationship Id="rId63" Type="http://schemas.openxmlformats.org/officeDocument/2006/relationships/tags" Target="../tags/tag69.xml"/><Relationship Id="rId159" Type="http://schemas.openxmlformats.org/officeDocument/2006/relationships/tags" Target="../tags/tag165.xml"/><Relationship Id="rId170" Type="http://schemas.openxmlformats.org/officeDocument/2006/relationships/tags" Target="../tags/tag176.xml"/><Relationship Id="rId226" Type="http://schemas.openxmlformats.org/officeDocument/2006/relationships/tags" Target="../tags/tag232.xml"/><Relationship Id="rId268" Type="http://schemas.openxmlformats.org/officeDocument/2006/relationships/tags" Target="../tags/tag274.xml"/><Relationship Id="rId32" Type="http://schemas.openxmlformats.org/officeDocument/2006/relationships/tags" Target="../tags/tag38.xml"/><Relationship Id="rId74" Type="http://schemas.openxmlformats.org/officeDocument/2006/relationships/tags" Target="../tags/tag80.xml"/><Relationship Id="rId128" Type="http://schemas.openxmlformats.org/officeDocument/2006/relationships/tags" Target="../tags/tag134.xml"/><Relationship Id="rId5" Type="http://schemas.openxmlformats.org/officeDocument/2006/relationships/tags" Target="../tags/tag11.xml"/><Relationship Id="rId181" Type="http://schemas.openxmlformats.org/officeDocument/2006/relationships/tags" Target="../tags/tag187.xml"/><Relationship Id="rId237" Type="http://schemas.openxmlformats.org/officeDocument/2006/relationships/tags" Target="../tags/tag243.xml"/><Relationship Id="rId279" Type="http://schemas.openxmlformats.org/officeDocument/2006/relationships/tags" Target="../tags/tag285.xml"/><Relationship Id="rId43" Type="http://schemas.openxmlformats.org/officeDocument/2006/relationships/tags" Target="../tags/tag49.xml"/><Relationship Id="rId139" Type="http://schemas.openxmlformats.org/officeDocument/2006/relationships/tags" Target="../tags/tag145.xml"/><Relationship Id="rId290" Type="http://schemas.openxmlformats.org/officeDocument/2006/relationships/tags" Target="../tags/tag296.xml"/><Relationship Id="rId304" Type="http://schemas.openxmlformats.org/officeDocument/2006/relationships/notesSlide" Target="../notesSlides/notesSlide4.xml"/><Relationship Id="rId85" Type="http://schemas.openxmlformats.org/officeDocument/2006/relationships/tags" Target="../tags/tag91.xml"/><Relationship Id="rId150" Type="http://schemas.openxmlformats.org/officeDocument/2006/relationships/tags" Target="../tags/tag156.xml"/><Relationship Id="rId192" Type="http://schemas.openxmlformats.org/officeDocument/2006/relationships/tags" Target="../tags/tag198.xml"/><Relationship Id="rId206" Type="http://schemas.openxmlformats.org/officeDocument/2006/relationships/tags" Target="../tags/tag212.xml"/><Relationship Id="rId248" Type="http://schemas.openxmlformats.org/officeDocument/2006/relationships/tags" Target="../tags/tag254.xml"/><Relationship Id="rId12" Type="http://schemas.openxmlformats.org/officeDocument/2006/relationships/tags" Target="../tags/tag18.xml"/><Relationship Id="rId108" Type="http://schemas.openxmlformats.org/officeDocument/2006/relationships/tags" Target="../tags/tag114.xml"/><Relationship Id="rId54" Type="http://schemas.openxmlformats.org/officeDocument/2006/relationships/tags" Target="../tags/tag60.xml"/><Relationship Id="rId96" Type="http://schemas.openxmlformats.org/officeDocument/2006/relationships/tags" Target="../tags/tag102.xml"/><Relationship Id="rId161" Type="http://schemas.openxmlformats.org/officeDocument/2006/relationships/tags" Target="../tags/tag167.xml"/><Relationship Id="rId217" Type="http://schemas.openxmlformats.org/officeDocument/2006/relationships/tags" Target="../tags/tag223.xml"/><Relationship Id="rId259" Type="http://schemas.openxmlformats.org/officeDocument/2006/relationships/tags" Target="../tags/tag265.xml"/><Relationship Id="rId23" Type="http://schemas.openxmlformats.org/officeDocument/2006/relationships/tags" Target="../tags/tag29.xml"/><Relationship Id="rId119" Type="http://schemas.openxmlformats.org/officeDocument/2006/relationships/tags" Target="../tags/tag125.xml"/><Relationship Id="rId270" Type="http://schemas.openxmlformats.org/officeDocument/2006/relationships/tags" Target="../tags/tag276.xml"/><Relationship Id="rId291" Type="http://schemas.openxmlformats.org/officeDocument/2006/relationships/tags" Target="../tags/tag297.xml"/><Relationship Id="rId305" Type="http://schemas.openxmlformats.org/officeDocument/2006/relationships/oleObject" Target="../embeddings/oleObject5.bin"/><Relationship Id="rId44" Type="http://schemas.openxmlformats.org/officeDocument/2006/relationships/tags" Target="../tags/tag50.xml"/><Relationship Id="rId65" Type="http://schemas.openxmlformats.org/officeDocument/2006/relationships/tags" Target="../tags/tag71.xml"/><Relationship Id="rId86" Type="http://schemas.openxmlformats.org/officeDocument/2006/relationships/tags" Target="../tags/tag92.xml"/><Relationship Id="rId130" Type="http://schemas.openxmlformats.org/officeDocument/2006/relationships/tags" Target="../tags/tag136.xml"/><Relationship Id="rId151" Type="http://schemas.openxmlformats.org/officeDocument/2006/relationships/tags" Target="../tags/tag157.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228" Type="http://schemas.openxmlformats.org/officeDocument/2006/relationships/tags" Target="../tags/tag234.xml"/><Relationship Id="rId249" Type="http://schemas.openxmlformats.org/officeDocument/2006/relationships/tags" Target="../tags/tag255.xml"/><Relationship Id="rId13" Type="http://schemas.openxmlformats.org/officeDocument/2006/relationships/tags" Target="../tags/tag19.xml"/><Relationship Id="rId109" Type="http://schemas.openxmlformats.org/officeDocument/2006/relationships/tags" Target="../tags/tag115.xml"/><Relationship Id="rId260" Type="http://schemas.openxmlformats.org/officeDocument/2006/relationships/tags" Target="../tags/tag266.xml"/><Relationship Id="rId281" Type="http://schemas.openxmlformats.org/officeDocument/2006/relationships/tags" Target="../tags/tag287.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tags" Target="../tags/tag224.xml"/><Relationship Id="rId239" Type="http://schemas.openxmlformats.org/officeDocument/2006/relationships/tags" Target="../tags/tag245.xml"/><Relationship Id="rId250" Type="http://schemas.openxmlformats.org/officeDocument/2006/relationships/tags" Target="../tags/tag256.xml"/><Relationship Id="rId271" Type="http://schemas.openxmlformats.org/officeDocument/2006/relationships/tags" Target="../tags/tag277.xml"/><Relationship Id="rId292" Type="http://schemas.openxmlformats.org/officeDocument/2006/relationships/tags" Target="../tags/tag298.xml"/><Relationship Id="rId306" Type="http://schemas.openxmlformats.org/officeDocument/2006/relationships/image" Target="../media/image1.emf"/><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229" Type="http://schemas.openxmlformats.org/officeDocument/2006/relationships/tags" Target="../tags/tag235.xml"/><Relationship Id="rId240" Type="http://schemas.openxmlformats.org/officeDocument/2006/relationships/tags" Target="../tags/tag246.xml"/><Relationship Id="rId261" Type="http://schemas.openxmlformats.org/officeDocument/2006/relationships/tags" Target="../tags/tag267.xml"/><Relationship Id="rId14" Type="http://schemas.openxmlformats.org/officeDocument/2006/relationships/tags" Target="../tags/tag20.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282" Type="http://schemas.openxmlformats.org/officeDocument/2006/relationships/tags" Target="../tags/tag288.xml"/><Relationship Id="rId8" Type="http://schemas.openxmlformats.org/officeDocument/2006/relationships/tags" Target="../tags/tag14.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219" Type="http://schemas.openxmlformats.org/officeDocument/2006/relationships/tags" Target="../tags/tag225.xml"/><Relationship Id="rId230" Type="http://schemas.openxmlformats.org/officeDocument/2006/relationships/tags" Target="../tags/tag236.xml"/><Relationship Id="rId251" Type="http://schemas.openxmlformats.org/officeDocument/2006/relationships/tags" Target="../tags/tag257.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272" Type="http://schemas.openxmlformats.org/officeDocument/2006/relationships/tags" Target="../tags/tag278.xml"/><Relationship Id="rId293" Type="http://schemas.openxmlformats.org/officeDocument/2006/relationships/tags" Target="../tags/tag299.xml"/><Relationship Id="rId307" Type="http://schemas.openxmlformats.org/officeDocument/2006/relationships/chart" Target="../charts/chart1.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95" Type="http://schemas.openxmlformats.org/officeDocument/2006/relationships/tags" Target="../tags/tag201.xml"/><Relationship Id="rId209" Type="http://schemas.openxmlformats.org/officeDocument/2006/relationships/tags" Target="../tags/tag215.xml"/><Relationship Id="rId220" Type="http://schemas.openxmlformats.org/officeDocument/2006/relationships/tags" Target="../tags/tag226.xml"/><Relationship Id="rId241" Type="http://schemas.openxmlformats.org/officeDocument/2006/relationships/tags" Target="../tags/tag247.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262" Type="http://schemas.openxmlformats.org/officeDocument/2006/relationships/tags" Target="../tags/tag268.xml"/><Relationship Id="rId283" Type="http://schemas.openxmlformats.org/officeDocument/2006/relationships/tags" Target="../tags/tag289.xml"/><Relationship Id="rId78" Type="http://schemas.openxmlformats.org/officeDocument/2006/relationships/tags" Target="../tags/tag84.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64" Type="http://schemas.openxmlformats.org/officeDocument/2006/relationships/tags" Target="../tags/tag170.xml"/><Relationship Id="rId185" Type="http://schemas.openxmlformats.org/officeDocument/2006/relationships/tags" Target="../tags/tag191.xml"/><Relationship Id="rId9" Type="http://schemas.openxmlformats.org/officeDocument/2006/relationships/tags" Target="../tags/tag15.xml"/><Relationship Id="rId210" Type="http://schemas.openxmlformats.org/officeDocument/2006/relationships/tags" Target="../tags/tag216.xml"/><Relationship Id="rId26" Type="http://schemas.openxmlformats.org/officeDocument/2006/relationships/tags" Target="../tags/tag32.xml"/><Relationship Id="rId231" Type="http://schemas.openxmlformats.org/officeDocument/2006/relationships/tags" Target="../tags/tag237.xml"/><Relationship Id="rId252" Type="http://schemas.openxmlformats.org/officeDocument/2006/relationships/tags" Target="../tags/tag258.xml"/><Relationship Id="rId273" Type="http://schemas.openxmlformats.org/officeDocument/2006/relationships/tags" Target="../tags/tag279.xml"/><Relationship Id="rId294" Type="http://schemas.openxmlformats.org/officeDocument/2006/relationships/tags" Target="../tags/tag300.xml"/><Relationship Id="rId308" Type="http://schemas.openxmlformats.org/officeDocument/2006/relationships/chart" Target="../charts/chart2.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221" Type="http://schemas.openxmlformats.org/officeDocument/2006/relationships/tags" Target="../tags/tag227.xml"/><Relationship Id="rId242" Type="http://schemas.openxmlformats.org/officeDocument/2006/relationships/tags" Target="../tags/tag248.xml"/><Relationship Id="rId263" Type="http://schemas.openxmlformats.org/officeDocument/2006/relationships/tags" Target="../tags/tag269.xml"/><Relationship Id="rId284" Type="http://schemas.openxmlformats.org/officeDocument/2006/relationships/tags" Target="../tags/tag290.xml"/><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211" Type="http://schemas.openxmlformats.org/officeDocument/2006/relationships/tags" Target="../tags/tag217.xml"/><Relationship Id="rId232" Type="http://schemas.openxmlformats.org/officeDocument/2006/relationships/tags" Target="../tags/tag238.xml"/><Relationship Id="rId253" Type="http://schemas.openxmlformats.org/officeDocument/2006/relationships/tags" Target="../tags/tag259.xml"/><Relationship Id="rId274" Type="http://schemas.openxmlformats.org/officeDocument/2006/relationships/tags" Target="../tags/tag280.xml"/><Relationship Id="rId295" Type="http://schemas.openxmlformats.org/officeDocument/2006/relationships/tags" Target="../tags/tag301.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201" Type="http://schemas.openxmlformats.org/officeDocument/2006/relationships/tags" Target="../tags/tag207.xml"/><Relationship Id="rId222" Type="http://schemas.openxmlformats.org/officeDocument/2006/relationships/tags" Target="../tags/tag228.xml"/><Relationship Id="rId243" Type="http://schemas.openxmlformats.org/officeDocument/2006/relationships/tags" Target="../tags/tag249.xml"/><Relationship Id="rId264" Type="http://schemas.openxmlformats.org/officeDocument/2006/relationships/tags" Target="../tags/tag270.xml"/><Relationship Id="rId285" Type="http://schemas.openxmlformats.org/officeDocument/2006/relationships/tags" Target="../tags/tag291.xml"/><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1" Type="http://schemas.openxmlformats.org/officeDocument/2006/relationships/tags" Target="../tags/tag7.xml"/><Relationship Id="rId212" Type="http://schemas.openxmlformats.org/officeDocument/2006/relationships/tags" Target="../tags/tag218.xml"/><Relationship Id="rId233" Type="http://schemas.openxmlformats.org/officeDocument/2006/relationships/tags" Target="../tags/tag239.xml"/><Relationship Id="rId254" Type="http://schemas.openxmlformats.org/officeDocument/2006/relationships/tags" Target="../tags/tag260.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275" Type="http://schemas.openxmlformats.org/officeDocument/2006/relationships/tags" Target="../tags/tag281.xml"/><Relationship Id="rId296" Type="http://schemas.openxmlformats.org/officeDocument/2006/relationships/tags" Target="../tags/tag302.xml"/><Relationship Id="rId300" Type="http://schemas.openxmlformats.org/officeDocument/2006/relationships/tags" Target="../tags/tag306.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202" Type="http://schemas.openxmlformats.org/officeDocument/2006/relationships/tags" Target="../tags/tag208.xml"/><Relationship Id="rId223" Type="http://schemas.openxmlformats.org/officeDocument/2006/relationships/tags" Target="../tags/tag229.xml"/><Relationship Id="rId244" Type="http://schemas.openxmlformats.org/officeDocument/2006/relationships/tags" Target="../tags/tag250.xml"/><Relationship Id="rId18" Type="http://schemas.openxmlformats.org/officeDocument/2006/relationships/tags" Target="../tags/tag24.xml"/><Relationship Id="rId39" Type="http://schemas.openxmlformats.org/officeDocument/2006/relationships/tags" Target="../tags/tag45.xml"/><Relationship Id="rId265" Type="http://schemas.openxmlformats.org/officeDocument/2006/relationships/tags" Target="../tags/tag271.xml"/><Relationship Id="rId286" Type="http://schemas.openxmlformats.org/officeDocument/2006/relationships/tags" Target="../tags/tag292.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34" Type="http://schemas.openxmlformats.org/officeDocument/2006/relationships/tags" Target="../tags/tag240.xml"/><Relationship Id="rId2" Type="http://schemas.openxmlformats.org/officeDocument/2006/relationships/tags" Target="../tags/tag8.xml"/><Relationship Id="rId29" Type="http://schemas.openxmlformats.org/officeDocument/2006/relationships/tags" Target="../tags/tag35.xml"/><Relationship Id="rId255" Type="http://schemas.openxmlformats.org/officeDocument/2006/relationships/tags" Target="../tags/tag261.xml"/><Relationship Id="rId276" Type="http://schemas.openxmlformats.org/officeDocument/2006/relationships/tags" Target="../tags/tag282.xml"/><Relationship Id="rId297" Type="http://schemas.openxmlformats.org/officeDocument/2006/relationships/tags" Target="../tags/tag303.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301" Type="http://schemas.openxmlformats.org/officeDocument/2006/relationships/tags" Target="../tags/tag307.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 Id="rId224" Type="http://schemas.openxmlformats.org/officeDocument/2006/relationships/tags" Target="../tags/tag230.xml"/><Relationship Id="rId245" Type="http://schemas.openxmlformats.org/officeDocument/2006/relationships/tags" Target="../tags/tag251.xml"/><Relationship Id="rId266" Type="http://schemas.openxmlformats.org/officeDocument/2006/relationships/tags" Target="../tags/tag272.xml"/><Relationship Id="rId287" Type="http://schemas.openxmlformats.org/officeDocument/2006/relationships/tags" Target="../tags/tag293.xml"/><Relationship Id="rId30" Type="http://schemas.openxmlformats.org/officeDocument/2006/relationships/tags" Target="../tags/tag3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189" Type="http://schemas.openxmlformats.org/officeDocument/2006/relationships/tags" Target="../tags/tag195.xml"/><Relationship Id="rId3" Type="http://schemas.openxmlformats.org/officeDocument/2006/relationships/tags" Target="../tags/tag9.xml"/><Relationship Id="rId214" Type="http://schemas.openxmlformats.org/officeDocument/2006/relationships/tags" Target="../tags/tag220.xml"/><Relationship Id="rId235" Type="http://schemas.openxmlformats.org/officeDocument/2006/relationships/tags" Target="../tags/tag241.xml"/><Relationship Id="rId256" Type="http://schemas.openxmlformats.org/officeDocument/2006/relationships/tags" Target="../tags/tag262.xml"/><Relationship Id="rId277" Type="http://schemas.openxmlformats.org/officeDocument/2006/relationships/tags" Target="../tags/tag283.xml"/><Relationship Id="rId298" Type="http://schemas.openxmlformats.org/officeDocument/2006/relationships/tags" Target="../tags/tag304.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302" Type="http://schemas.openxmlformats.org/officeDocument/2006/relationships/tags" Target="../tags/tag308.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179" Type="http://schemas.openxmlformats.org/officeDocument/2006/relationships/tags" Target="../tags/tag185.xml"/><Relationship Id="rId190" Type="http://schemas.openxmlformats.org/officeDocument/2006/relationships/tags" Target="../tags/tag196.xml"/><Relationship Id="rId204" Type="http://schemas.openxmlformats.org/officeDocument/2006/relationships/tags" Target="../tags/tag210.xml"/><Relationship Id="rId225" Type="http://schemas.openxmlformats.org/officeDocument/2006/relationships/tags" Target="../tags/tag231.xml"/><Relationship Id="rId246" Type="http://schemas.openxmlformats.org/officeDocument/2006/relationships/tags" Target="../tags/tag252.xml"/><Relationship Id="rId267" Type="http://schemas.openxmlformats.org/officeDocument/2006/relationships/tags" Target="../tags/tag273.xml"/><Relationship Id="rId288" Type="http://schemas.openxmlformats.org/officeDocument/2006/relationships/tags" Target="../tags/tag294.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94" Type="http://schemas.openxmlformats.org/officeDocument/2006/relationships/tags" Target="../tags/tag100.xml"/><Relationship Id="rId148" Type="http://schemas.openxmlformats.org/officeDocument/2006/relationships/tags" Target="../tags/tag154.xml"/><Relationship Id="rId169" Type="http://schemas.openxmlformats.org/officeDocument/2006/relationships/tags" Target="../tags/tag175.xml"/><Relationship Id="rId4" Type="http://schemas.openxmlformats.org/officeDocument/2006/relationships/tags" Target="../tags/tag10.xml"/><Relationship Id="rId180" Type="http://schemas.openxmlformats.org/officeDocument/2006/relationships/tags" Target="../tags/tag186.xml"/><Relationship Id="rId215" Type="http://schemas.openxmlformats.org/officeDocument/2006/relationships/tags" Target="../tags/tag221.xml"/><Relationship Id="rId236" Type="http://schemas.openxmlformats.org/officeDocument/2006/relationships/tags" Target="../tags/tag242.xml"/><Relationship Id="rId257" Type="http://schemas.openxmlformats.org/officeDocument/2006/relationships/tags" Target="../tags/tag263.xml"/><Relationship Id="rId278" Type="http://schemas.openxmlformats.org/officeDocument/2006/relationships/tags" Target="../tags/tag284.xml"/><Relationship Id="rId303" Type="http://schemas.openxmlformats.org/officeDocument/2006/relationships/slideLayout" Target="../slideLayouts/slideLayout2.xml"/><Relationship Id="rId42" Type="http://schemas.openxmlformats.org/officeDocument/2006/relationships/tags" Target="../tags/tag48.xml"/><Relationship Id="rId84" Type="http://schemas.openxmlformats.org/officeDocument/2006/relationships/tags" Target="../tags/tag90.xml"/><Relationship Id="rId138" Type="http://schemas.openxmlformats.org/officeDocument/2006/relationships/tags" Target="../tags/tag144.xml"/><Relationship Id="rId191" Type="http://schemas.openxmlformats.org/officeDocument/2006/relationships/tags" Target="../tags/tag197.xml"/><Relationship Id="rId205" Type="http://schemas.openxmlformats.org/officeDocument/2006/relationships/tags" Target="../tags/tag211.xml"/><Relationship Id="rId247" Type="http://schemas.openxmlformats.org/officeDocument/2006/relationships/tags" Target="../tags/tag253.xml"/><Relationship Id="rId107" Type="http://schemas.openxmlformats.org/officeDocument/2006/relationships/tags" Target="../tags/tag113.xml"/><Relationship Id="rId289" Type="http://schemas.openxmlformats.org/officeDocument/2006/relationships/tags" Target="../tags/tag295.xml"/><Relationship Id="rId11" Type="http://schemas.openxmlformats.org/officeDocument/2006/relationships/tags" Target="../tags/tag17.xml"/><Relationship Id="rId53" Type="http://schemas.openxmlformats.org/officeDocument/2006/relationships/tags" Target="../tags/tag59.xml"/><Relationship Id="rId149" Type="http://schemas.openxmlformats.org/officeDocument/2006/relationships/tags" Target="../tags/tag155.xml"/><Relationship Id="rId95" Type="http://schemas.openxmlformats.org/officeDocument/2006/relationships/tags" Target="../tags/tag101.xml"/><Relationship Id="rId160" Type="http://schemas.openxmlformats.org/officeDocument/2006/relationships/tags" Target="../tags/tag166.xml"/><Relationship Id="rId216" Type="http://schemas.openxmlformats.org/officeDocument/2006/relationships/tags" Target="../tags/tag222.xml"/><Relationship Id="rId258" Type="http://schemas.openxmlformats.org/officeDocument/2006/relationships/tags" Target="../tags/tag264.xml"/><Relationship Id="rId22" Type="http://schemas.openxmlformats.org/officeDocument/2006/relationships/tags" Target="../tags/tag28.xml"/><Relationship Id="rId64" Type="http://schemas.openxmlformats.org/officeDocument/2006/relationships/tags" Target="../tags/tag70.xml"/><Relationship Id="rId118" Type="http://schemas.openxmlformats.org/officeDocument/2006/relationships/tags" Target="../tags/tag124.xml"/><Relationship Id="rId171" Type="http://schemas.openxmlformats.org/officeDocument/2006/relationships/tags" Target="../tags/tag177.xml"/><Relationship Id="rId227" Type="http://schemas.openxmlformats.org/officeDocument/2006/relationships/tags" Target="../tags/tag233.xml"/><Relationship Id="rId269" Type="http://schemas.openxmlformats.org/officeDocument/2006/relationships/tags" Target="../tags/tag275.xml"/><Relationship Id="rId33" Type="http://schemas.openxmlformats.org/officeDocument/2006/relationships/tags" Target="../tags/tag39.xml"/><Relationship Id="rId129" Type="http://schemas.openxmlformats.org/officeDocument/2006/relationships/tags" Target="../tags/tag135.xml"/><Relationship Id="rId280" Type="http://schemas.openxmlformats.org/officeDocument/2006/relationships/tags" Target="../tags/tag286.xml"/><Relationship Id="rId75" Type="http://schemas.openxmlformats.org/officeDocument/2006/relationships/tags" Target="../tags/tag81.xml"/><Relationship Id="rId140" Type="http://schemas.openxmlformats.org/officeDocument/2006/relationships/tags" Target="../tags/tag146.xml"/><Relationship Id="rId182" Type="http://schemas.openxmlformats.org/officeDocument/2006/relationships/tags" Target="../tags/tag188.xml"/><Relationship Id="rId6" Type="http://schemas.openxmlformats.org/officeDocument/2006/relationships/tags" Target="../tags/tag12.xml"/><Relationship Id="rId238" Type="http://schemas.openxmlformats.org/officeDocument/2006/relationships/tags" Target="../tags/tag24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tags" Target="../tags/tag321.xml"/><Relationship Id="rId18" Type="http://schemas.openxmlformats.org/officeDocument/2006/relationships/tags" Target="../tags/tag326.xml"/><Relationship Id="rId26" Type="http://schemas.openxmlformats.org/officeDocument/2006/relationships/tags" Target="../tags/tag334.xml"/><Relationship Id="rId39" Type="http://schemas.openxmlformats.org/officeDocument/2006/relationships/tags" Target="../tags/tag347.xml"/><Relationship Id="rId21" Type="http://schemas.openxmlformats.org/officeDocument/2006/relationships/tags" Target="../tags/tag329.xml"/><Relationship Id="rId34" Type="http://schemas.openxmlformats.org/officeDocument/2006/relationships/tags" Target="../tags/tag342.xml"/><Relationship Id="rId42" Type="http://schemas.openxmlformats.org/officeDocument/2006/relationships/tags" Target="../tags/tag350.xml"/><Relationship Id="rId47" Type="http://schemas.openxmlformats.org/officeDocument/2006/relationships/slideLayout" Target="../slideLayouts/slideLayout2.xml"/><Relationship Id="rId50" Type="http://schemas.openxmlformats.org/officeDocument/2006/relationships/chart" Target="../charts/chart3.xml"/><Relationship Id="rId7" Type="http://schemas.openxmlformats.org/officeDocument/2006/relationships/tags" Target="../tags/tag315.xml"/><Relationship Id="rId2" Type="http://schemas.openxmlformats.org/officeDocument/2006/relationships/tags" Target="../tags/tag310.xml"/><Relationship Id="rId16" Type="http://schemas.openxmlformats.org/officeDocument/2006/relationships/tags" Target="../tags/tag324.xml"/><Relationship Id="rId29" Type="http://schemas.openxmlformats.org/officeDocument/2006/relationships/tags" Target="../tags/tag337.xml"/><Relationship Id="rId11" Type="http://schemas.openxmlformats.org/officeDocument/2006/relationships/tags" Target="../tags/tag319.xml"/><Relationship Id="rId24" Type="http://schemas.openxmlformats.org/officeDocument/2006/relationships/tags" Target="../tags/tag332.xml"/><Relationship Id="rId32" Type="http://schemas.openxmlformats.org/officeDocument/2006/relationships/tags" Target="../tags/tag340.xml"/><Relationship Id="rId37" Type="http://schemas.openxmlformats.org/officeDocument/2006/relationships/tags" Target="../tags/tag345.xml"/><Relationship Id="rId40" Type="http://schemas.openxmlformats.org/officeDocument/2006/relationships/tags" Target="../tags/tag348.xml"/><Relationship Id="rId45" Type="http://schemas.openxmlformats.org/officeDocument/2006/relationships/tags" Target="../tags/tag353.xml"/><Relationship Id="rId5" Type="http://schemas.openxmlformats.org/officeDocument/2006/relationships/tags" Target="../tags/tag313.xml"/><Relationship Id="rId15" Type="http://schemas.openxmlformats.org/officeDocument/2006/relationships/tags" Target="../tags/tag323.xml"/><Relationship Id="rId23" Type="http://schemas.openxmlformats.org/officeDocument/2006/relationships/tags" Target="../tags/tag331.xml"/><Relationship Id="rId28" Type="http://schemas.openxmlformats.org/officeDocument/2006/relationships/tags" Target="../tags/tag336.xml"/><Relationship Id="rId36" Type="http://schemas.openxmlformats.org/officeDocument/2006/relationships/tags" Target="../tags/tag344.xml"/><Relationship Id="rId49" Type="http://schemas.openxmlformats.org/officeDocument/2006/relationships/image" Target="../media/image2.emf"/><Relationship Id="rId10" Type="http://schemas.openxmlformats.org/officeDocument/2006/relationships/tags" Target="../tags/tag318.xml"/><Relationship Id="rId19" Type="http://schemas.openxmlformats.org/officeDocument/2006/relationships/tags" Target="../tags/tag327.xml"/><Relationship Id="rId31" Type="http://schemas.openxmlformats.org/officeDocument/2006/relationships/tags" Target="../tags/tag339.xml"/><Relationship Id="rId44" Type="http://schemas.openxmlformats.org/officeDocument/2006/relationships/tags" Target="../tags/tag352.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 Id="rId22" Type="http://schemas.openxmlformats.org/officeDocument/2006/relationships/tags" Target="../tags/tag330.xml"/><Relationship Id="rId27" Type="http://schemas.openxmlformats.org/officeDocument/2006/relationships/tags" Target="../tags/tag335.xml"/><Relationship Id="rId30" Type="http://schemas.openxmlformats.org/officeDocument/2006/relationships/tags" Target="../tags/tag338.xml"/><Relationship Id="rId35" Type="http://schemas.openxmlformats.org/officeDocument/2006/relationships/tags" Target="../tags/tag343.xml"/><Relationship Id="rId43" Type="http://schemas.openxmlformats.org/officeDocument/2006/relationships/tags" Target="../tags/tag351.xml"/><Relationship Id="rId48" Type="http://schemas.openxmlformats.org/officeDocument/2006/relationships/oleObject" Target="../embeddings/oleObject6.bin"/><Relationship Id="rId8" Type="http://schemas.openxmlformats.org/officeDocument/2006/relationships/tags" Target="../tags/tag316.xml"/><Relationship Id="rId51" Type="http://schemas.openxmlformats.org/officeDocument/2006/relationships/chart" Target="../charts/chart4.xml"/><Relationship Id="rId3" Type="http://schemas.openxmlformats.org/officeDocument/2006/relationships/tags" Target="../tags/tag311.xml"/><Relationship Id="rId12" Type="http://schemas.openxmlformats.org/officeDocument/2006/relationships/tags" Target="../tags/tag320.xml"/><Relationship Id="rId17" Type="http://schemas.openxmlformats.org/officeDocument/2006/relationships/tags" Target="../tags/tag325.xml"/><Relationship Id="rId25" Type="http://schemas.openxmlformats.org/officeDocument/2006/relationships/tags" Target="../tags/tag333.xml"/><Relationship Id="rId33" Type="http://schemas.openxmlformats.org/officeDocument/2006/relationships/tags" Target="../tags/tag341.xml"/><Relationship Id="rId38" Type="http://schemas.openxmlformats.org/officeDocument/2006/relationships/tags" Target="../tags/tag346.xml"/><Relationship Id="rId46" Type="http://schemas.openxmlformats.org/officeDocument/2006/relationships/tags" Target="../tags/tag354.xml"/><Relationship Id="rId20" Type="http://schemas.openxmlformats.org/officeDocument/2006/relationships/tags" Target="../tags/tag328.xml"/><Relationship Id="rId41" Type="http://schemas.openxmlformats.org/officeDocument/2006/relationships/tags" Target="../tags/tag349.xml"/><Relationship Id="rId1" Type="http://schemas.openxmlformats.org/officeDocument/2006/relationships/tags" Target="../tags/tag309.xml"/><Relationship Id="rId6" Type="http://schemas.openxmlformats.org/officeDocument/2006/relationships/tags" Target="../tags/tag3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6" Type="http://schemas.openxmlformats.org/officeDocument/2006/relationships/tags" Target="../tags/tag380.xml"/><Relationship Id="rId21" Type="http://schemas.openxmlformats.org/officeDocument/2006/relationships/tags" Target="../tags/tag375.xml"/><Relationship Id="rId42" Type="http://schemas.openxmlformats.org/officeDocument/2006/relationships/tags" Target="../tags/tag396.xml"/><Relationship Id="rId47" Type="http://schemas.openxmlformats.org/officeDocument/2006/relationships/tags" Target="../tags/tag401.xml"/><Relationship Id="rId63" Type="http://schemas.openxmlformats.org/officeDocument/2006/relationships/tags" Target="../tags/tag417.xml"/><Relationship Id="rId68" Type="http://schemas.openxmlformats.org/officeDocument/2006/relationships/oleObject" Target="../embeddings/oleObject7.bin"/><Relationship Id="rId7" Type="http://schemas.openxmlformats.org/officeDocument/2006/relationships/tags" Target="../tags/tag361.xml"/><Relationship Id="rId71" Type="http://schemas.openxmlformats.org/officeDocument/2006/relationships/chart" Target="../charts/chart6.xml"/><Relationship Id="rId2" Type="http://schemas.openxmlformats.org/officeDocument/2006/relationships/tags" Target="../tags/tag356.xml"/><Relationship Id="rId16" Type="http://schemas.openxmlformats.org/officeDocument/2006/relationships/tags" Target="../tags/tag370.xml"/><Relationship Id="rId29" Type="http://schemas.openxmlformats.org/officeDocument/2006/relationships/tags" Target="../tags/tag383.xml"/><Relationship Id="rId11" Type="http://schemas.openxmlformats.org/officeDocument/2006/relationships/tags" Target="../tags/tag365.xml"/><Relationship Id="rId24" Type="http://schemas.openxmlformats.org/officeDocument/2006/relationships/tags" Target="../tags/tag378.xml"/><Relationship Id="rId32" Type="http://schemas.openxmlformats.org/officeDocument/2006/relationships/tags" Target="../tags/tag386.xml"/><Relationship Id="rId37" Type="http://schemas.openxmlformats.org/officeDocument/2006/relationships/tags" Target="../tags/tag391.xml"/><Relationship Id="rId40" Type="http://schemas.openxmlformats.org/officeDocument/2006/relationships/tags" Target="../tags/tag394.xml"/><Relationship Id="rId45" Type="http://schemas.openxmlformats.org/officeDocument/2006/relationships/tags" Target="../tags/tag399.xml"/><Relationship Id="rId53" Type="http://schemas.openxmlformats.org/officeDocument/2006/relationships/tags" Target="../tags/tag407.xml"/><Relationship Id="rId58" Type="http://schemas.openxmlformats.org/officeDocument/2006/relationships/tags" Target="../tags/tag412.xml"/><Relationship Id="rId66" Type="http://schemas.openxmlformats.org/officeDocument/2006/relationships/tags" Target="../tags/tag420.xml"/><Relationship Id="rId5" Type="http://schemas.openxmlformats.org/officeDocument/2006/relationships/tags" Target="../tags/tag359.xml"/><Relationship Id="rId61" Type="http://schemas.openxmlformats.org/officeDocument/2006/relationships/tags" Target="../tags/tag415.xml"/><Relationship Id="rId19" Type="http://schemas.openxmlformats.org/officeDocument/2006/relationships/tags" Target="../tags/tag373.xml"/><Relationship Id="rId14" Type="http://schemas.openxmlformats.org/officeDocument/2006/relationships/tags" Target="../tags/tag368.xml"/><Relationship Id="rId22" Type="http://schemas.openxmlformats.org/officeDocument/2006/relationships/tags" Target="../tags/tag376.xml"/><Relationship Id="rId27" Type="http://schemas.openxmlformats.org/officeDocument/2006/relationships/tags" Target="../tags/tag381.xml"/><Relationship Id="rId30" Type="http://schemas.openxmlformats.org/officeDocument/2006/relationships/tags" Target="../tags/tag384.xml"/><Relationship Id="rId35" Type="http://schemas.openxmlformats.org/officeDocument/2006/relationships/tags" Target="../tags/tag389.xml"/><Relationship Id="rId43" Type="http://schemas.openxmlformats.org/officeDocument/2006/relationships/tags" Target="../tags/tag397.xml"/><Relationship Id="rId48" Type="http://schemas.openxmlformats.org/officeDocument/2006/relationships/tags" Target="../tags/tag402.xml"/><Relationship Id="rId56" Type="http://schemas.openxmlformats.org/officeDocument/2006/relationships/tags" Target="../tags/tag410.xml"/><Relationship Id="rId64" Type="http://schemas.openxmlformats.org/officeDocument/2006/relationships/tags" Target="../tags/tag418.xml"/><Relationship Id="rId69" Type="http://schemas.openxmlformats.org/officeDocument/2006/relationships/image" Target="../media/image2.emf"/><Relationship Id="rId8" Type="http://schemas.openxmlformats.org/officeDocument/2006/relationships/tags" Target="../tags/tag362.xml"/><Relationship Id="rId51" Type="http://schemas.openxmlformats.org/officeDocument/2006/relationships/tags" Target="../tags/tag405.xml"/><Relationship Id="rId3" Type="http://schemas.openxmlformats.org/officeDocument/2006/relationships/tags" Target="../tags/tag357.xml"/><Relationship Id="rId12" Type="http://schemas.openxmlformats.org/officeDocument/2006/relationships/tags" Target="../tags/tag366.xml"/><Relationship Id="rId17" Type="http://schemas.openxmlformats.org/officeDocument/2006/relationships/tags" Target="../tags/tag371.xml"/><Relationship Id="rId25" Type="http://schemas.openxmlformats.org/officeDocument/2006/relationships/tags" Target="../tags/tag379.xml"/><Relationship Id="rId33" Type="http://schemas.openxmlformats.org/officeDocument/2006/relationships/tags" Target="../tags/tag387.xml"/><Relationship Id="rId38" Type="http://schemas.openxmlformats.org/officeDocument/2006/relationships/tags" Target="../tags/tag392.xml"/><Relationship Id="rId46" Type="http://schemas.openxmlformats.org/officeDocument/2006/relationships/tags" Target="../tags/tag400.xml"/><Relationship Id="rId59" Type="http://schemas.openxmlformats.org/officeDocument/2006/relationships/tags" Target="../tags/tag413.xml"/><Relationship Id="rId67" Type="http://schemas.openxmlformats.org/officeDocument/2006/relationships/slideLayout" Target="../slideLayouts/slideLayout2.xml"/><Relationship Id="rId20" Type="http://schemas.openxmlformats.org/officeDocument/2006/relationships/tags" Target="../tags/tag374.xml"/><Relationship Id="rId41" Type="http://schemas.openxmlformats.org/officeDocument/2006/relationships/tags" Target="../tags/tag395.xml"/><Relationship Id="rId54" Type="http://schemas.openxmlformats.org/officeDocument/2006/relationships/tags" Target="../tags/tag408.xml"/><Relationship Id="rId62" Type="http://schemas.openxmlformats.org/officeDocument/2006/relationships/tags" Target="../tags/tag416.xml"/><Relationship Id="rId70" Type="http://schemas.openxmlformats.org/officeDocument/2006/relationships/chart" Target="../charts/chart5.xml"/><Relationship Id="rId1" Type="http://schemas.openxmlformats.org/officeDocument/2006/relationships/tags" Target="../tags/tag355.xml"/><Relationship Id="rId6" Type="http://schemas.openxmlformats.org/officeDocument/2006/relationships/tags" Target="../tags/tag360.xml"/><Relationship Id="rId15" Type="http://schemas.openxmlformats.org/officeDocument/2006/relationships/tags" Target="../tags/tag369.xml"/><Relationship Id="rId23" Type="http://schemas.openxmlformats.org/officeDocument/2006/relationships/tags" Target="../tags/tag377.xml"/><Relationship Id="rId28" Type="http://schemas.openxmlformats.org/officeDocument/2006/relationships/tags" Target="../tags/tag382.xml"/><Relationship Id="rId36" Type="http://schemas.openxmlformats.org/officeDocument/2006/relationships/tags" Target="../tags/tag390.xml"/><Relationship Id="rId49" Type="http://schemas.openxmlformats.org/officeDocument/2006/relationships/tags" Target="../tags/tag403.xml"/><Relationship Id="rId57" Type="http://schemas.openxmlformats.org/officeDocument/2006/relationships/tags" Target="../tags/tag411.xml"/><Relationship Id="rId10" Type="http://schemas.openxmlformats.org/officeDocument/2006/relationships/tags" Target="../tags/tag364.xml"/><Relationship Id="rId31" Type="http://schemas.openxmlformats.org/officeDocument/2006/relationships/tags" Target="../tags/tag385.xml"/><Relationship Id="rId44" Type="http://schemas.openxmlformats.org/officeDocument/2006/relationships/tags" Target="../tags/tag398.xml"/><Relationship Id="rId52" Type="http://schemas.openxmlformats.org/officeDocument/2006/relationships/tags" Target="../tags/tag406.xml"/><Relationship Id="rId60" Type="http://schemas.openxmlformats.org/officeDocument/2006/relationships/tags" Target="../tags/tag414.xml"/><Relationship Id="rId65" Type="http://schemas.openxmlformats.org/officeDocument/2006/relationships/tags" Target="../tags/tag419.xml"/><Relationship Id="rId4" Type="http://schemas.openxmlformats.org/officeDocument/2006/relationships/tags" Target="../tags/tag358.xml"/><Relationship Id="rId9" Type="http://schemas.openxmlformats.org/officeDocument/2006/relationships/tags" Target="../tags/tag363.xml"/><Relationship Id="rId13" Type="http://schemas.openxmlformats.org/officeDocument/2006/relationships/tags" Target="../tags/tag367.xml"/><Relationship Id="rId18" Type="http://schemas.openxmlformats.org/officeDocument/2006/relationships/tags" Target="../tags/tag372.xml"/><Relationship Id="rId39" Type="http://schemas.openxmlformats.org/officeDocument/2006/relationships/tags" Target="../tags/tag393.xml"/><Relationship Id="rId34" Type="http://schemas.openxmlformats.org/officeDocument/2006/relationships/tags" Target="../tags/tag388.xml"/><Relationship Id="rId50" Type="http://schemas.openxmlformats.org/officeDocument/2006/relationships/tags" Target="../tags/tag404.xml"/><Relationship Id="rId55" Type="http://schemas.openxmlformats.org/officeDocument/2006/relationships/tags" Target="../tags/tag409.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1006.xml"/><Relationship Id="rId4" Type="http://schemas.openxmlformats.org/officeDocument/2006/relationships/image" Target="../media/image23.emf"/></Relationships>
</file>

<file path=ppt/slides/_rels/slide81.xml.rels><?xml version="1.0" encoding="UTF-8" standalone="yes"?>
<Relationships xmlns="http://schemas.openxmlformats.org/package/2006/relationships"><Relationship Id="rId3" Type="http://schemas.openxmlformats.org/officeDocument/2006/relationships/hyperlink" Target="https://www.jetro.go.jp/world/reports/2015/02/be0675a5ff320211.html" TargetMode="External"/><Relationship Id="rId2" Type="http://schemas.openxmlformats.org/officeDocument/2006/relationships/hyperlink" Target="https://www.jetro.go.jp/world/reports/2015/02/be0675a5ff320211.htm" TargetMode="External"/><Relationship Id="rId1" Type="http://schemas.openxmlformats.org/officeDocument/2006/relationships/slideLayout" Target="../slideLayouts/slideLayout2.xml"/><Relationship Id="rId6" Type="http://schemas.openxmlformats.org/officeDocument/2006/relationships/hyperlink" Target="https://www.jetro.go.jp/world/reports/2022/02/ab7026b72051af9f.html" TargetMode="External"/><Relationship Id="rId5" Type="http://schemas.openxmlformats.org/officeDocument/2006/relationships/hyperlink" Target="https://www.jetro.go.jp/world/reports/2018/02/e999e1cbfd5a7b1f.html" TargetMode="External"/><Relationship Id="rId4" Type="http://schemas.openxmlformats.org/officeDocument/2006/relationships/hyperlink" Target="https://www.jetro.go.jp/world/reports/2016/02/995ecff75525fbb4.html" TargetMode="External"/></Relationships>
</file>

<file path=ppt/slides/_rels/slide9.xml.rels><?xml version="1.0" encoding="UTF-8" standalone="yes"?>
<Relationships xmlns="http://schemas.openxmlformats.org/package/2006/relationships"><Relationship Id="rId26" Type="http://schemas.openxmlformats.org/officeDocument/2006/relationships/tags" Target="../tags/tag446.xml"/><Relationship Id="rId117" Type="http://schemas.openxmlformats.org/officeDocument/2006/relationships/slideLayout" Target="../slideLayouts/slideLayout2.xml"/><Relationship Id="rId21" Type="http://schemas.openxmlformats.org/officeDocument/2006/relationships/tags" Target="../tags/tag441.xml"/><Relationship Id="rId42" Type="http://schemas.openxmlformats.org/officeDocument/2006/relationships/tags" Target="../tags/tag462.xml"/><Relationship Id="rId47" Type="http://schemas.openxmlformats.org/officeDocument/2006/relationships/tags" Target="../tags/tag467.xml"/><Relationship Id="rId63" Type="http://schemas.openxmlformats.org/officeDocument/2006/relationships/tags" Target="../tags/tag483.xml"/><Relationship Id="rId68" Type="http://schemas.openxmlformats.org/officeDocument/2006/relationships/tags" Target="../tags/tag488.xml"/><Relationship Id="rId84" Type="http://schemas.openxmlformats.org/officeDocument/2006/relationships/tags" Target="../tags/tag504.xml"/><Relationship Id="rId89" Type="http://schemas.openxmlformats.org/officeDocument/2006/relationships/tags" Target="../tags/tag509.xml"/><Relationship Id="rId112" Type="http://schemas.openxmlformats.org/officeDocument/2006/relationships/tags" Target="../tags/tag532.xml"/><Relationship Id="rId16" Type="http://schemas.openxmlformats.org/officeDocument/2006/relationships/tags" Target="../tags/tag436.xml"/><Relationship Id="rId107" Type="http://schemas.openxmlformats.org/officeDocument/2006/relationships/tags" Target="../tags/tag527.xml"/><Relationship Id="rId11" Type="http://schemas.openxmlformats.org/officeDocument/2006/relationships/tags" Target="../tags/tag431.xml"/><Relationship Id="rId32" Type="http://schemas.openxmlformats.org/officeDocument/2006/relationships/tags" Target="../tags/tag452.xml"/><Relationship Id="rId37" Type="http://schemas.openxmlformats.org/officeDocument/2006/relationships/tags" Target="../tags/tag457.xml"/><Relationship Id="rId53" Type="http://schemas.openxmlformats.org/officeDocument/2006/relationships/tags" Target="../tags/tag473.xml"/><Relationship Id="rId58" Type="http://schemas.openxmlformats.org/officeDocument/2006/relationships/tags" Target="../tags/tag478.xml"/><Relationship Id="rId74" Type="http://schemas.openxmlformats.org/officeDocument/2006/relationships/tags" Target="../tags/tag494.xml"/><Relationship Id="rId79" Type="http://schemas.openxmlformats.org/officeDocument/2006/relationships/tags" Target="../tags/tag499.xml"/><Relationship Id="rId102" Type="http://schemas.openxmlformats.org/officeDocument/2006/relationships/tags" Target="../tags/tag522.xml"/><Relationship Id="rId5" Type="http://schemas.openxmlformats.org/officeDocument/2006/relationships/tags" Target="../tags/tag425.xml"/><Relationship Id="rId90" Type="http://schemas.openxmlformats.org/officeDocument/2006/relationships/tags" Target="../tags/tag510.xml"/><Relationship Id="rId95" Type="http://schemas.openxmlformats.org/officeDocument/2006/relationships/tags" Target="../tags/tag515.xml"/><Relationship Id="rId22" Type="http://schemas.openxmlformats.org/officeDocument/2006/relationships/tags" Target="../tags/tag442.xml"/><Relationship Id="rId27" Type="http://schemas.openxmlformats.org/officeDocument/2006/relationships/tags" Target="../tags/tag447.xml"/><Relationship Id="rId43" Type="http://schemas.openxmlformats.org/officeDocument/2006/relationships/tags" Target="../tags/tag463.xml"/><Relationship Id="rId48" Type="http://schemas.openxmlformats.org/officeDocument/2006/relationships/tags" Target="../tags/tag468.xml"/><Relationship Id="rId64" Type="http://schemas.openxmlformats.org/officeDocument/2006/relationships/tags" Target="../tags/tag484.xml"/><Relationship Id="rId69" Type="http://schemas.openxmlformats.org/officeDocument/2006/relationships/tags" Target="../tags/tag489.xml"/><Relationship Id="rId113" Type="http://schemas.openxmlformats.org/officeDocument/2006/relationships/tags" Target="../tags/tag533.xml"/><Relationship Id="rId118" Type="http://schemas.openxmlformats.org/officeDocument/2006/relationships/oleObject" Target="../embeddings/oleObject8.bin"/><Relationship Id="rId80" Type="http://schemas.openxmlformats.org/officeDocument/2006/relationships/tags" Target="../tags/tag500.xml"/><Relationship Id="rId85" Type="http://schemas.openxmlformats.org/officeDocument/2006/relationships/tags" Target="../tags/tag505.xml"/><Relationship Id="rId12" Type="http://schemas.openxmlformats.org/officeDocument/2006/relationships/tags" Target="../tags/tag432.xml"/><Relationship Id="rId17" Type="http://schemas.openxmlformats.org/officeDocument/2006/relationships/tags" Target="../tags/tag437.xml"/><Relationship Id="rId33" Type="http://schemas.openxmlformats.org/officeDocument/2006/relationships/tags" Target="../tags/tag453.xml"/><Relationship Id="rId38" Type="http://schemas.openxmlformats.org/officeDocument/2006/relationships/tags" Target="../tags/tag458.xml"/><Relationship Id="rId59" Type="http://schemas.openxmlformats.org/officeDocument/2006/relationships/tags" Target="../tags/tag479.xml"/><Relationship Id="rId103" Type="http://schemas.openxmlformats.org/officeDocument/2006/relationships/tags" Target="../tags/tag523.xml"/><Relationship Id="rId108" Type="http://schemas.openxmlformats.org/officeDocument/2006/relationships/tags" Target="../tags/tag528.xml"/><Relationship Id="rId54" Type="http://schemas.openxmlformats.org/officeDocument/2006/relationships/tags" Target="../tags/tag474.xml"/><Relationship Id="rId70" Type="http://schemas.openxmlformats.org/officeDocument/2006/relationships/tags" Target="../tags/tag490.xml"/><Relationship Id="rId75" Type="http://schemas.openxmlformats.org/officeDocument/2006/relationships/tags" Target="../tags/tag495.xml"/><Relationship Id="rId91" Type="http://schemas.openxmlformats.org/officeDocument/2006/relationships/tags" Target="../tags/tag511.xml"/><Relationship Id="rId96" Type="http://schemas.openxmlformats.org/officeDocument/2006/relationships/tags" Target="../tags/tag516.xml"/><Relationship Id="rId1" Type="http://schemas.openxmlformats.org/officeDocument/2006/relationships/tags" Target="../tags/tag421.xml"/><Relationship Id="rId6" Type="http://schemas.openxmlformats.org/officeDocument/2006/relationships/tags" Target="../tags/tag426.xml"/><Relationship Id="rId23" Type="http://schemas.openxmlformats.org/officeDocument/2006/relationships/tags" Target="../tags/tag443.xml"/><Relationship Id="rId28" Type="http://schemas.openxmlformats.org/officeDocument/2006/relationships/tags" Target="../tags/tag448.xml"/><Relationship Id="rId49" Type="http://schemas.openxmlformats.org/officeDocument/2006/relationships/tags" Target="../tags/tag469.xml"/><Relationship Id="rId114" Type="http://schemas.openxmlformats.org/officeDocument/2006/relationships/tags" Target="../tags/tag534.xml"/><Relationship Id="rId119" Type="http://schemas.openxmlformats.org/officeDocument/2006/relationships/image" Target="../media/image2.emf"/><Relationship Id="rId44" Type="http://schemas.openxmlformats.org/officeDocument/2006/relationships/tags" Target="../tags/tag464.xml"/><Relationship Id="rId60" Type="http://schemas.openxmlformats.org/officeDocument/2006/relationships/tags" Target="../tags/tag480.xml"/><Relationship Id="rId65" Type="http://schemas.openxmlformats.org/officeDocument/2006/relationships/tags" Target="../tags/tag485.xml"/><Relationship Id="rId81" Type="http://schemas.openxmlformats.org/officeDocument/2006/relationships/tags" Target="../tags/tag501.xml"/><Relationship Id="rId86" Type="http://schemas.openxmlformats.org/officeDocument/2006/relationships/tags" Target="../tags/tag506.xml"/><Relationship Id="rId4" Type="http://schemas.openxmlformats.org/officeDocument/2006/relationships/tags" Target="../tags/tag424.xml"/><Relationship Id="rId9" Type="http://schemas.openxmlformats.org/officeDocument/2006/relationships/tags" Target="../tags/tag429.xml"/><Relationship Id="rId13" Type="http://schemas.openxmlformats.org/officeDocument/2006/relationships/tags" Target="../tags/tag433.xml"/><Relationship Id="rId18" Type="http://schemas.openxmlformats.org/officeDocument/2006/relationships/tags" Target="../tags/tag438.xml"/><Relationship Id="rId39" Type="http://schemas.openxmlformats.org/officeDocument/2006/relationships/tags" Target="../tags/tag459.xml"/><Relationship Id="rId109" Type="http://schemas.openxmlformats.org/officeDocument/2006/relationships/tags" Target="../tags/tag529.xml"/><Relationship Id="rId34" Type="http://schemas.openxmlformats.org/officeDocument/2006/relationships/tags" Target="../tags/tag454.xml"/><Relationship Id="rId50" Type="http://schemas.openxmlformats.org/officeDocument/2006/relationships/tags" Target="../tags/tag470.xml"/><Relationship Id="rId55" Type="http://schemas.openxmlformats.org/officeDocument/2006/relationships/tags" Target="../tags/tag475.xml"/><Relationship Id="rId76" Type="http://schemas.openxmlformats.org/officeDocument/2006/relationships/tags" Target="../tags/tag496.xml"/><Relationship Id="rId97" Type="http://schemas.openxmlformats.org/officeDocument/2006/relationships/tags" Target="../tags/tag517.xml"/><Relationship Id="rId104" Type="http://schemas.openxmlformats.org/officeDocument/2006/relationships/tags" Target="../tags/tag524.xml"/><Relationship Id="rId120" Type="http://schemas.openxmlformats.org/officeDocument/2006/relationships/chart" Target="../charts/chart7.xml"/><Relationship Id="rId7" Type="http://schemas.openxmlformats.org/officeDocument/2006/relationships/tags" Target="../tags/tag427.xml"/><Relationship Id="rId71" Type="http://schemas.openxmlformats.org/officeDocument/2006/relationships/tags" Target="../tags/tag491.xml"/><Relationship Id="rId92" Type="http://schemas.openxmlformats.org/officeDocument/2006/relationships/tags" Target="../tags/tag512.xml"/><Relationship Id="rId2" Type="http://schemas.openxmlformats.org/officeDocument/2006/relationships/tags" Target="../tags/tag422.xml"/><Relationship Id="rId29" Type="http://schemas.openxmlformats.org/officeDocument/2006/relationships/tags" Target="../tags/tag449.xml"/><Relationship Id="rId24" Type="http://schemas.openxmlformats.org/officeDocument/2006/relationships/tags" Target="../tags/tag444.xml"/><Relationship Id="rId40" Type="http://schemas.openxmlformats.org/officeDocument/2006/relationships/tags" Target="../tags/tag460.xml"/><Relationship Id="rId45" Type="http://schemas.openxmlformats.org/officeDocument/2006/relationships/tags" Target="../tags/tag465.xml"/><Relationship Id="rId66" Type="http://schemas.openxmlformats.org/officeDocument/2006/relationships/tags" Target="../tags/tag486.xml"/><Relationship Id="rId87" Type="http://schemas.openxmlformats.org/officeDocument/2006/relationships/tags" Target="../tags/tag507.xml"/><Relationship Id="rId110" Type="http://schemas.openxmlformats.org/officeDocument/2006/relationships/tags" Target="../tags/tag530.xml"/><Relationship Id="rId115" Type="http://schemas.openxmlformats.org/officeDocument/2006/relationships/tags" Target="../tags/tag535.xml"/><Relationship Id="rId61" Type="http://schemas.openxmlformats.org/officeDocument/2006/relationships/tags" Target="../tags/tag481.xml"/><Relationship Id="rId82" Type="http://schemas.openxmlformats.org/officeDocument/2006/relationships/tags" Target="../tags/tag502.xml"/><Relationship Id="rId19" Type="http://schemas.openxmlformats.org/officeDocument/2006/relationships/tags" Target="../tags/tag439.xml"/><Relationship Id="rId14" Type="http://schemas.openxmlformats.org/officeDocument/2006/relationships/tags" Target="../tags/tag434.xml"/><Relationship Id="rId30" Type="http://schemas.openxmlformats.org/officeDocument/2006/relationships/tags" Target="../tags/tag450.xml"/><Relationship Id="rId35" Type="http://schemas.openxmlformats.org/officeDocument/2006/relationships/tags" Target="../tags/tag455.xml"/><Relationship Id="rId56" Type="http://schemas.openxmlformats.org/officeDocument/2006/relationships/tags" Target="../tags/tag476.xml"/><Relationship Id="rId77" Type="http://schemas.openxmlformats.org/officeDocument/2006/relationships/tags" Target="../tags/tag497.xml"/><Relationship Id="rId100" Type="http://schemas.openxmlformats.org/officeDocument/2006/relationships/tags" Target="../tags/tag520.xml"/><Relationship Id="rId105" Type="http://schemas.openxmlformats.org/officeDocument/2006/relationships/tags" Target="../tags/tag525.xml"/><Relationship Id="rId8" Type="http://schemas.openxmlformats.org/officeDocument/2006/relationships/tags" Target="../tags/tag428.xml"/><Relationship Id="rId51" Type="http://schemas.openxmlformats.org/officeDocument/2006/relationships/tags" Target="../tags/tag471.xml"/><Relationship Id="rId72" Type="http://schemas.openxmlformats.org/officeDocument/2006/relationships/tags" Target="../tags/tag492.xml"/><Relationship Id="rId93" Type="http://schemas.openxmlformats.org/officeDocument/2006/relationships/tags" Target="../tags/tag513.xml"/><Relationship Id="rId98" Type="http://schemas.openxmlformats.org/officeDocument/2006/relationships/tags" Target="../tags/tag518.xml"/><Relationship Id="rId121" Type="http://schemas.openxmlformats.org/officeDocument/2006/relationships/chart" Target="../charts/chart8.xml"/><Relationship Id="rId3" Type="http://schemas.openxmlformats.org/officeDocument/2006/relationships/tags" Target="../tags/tag423.xml"/><Relationship Id="rId25" Type="http://schemas.openxmlformats.org/officeDocument/2006/relationships/tags" Target="../tags/tag445.xml"/><Relationship Id="rId46" Type="http://schemas.openxmlformats.org/officeDocument/2006/relationships/tags" Target="../tags/tag466.xml"/><Relationship Id="rId67" Type="http://schemas.openxmlformats.org/officeDocument/2006/relationships/tags" Target="../tags/tag487.xml"/><Relationship Id="rId116" Type="http://schemas.openxmlformats.org/officeDocument/2006/relationships/tags" Target="../tags/tag536.xml"/><Relationship Id="rId20" Type="http://schemas.openxmlformats.org/officeDocument/2006/relationships/tags" Target="../tags/tag440.xml"/><Relationship Id="rId41" Type="http://schemas.openxmlformats.org/officeDocument/2006/relationships/tags" Target="../tags/tag461.xml"/><Relationship Id="rId62" Type="http://schemas.openxmlformats.org/officeDocument/2006/relationships/tags" Target="../tags/tag482.xml"/><Relationship Id="rId83" Type="http://schemas.openxmlformats.org/officeDocument/2006/relationships/tags" Target="../tags/tag503.xml"/><Relationship Id="rId88" Type="http://schemas.openxmlformats.org/officeDocument/2006/relationships/tags" Target="../tags/tag508.xml"/><Relationship Id="rId111" Type="http://schemas.openxmlformats.org/officeDocument/2006/relationships/tags" Target="../tags/tag531.xml"/><Relationship Id="rId15" Type="http://schemas.openxmlformats.org/officeDocument/2006/relationships/tags" Target="../tags/tag435.xml"/><Relationship Id="rId36" Type="http://schemas.openxmlformats.org/officeDocument/2006/relationships/tags" Target="../tags/tag456.xml"/><Relationship Id="rId57" Type="http://schemas.openxmlformats.org/officeDocument/2006/relationships/tags" Target="../tags/tag477.xml"/><Relationship Id="rId106" Type="http://schemas.openxmlformats.org/officeDocument/2006/relationships/tags" Target="../tags/tag526.xml"/><Relationship Id="rId10" Type="http://schemas.openxmlformats.org/officeDocument/2006/relationships/tags" Target="../tags/tag430.xml"/><Relationship Id="rId31" Type="http://schemas.openxmlformats.org/officeDocument/2006/relationships/tags" Target="../tags/tag451.xml"/><Relationship Id="rId52" Type="http://schemas.openxmlformats.org/officeDocument/2006/relationships/tags" Target="../tags/tag472.xml"/><Relationship Id="rId73" Type="http://schemas.openxmlformats.org/officeDocument/2006/relationships/tags" Target="../tags/tag493.xml"/><Relationship Id="rId78" Type="http://schemas.openxmlformats.org/officeDocument/2006/relationships/tags" Target="../tags/tag498.xml"/><Relationship Id="rId94" Type="http://schemas.openxmlformats.org/officeDocument/2006/relationships/tags" Target="../tags/tag514.xml"/><Relationship Id="rId99" Type="http://schemas.openxmlformats.org/officeDocument/2006/relationships/tags" Target="../tags/tag519.xml"/><Relationship Id="rId101" Type="http://schemas.openxmlformats.org/officeDocument/2006/relationships/tags" Target="../tags/tag5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dirty="0"/>
              <a:t>経済産業省</a:t>
            </a:r>
          </a:p>
        </p:txBody>
      </p:sp>
      <p:sp>
        <p:nvSpPr>
          <p:cNvPr id="9" name="タイトル 2"/>
          <p:cNvSpPr txBox="1">
            <a:spLocks/>
          </p:cNvSpPr>
          <p:nvPr/>
        </p:nvSpPr>
        <p:spPr bwMode="gray">
          <a:xfrm>
            <a:off x="0" y="1700213"/>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36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z="1600" b="1" spc="40" dirty="0">
                <a:latin typeface="ＭＳ Ｐゴシック" panose="020B0600070205080204" pitchFamily="50" charset="-128"/>
                <a:ea typeface="ＭＳ Ｐゴシック" panose="020B0600070205080204" pitchFamily="50" charset="-128"/>
              </a:rPr>
            </a:br>
            <a:r>
              <a:rPr lang="ja-JP" altLang="en-US" sz="3600" dirty="0">
                <a:cs typeface="Arial" panose="020B0604020202020204" pitchFamily="34" charset="0"/>
              </a:rPr>
              <a:t>カンボジア</a:t>
            </a:r>
            <a:r>
              <a:rPr lang="ja-JP" altLang="en-US" sz="3400" dirty="0">
                <a:solidFill>
                  <a:srgbClr val="FFFFFF"/>
                </a:solidFill>
              </a:rPr>
              <a:t>編</a:t>
            </a:r>
          </a:p>
        </p:txBody>
      </p:sp>
    </p:spTree>
    <p:extLst>
      <p:ext uri="{BB962C8B-B14F-4D97-AF65-F5344CB8AC3E}">
        <p14:creationId xmlns:p14="http://schemas.microsoft.com/office/powerpoint/2010/main" val="262680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nvGraphicFramePr>
        <p:xfrm>
          <a:off x="416496" y="2694354"/>
          <a:ext cx="9072000" cy="3758982"/>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000"/>
                    </a:ext>
                  </a:extLst>
                </a:gridCol>
                <a:gridCol w="7776000">
                  <a:extLst>
                    <a:ext uri="{9D8B030D-6E8A-4147-A177-3AD203B41FA5}">
                      <a16:colId xmlns:a16="http://schemas.microsoft.com/office/drawing/2014/main" val="20001"/>
                    </a:ext>
                  </a:extLst>
                </a:gridCol>
              </a:tblGrid>
              <a:tr h="647990">
                <a:tc>
                  <a:txBody>
                    <a:bodyPr/>
                    <a:lstStyle/>
                    <a:p>
                      <a:r>
                        <a:rPr kumimoji="1" lang="ja-JP" altLang="en-US" sz="1200" b="1" dirty="0">
                          <a:solidFill>
                            <a:schemeClr val="bg1"/>
                          </a:solidFill>
                        </a:rPr>
                        <a:t>投資許認可</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カンボジア開発評議会（</a:t>
                      </a:r>
                      <a:r>
                        <a:rPr kumimoji="1" lang="en-US" altLang="ja-JP" sz="1000" b="0" kern="1200" dirty="0">
                          <a:solidFill>
                            <a:srgbClr val="000000"/>
                          </a:solidFill>
                          <a:latin typeface="+mn-lt"/>
                          <a:ea typeface="ＭＳ Ｐゴシック" charset="-128"/>
                          <a:cs typeface="Arial" pitchFamily="34" charset="0"/>
                        </a:rPr>
                        <a:t>Council for the Development of Cambodia</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CDC</a:t>
                      </a:r>
                      <a:r>
                        <a:rPr kumimoji="1" lang="ja-JP" altLang="en-US" sz="1000" b="0" kern="1200" dirty="0">
                          <a:solidFill>
                            <a:srgbClr val="000000"/>
                          </a:solidFill>
                          <a:latin typeface="+mn-lt"/>
                          <a:ea typeface="ＭＳ Ｐゴシック" charset="-128"/>
                          <a:cs typeface="Arial" pitchFamily="34" charset="0"/>
                        </a:rPr>
                        <a:t>）は、復興・開発と投資活動の監督に対して責任を有する唯一かつワンストップ・サービスを提供する機関である。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次のような条件を含む投資プロジェクトは、</a:t>
                      </a:r>
                      <a:r>
                        <a:rPr kumimoji="1" lang="en-US" altLang="ja-JP" sz="1000" b="0" kern="1200" dirty="0">
                          <a:solidFill>
                            <a:srgbClr val="000000"/>
                          </a:solidFill>
                          <a:latin typeface="+mn-lt"/>
                          <a:ea typeface="ＭＳ Ｐゴシック" charset="-128"/>
                          <a:cs typeface="Arial" pitchFamily="34" charset="0"/>
                        </a:rPr>
                        <a:t>CDC</a:t>
                      </a:r>
                      <a:r>
                        <a:rPr kumimoji="1" lang="ja-JP" altLang="en-US" sz="1000" b="0" kern="1200" dirty="0">
                          <a:solidFill>
                            <a:srgbClr val="000000"/>
                          </a:solidFill>
                          <a:latin typeface="+mn-lt"/>
                          <a:ea typeface="ＭＳ Ｐゴシック" charset="-128"/>
                          <a:cs typeface="Arial" pitchFamily="34" charset="0"/>
                        </a:rPr>
                        <a:t>は、閣僚評議会（</a:t>
                      </a:r>
                      <a:r>
                        <a:rPr kumimoji="1" lang="en-US" altLang="ja-JP" sz="1000" b="0" kern="1200" dirty="0">
                          <a:solidFill>
                            <a:srgbClr val="000000"/>
                          </a:solidFill>
                          <a:latin typeface="+mn-lt"/>
                          <a:ea typeface="ＭＳ Ｐゴシック" charset="-128"/>
                          <a:cs typeface="Arial" pitchFamily="34" charset="0"/>
                        </a:rPr>
                        <a:t>Council of Ministers</a:t>
                      </a:r>
                      <a:r>
                        <a:rPr kumimoji="1" lang="ja-JP" altLang="en-US" sz="1000" b="0" kern="1200" dirty="0">
                          <a:solidFill>
                            <a:srgbClr val="000000"/>
                          </a:solidFill>
                          <a:latin typeface="+mn-lt"/>
                          <a:ea typeface="ＭＳ Ｐゴシック" charset="-128"/>
                          <a:cs typeface="Arial" pitchFamily="34" charset="0"/>
                        </a:rPr>
                        <a:t>）の認可を得なければならない。</a:t>
                      </a:r>
                      <a:endParaRPr kumimoji="1" lang="en-US" altLang="ja-JP" sz="1000" b="0" kern="1200" dirty="0">
                        <a:solidFill>
                          <a:srgbClr val="000000"/>
                        </a:solidFill>
                        <a:latin typeface="+mn-lt"/>
                        <a:ea typeface="ＭＳ Ｐゴシック" charset="-128"/>
                        <a:cs typeface="Arial" pitchFamily="34" charset="0"/>
                      </a:endParaRP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en-US" altLang="ja-JP" sz="900" b="0" kern="1200" dirty="0">
                          <a:solidFill>
                            <a:srgbClr val="000000"/>
                          </a:solidFill>
                          <a:latin typeface="+mn-lt"/>
                          <a:ea typeface="ＭＳ Ｐゴシック" charset="-128"/>
                          <a:cs typeface="Arial" pitchFamily="34" charset="0"/>
                        </a:rPr>
                        <a:t>5,000</a:t>
                      </a:r>
                      <a:r>
                        <a:rPr kumimoji="1" lang="ja-JP" altLang="en-US" sz="900" b="0" kern="1200" dirty="0">
                          <a:solidFill>
                            <a:srgbClr val="000000"/>
                          </a:solidFill>
                          <a:latin typeface="+mn-lt"/>
                          <a:ea typeface="ＭＳ Ｐゴシック" charset="-128"/>
                          <a:cs typeface="Arial" pitchFamily="34" charset="0"/>
                        </a:rPr>
                        <a:t>万米ドルを超える投資</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政治影響を有する事項を含む場合</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鉱物資源・自然資源の探索と開発</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環境に対する悪影響が懸念される場合</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長期開発戦略を必要とする場合</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「建設・所有・譲渡（</a:t>
                      </a:r>
                      <a:r>
                        <a:rPr kumimoji="1" lang="en-US" altLang="ja-JP" sz="900" b="0" kern="1200" dirty="0">
                          <a:solidFill>
                            <a:srgbClr val="000000"/>
                          </a:solidFill>
                          <a:latin typeface="+mn-lt"/>
                          <a:ea typeface="ＭＳ Ｐゴシック" charset="-128"/>
                          <a:cs typeface="Arial" pitchFamily="34" charset="0"/>
                        </a:rPr>
                        <a:t>Build-Own-Transfer</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BOT</a:t>
                      </a:r>
                      <a:r>
                        <a:rPr kumimoji="1" lang="ja-JP" altLang="en-US" sz="900" b="0" kern="1200" dirty="0">
                          <a:solidFill>
                            <a:srgbClr val="000000"/>
                          </a:solidFill>
                          <a:latin typeface="+mn-lt"/>
                          <a:ea typeface="ＭＳ Ｐゴシック" charset="-128"/>
                          <a:cs typeface="Arial" pitchFamily="34" charset="0"/>
                        </a:rPr>
                        <a:t>）、「建設・所有・運営・譲渡（</a:t>
                      </a:r>
                      <a:r>
                        <a:rPr kumimoji="1" lang="en-US" altLang="ja-JP" sz="900" b="0" kern="1200" dirty="0">
                          <a:solidFill>
                            <a:srgbClr val="000000"/>
                          </a:solidFill>
                          <a:latin typeface="+mn-lt"/>
                          <a:ea typeface="ＭＳ Ｐゴシック" charset="-128"/>
                          <a:cs typeface="Arial" pitchFamily="34" charset="0"/>
                        </a:rPr>
                        <a:t>Build-Own-Operate-Transfer</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BOOT</a:t>
                      </a:r>
                      <a:r>
                        <a:rPr kumimoji="1" lang="ja-JP" altLang="en-US" sz="900" b="0" kern="1200" dirty="0">
                          <a:solidFill>
                            <a:srgbClr val="000000"/>
                          </a:solidFill>
                          <a:latin typeface="+mn-lt"/>
                          <a:ea typeface="ＭＳ Ｐゴシック" charset="-128"/>
                          <a:cs typeface="Arial" pitchFamily="34" charset="0"/>
                        </a:rPr>
                        <a:t>）」、「建設・所有・運営（</a:t>
                      </a:r>
                      <a:r>
                        <a:rPr kumimoji="1" lang="en-US" altLang="ja-JP" sz="900" b="0" kern="1200" dirty="0">
                          <a:solidFill>
                            <a:srgbClr val="000000"/>
                          </a:solidFill>
                          <a:latin typeface="+mn-lt"/>
                          <a:ea typeface="ＭＳ Ｐゴシック" charset="-128"/>
                          <a:cs typeface="Arial" pitchFamily="34" charset="0"/>
                        </a:rPr>
                        <a:t>Build-Own-Operate</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BOO</a:t>
                      </a:r>
                      <a:r>
                        <a:rPr kumimoji="1" lang="ja-JP" altLang="en-US" sz="900" b="0" kern="1200" dirty="0">
                          <a:solidFill>
                            <a:srgbClr val="000000"/>
                          </a:solidFill>
                          <a:latin typeface="+mn-lt"/>
                          <a:ea typeface="ＭＳ Ｐゴシック" charset="-128"/>
                          <a:cs typeface="Arial" pitchFamily="34" charset="0"/>
                        </a:rPr>
                        <a:t>）」または</a:t>
                      </a:r>
                      <a:r>
                        <a:rPr kumimoji="1" lang="en-US" altLang="ja-JP" sz="900" b="0" kern="1200" dirty="0">
                          <a:solidFill>
                            <a:srgbClr val="000000"/>
                          </a:solidFill>
                          <a:latin typeface="+mn-lt"/>
                          <a:ea typeface="ＭＳ Ｐゴシック" charset="-128"/>
                          <a:cs typeface="Arial" pitchFamily="34" charset="0"/>
                        </a:rPr>
                        <a:t>｢</a:t>
                      </a:r>
                      <a:r>
                        <a:rPr kumimoji="1" lang="ja-JP" altLang="en-US" sz="900" b="0" kern="1200" dirty="0">
                          <a:solidFill>
                            <a:srgbClr val="000000"/>
                          </a:solidFill>
                          <a:latin typeface="+mn-lt"/>
                          <a:ea typeface="ＭＳ Ｐゴシック" charset="-128"/>
                          <a:cs typeface="Arial" pitchFamily="34" charset="0"/>
                        </a:rPr>
                        <a:t>建設・賃借・譲渡（</a:t>
                      </a:r>
                      <a:r>
                        <a:rPr kumimoji="1" lang="en-US" altLang="ja-JP" sz="900" b="0" kern="1200" dirty="0">
                          <a:solidFill>
                            <a:srgbClr val="000000"/>
                          </a:solidFill>
                          <a:latin typeface="+mn-lt"/>
                          <a:ea typeface="ＭＳ Ｐゴシック" charset="-128"/>
                          <a:cs typeface="Arial" pitchFamily="34" charset="0"/>
                        </a:rPr>
                        <a:t>Build-Lease-Transfer</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BLT</a:t>
                      </a:r>
                      <a:r>
                        <a:rPr kumimoji="1" lang="ja-JP" altLang="en-US" sz="900" b="0" kern="1200" dirty="0">
                          <a:solidFill>
                            <a:srgbClr val="000000"/>
                          </a:solidFill>
                          <a:latin typeface="+mn-lt"/>
                          <a:ea typeface="ＭＳ Ｐゴシック" charset="-128"/>
                          <a:cs typeface="Arial" pitchFamily="34" charset="0"/>
                        </a:rPr>
                        <a:t>）</a:t>
                      </a:r>
                      <a:r>
                        <a:rPr kumimoji="1" lang="en-US" altLang="ja-JP" sz="900" b="0" kern="1200" dirty="0">
                          <a:solidFill>
                            <a:srgbClr val="000000"/>
                          </a:solidFill>
                          <a:latin typeface="+mn-lt"/>
                          <a:ea typeface="ＭＳ Ｐゴシック" charset="-128"/>
                          <a:cs typeface="Arial" pitchFamily="34" charset="0"/>
                        </a:rPr>
                        <a:t>｣</a:t>
                      </a:r>
                      <a:r>
                        <a:rPr kumimoji="1" lang="ja-JP" altLang="en-US" sz="900" b="0" kern="1200" dirty="0">
                          <a:solidFill>
                            <a:srgbClr val="000000"/>
                          </a:solidFill>
                          <a:latin typeface="+mn-lt"/>
                          <a:ea typeface="ＭＳ Ｐゴシック" charset="-128"/>
                          <a:cs typeface="Arial" pitchFamily="34" charset="0"/>
                        </a:rPr>
                        <a:t>契約に基づくインフラ・プロジェクト</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7990">
                <a:tc>
                  <a:txBody>
                    <a:bodyPr/>
                    <a:lstStyle/>
                    <a:p>
                      <a:r>
                        <a:rPr kumimoji="1" lang="ja-JP" altLang="en-US" sz="1200" b="1" dirty="0">
                          <a:solidFill>
                            <a:schemeClr val="bg1"/>
                          </a:solidFill>
                        </a:rPr>
                        <a:t>規制業種・</a:t>
                      </a:r>
                      <a:br>
                        <a:rPr kumimoji="1" lang="en-US" altLang="ja-JP" sz="1200" b="1" dirty="0">
                          <a:solidFill>
                            <a:schemeClr val="bg1"/>
                          </a:solidFill>
                        </a:rPr>
                      </a:br>
                      <a:r>
                        <a:rPr kumimoji="1" lang="ja-JP" altLang="en-US" sz="1200" b="1" dirty="0">
                          <a:solidFill>
                            <a:schemeClr val="bg1"/>
                          </a:solidFill>
                        </a:rPr>
                        <a:t>禁止業種</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「改正投資法施行に関する政令</a:t>
                      </a:r>
                      <a:r>
                        <a:rPr kumimoji="1" lang="en-US" altLang="ja-JP" sz="1000" b="0" kern="1200" dirty="0">
                          <a:solidFill>
                            <a:srgbClr val="000000"/>
                          </a:solidFill>
                          <a:latin typeface="+mn-lt"/>
                          <a:ea typeface="ＭＳ Ｐゴシック" charset="-128"/>
                          <a:cs typeface="Arial" pitchFamily="34" charset="0"/>
                        </a:rPr>
                        <a:t>No.111</a:t>
                      </a:r>
                      <a:r>
                        <a:rPr kumimoji="1" lang="ja-JP" altLang="en-US" sz="1000" b="0" kern="1200" dirty="0">
                          <a:solidFill>
                            <a:srgbClr val="000000"/>
                          </a:solidFill>
                          <a:latin typeface="+mn-lt"/>
                          <a:ea typeface="ＭＳ Ｐゴシック" charset="-128"/>
                          <a:cs typeface="Arial" pitchFamily="34" charset="0"/>
                        </a:rPr>
                        <a:t>」の付属文書１（</a:t>
                      </a:r>
                      <a:r>
                        <a:rPr kumimoji="1" lang="en-US" altLang="ja-JP" sz="1000" b="0" kern="1200" dirty="0">
                          <a:solidFill>
                            <a:srgbClr val="000000"/>
                          </a:solidFill>
                          <a:latin typeface="+mn-lt"/>
                          <a:ea typeface="ＭＳ Ｐゴシック" charset="-128"/>
                          <a:cs typeface="Arial" pitchFamily="34" charset="0"/>
                        </a:rPr>
                        <a:t>Negative List</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Section 1</a:t>
                      </a:r>
                      <a:r>
                        <a:rPr kumimoji="1" lang="ja-JP" altLang="en-US" sz="1000" b="0" kern="1200" dirty="0">
                          <a:solidFill>
                            <a:srgbClr val="000000"/>
                          </a:solidFill>
                          <a:latin typeface="+mn-lt"/>
                          <a:ea typeface="ＭＳ Ｐゴシック" charset="-128"/>
                          <a:cs typeface="Arial" pitchFamily="34" charset="0"/>
                        </a:rPr>
                        <a:t>に掲載されている事業は、カンボジア及び外国企業による</a:t>
                      </a:r>
                      <a:br>
                        <a:rPr kumimoji="1" lang="en-US" altLang="ja-JP" sz="1000" b="0" kern="1200" dirty="0">
                          <a:solidFill>
                            <a:srgbClr val="000000"/>
                          </a:solidFill>
                          <a:latin typeface="+mn-lt"/>
                          <a:ea typeface="ＭＳ Ｐゴシック" charset="-128"/>
                          <a:cs typeface="Arial" pitchFamily="34" charset="0"/>
                        </a:rPr>
                      </a:br>
                      <a:r>
                        <a:rPr kumimoji="1" lang="ja-JP" altLang="en-US" sz="1000" b="0" kern="1200" dirty="0">
                          <a:solidFill>
                            <a:srgbClr val="000000"/>
                          </a:solidFill>
                          <a:latin typeface="+mn-lt"/>
                          <a:ea typeface="ＭＳ Ｐゴシック" charset="-128"/>
                          <a:cs typeface="Arial" pitchFamily="34" charset="0"/>
                        </a:rPr>
                        <a:t>投資が禁止されている。</a:t>
                      </a:r>
                      <a:endParaRPr kumimoji="1" lang="en-US" altLang="ja-JP" sz="1000" b="0" kern="1200" dirty="0">
                        <a:solidFill>
                          <a:srgbClr val="000000"/>
                        </a:solidFill>
                        <a:latin typeface="+mn-lt"/>
                        <a:ea typeface="ＭＳ Ｐゴシック" charset="-128"/>
                        <a:cs typeface="Arial" pitchFamily="34" charset="0"/>
                      </a:endParaRP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向精神剤及び非合法薬の製造･加工</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国際規約または世界保健機関によって禁止され、公衆の健康や環境に影響を及ぼす、毒性を有する化学品、農業用除虫剤・殺虫剤、</a:t>
                      </a:r>
                      <a:br>
                        <a:rPr kumimoji="1" lang="en-US" altLang="ja-JP" sz="900" b="0" kern="1200" dirty="0">
                          <a:solidFill>
                            <a:srgbClr val="000000"/>
                          </a:solidFill>
                          <a:latin typeface="+mn-lt"/>
                          <a:ea typeface="ＭＳ Ｐゴシック" charset="-128"/>
                          <a:cs typeface="Arial" pitchFamily="34" charset="0"/>
                        </a:rPr>
                      </a:br>
                      <a:r>
                        <a:rPr kumimoji="1" lang="ja-JP" altLang="en-US" sz="900" b="0" kern="1200" dirty="0">
                          <a:solidFill>
                            <a:srgbClr val="000000"/>
                          </a:solidFill>
                          <a:latin typeface="+mn-lt"/>
                          <a:ea typeface="ＭＳ Ｐゴシック" charset="-128"/>
                          <a:cs typeface="Arial" pitchFamily="34" charset="0"/>
                        </a:rPr>
                        <a:t>その他の化学品を使用する薬物の製造・加工</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外国から輸入する廃棄物を使った電力の加工及び生産</a:t>
                      </a:r>
                    </a:p>
                    <a:p>
                      <a:pPr marL="392112"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pPr>
                      <a:r>
                        <a:rPr kumimoji="1" lang="ja-JP" altLang="en-US" sz="900" b="0" kern="1200" dirty="0">
                          <a:solidFill>
                            <a:srgbClr val="000000"/>
                          </a:solidFill>
                          <a:latin typeface="+mn-lt"/>
                          <a:ea typeface="ＭＳ Ｐゴシック" charset="-128"/>
                          <a:cs typeface="Arial" pitchFamily="34" charset="0"/>
                        </a:rPr>
                        <a:t>森林法により禁止されている森林開拓事業</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7990">
                <a:tc>
                  <a:txBody>
                    <a:bodyPr/>
                    <a:lstStyle/>
                    <a:p>
                      <a:r>
                        <a:rPr kumimoji="1" lang="ja-JP" altLang="en-US" sz="1200" b="1" dirty="0">
                          <a:solidFill>
                            <a:schemeClr val="bg1"/>
                          </a:solidFill>
                        </a:rPr>
                        <a:t>外国企業の土地所有の可否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投資家による土地保有は、カンボジア市民権を有する自然人かカンボジア企業に限って可能</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ただし土地使用については、カンボジア政府との契約による土地使用（コンセッション）、</a:t>
                      </a:r>
                      <a:r>
                        <a:rPr kumimoji="1" lang="en-US" altLang="ja-JP" sz="1000" b="0" kern="1200" dirty="0">
                          <a:solidFill>
                            <a:srgbClr val="000000"/>
                          </a:solidFill>
                          <a:latin typeface="+mn-lt"/>
                          <a:ea typeface="ＭＳ Ｐゴシック" charset="-128"/>
                          <a:cs typeface="Arial" pitchFamily="34" charset="0"/>
                        </a:rPr>
                        <a:t>15</a:t>
                      </a:r>
                      <a:r>
                        <a:rPr kumimoji="1" lang="ja-JP" altLang="en-US" sz="1000" b="0" kern="1200" dirty="0">
                          <a:solidFill>
                            <a:srgbClr val="000000"/>
                          </a:solidFill>
                          <a:latin typeface="+mn-lt"/>
                          <a:ea typeface="ＭＳ Ｐゴシック" charset="-128"/>
                          <a:cs typeface="Arial" pitchFamily="34" charset="0"/>
                        </a:rPr>
                        <a:t>年以上</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年を期限とする永借権に基づく長期賃借（最長</a:t>
                      </a:r>
                      <a:r>
                        <a:rPr kumimoji="1" lang="en-US" altLang="ja-JP" sz="1000" b="0" kern="1200" dirty="0">
                          <a:solidFill>
                            <a:srgbClr val="000000"/>
                          </a:solidFill>
                          <a:latin typeface="+mn-lt"/>
                          <a:ea typeface="ＭＳ Ｐゴシック" charset="-128"/>
                          <a:cs typeface="Arial" pitchFamily="34" charset="0"/>
                        </a:rPr>
                        <a:t>50</a:t>
                      </a:r>
                      <a:r>
                        <a:rPr kumimoji="1" lang="ja-JP" altLang="en-US" sz="1000" b="0" kern="1200" dirty="0">
                          <a:solidFill>
                            <a:srgbClr val="000000"/>
                          </a:solidFill>
                          <a:latin typeface="+mn-lt"/>
                          <a:ea typeface="ＭＳ Ｐゴシック" charset="-128"/>
                          <a:cs typeface="Arial" pitchFamily="34" charset="0"/>
                        </a:rPr>
                        <a:t>年ごとの更新可能）、更新可能な有期の短期賃借等が、外国企業にも認められている</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 name="テキスト ボックス 4"/>
          <p:cNvSpPr txBox="1"/>
          <p:nvPr/>
        </p:nvSpPr>
        <p:spPr>
          <a:xfrm>
            <a:off x="200472" y="1124744"/>
            <a:ext cx="9505056" cy="94795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カンボジアの外国直接投資（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Foreign Direct Investment: 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）に関する法制度は、基本的に投資を奨励するように設計されている。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土地所有（外国人が土地を保有できないことは憲法で規定）を除き内国法人と差別なく扱われており、多くの分野で自由に投資することが許されている。また現行の投資法では、「（投資プロジェクト）最終登録証明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Final Registration Certificates: FRC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）」を入手した投資家に対して種々の優遇措置が与えられている。</a:t>
            </a:r>
          </a:p>
        </p:txBody>
      </p:sp>
      <p:sp>
        <p:nvSpPr>
          <p:cNvPr id="8" name="Rectangle 6"/>
          <p:cNvSpPr>
            <a:spLocks noChangeArrowheads="1"/>
          </p:cNvSpPr>
          <p:nvPr/>
        </p:nvSpPr>
        <p:spPr bwMode="auto">
          <a:xfrm>
            <a:off x="416496" y="2406322"/>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海外からの直接投資に関する規制等</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91662"/>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Council for the Development of Cambodia(CDC)</a:t>
            </a:r>
            <a:r>
              <a:rPr lang="ja-JP" altLang="en-US" sz="800" dirty="0"/>
              <a:t>ホームページ、</a:t>
            </a:r>
            <a:r>
              <a:rPr lang="en-US" altLang="ja-JP" sz="800" dirty="0"/>
              <a:t>JETRO</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1356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47397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外国企業とは、外国の法律に基づき設立され、カンボジアに拠点を有しビジネスを行なう法人を指す（会社法第</a:t>
            </a:r>
            <a:r>
              <a:rPr lang="en-US" altLang="ja-JP" dirty="0"/>
              <a:t>270</a:t>
            </a:r>
            <a:r>
              <a:rPr lang="ja-JP" altLang="en-US" dirty="0"/>
              <a:t>条）。外国企業は次の形態によりカンボジアでビジネスを行なうことができる（会社法第</a:t>
            </a:r>
            <a:r>
              <a:rPr lang="en-US" altLang="ja-JP" dirty="0"/>
              <a:t>271</a:t>
            </a:r>
            <a:r>
              <a:rPr lang="ja-JP" altLang="en-US" dirty="0"/>
              <a:t>条）。</a:t>
            </a:r>
            <a:endParaRPr lang="en-US" altLang="ja-JP" dirty="0"/>
          </a:p>
        </p:txBody>
      </p:sp>
      <p:graphicFrame>
        <p:nvGraphicFramePr>
          <p:cNvPr id="5" name="表 4"/>
          <p:cNvGraphicFramePr>
            <a:graphicFrameLocks noGrp="1"/>
          </p:cNvGraphicFramePr>
          <p:nvPr/>
        </p:nvGraphicFramePr>
        <p:xfrm>
          <a:off x="416496" y="2132856"/>
          <a:ext cx="9288168" cy="3802704"/>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2592000">
                  <a:extLst>
                    <a:ext uri="{9D8B030D-6E8A-4147-A177-3AD203B41FA5}">
                      <a16:colId xmlns:a16="http://schemas.microsoft.com/office/drawing/2014/main" val="20001"/>
                    </a:ext>
                  </a:extLst>
                </a:gridCol>
                <a:gridCol w="2592000">
                  <a:extLst>
                    <a:ext uri="{9D8B030D-6E8A-4147-A177-3AD203B41FA5}">
                      <a16:colId xmlns:a16="http://schemas.microsoft.com/office/drawing/2014/main" val="20002"/>
                    </a:ext>
                  </a:extLst>
                </a:gridCol>
                <a:gridCol w="2592000">
                  <a:extLst>
                    <a:ext uri="{9D8B030D-6E8A-4147-A177-3AD203B41FA5}">
                      <a16:colId xmlns:a16="http://schemas.microsoft.com/office/drawing/2014/main" val="20003"/>
                    </a:ext>
                  </a:extLst>
                </a:gridCol>
              </a:tblGrid>
              <a:tr h="504056">
                <a:tc>
                  <a:txBody>
                    <a:bodyPr/>
                    <a:lstStyle/>
                    <a:p>
                      <a:endParaRPr kumimoji="1" lang="ja-JP" altLang="en-US" sz="1200" dirty="0"/>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zh-TW" altLang="en-US" sz="1200" b="0" dirty="0">
                          <a:latin typeface="HGP創英角ｺﾞｼｯｸUB" pitchFamily="50" charset="-128"/>
                          <a:ea typeface="HGP創英角ｺﾞｼｯｸUB" pitchFamily="50" charset="-128"/>
                        </a:rPr>
                        <a:t>駐在員事務所</a:t>
                      </a:r>
                    </a:p>
                  </a:txBody>
                  <a:tcPr anchor="ctr">
                    <a:lnB w="6350" cap="flat" cmpd="sng" algn="ctr">
                      <a:noFill/>
                      <a:prstDash val="solid"/>
                      <a:round/>
                      <a:headEnd type="none" w="med" len="med"/>
                      <a:tailEnd type="none" w="med" len="med"/>
                    </a:lnB>
                    <a:solidFill>
                      <a:srgbClr val="3D6AA7"/>
                    </a:solidFill>
                  </a:tcPr>
                </a:tc>
                <a:tc>
                  <a:txBody>
                    <a:bodyPr/>
                    <a:lstStyle/>
                    <a:p>
                      <a:pPr algn="ctr"/>
                      <a:r>
                        <a:rPr lang="ja-JP" altLang="en-US" sz="1200" b="0" dirty="0">
                          <a:latin typeface="HGP創英角ｺﾞｼｯｸUB" pitchFamily="50" charset="-128"/>
                          <a:ea typeface="HGP創英角ｺﾞｼｯｸUB" pitchFamily="50" charset="-128"/>
                        </a:rPr>
                        <a:t>支  店</a:t>
                      </a:r>
                      <a:endParaRPr kumimoji="1" lang="ja-JP" altLang="en-US" sz="1200" b="0" dirty="0"/>
                    </a:p>
                  </a:txBody>
                  <a:tcPr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現地法人</a:t>
                      </a:r>
                      <a:endParaRPr lang="en-US" altLang="ja-JP" sz="1200" b="0" dirty="0">
                        <a:latin typeface="HGP創英角ｺﾞｼｯｸUB" pitchFamily="50" charset="-128"/>
                        <a:ea typeface="HGP創英角ｺﾞｼｯｸUB" pitchFamily="50" charset="-128"/>
                      </a:endParaRPr>
                    </a:p>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a:t>
                      </a:r>
                      <a:r>
                        <a:rPr lang="en-US" altLang="ja-JP" sz="1200" b="0" dirty="0">
                          <a:latin typeface="Arial Black" panose="020B0A04020102020204" pitchFamily="34" charset="0"/>
                          <a:ea typeface="HGP創英角ｺﾞｼｯｸUB" pitchFamily="50" charset="-128"/>
                        </a:rPr>
                        <a:t>100%</a:t>
                      </a:r>
                      <a:r>
                        <a:rPr lang="ja-JP" altLang="en-US" sz="1200" b="0" dirty="0">
                          <a:latin typeface="HGP創英角ｺﾞｼｯｸUB" pitchFamily="50" charset="-128"/>
                          <a:ea typeface="HGP創英角ｺﾞｼｯｸUB" pitchFamily="50" charset="-128"/>
                        </a:rPr>
                        <a:t>子会社）</a:t>
                      </a: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944216">
                <a:tc>
                  <a:txBody>
                    <a:bodyPr/>
                    <a:lstStyle/>
                    <a:p>
                      <a:pPr algn="ctr" fontAlgn="ctr"/>
                      <a:r>
                        <a:rPr kumimoji="1" lang="ja-JP" altLang="en-US" sz="1400" b="1" dirty="0"/>
                        <a:t>概　要</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駐在員事務所（商務代表事務所又は商務連絡事務所）は、以下の業務 については行うことができる。</a:t>
                      </a:r>
                      <a:endParaRPr kumimoji="1" lang="en-US" altLang="ja-JP" sz="1100" kern="1200" dirty="0">
                        <a:solidFill>
                          <a:srgbClr val="000000"/>
                        </a:solidFill>
                        <a:latin typeface="+mn-lt"/>
                        <a:ea typeface="ＭＳ Ｐゴシック" charset="-128"/>
                        <a:cs typeface="Arial" pitchFamily="34" charset="0"/>
                      </a:endParaRP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親会社への紹介を目的とする顧客との接触</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商業情報の調査と親会社への連絡</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市場調査の実施</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展示会での物品の売り込みと自己の事務所または展示会でのサンプル・物品の展示</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展示会に向けた物品の購入と保管</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事務所の賃貸と雇員の雇用</a:t>
                      </a:r>
                    </a:p>
                    <a:p>
                      <a:pPr marL="271463" marR="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ü"/>
                        <a:tabLst/>
                        <a:defRPr/>
                      </a:pPr>
                      <a:r>
                        <a:rPr kumimoji="1" lang="ja-JP" altLang="en-US" sz="900" b="0" kern="1200" dirty="0">
                          <a:solidFill>
                            <a:srgbClr val="000000"/>
                          </a:solidFill>
                          <a:latin typeface="+mn-lt"/>
                          <a:ea typeface="ＭＳ Ｐゴシック" charset="-128"/>
                          <a:cs typeface="Arial" pitchFamily="34" charset="0"/>
                        </a:rPr>
                        <a:t>親会社の代理としての契約行為</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支店は駐在員事務所と同様の業務を行え、さらに法律により外国人又は外国法 人に対して禁止されている行為を除き、内国企業と同様に定期的な物品及び サービスの売買、製造、加工、建設に従事し得る。</a:t>
                      </a: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子会社は、外国企業の最低</a:t>
                      </a:r>
                      <a:r>
                        <a:rPr kumimoji="1" lang="en-US" altLang="ja-JP" sz="1100" kern="1200" dirty="0">
                          <a:solidFill>
                            <a:srgbClr val="000000"/>
                          </a:solidFill>
                          <a:latin typeface="+mn-lt"/>
                          <a:ea typeface="ＭＳ Ｐゴシック" charset="-128"/>
                          <a:cs typeface="Arial" pitchFamily="34" charset="0"/>
                        </a:rPr>
                        <a:t>51</a:t>
                      </a:r>
                      <a:r>
                        <a:rPr kumimoji="1" lang="ja-JP" altLang="en-US" sz="1100" kern="1200" dirty="0">
                          <a:solidFill>
                            <a:srgbClr val="000000"/>
                          </a:solidFill>
                          <a:latin typeface="+mn-lt"/>
                          <a:ea typeface="ＭＳ Ｐゴシック" charset="-128"/>
                          <a:cs typeface="Arial" pitchFamily="34" charset="0"/>
                        </a:rPr>
                        <a:t>％の出資によってカンボジアで設立される会社で あり、親会社とは異なる法人格を有する。</a:t>
                      </a:r>
                      <a:endParaRPr kumimoji="1" lang="en-US" altLang="ja-JP" sz="1100" kern="1200" dirty="0">
                        <a:solidFill>
                          <a:srgbClr val="000000"/>
                        </a:solidFill>
                        <a:latin typeface="+mn-lt"/>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子会社は、パートナーシップ又は有 限責任会社として設立でき、カンボジア法規による外国人又は外国法人に対し て禁止されている業務を除き、内国法人と同様の業務を行うことができる。</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206908">
                <a:tc>
                  <a:txBody>
                    <a:bodyPr/>
                    <a:lstStyle/>
                    <a:p>
                      <a:pPr marL="0" algn="ctr" defTabSz="914400" rtl="0" eaLnBrk="1" fontAlgn="ctr" latinLnBrk="0" hangingPunct="1"/>
                      <a:r>
                        <a:rPr kumimoji="1" lang="ja-JP" altLang="en-US" sz="1400" b="1" kern="1200" dirty="0">
                          <a:solidFill>
                            <a:schemeClr val="dk1"/>
                          </a:solidFill>
                          <a:latin typeface="+mn-lt"/>
                          <a:ea typeface="+mn-ea"/>
                          <a:cs typeface="+mn-cs"/>
                        </a:rPr>
                        <a:t>留意点</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駐在員事務所は、定期的な売買行為、 サービスの提供、製造行為、加工、建設を行うことはできない。駐在員事務所は親会社の判断で閉鎖できる。</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支店の資産は親会社の資産 であり、親会社は支店の負債に対して責任を負う。支店は親会社の判断により 閉鎖し得る。</a:t>
                      </a:r>
                      <a:endParaRPr kumimoji="1" lang="ja-JP" altLang="en-US" sz="1100" b="1"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kern="1200" dirty="0">
                          <a:solidFill>
                            <a:srgbClr val="000000"/>
                          </a:solidFill>
                          <a:latin typeface="+mn-lt"/>
                          <a:ea typeface="ＭＳ Ｐゴシック" charset="-128"/>
                          <a:cs typeface="Arial" pitchFamily="34" charset="0"/>
                        </a:rPr>
                        <a:t>－</a:t>
                      </a:r>
                      <a:endParaRPr kumimoji="1" lang="ja-JP" altLang="en-US" sz="1100" b="1"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grpSp>
        <p:nvGrpSpPr>
          <p:cNvPr id="6" name="グループ化 7"/>
          <p:cNvGrpSpPr/>
          <p:nvPr/>
        </p:nvGrpSpPr>
        <p:grpSpPr>
          <a:xfrm>
            <a:off x="416496" y="1772816"/>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事業拠点の形態別の概要と留意点</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t>（出所）  </a:t>
            </a:r>
            <a:r>
              <a:rPr lang="en-US" altLang="ja-JP" sz="800" dirty="0"/>
              <a:t>JETRO</a:t>
            </a:r>
            <a:r>
              <a:rPr lang="ja-JP" altLang="en-US" sz="800" dirty="0"/>
              <a:t>「カンボジア会社設立マニュアル」（</a:t>
            </a:r>
            <a:r>
              <a:rPr lang="en-US" altLang="ja-JP" sz="800" dirty="0"/>
              <a:t>2021</a:t>
            </a:r>
            <a:r>
              <a:rPr lang="ja-JP" altLang="en-US" sz="800" dirty="0"/>
              <a:t>）</a:t>
            </a:r>
            <a:r>
              <a:rPr lang="en-US" altLang="ja-JP" sz="800" dirty="0"/>
              <a:t>, JBIC</a:t>
            </a:r>
            <a:r>
              <a:rPr lang="ja-JP" altLang="en-US" sz="800" dirty="0"/>
              <a:t>「カンボジアの投資環境」（</a:t>
            </a:r>
            <a:r>
              <a:rPr lang="en-US" altLang="ja-JP" sz="800" dirty="0"/>
              <a:t>2013</a:t>
            </a:r>
            <a:r>
              <a:rPr lang="ja-JP" altLang="en-US" sz="800" dirty="0"/>
              <a:t>）</a:t>
            </a:r>
            <a:endParaRPr lang="en-US" altLang="ja-JP" sz="800" dirty="0"/>
          </a:p>
          <a:p>
            <a:pPr>
              <a:spcAft>
                <a:spcPts val="100"/>
              </a:spcAft>
            </a:pPr>
            <a:endParaRPr lang="en-US" altLang="ja-JP" sz="800" dirty="0"/>
          </a:p>
        </p:txBody>
      </p:sp>
    </p:spTree>
    <p:extLst>
      <p:ext uri="{BB962C8B-B14F-4D97-AF65-F5344CB8AC3E}">
        <p14:creationId xmlns:p14="http://schemas.microsoft.com/office/powerpoint/2010/main" val="227512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6249144" y="3321184"/>
            <a:ext cx="3388562" cy="2639261"/>
            <a:chOff x="7627484" y="3170032"/>
            <a:chExt cx="2880886" cy="2243846"/>
          </a:xfrm>
        </p:grpSpPr>
        <p:sp>
          <p:nvSpPr>
            <p:cNvPr id="380" name="Oval 420"/>
            <p:cNvSpPr>
              <a:spLocks noChangeArrowheads="1"/>
            </p:cNvSpPr>
            <p:nvPr/>
          </p:nvSpPr>
          <p:spPr bwMode="auto">
            <a:xfrm>
              <a:off x="995750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9" name="Oval 422"/>
            <p:cNvSpPr>
              <a:spLocks noChangeArrowheads="1"/>
            </p:cNvSpPr>
            <p:nvPr/>
          </p:nvSpPr>
          <p:spPr bwMode="auto">
            <a:xfrm>
              <a:off x="8000547"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0" name="Oval 423"/>
            <p:cNvSpPr>
              <a:spLocks noChangeArrowheads="1"/>
            </p:cNvSpPr>
            <p:nvPr/>
          </p:nvSpPr>
          <p:spPr bwMode="auto">
            <a:xfrm>
              <a:off x="809579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Oval 424"/>
            <p:cNvSpPr>
              <a:spLocks noChangeArrowheads="1"/>
            </p:cNvSpPr>
            <p:nvPr/>
          </p:nvSpPr>
          <p:spPr bwMode="auto">
            <a:xfrm>
              <a:off x="8187872"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2" name="Oval 425"/>
            <p:cNvSpPr>
              <a:spLocks noChangeArrowheads="1"/>
            </p:cNvSpPr>
            <p:nvPr/>
          </p:nvSpPr>
          <p:spPr bwMode="auto">
            <a:xfrm>
              <a:off x="8279947" y="326369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Oval 426"/>
            <p:cNvSpPr>
              <a:spLocks noChangeArrowheads="1"/>
            </p:cNvSpPr>
            <p:nvPr/>
          </p:nvSpPr>
          <p:spPr bwMode="auto">
            <a:xfrm>
              <a:off x="837519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4" name="Oval 427"/>
            <p:cNvSpPr>
              <a:spLocks noChangeArrowheads="1"/>
            </p:cNvSpPr>
            <p:nvPr/>
          </p:nvSpPr>
          <p:spPr bwMode="auto">
            <a:xfrm>
              <a:off x="8467272"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5" name="Oval 429"/>
            <p:cNvSpPr>
              <a:spLocks noChangeArrowheads="1"/>
            </p:cNvSpPr>
            <p:nvPr/>
          </p:nvSpPr>
          <p:spPr bwMode="auto">
            <a:xfrm>
              <a:off x="8560934"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Oval 430"/>
            <p:cNvSpPr>
              <a:spLocks noChangeArrowheads="1"/>
            </p:cNvSpPr>
            <p:nvPr/>
          </p:nvSpPr>
          <p:spPr bwMode="auto">
            <a:xfrm>
              <a:off x="865459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Oval 431"/>
            <p:cNvSpPr>
              <a:spLocks noChangeArrowheads="1"/>
            </p:cNvSpPr>
            <p:nvPr/>
          </p:nvSpPr>
          <p:spPr bwMode="auto">
            <a:xfrm>
              <a:off x="8748259"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Oval 393"/>
            <p:cNvSpPr>
              <a:spLocks noChangeArrowheads="1"/>
            </p:cNvSpPr>
            <p:nvPr/>
          </p:nvSpPr>
          <p:spPr bwMode="auto">
            <a:xfrm>
              <a:off x="790847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Oval 394"/>
            <p:cNvSpPr>
              <a:spLocks noChangeArrowheads="1"/>
            </p:cNvSpPr>
            <p:nvPr/>
          </p:nvSpPr>
          <p:spPr bwMode="auto">
            <a:xfrm>
              <a:off x="8000547"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Oval 395"/>
            <p:cNvSpPr>
              <a:spLocks noChangeArrowheads="1"/>
            </p:cNvSpPr>
            <p:nvPr/>
          </p:nvSpPr>
          <p:spPr bwMode="auto">
            <a:xfrm>
              <a:off x="809579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 name="Oval 396"/>
            <p:cNvSpPr>
              <a:spLocks noChangeArrowheads="1"/>
            </p:cNvSpPr>
            <p:nvPr/>
          </p:nvSpPr>
          <p:spPr bwMode="auto">
            <a:xfrm>
              <a:off x="818787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 name="Oval 397"/>
            <p:cNvSpPr>
              <a:spLocks noChangeArrowheads="1"/>
            </p:cNvSpPr>
            <p:nvPr/>
          </p:nvSpPr>
          <p:spPr bwMode="auto">
            <a:xfrm>
              <a:off x="8279947" y="336110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Oval 398"/>
            <p:cNvSpPr>
              <a:spLocks noChangeArrowheads="1"/>
            </p:cNvSpPr>
            <p:nvPr/>
          </p:nvSpPr>
          <p:spPr bwMode="auto">
            <a:xfrm>
              <a:off x="837519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 name="Oval 399"/>
            <p:cNvSpPr>
              <a:spLocks noChangeArrowheads="1"/>
            </p:cNvSpPr>
            <p:nvPr/>
          </p:nvSpPr>
          <p:spPr bwMode="auto">
            <a:xfrm>
              <a:off x="846727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Oval 400"/>
            <p:cNvSpPr>
              <a:spLocks noChangeArrowheads="1"/>
            </p:cNvSpPr>
            <p:nvPr/>
          </p:nvSpPr>
          <p:spPr bwMode="auto">
            <a:xfrm>
              <a:off x="8560934"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Oval 401"/>
            <p:cNvSpPr>
              <a:spLocks noChangeArrowheads="1"/>
            </p:cNvSpPr>
            <p:nvPr/>
          </p:nvSpPr>
          <p:spPr bwMode="auto">
            <a:xfrm>
              <a:off x="865459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Oval 402"/>
            <p:cNvSpPr>
              <a:spLocks noChangeArrowheads="1"/>
            </p:cNvSpPr>
            <p:nvPr/>
          </p:nvSpPr>
          <p:spPr bwMode="auto">
            <a:xfrm>
              <a:off x="8748259"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Oval 421"/>
            <p:cNvSpPr>
              <a:spLocks noChangeArrowheads="1"/>
            </p:cNvSpPr>
            <p:nvPr/>
          </p:nvSpPr>
          <p:spPr bwMode="auto">
            <a:xfrm>
              <a:off x="790847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Oval 422"/>
            <p:cNvSpPr>
              <a:spLocks noChangeArrowheads="1"/>
            </p:cNvSpPr>
            <p:nvPr/>
          </p:nvSpPr>
          <p:spPr bwMode="auto">
            <a:xfrm>
              <a:off x="8000547"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Oval 423"/>
            <p:cNvSpPr>
              <a:spLocks noChangeArrowheads="1"/>
            </p:cNvSpPr>
            <p:nvPr/>
          </p:nvSpPr>
          <p:spPr bwMode="auto">
            <a:xfrm>
              <a:off x="809579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Oval 424"/>
            <p:cNvSpPr>
              <a:spLocks noChangeArrowheads="1"/>
            </p:cNvSpPr>
            <p:nvPr/>
          </p:nvSpPr>
          <p:spPr bwMode="auto">
            <a:xfrm>
              <a:off x="818787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Oval 425"/>
            <p:cNvSpPr>
              <a:spLocks noChangeArrowheads="1"/>
            </p:cNvSpPr>
            <p:nvPr/>
          </p:nvSpPr>
          <p:spPr bwMode="auto">
            <a:xfrm>
              <a:off x="8279947" y="345476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 name="Oval 426"/>
            <p:cNvSpPr>
              <a:spLocks noChangeArrowheads="1"/>
            </p:cNvSpPr>
            <p:nvPr/>
          </p:nvSpPr>
          <p:spPr bwMode="auto">
            <a:xfrm>
              <a:off x="837519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 name="Oval 427"/>
            <p:cNvSpPr>
              <a:spLocks noChangeArrowheads="1"/>
            </p:cNvSpPr>
            <p:nvPr/>
          </p:nvSpPr>
          <p:spPr bwMode="auto">
            <a:xfrm>
              <a:off x="846727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 name="Oval 429"/>
            <p:cNvSpPr>
              <a:spLocks noChangeArrowheads="1"/>
            </p:cNvSpPr>
            <p:nvPr/>
          </p:nvSpPr>
          <p:spPr bwMode="auto">
            <a:xfrm>
              <a:off x="8560934"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 name="Oval 430"/>
            <p:cNvSpPr>
              <a:spLocks noChangeArrowheads="1"/>
            </p:cNvSpPr>
            <p:nvPr/>
          </p:nvSpPr>
          <p:spPr bwMode="auto">
            <a:xfrm>
              <a:off x="865459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Oval 431"/>
            <p:cNvSpPr>
              <a:spLocks noChangeArrowheads="1"/>
            </p:cNvSpPr>
            <p:nvPr/>
          </p:nvSpPr>
          <p:spPr bwMode="auto">
            <a:xfrm>
              <a:off x="8748259"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Oval 391"/>
            <p:cNvSpPr>
              <a:spLocks noChangeArrowheads="1"/>
            </p:cNvSpPr>
            <p:nvPr/>
          </p:nvSpPr>
          <p:spPr bwMode="auto">
            <a:xfrm>
              <a:off x="772114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 name="Oval 392"/>
            <p:cNvSpPr>
              <a:spLocks noChangeArrowheads="1"/>
            </p:cNvSpPr>
            <p:nvPr/>
          </p:nvSpPr>
          <p:spPr bwMode="auto">
            <a:xfrm>
              <a:off x="7814809"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 name="Oval 393"/>
            <p:cNvSpPr>
              <a:spLocks noChangeArrowheads="1"/>
            </p:cNvSpPr>
            <p:nvPr/>
          </p:nvSpPr>
          <p:spPr bwMode="auto">
            <a:xfrm>
              <a:off x="790847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 name="Oval 394"/>
            <p:cNvSpPr>
              <a:spLocks noChangeArrowheads="1"/>
            </p:cNvSpPr>
            <p:nvPr/>
          </p:nvSpPr>
          <p:spPr bwMode="auto">
            <a:xfrm>
              <a:off x="800054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Oval 395"/>
            <p:cNvSpPr>
              <a:spLocks noChangeArrowheads="1"/>
            </p:cNvSpPr>
            <p:nvPr/>
          </p:nvSpPr>
          <p:spPr bwMode="auto">
            <a:xfrm>
              <a:off x="809579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Oval 396"/>
            <p:cNvSpPr>
              <a:spLocks noChangeArrowheads="1"/>
            </p:cNvSpPr>
            <p:nvPr/>
          </p:nvSpPr>
          <p:spPr bwMode="auto">
            <a:xfrm>
              <a:off x="818787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 name="Oval 397"/>
            <p:cNvSpPr>
              <a:spLocks noChangeArrowheads="1"/>
            </p:cNvSpPr>
            <p:nvPr/>
          </p:nvSpPr>
          <p:spPr bwMode="auto">
            <a:xfrm>
              <a:off x="8279947" y="354534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 name="Oval 398"/>
            <p:cNvSpPr>
              <a:spLocks noChangeArrowheads="1"/>
            </p:cNvSpPr>
            <p:nvPr/>
          </p:nvSpPr>
          <p:spPr bwMode="auto">
            <a:xfrm>
              <a:off x="837519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 name="Oval 399"/>
            <p:cNvSpPr>
              <a:spLocks noChangeArrowheads="1"/>
            </p:cNvSpPr>
            <p:nvPr/>
          </p:nvSpPr>
          <p:spPr bwMode="auto">
            <a:xfrm>
              <a:off x="846727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 name="Oval 400"/>
            <p:cNvSpPr>
              <a:spLocks noChangeArrowheads="1"/>
            </p:cNvSpPr>
            <p:nvPr/>
          </p:nvSpPr>
          <p:spPr bwMode="auto">
            <a:xfrm>
              <a:off x="8560934"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 name="Oval 401"/>
            <p:cNvSpPr>
              <a:spLocks noChangeArrowheads="1"/>
            </p:cNvSpPr>
            <p:nvPr/>
          </p:nvSpPr>
          <p:spPr bwMode="auto">
            <a:xfrm>
              <a:off x="865459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 name="Oval 402"/>
            <p:cNvSpPr>
              <a:spLocks noChangeArrowheads="1"/>
            </p:cNvSpPr>
            <p:nvPr/>
          </p:nvSpPr>
          <p:spPr bwMode="auto">
            <a:xfrm>
              <a:off x="8748259"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 name="Oval 418"/>
            <p:cNvSpPr>
              <a:spLocks noChangeArrowheads="1"/>
            </p:cNvSpPr>
            <p:nvPr/>
          </p:nvSpPr>
          <p:spPr bwMode="auto">
            <a:xfrm>
              <a:off x="7627484"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 name="Oval 419"/>
            <p:cNvSpPr>
              <a:spLocks noChangeArrowheads="1"/>
            </p:cNvSpPr>
            <p:nvPr/>
          </p:nvSpPr>
          <p:spPr bwMode="auto">
            <a:xfrm>
              <a:off x="772114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 name="Oval 420"/>
            <p:cNvSpPr>
              <a:spLocks noChangeArrowheads="1"/>
            </p:cNvSpPr>
            <p:nvPr/>
          </p:nvSpPr>
          <p:spPr bwMode="auto">
            <a:xfrm>
              <a:off x="7814809"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 name="Oval 421"/>
            <p:cNvSpPr>
              <a:spLocks noChangeArrowheads="1"/>
            </p:cNvSpPr>
            <p:nvPr/>
          </p:nvSpPr>
          <p:spPr bwMode="auto">
            <a:xfrm>
              <a:off x="790847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 name="Oval 422"/>
            <p:cNvSpPr>
              <a:spLocks noChangeArrowheads="1"/>
            </p:cNvSpPr>
            <p:nvPr/>
          </p:nvSpPr>
          <p:spPr bwMode="auto">
            <a:xfrm>
              <a:off x="800054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 name="Oval 423"/>
            <p:cNvSpPr>
              <a:spLocks noChangeArrowheads="1"/>
            </p:cNvSpPr>
            <p:nvPr/>
          </p:nvSpPr>
          <p:spPr bwMode="auto">
            <a:xfrm>
              <a:off x="809579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 name="Oval 424"/>
            <p:cNvSpPr>
              <a:spLocks noChangeArrowheads="1"/>
            </p:cNvSpPr>
            <p:nvPr/>
          </p:nvSpPr>
          <p:spPr bwMode="auto">
            <a:xfrm>
              <a:off x="818787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 name="Oval 425"/>
            <p:cNvSpPr>
              <a:spLocks noChangeArrowheads="1"/>
            </p:cNvSpPr>
            <p:nvPr/>
          </p:nvSpPr>
          <p:spPr bwMode="auto">
            <a:xfrm>
              <a:off x="8279947" y="363900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 name="Oval 426"/>
            <p:cNvSpPr>
              <a:spLocks noChangeArrowheads="1"/>
            </p:cNvSpPr>
            <p:nvPr/>
          </p:nvSpPr>
          <p:spPr bwMode="auto">
            <a:xfrm>
              <a:off x="837519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 name="Oval 427"/>
            <p:cNvSpPr>
              <a:spLocks noChangeArrowheads="1"/>
            </p:cNvSpPr>
            <p:nvPr/>
          </p:nvSpPr>
          <p:spPr bwMode="auto">
            <a:xfrm>
              <a:off x="846727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 name="Oval 429"/>
            <p:cNvSpPr>
              <a:spLocks noChangeArrowheads="1"/>
            </p:cNvSpPr>
            <p:nvPr/>
          </p:nvSpPr>
          <p:spPr bwMode="auto">
            <a:xfrm>
              <a:off x="8560934"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 name="Oval 430"/>
            <p:cNvSpPr>
              <a:spLocks noChangeArrowheads="1"/>
            </p:cNvSpPr>
            <p:nvPr/>
          </p:nvSpPr>
          <p:spPr bwMode="auto">
            <a:xfrm>
              <a:off x="865459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 name="Oval 431"/>
            <p:cNvSpPr>
              <a:spLocks noChangeArrowheads="1"/>
            </p:cNvSpPr>
            <p:nvPr/>
          </p:nvSpPr>
          <p:spPr bwMode="auto">
            <a:xfrm>
              <a:off x="8748259"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 name="Oval 390"/>
            <p:cNvSpPr>
              <a:spLocks noChangeArrowheads="1"/>
            </p:cNvSpPr>
            <p:nvPr/>
          </p:nvSpPr>
          <p:spPr bwMode="auto">
            <a:xfrm>
              <a:off x="7627484"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 name="Oval 391"/>
            <p:cNvSpPr>
              <a:spLocks noChangeArrowheads="1"/>
            </p:cNvSpPr>
            <p:nvPr/>
          </p:nvSpPr>
          <p:spPr bwMode="auto">
            <a:xfrm>
              <a:off x="772114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 name="Oval 392"/>
            <p:cNvSpPr>
              <a:spLocks noChangeArrowheads="1"/>
            </p:cNvSpPr>
            <p:nvPr/>
          </p:nvSpPr>
          <p:spPr bwMode="auto">
            <a:xfrm>
              <a:off x="7814809"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 name="Oval 393"/>
            <p:cNvSpPr>
              <a:spLocks noChangeArrowheads="1"/>
            </p:cNvSpPr>
            <p:nvPr/>
          </p:nvSpPr>
          <p:spPr bwMode="auto">
            <a:xfrm>
              <a:off x="790847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 name="Oval 394"/>
            <p:cNvSpPr>
              <a:spLocks noChangeArrowheads="1"/>
            </p:cNvSpPr>
            <p:nvPr/>
          </p:nvSpPr>
          <p:spPr bwMode="auto">
            <a:xfrm>
              <a:off x="800054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 name="Oval 395"/>
            <p:cNvSpPr>
              <a:spLocks noChangeArrowheads="1"/>
            </p:cNvSpPr>
            <p:nvPr/>
          </p:nvSpPr>
          <p:spPr bwMode="auto">
            <a:xfrm>
              <a:off x="809579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 name="Oval 396"/>
            <p:cNvSpPr>
              <a:spLocks noChangeArrowheads="1"/>
            </p:cNvSpPr>
            <p:nvPr/>
          </p:nvSpPr>
          <p:spPr bwMode="auto">
            <a:xfrm>
              <a:off x="818787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 name="Oval 397"/>
            <p:cNvSpPr>
              <a:spLocks noChangeArrowheads="1"/>
            </p:cNvSpPr>
            <p:nvPr/>
          </p:nvSpPr>
          <p:spPr bwMode="auto">
            <a:xfrm>
              <a:off x="8279947" y="373641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 name="Oval 398"/>
            <p:cNvSpPr>
              <a:spLocks noChangeArrowheads="1"/>
            </p:cNvSpPr>
            <p:nvPr/>
          </p:nvSpPr>
          <p:spPr bwMode="auto">
            <a:xfrm>
              <a:off x="837519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 name="Oval 399"/>
            <p:cNvSpPr>
              <a:spLocks noChangeArrowheads="1"/>
            </p:cNvSpPr>
            <p:nvPr/>
          </p:nvSpPr>
          <p:spPr bwMode="auto">
            <a:xfrm>
              <a:off x="846727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 name="Oval 400"/>
            <p:cNvSpPr>
              <a:spLocks noChangeArrowheads="1"/>
            </p:cNvSpPr>
            <p:nvPr/>
          </p:nvSpPr>
          <p:spPr bwMode="auto">
            <a:xfrm>
              <a:off x="8560934"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 name="Oval 401"/>
            <p:cNvSpPr>
              <a:spLocks noChangeArrowheads="1"/>
            </p:cNvSpPr>
            <p:nvPr/>
          </p:nvSpPr>
          <p:spPr bwMode="auto">
            <a:xfrm>
              <a:off x="865459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 name="Oval 402"/>
            <p:cNvSpPr>
              <a:spLocks noChangeArrowheads="1"/>
            </p:cNvSpPr>
            <p:nvPr/>
          </p:nvSpPr>
          <p:spPr bwMode="auto">
            <a:xfrm>
              <a:off x="8748259"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 name="Oval 418"/>
            <p:cNvSpPr>
              <a:spLocks noChangeArrowheads="1"/>
            </p:cNvSpPr>
            <p:nvPr/>
          </p:nvSpPr>
          <p:spPr bwMode="auto">
            <a:xfrm>
              <a:off x="7627484"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 name="Oval 419"/>
            <p:cNvSpPr>
              <a:spLocks noChangeArrowheads="1"/>
            </p:cNvSpPr>
            <p:nvPr/>
          </p:nvSpPr>
          <p:spPr bwMode="auto">
            <a:xfrm>
              <a:off x="772114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 name="Oval 420"/>
            <p:cNvSpPr>
              <a:spLocks noChangeArrowheads="1"/>
            </p:cNvSpPr>
            <p:nvPr/>
          </p:nvSpPr>
          <p:spPr bwMode="auto">
            <a:xfrm>
              <a:off x="7814809"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 name="Oval 421"/>
            <p:cNvSpPr>
              <a:spLocks noChangeArrowheads="1"/>
            </p:cNvSpPr>
            <p:nvPr/>
          </p:nvSpPr>
          <p:spPr bwMode="auto">
            <a:xfrm>
              <a:off x="790847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 name="Oval 422"/>
            <p:cNvSpPr>
              <a:spLocks noChangeArrowheads="1"/>
            </p:cNvSpPr>
            <p:nvPr/>
          </p:nvSpPr>
          <p:spPr bwMode="auto">
            <a:xfrm>
              <a:off x="800054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 name="Oval 423"/>
            <p:cNvSpPr>
              <a:spLocks noChangeArrowheads="1"/>
            </p:cNvSpPr>
            <p:nvPr/>
          </p:nvSpPr>
          <p:spPr bwMode="auto">
            <a:xfrm>
              <a:off x="809579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Oval 424"/>
            <p:cNvSpPr>
              <a:spLocks noChangeArrowheads="1"/>
            </p:cNvSpPr>
            <p:nvPr/>
          </p:nvSpPr>
          <p:spPr bwMode="auto">
            <a:xfrm>
              <a:off x="818787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 name="Oval 425"/>
            <p:cNvSpPr>
              <a:spLocks noChangeArrowheads="1"/>
            </p:cNvSpPr>
            <p:nvPr/>
          </p:nvSpPr>
          <p:spPr bwMode="auto">
            <a:xfrm>
              <a:off x="8279947" y="383007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 name="Oval 426"/>
            <p:cNvSpPr>
              <a:spLocks noChangeArrowheads="1"/>
            </p:cNvSpPr>
            <p:nvPr/>
          </p:nvSpPr>
          <p:spPr bwMode="auto">
            <a:xfrm>
              <a:off x="837519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Oval 427"/>
            <p:cNvSpPr>
              <a:spLocks noChangeArrowheads="1"/>
            </p:cNvSpPr>
            <p:nvPr/>
          </p:nvSpPr>
          <p:spPr bwMode="auto">
            <a:xfrm>
              <a:off x="846727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Oval 429"/>
            <p:cNvSpPr>
              <a:spLocks noChangeArrowheads="1"/>
            </p:cNvSpPr>
            <p:nvPr/>
          </p:nvSpPr>
          <p:spPr bwMode="auto">
            <a:xfrm>
              <a:off x="8560934"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Oval 430"/>
            <p:cNvSpPr>
              <a:spLocks noChangeArrowheads="1"/>
            </p:cNvSpPr>
            <p:nvPr/>
          </p:nvSpPr>
          <p:spPr bwMode="auto">
            <a:xfrm>
              <a:off x="865459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Oval 431"/>
            <p:cNvSpPr>
              <a:spLocks noChangeArrowheads="1"/>
            </p:cNvSpPr>
            <p:nvPr/>
          </p:nvSpPr>
          <p:spPr bwMode="auto">
            <a:xfrm>
              <a:off x="8748259"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Oval 390"/>
            <p:cNvSpPr>
              <a:spLocks noChangeArrowheads="1"/>
            </p:cNvSpPr>
            <p:nvPr/>
          </p:nvSpPr>
          <p:spPr bwMode="auto">
            <a:xfrm>
              <a:off x="7627484"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 name="Oval 391"/>
            <p:cNvSpPr>
              <a:spLocks noChangeArrowheads="1"/>
            </p:cNvSpPr>
            <p:nvPr/>
          </p:nvSpPr>
          <p:spPr bwMode="auto">
            <a:xfrm>
              <a:off x="772114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 name="Oval 392"/>
            <p:cNvSpPr>
              <a:spLocks noChangeArrowheads="1"/>
            </p:cNvSpPr>
            <p:nvPr/>
          </p:nvSpPr>
          <p:spPr bwMode="auto">
            <a:xfrm>
              <a:off x="7814809"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 name="Oval 393"/>
            <p:cNvSpPr>
              <a:spLocks noChangeArrowheads="1"/>
            </p:cNvSpPr>
            <p:nvPr/>
          </p:nvSpPr>
          <p:spPr bwMode="auto">
            <a:xfrm>
              <a:off x="790847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 name="Oval 394"/>
            <p:cNvSpPr>
              <a:spLocks noChangeArrowheads="1"/>
            </p:cNvSpPr>
            <p:nvPr/>
          </p:nvSpPr>
          <p:spPr bwMode="auto">
            <a:xfrm>
              <a:off x="800054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 name="Oval 395"/>
            <p:cNvSpPr>
              <a:spLocks noChangeArrowheads="1"/>
            </p:cNvSpPr>
            <p:nvPr/>
          </p:nvSpPr>
          <p:spPr bwMode="auto">
            <a:xfrm>
              <a:off x="809579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 name="Oval 396"/>
            <p:cNvSpPr>
              <a:spLocks noChangeArrowheads="1"/>
            </p:cNvSpPr>
            <p:nvPr/>
          </p:nvSpPr>
          <p:spPr bwMode="auto">
            <a:xfrm>
              <a:off x="818787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 name="Oval 397"/>
            <p:cNvSpPr>
              <a:spLocks noChangeArrowheads="1"/>
            </p:cNvSpPr>
            <p:nvPr/>
          </p:nvSpPr>
          <p:spPr bwMode="auto">
            <a:xfrm>
              <a:off x="8279947" y="392065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 name="Oval 400"/>
            <p:cNvSpPr>
              <a:spLocks noChangeArrowheads="1"/>
            </p:cNvSpPr>
            <p:nvPr/>
          </p:nvSpPr>
          <p:spPr bwMode="auto">
            <a:xfrm>
              <a:off x="8560934"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 name="Oval 401"/>
            <p:cNvSpPr>
              <a:spLocks noChangeArrowheads="1"/>
            </p:cNvSpPr>
            <p:nvPr/>
          </p:nvSpPr>
          <p:spPr bwMode="auto">
            <a:xfrm>
              <a:off x="865459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 name="Oval 402"/>
            <p:cNvSpPr>
              <a:spLocks noChangeArrowheads="1"/>
            </p:cNvSpPr>
            <p:nvPr/>
          </p:nvSpPr>
          <p:spPr bwMode="auto">
            <a:xfrm>
              <a:off x="8748259"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 name="Oval 419"/>
            <p:cNvSpPr>
              <a:spLocks noChangeArrowheads="1"/>
            </p:cNvSpPr>
            <p:nvPr/>
          </p:nvSpPr>
          <p:spPr bwMode="auto">
            <a:xfrm>
              <a:off x="772114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 name="Oval 420"/>
            <p:cNvSpPr>
              <a:spLocks noChangeArrowheads="1"/>
            </p:cNvSpPr>
            <p:nvPr/>
          </p:nvSpPr>
          <p:spPr bwMode="auto">
            <a:xfrm>
              <a:off x="7814809"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 name="Oval 421"/>
            <p:cNvSpPr>
              <a:spLocks noChangeArrowheads="1"/>
            </p:cNvSpPr>
            <p:nvPr/>
          </p:nvSpPr>
          <p:spPr bwMode="auto">
            <a:xfrm>
              <a:off x="790847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 name="Oval 422"/>
            <p:cNvSpPr>
              <a:spLocks noChangeArrowheads="1"/>
            </p:cNvSpPr>
            <p:nvPr/>
          </p:nvSpPr>
          <p:spPr bwMode="auto">
            <a:xfrm>
              <a:off x="800054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 name="Oval 423"/>
            <p:cNvSpPr>
              <a:spLocks noChangeArrowheads="1"/>
            </p:cNvSpPr>
            <p:nvPr/>
          </p:nvSpPr>
          <p:spPr bwMode="auto">
            <a:xfrm>
              <a:off x="809579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 name="Oval 424"/>
            <p:cNvSpPr>
              <a:spLocks noChangeArrowheads="1"/>
            </p:cNvSpPr>
            <p:nvPr/>
          </p:nvSpPr>
          <p:spPr bwMode="auto">
            <a:xfrm>
              <a:off x="818787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 name="Oval 425"/>
            <p:cNvSpPr>
              <a:spLocks noChangeArrowheads="1"/>
            </p:cNvSpPr>
            <p:nvPr/>
          </p:nvSpPr>
          <p:spPr bwMode="auto">
            <a:xfrm>
              <a:off x="8279947" y="401432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 name="Oval 426"/>
            <p:cNvSpPr>
              <a:spLocks noChangeArrowheads="1"/>
            </p:cNvSpPr>
            <p:nvPr/>
          </p:nvSpPr>
          <p:spPr bwMode="auto">
            <a:xfrm>
              <a:off x="837519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 name="Oval 430"/>
            <p:cNvSpPr>
              <a:spLocks noChangeArrowheads="1"/>
            </p:cNvSpPr>
            <p:nvPr/>
          </p:nvSpPr>
          <p:spPr bwMode="auto">
            <a:xfrm>
              <a:off x="865459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 name="Oval 431"/>
            <p:cNvSpPr>
              <a:spLocks noChangeArrowheads="1"/>
            </p:cNvSpPr>
            <p:nvPr/>
          </p:nvSpPr>
          <p:spPr bwMode="auto">
            <a:xfrm>
              <a:off x="8748259"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 name="Oval 391"/>
            <p:cNvSpPr>
              <a:spLocks noChangeArrowheads="1"/>
            </p:cNvSpPr>
            <p:nvPr/>
          </p:nvSpPr>
          <p:spPr bwMode="auto">
            <a:xfrm>
              <a:off x="772114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 name="Oval 392"/>
            <p:cNvSpPr>
              <a:spLocks noChangeArrowheads="1"/>
            </p:cNvSpPr>
            <p:nvPr/>
          </p:nvSpPr>
          <p:spPr bwMode="auto">
            <a:xfrm>
              <a:off x="7814809"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 name="Oval 393"/>
            <p:cNvSpPr>
              <a:spLocks noChangeArrowheads="1"/>
            </p:cNvSpPr>
            <p:nvPr/>
          </p:nvSpPr>
          <p:spPr bwMode="auto">
            <a:xfrm>
              <a:off x="790847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 name="Oval 394"/>
            <p:cNvSpPr>
              <a:spLocks noChangeArrowheads="1"/>
            </p:cNvSpPr>
            <p:nvPr/>
          </p:nvSpPr>
          <p:spPr bwMode="auto">
            <a:xfrm>
              <a:off x="800054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 name="Oval 395"/>
            <p:cNvSpPr>
              <a:spLocks noChangeArrowheads="1"/>
            </p:cNvSpPr>
            <p:nvPr/>
          </p:nvSpPr>
          <p:spPr bwMode="auto">
            <a:xfrm>
              <a:off x="809579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 name="Oval 396"/>
            <p:cNvSpPr>
              <a:spLocks noChangeArrowheads="1"/>
            </p:cNvSpPr>
            <p:nvPr/>
          </p:nvSpPr>
          <p:spPr bwMode="auto">
            <a:xfrm>
              <a:off x="818787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 name="Oval 397"/>
            <p:cNvSpPr>
              <a:spLocks noChangeArrowheads="1"/>
            </p:cNvSpPr>
            <p:nvPr/>
          </p:nvSpPr>
          <p:spPr bwMode="auto">
            <a:xfrm>
              <a:off x="8279947" y="411172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 name="Oval 398"/>
            <p:cNvSpPr>
              <a:spLocks noChangeArrowheads="1"/>
            </p:cNvSpPr>
            <p:nvPr/>
          </p:nvSpPr>
          <p:spPr bwMode="auto">
            <a:xfrm>
              <a:off x="837519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 name="Oval 399"/>
            <p:cNvSpPr>
              <a:spLocks noChangeArrowheads="1"/>
            </p:cNvSpPr>
            <p:nvPr/>
          </p:nvSpPr>
          <p:spPr bwMode="auto">
            <a:xfrm>
              <a:off x="846727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 name="Oval 402"/>
            <p:cNvSpPr>
              <a:spLocks noChangeArrowheads="1"/>
            </p:cNvSpPr>
            <p:nvPr/>
          </p:nvSpPr>
          <p:spPr bwMode="auto">
            <a:xfrm>
              <a:off x="8748259"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 name="Oval 420"/>
            <p:cNvSpPr>
              <a:spLocks noChangeArrowheads="1"/>
            </p:cNvSpPr>
            <p:nvPr/>
          </p:nvSpPr>
          <p:spPr bwMode="auto">
            <a:xfrm>
              <a:off x="7814809"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 name="Oval 421"/>
            <p:cNvSpPr>
              <a:spLocks noChangeArrowheads="1"/>
            </p:cNvSpPr>
            <p:nvPr/>
          </p:nvSpPr>
          <p:spPr bwMode="auto">
            <a:xfrm>
              <a:off x="790847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 name="Oval 422"/>
            <p:cNvSpPr>
              <a:spLocks noChangeArrowheads="1"/>
            </p:cNvSpPr>
            <p:nvPr/>
          </p:nvSpPr>
          <p:spPr bwMode="auto">
            <a:xfrm>
              <a:off x="8000547"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 name="Oval 423"/>
            <p:cNvSpPr>
              <a:spLocks noChangeArrowheads="1"/>
            </p:cNvSpPr>
            <p:nvPr/>
          </p:nvSpPr>
          <p:spPr bwMode="auto">
            <a:xfrm>
              <a:off x="809579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 name="Oval 424"/>
            <p:cNvSpPr>
              <a:spLocks noChangeArrowheads="1"/>
            </p:cNvSpPr>
            <p:nvPr/>
          </p:nvSpPr>
          <p:spPr bwMode="auto">
            <a:xfrm>
              <a:off x="818787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 name="Oval 425"/>
            <p:cNvSpPr>
              <a:spLocks noChangeArrowheads="1"/>
            </p:cNvSpPr>
            <p:nvPr/>
          </p:nvSpPr>
          <p:spPr bwMode="auto">
            <a:xfrm>
              <a:off x="8279947" y="42053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 name="Oval 426"/>
            <p:cNvSpPr>
              <a:spLocks noChangeArrowheads="1"/>
            </p:cNvSpPr>
            <p:nvPr/>
          </p:nvSpPr>
          <p:spPr bwMode="auto">
            <a:xfrm>
              <a:off x="837519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 name="Oval 427"/>
            <p:cNvSpPr>
              <a:spLocks noChangeArrowheads="1"/>
            </p:cNvSpPr>
            <p:nvPr/>
          </p:nvSpPr>
          <p:spPr bwMode="auto">
            <a:xfrm>
              <a:off x="846727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 name="Oval 429"/>
            <p:cNvSpPr>
              <a:spLocks noChangeArrowheads="1"/>
            </p:cNvSpPr>
            <p:nvPr/>
          </p:nvSpPr>
          <p:spPr bwMode="auto">
            <a:xfrm>
              <a:off x="8560934"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 name="Oval 392"/>
            <p:cNvSpPr>
              <a:spLocks noChangeArrowheads="1"/>
            </p:cNvSpPr>
            <p:nvPr/>
          </p:nvSpPr>
          <p:spPr bwMode="auto">
            <a:xfrm>
              <a:off x="7814809"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 name="Oval 393"/>
            <p:cNvSpPr>
              <a:spLocks noChangeArrowheads="1"/>
            </p:cNvSpPr>
            <p:nvPr/>
          </p:nvSpPr>
          <p:spPr bwMode="auto">
            <a:xfrm>
              <a:off x="790847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 name="Oval 394"/>
            <p:cNvSpPr>
              <a:spLocks noChangeArrowheads="1"/>
            </p:cNvSpPr>
            <p:nvPr/>
          </p:nvSpPr>
          <p:spPr bwMode="auto">
            <a:xfrm>
              <a:off x="8000547"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 name="Oval 395"/>
            <p:cNvSpPr>
              <a:spLocks noChangeArrowheads="1"/>
            </p:cNvSpPr>
            <p:nvPr/>
          </p:nvSpPr>
          <p:spPr bwMode="auto">
            <a:xfrm>
              <a:off x="809579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 name="Oval 396"/>
            <p:cNvSpPr>
              <a:spLocks noChangeArrowheads="1"/>
            </p:cNvSpPr>
            <p:nvPr/>
          </p:nvSpPr>
          <p:spPr bwMode="auto">
            <a:xfrm>
              <a:off x="818787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 name="Oval 397"/>
            <p:cNvSpPr>
              <a:spLocks noChangeArrowheads="1"/>
            </p:cNvSpPr>
            <p:nvPr/>
          </p:nvSpPr>
          <p:spPr bwMode="auto">
            <a:xfrm>
              <a:off x="8279947" y="429597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 name="Oval 398"/>
            <p:cNvSpPr>
              <a:spLocks noChangeArrowheads="1"/>
            </p:cNvSpPr>
            <p:nvPr/>
          </p:nvSpPr>
          <p:spPr bwMode="auto">
            <a:xfrm>
              <a:off x="837519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 name="Oval 399"/>
            <p:cNvSpPr>
              <a:spLocks noChangeArrowheads="1"/>
            </p:cNvSpPr>
            <p:nvPr/>
          </p:nvSpPr>
          <p:spPr bwMode="auto">
            <a:xfrm>
              <a:off x="846727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 name="Oval 400"/>
            <p:cNvSpPr>
              <a:spLocks noChangeArrowheads="1"/>
            </p:cNvSpPr>
            <p:nvPr/>
          </p:nvSpPr>
          <p:spPr bwMode="auto">
            <a:xfrm>
              <a:off x="8560934"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 name="Oval 401"/>
            <p:cNvSpPr>
              <a:spLocks noChangeArrowheads="1"/>
            </p:cNvSpPr>
            <p:nvPr/>
          </p:nvSpPr>
          <p:spPr bwMode="auto">
            <a:xfrm>
              <a:off x="865459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 name="Oval 402"/>
            <p:cNvSpPr>
              <a:spLocks noChangeArrowheads="1"/>
            </p:cNvSpPr>
            <p:nvPr/>
          </p:nvSpPr>
          <p:spPr bwMode="auto">
            <a:xfrm>
              <a:off x="8748259"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 name="Oval 420"/>
            <p:cNvSpPr>
              <a:spLocks noChangeArrowheads="1"/>
            </p:cNvSpPr>
            <p:nvPr/>
          </p:nvSpPr>
          <p:spPr bwMode="auto">
            <a:xfrm>
              <a:off x="7814809"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 name="Oval 421"/>
            <p:cNvSpPr>
              <a:spLocks noChangeArrowheads="1"/>
            </p:cNvSpPr>
            <p:nvPr/>
          </p:nvSpPr>
          <p:spPr bwMode="auto">
            <a:xfrm>
              <a:off x="790847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 name="Oval 422"/>
            <p:cNvSpPr>
              <a:spLocks noChangeArrowheads="1"/>
            </p:cNvSpPr>
            <p:nvPr/>
          </p:nvSpPr>
          <p:spPr bwMode="auto">
            <a:xfrm>
              <a:off x="8000547"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 name="Oval 423"/>
            <p:cNvSpPr>
              <a:spLocks noChangeArrowheads="1"/>
            </p:cNvSpPr>
            <p:nvPr/>
          </p:nvSpPr>
          <p:spPr bwMode="auto">
            <a:xfrm>
              <a:off x="809579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 name="Oval 424"/>
            <p:cNvSpPr>
              <a:spLocks noChangeArrowheads="1"/>
            </p:cNvSpPr>
            <p:nvPr/>
          </p:nvSpPr>
          <p:spPr bwMode="auto">
            <a:xfrm>
              <a:off x="818787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 name="Oval 425"/>
            <p:cNvSpPr>
              <a:spLocks noChangeArrowheads="1"/>
            </p:cNvSpPr>
            <p:nvPr/>
          </p:nvSpPr>
          <p:spPr bwMode="auto">
            <a:xfrm>
              <a:off x="8279947" y="438963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 name="Oval 426"/>
            <p:cNvSpPr>
              <a:spLocks noChangeArrowheads="1"/>
            </p:cNvSpPr>
            <p:nvPr/>
          </p:nvSpPr>
          <p:spPr bwMode="auto">
            <a:xfrm>
              <a:off x="837519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 name="Oval 427"/>
            <p:cNvSpPr>
              <a:spLocks noChangeArrowheads="1"/>
            </p:cNvSpPr>
            <p:nvPr/>
          </p:nvSpPr>
          <p:spPr bwMode="auto">
            <a:xfrm>
              <a:off x="846727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 name="Oval 429"/>
            <p:cNvSpPr>
              <a:spLocks noChangeArrowheads="1"/>
            </p:cNvSpPr>
            <p:nvPr/>
          </p:nvSpPr>
          <p:spPr bwMode="auto">
            <a:xfrm>
              <a:off x="8560934"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 name="Oval 430"/>
            <p:cNvSpPr>
              <a:spLocks noChangeArrowheads="1"/>
            </p:cNvSpPr>
            <p:nvPr/>
          </p:nvSpPr>
          <p:spPr bwMode="auto">
            <a:xfrm>
              <a:off x="865459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 name="Oval 431"/>
            <p:cNvSpPr>
              <a:spLocks noChangeArrowheads="1"/>
            </p:cNvSpPr>
            <p:nvPr/>
          </p:nvSpPr>
          <p:spPr bwMode="auto">
            <a:xfrm>
              <a:off x="8748259"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 name="Oval 392"/>
            <p:cNvSpPr>
              <a:spLocks noChangeArrowheads="1"/>
            </p:cNvSpPr>
            <p:nvPr/>
          </p:nvSpPr>
          <p:spPr bwMode="auto">
            <a:xfrm>
              <a:off x="7814809"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 name="Oval 393"/>
            <p:cNvSpPr>
              <a:spLocks noChangeArrowheads="1"/>
            </p:cNvSpPr>
            <p:nvPr/>
          </p:nvSpPr>
          <p:spPr bwMode="auto">
            <a:xfrm>
              <a:off x="790847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 name="Oval 394"/>
            <p:cNvSpPr>
              <a:spLocks noChangeArrowheads="1"/>
            </p:cNvSpPr>
            <p:nvPr/>
          </p:nvSpPr>
          <p:spPr bwMode="auto">
            <a:xfrm>
              <a:off x="8000547"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 name="Oval 395"/>
            <p:cNvSpPr>
              <a:spLocks noChangeArrowheads="1"/>
            </p:cNvSpPr>
            <p:nvPr/>
          </p:nvSpPr>
          <p:spPr bwMode="auto">
            <a:xfrm>
              <a:off x="809579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 name="Oval 396"/>
            <p:cNvSpPr>
              <a:spLocks noChangeArrowheads="1"/>
            </p:cNvSpPr>
            <p:nvPr/>
          </p:nvSpPr>
          <p:spPr bwMode="auto">
            <a:xfrm>
              <a:off x="818787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 name="Oval 397"/>
            <p:cNvSpPr>
              <a:spLocks noChangeArrowheads="1"/>
            </p:cNvSpPr>
            <p:nvPr/>
          </p:nvSpPr>
          <p:spPr bwMode="auto">
            <a:xfrm>
              <a:off x="8279947" y="448704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 name="Oval 398"/>
            <p:cNvSpPr>
              <a:spLocks noChangeArrowheads="1"/>
            </p:cNvSpPr>
            <p:nvPr/>
          </p:nvSpPr>
          <p:spPr bwMode="auto">
            <a:xfrm>
              <a:off x="837519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Oval 399"/>
            <p:cNvSpPr>
              <a:spLocks noChangeArrowheads="1"/>
            </p:cNvSpPr>
            <p:nvPr/>
          </p:nvSpPr>
          <p:spPr bwMode="auto">
            <a:xfrm>
              <a:off x="846727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Oval 400"/>
            <p:cNvSpPr>
              <a:spLocks noChangeArrowheads="1"/>
            </p:cNvSpPr>
            <p:nvPr/>
          </p:nvSpPr>
          <p:spPr bwMode="auto">
            <a:xfrm>
              <a:off x="8560934"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 name="Oval 401"/>
            <p:cNvSpPr>
              <a:spLocks noChangeArrowheads="1"/>
            </p:cNvSpPr>
            <p:nvPr/>
          </p:nvSpPr>
          <p:spPr bwMode="auto">
            <a:xfrm>
              <a:off x="865459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 name="Oval 402"/>
            <p:cNvSpPr>
              <a:spLocks noChangeArrowheads="1"/>
            </p:cNvSpPr>
            <p:nvPr/>
          </p:nvSpPr>
          <p:spPr bwMode="auto">
            <a:xfrm>
              <a:off x="8748259"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 name="Oval 420"/>
            <p:cNvSpPr>
              <a:spLocks noChangeArrowheads="1"/>
            </p:cNvSpPr>
            <p:nvPr/>
          </p:nvSpPr>
          <p:spPr bwMode="auto">
            <a:xfrm>
              <a:off x="7814809"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 name="Oval 421"/>
            <p:cNvSpPr>
              <a:spLocks noChangeArrowheads="1"/>
            </p:cNvSpPr>
            <p:nvPr/>
          </p:nvSpPr>
          <p:spPr bwMode="auto">
            <a:xfrm>
              <a:off x="790847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 name="Oval 422"/>
            <p:cNvSpPr>
              <a:spLocks noChangeArrowheads="1"/>
            </p:cNvSpPr>
            <p:nvPr/>
          </p:nvSpPr>
          <p:spPr bwMode="auto">
            <a:xfrm>
              <a:off x="8000547"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 name="Oval 423"/>
            <p:cNvSpPr>
              <a:spLocks noChangeArrowheads="1"/>
            </p:cNvSpPr>
            <p:nvPr/>
          </p:nvSpPr>
          <p:spPr bwMode="auto">
            <a:xfrm>
              <a:off x="809579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 name="Oval 424"/>
            <p:cNvSpPr>
              <a:spLocks noChangeArrowheads="1"/>
            </p:cNvSpPr>
            <p:nvPr/>
          </p:nvSpPr>
          <p:spPr bwMode="auto">
            <a:xfrm>
              <a:off x="818787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 name="Oval 425"/>
            <p:cNvSpPr>
              <a:spLocks noChangeArrowheads="1"/>
            </p:cNvSpPr>
            <p:nvPr/>
          </p:nvSpPr>
          <p:spPr bwMode="auto">
            <a:xfrm>
              <a:off x="8279947" y="45807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 name="Oval 426"/>
            <p:cNvSpPr>
              <a:spLocks noChangeArrowheads="1"/>
            </p:cNvSpPr>
            <p:nvPr/>
          </p:nvSpPr>
          <p:spPr bwMode="auto">
            <a:xfrm>
              <a:off x="837519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 name="Oval 427"/>
            <p:cNvSpPr>
              <a:spLocks noChangeArrowheads="1"/>
            </p:cNvSpPr>
            <p:nvPr/>
          </p:nvSpPr>
          <p:spPr bwMode="auto">
            <a:xfrm>
              <a:off x="846727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 name="Oval 429"/>
            <p:cNvSpPr>
              <a:spLocks noChangeArrowheads="1"/>
            </p:cNvSpPr>
            <p:nvPr/>
          </p:nvSpPr>
          <p:spPr bwMode="auto">
            <a:xfrm>
              <a:off x="8560934"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 name="Oval 430"/>
            <p:cNvSpPr>
              <a:spLocks noChangeArrowheads="1"/>
            </p:cNvSpPr>
            <p:nvPr/>
          </p:nvSpPr>
          <p:spPr bwMode="auto">
            <a:xfrm>
              <a:off x="865459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 name="Oval 431"/>
            <p:cNvSpPr>
              <a:spLocks noChangeArrowheads="1"/>
            </p:cNvSpPr>
            <p:nvPr/>
          </p:nvSpPr>
          <p:spPr bwMode="auto">
            <a:xfrm>
              <a:off x="8748259"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 name="Oval 390"/>
            <p:cNvSpPr>
              <a:spLocks noChangeArrowheads="1"/>
            </p:cNvSpPr>
            <p:nvPr/>
          </p:nvSpPr>
          <p:spPr bwMode="auto">
            <a:xfrm>
              <a:off x="9770182" y="31700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 name="Oval 391"/>
            <p:cNvSpPr>
              <a:spLocks noChangeArrowheads="1"/>
            </p:cNvSpPr>
            <p:nvPr/>
          </p:nvSpPr>
          <p:spPr bwMode="auto">
            <a:xfrm>
              <a:off x="9863845" y="317003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 name="Oval 395"/>
            <p:cNvSpPr>
              <a:spLocks noChangeArrowheads="1"/>
            </p:cNvSpPr>
            <p:nvPr/>
          </p:nvSpPr>
          <p:spPr bwMode="auto">
            <a:xfrm>
              <a:off x="10238495" y="31700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 name="Oval 396"/>
            <p:cNvSpPr>
              <a:spLocks noChangeArrowheads="1"/>
            </p:cNvSpPr>
            <p:nvPr/>
          </p:nvSpPr>
          <p:spPr bwMode="auto">
            <a:xfrm>
              <a:off x="10330570" y="317003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 name="Oval 408"/>
            <p:cNvSpPr>
              <a:spLocks noChangeArrowheads="1"/>
            </p:cNvSpPr>
            <p:nvPr/>
          </p:nvSpPr>
          <p:spPr bwMode="auto">
            <a:xfrm>
              <a:off x="8838320"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 name="Oval 409"/>
            <p:cNvSpPr>
              <a:spLocks noChangeArrowheads="1"/>
            </p:cNvSpPr>
            <p:nvPr/>
          </p:nvSpPr>
          <p:spPr bwMode="auto">
            <a:xfrm>
              <a:off x="8930395"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 name="Oval 410"/>
            <p:cNvSpPr>
              <a:spLocks noChangeArrowheads="1"/>
            </p:cNvSpPr>
            <p:nvPr/>
          </p:nvSpPr>
          <p:spPr bwMode="auto">
            <a:xfrm>
              <a:off x="9024057"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 name="Oval 416"/>
            <p:cNvSpPr>
              <a:spLocks noChangeArrowheads="1"/>
            </p:cNvSpPr>
            <p:nvPr/>
          </p:nvSpPr>
          <p:spPr bwMode="auto">
            <a:xfrm>
              <a:off x="9582857" y="326369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 name="Oval 417"/>
            <p:cNvSpPr>
              <a:spLocks noChangeArrowheads="1"/>
            </p:cNvSpPr>
            <p:nvPr/>
          </p:nvSpPr>
          <p:spPr bwMode="auto">
            <a:xfrm>
              <a:off x="967810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 name="Oval 418"/>
            <p:cNvSpPr>
              <a:spLocks noChangeArrowheads="1"/>
            </p:cNvSpPr>
            <p:nvPr/>
          </p:nvSpPr>
          <p:spPr bwMode="auto">
            <a:xfrm>
              <a:off x="9770182"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 name="Oval 419"/>
            <p:cNvSpPr>
              <a:spLocks noChangeArrowheads="1"/>
            </p:cNvSpPr>
            <p:nvPr/>
          </p:nvSpPr>
          <p:spPr bwMode="auto">
            <a:xfrm>
              <a:off x="9863845"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 name="Oval 420"/>
            <p:cNvSpPr>
              <a:spLocks noChangeArrowheads="1"/>
            </p:cNvSpPr>
            <p:nvPr/>
          </p:nvSpPr>
          <p:spPr bwMode="auto">
            <a:xfrm>
              <a:off x="9957507"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 name="Oval 421"/>
            <p:cNvSpPr>
              <a:spLocks noChangeArrowheads="1"/>
            </p:cNvSpPr>
            <p:nvPr/>
          </p:nvSpPr>
          <p:spPr bwMode="auto">
            <a:xfrm>
              <a:off x="10051170"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 name="Oval 422"/>
            <p:cNvSpPr>
              <a:spLocks noChangeArrowheads="1"/>
            </p:cNvSpPr>
            <p:nvPr/>
          </p:nvSpPr>
          <p:spPr bwMode="auto">
            <a:xfrm>
              <a:off x="10143245" y="326369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 name="Oval 423"/>
            <p:cNvSpPr>
              <a:spLocks noChangeArrowheads="1"/>
            </p:cNvSpPr>
            <p:nvPr/>
          </p:nvSpPr>
          <p:spPr bwMode="auto">
            <a:xfrm>
              <a:off x="10238495"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 name="Oval 424"/>
            <p:cNvSpPr>
              <a:spLocks noChangeArrowheads="1"/>
            </p:cNvSpPr>
            <p:nvPr/>
          </p:nvSpPr>
          <p:spPr bwMode="auto">
            <a:xfrm>
              <a:off x="10330570" y="326369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 name="Oval 380"/>
            <p:cNvSpPr>
              <a:spLocks noChangeArrowheads="1"/>
            </p:cNvSpPr>
            <p:nvPr/>
          </p:nvSpPr>
          <p:spPr bwMode="auto">
            <a:xfrm>
              <a:off x="883832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 name="Oval 381"/>
            <p:cNvSpPr>
              <a:spLocks noChangeArrowheads="1"/>
            </p:cNvSpPr>
            <p:nvPr/>
          </p:nvSpPr>
          <p:spPr bwMode="auto">
            <a:xfrm>
              <a:off x="8930395"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 name="Oval 382"/>
            <p:cNvSpPr>
              <a:spLocks noChangeArrowheads="1"/>
            </p:cNvSpPr>
            <p:nvPr/>
          </p:nvSpPr>
          <p:spPr bwMode="auto">
            <a:xfrm>
              <a:off x="9024057"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 name="Oval 383"/>
            <p:cNvSpPr>
              <a:spLocks noChangeArrowheads="1"/>
            </p:cNvSpPr>
            <p:nvPr/>
          </p:nvSpPr>
          <p:spPr bwMode="auto">
            <a:xfrm>
              <a:off x="911772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 name="Oval 384"/>
            <p:cNvSpPr>
              <a:spLocks noChangeArrowheads="1"/>
            </p:cNvSpPr>
            <p:nvPr/>
          </p:nvSpPr>
          <p:spPr bwMode="auto">
            <a:xfrm>
              <a:off x="921138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 name="Oval 385"/>
            <p:cNvSpPr>
              <a:spLocks noChangeArrowheads="1"/>
            </p:cNvSpPr>
            <p:nvPr/>
          </p:nvSpPr>
          <p:spPr bwMode="auto">
            <a:xfrm>
              <a:off x="9303457"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 name="Oval 386"/>
            <p:cNvSpPr>
              <a:spLocks noChangeArrowheads="1"/>
            </p:cNvSpPr>
            <p:nvPr/>
          </p:nvSpPr>
          <p:spPr bwMode="auto">
            <a:xfrm>
              <a:off x="939870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 name="Oval 389"/>
            <p:cNvSpPr>
              <a:spLocks noChangeArrowheads="1"/>
            </p:cNvSpPr>
            <p:nvPr/>
          </p:nvSpPr>
          <p:spPr bwMode="auto">
            <a:xfrm>
              <a:off x="967810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 name="Oval 390"/>
            <p:cNvSpPr>
              <a:spLocks noChangeArrowheads="1"/>
            </p:cNvSpPr>
            <p:nvPr/>
          </p:nvSpPr>
          <p:spPr bwMode="auto">
            <a:xfrm>
              <a:off x="9770182"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 name="Oval 391"/>
            <p:cNvSpPr>
              <a:spLocks noChangeArrowheads="1"/>
            </p:cNvSpPr>
            <p:nvPr/>
          </p:nvSpPr>
          <p:spPr bwMode="auto">
            <a:xfrm>
              <a:off x="9863845"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 name="Oval 392"/>
            <p:cNvSpPr>
              <a:spLocks noChangeArrowheads="1"/>
            </p:cNvSpPr>
            <p:nvPr/>
          </p:nvSpPr>
          <p:spPr bwMode="auto">
            <a:xfrm>
              <a:off x="9957507"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 name="Oval 393"/>
            <p:cNvSpPr>
              <a:spLocks noChangeArrowheads="1"/>
            </p:cNvSpPr>
            <p:nvPr/>
          </p:nvSpPr>
          <p:spPr bwMode="auto">
            <a:xfrm>
              <a:off x="1005117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 name="Oval 394"/>
            <p:cNvSpPr>
              <a:spLocks noChangeArrowheads="1"/>
            </p:cNvSpPr>
            <p:nvPr/>
          </p:nvSpPr>
          <p:spPr bwMode="auto">
            <a:xfrm>
              <a:off x="10143245" y="336110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 name="Oval 395"/>
            <p:cNvSpPr>
              <a:spLocks noChangeArrowheads="1"/>
            </p:cNvSpPr>
            <p:nvPr/>
          </p:nvSpPr>
          <p:spPr bwMode="auto">
            <a:xfrm>
              <a:off x="10238495"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 name="Oval 396"/>
            <p:cNvSpPr>
              <a:spLocks noChangeArrowheads="1"/>
            </p:cNvSpPr>
            <p:nvPr/>
          </p:nvSpPr>
          <p:spPr bwMode="auto">
            <a:xfrm>
              <a:off x="10330570" y="336110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 name="Oval 408"/>
            <p:cNvSpPr>
              <a:spLocks noChangeArrowheads="1"/>
            </p:cNvSpPr>
            <p:nvPr/>
          </p:nvSpPr>
          <p:spPr bwMode="auto">
            <a:xfrm>
              <a:off x="883832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 name="Oval 409"/>
            <p:cNvSpPr>
              <a:spLocks noChangeArrowheads="1"/>
            </p:cNvSpPr>
            <p:nvPr/>
          </p:nvSpPr>
          <p:spPr bwMode="auto">
            <a:xfrm>
              <a:off x="8930395"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 name="Oval 410"/>
            <p:cNvSpPr>
              <a:spLocks noChangeArrowheads="1"/>
            </p:cNvSpPr>
            <p:nvPr/>
          </p:nvSpPr>
          <p:spPr bwMode="auto">
            <a:xfrm>
              <a:off x="9024057"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 name="Oval 411"/>
            <p:cNvSpPr>
              <a:spLocks noChangeArrowheads="1"/>
            </p:cNvSpPr>
            <p:nvPr/>
          </p:nvSpPr>
          <p:spPr bwMode="auto">
            <a:xfrm>
              <a:off x="911772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 name="Oval 412"/>
            <p:cNvSpPr>
              <a:spLocks noChangeArrowheads="1"/>
            </p:cNvSpPr>
            <p:nvPr/>
          </p:nvSpPr>
          <p:spPr bwMode="auto">
            <a:xfrm>
              <a:off x="921138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 name="Oval 413"/>
            <p:cNvSpPr>
              <a:spLocks noChangeArrowheads="1"/>
            </p:cNvSpPr>
            <p:nvPr/>
          </p:nvSpPr>
          <p:spPr bwMode="auto">
            <a:xfrm>
              <a:off x="9303457"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 name="Oval 414"/>
            <p:cNvSpPr>
              <a:spLocks noChangeArrowheads="1"/>
            </p:cNvSpPr>
            <p:nvPr/>
          </p:nvSpPr>
          <p:spPr bwMode="auto">
            <a:xfrm>
              <a:off x="939870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 name="Oval 415"/>
            <p:cNvSpPr>
              <a:spLocks noChangeArrowheads="1"/>
            </p:cNvSpPr>
            <p:nvPr/>
          </p:nvSpPr>
          <p:spPr bwMode="auto">
            <a:xfrm>
              <a:off x="949078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 name="Oval 417"/>
            <p:cNvSpPr>
              <a:spLocks noChangeArrowheads="1"/>
            </p:cNvSpPr>
            <p:nvPr/>
          </p:nvSpPr>
          <p:spPr bwMode="auto">
            <a:xfrm>
              <a:off x="967810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 name="Oval 418"/>
            <p:cNvSpPr>
              <a:spLocks noChangeArrowheads="1"/>
            </p:cNvSpPr>
            <p:nvPr/>
          </p:nvSpPr>
          <p:spPr bwMode="auto">
            <a:xfrm>
              <a:off x="9770182"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 name="Oval 419"/>
            <p:cNvSpPr>
              <a:spLocks noChangeArrowheads="1"/>
            </p:cNvSpPr>
            <p:nvPr/>
          </p:nvSpPr>
          <p:spPr bwMode="auto">
            <a:xfrm>
              <a:off x="9863845"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 name="Oval 420"/>
            <p:cNvSpPr>
              <a:spLocks noChangeArrowheads="1"/>
            </p:cNvSpPr>
            <p:nvPr/>
          </p:nvSpPr>
          <p:spPr bwMode="auto">
            <a:xfrm>
              <a:off x="9957507"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 name="Oval 421"/>
            <p:cNvSpPr>
              <a:spLocks noChangeArrowheads="1"/>
            </p:cNvSpPr>
            <p:nvPr/>
          </p:nvSpPr>
          <p:spPr bwMode="auto">
            <a:xfrm>
              <a:off x="1005117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 name="Oval 422"/>
            <p:cNvSpPr>
              <a:spLocks noChangeArrowheads="1"/>
            </p:cNvSpPr>
            <p:nvPr/>
          </p:nvSpPr>
          <p:spPr bwMode="auto">
            <a:xfrm>
              <a:off x="10143245" y="345476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 name="Oval 423"/>
            <p:cNvSpPr>
              <a:spLocks noChangeArrowheads="1"/>
            </p:cNvSpPr>
            <p:nvPr/>
          </p:nvSpPr>
          <p:spPr bwMode="auto">
            <a:xfrm>
              <a:off x="10238495"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 name="Oval 424"/>
            <p:cNvSpPr>
              <a:spLocks noChangeArrowheads="1"/>
            </p:cNvSpPr>
            <p:nvPr/>
          </p:nvSpPr>
          <p:spPr bwMode="auto">
            <a:xfrm>
              <a:off x="10330570" y="345476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 name="Oval 380"/>
            <p:cNvSpPr>
              <a:spLocks noChangeArrowheads="1"/>
            </p:cNvSpPr>
            <p:nvPr/>
          </p:nvSpPr>
          <p:spPr bwMode="auto">
            <a:xfrm>
              <a:off x="883832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 name="Oval 381"/>
            <p:cNvSpPr>
              <a:spLocks noChangeArrowheads="1"/>
            </p:cNvSpPr>
            <p:nvPr/>
          </p:nvSpPr>
          <p:spPr bwMode="auto">
            <a:xfrm>
              <a:off x="8930395"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 name="Oval 382"/>
            <p:cNvSpPr>
              <a:spLocks noChangeArrowheads="1"/>
            </p:cNvSpPr>
            <p:nvPr/>
          </p:nvSpPr>
          <p:spPr bwMode="auto">
            <a:xfrm>
              <a:off x="902405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 name="Oval 383"/>
            <p:cNvSpPr>
              <a:spLocks noChangeArrowheads="1"/>
            </p:cNvSpPr>
            <p:nvPr/>
          </p:nvSpPr>
          <p:spPr bwMode="auto">
            <a:xfrm>
              <a:off x="911772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 name="Oval 384"/>
            <p:cNvSpPr>
              <a:spLocks noChangeArrowheads="1"/>
            </p:cNvSpPr>
            <p:nvPr/>
          </p:nvSpPr>
          <p:spPr bwMode="auto">
            <a:xfrm>
              <a:off x="921138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 name="Oval 385"/>
            <p:cNvSpPr>
              <a:spLocks noChangeArrowheads="1"/>
            </p:cNvSpPr>
            <p:nvPr/>
          </p:nvSpPr>
          <p:spPr bwMode="auto">
            <a:xfrm>
              <a:off x="9303457"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 name="Oval 386"/>
            <p:cNvSpPr>
              <a:spLocks noChangeArrowheads="1"/>
            </p:cNvSpPr>
            <p:nvPr/>
          </p:nvSpPr>
          <p:spPr bwMode="auto">
            <a:xfrm>
              <a:off x="939870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 name="Oval 387"/>
            <p:cNvSpPr>
              <a:spLocks noChangeArrowheads="1"/>
            </p:cNvSpPr>
            <p:nvPr/>
          </p:nvSpPr>
          <p:spPr bwMode="auto">
            <a:xfrm>
              <a:off x="949078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 name="Oval 388"/>
            <p:cNvSpPr>
              <a:spLocks noChangeArrowheads="1"/>
            </p:cNvSpPr>
            <p:nvPr/>
          </p:nvSpPr>
          <p:spPr bwMode="auto">
            <a:xfrm>
              <a:off x="9582857" y="354534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 name="Oval 389"/>
            <p:cNvSpPr>
              <a:spLocks noChangeArrowheads="1"/>
            </p:cNvSpPr>
            <p:nvPr/>
          </p:nvSpPr>
          <p:spPr bwMode="auto">
            <a:xfrm>
              <a:off x="967810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 name="Oval 390"/>
            <p:cNvSpPr>
              <a:spLocks noChangeArrowheads="1"/>
            </p:cNvSpPr>
            <p:nvPr/>
          </p:nvSpPr>
          <p:spPr bwMode="auto">
            <a:xfrm>
              <a:off x="9770182"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 name="Oval 391"/>
            <p:cNvSpPr>
              <a:spLocks noChangeArrowheads="1"/>
            </p:cNvSpPr>
            <p:nvPr/>
          </p:nvSpPr>
          <p:spPr bwMode="auto">
            <a:xfrm>
              <a:off x="9863845"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 name="Oval 392"/>
            <p:cNvSpPr>
              <a:spLocks noChangeArrowheads="1"/>
            </p:cNvSpPr>
            <p:nvPr/>
          </p:nvSpPr>
          <p:spPr bwMode="auto">
            <a:xfrm>
              <a:off x="9957507"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 name="Oval 393"/>
            <p:cNvSpPr>
              <a:spLocks noChangeArrowheads="1"/>
            </p:cNvSpPr>
            <p:nvPr/>
          </p:nvSpPr>
          <p:spPr bwMode="auto">
            <a:xfrm>
              <a:off x="1005117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 name="Oval 394"/>
            <p:cNvSpPr>
              <a:spLocks noChangeArrowheads="1"/>
            </p:cNvSpPr>
            <p:nvPr/>
          </p:nvSpPr>
          <p:spPr bwMode="auto">
            <a:xfrm>
              <a:off x="10143245" y="354534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 name="Oval 395"/>
            <p:cNvSpPr>
              <a:spLocks noChangeArrowheads="1"/>
            </p:cNvSpPr>
            <p:nvPr/>
          </p:nvSpPr>
          <p:spPr bwMode="auto">
            <a:xfrm>
              <a:off x="10238495"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 name="Oval 396"/>
            <p:cNvSpPr>
              <a:spLocks noChangeArrowheads="1"/>
            </p:cNvSpPr>
            <p:nvPr/>
          </p:nvSpPr>
          <p:spPr bwMode="auto">
            <a:xfrm>
              <a:off x="10330570" y="354534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 name="Oval 408"/>
            <p:cNvSpPr>
              <a:spLocks noChangeArrowheads="1"/>
            </p:cNvSpPr>
            <p:nvPr/>
          </p:nvSpPr>
          <p:spPr bwMode="auto">
            <a:xfrm>
              <a:off x="883832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 name="Oval 409"/>
            <p:cNvSpPr>
              <a:spLocks noChangeArrowheads="1"/>
            </p:cNvSpPr>
            <p:nvPr/>
          </p:nvSpPr>
          <p:spPr bwMode="auto">
            <a:xfrm>
              <a:off x="8930395"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 name="Oval 410"/>
            <p:cNvSpPr>
              <a:spLocks noChangeArrowheads="1"/>
            </p:cNvSpPr>
            <p:nvPr/>
          </p:nvSpPr>
          <p:spPr bwMode="auto">
            <a:xfrm>
              <a:off x="902405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 name="Oval 411"/>
            <p:cNvSpPr>
              <a:spLocks noChangeArrowheads="1"/>
            </p:cNvSpPr>
            <p:nvPr/>
          </p:nvSpPr>
          <p:spPr bwMode="auto">
            <a:xfrm>
              <a:off x="911772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 name="Oval 412"/>
            <p:cNvSpPr>
              <a:spLocks noChangeArrowheads="1"/>
            </p:cNvSpPr>
            <p:nvPr/>
          </p:nvSpPr>
          <p:spPr bwMode="auto">
            <a:xfrm>
              <a:off x="921138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 name="Oval 413"/>
            <p:cNvSpPr>
              <a:spLocks noChangeArrowheads="1"/>
            </p:cNvSpPr>
            <p:nvPr/>
          </p:nvSpPr>
          <p:spPr bwMode="auto">
            <a:xfrm>
              <a:off x="9303457"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 name="Oval 414"/>
            <p:cNvSpPr>
              <a:spLocks noChangeArrowheads="1"/>
            </p:cNvSpPr>
            <p:nvPr/>
          </p:nvSpPr>
          <p:spPr bwMode="auto">
            <a:xfrm>
              <a:off x="939870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 name="Oval 415"/>
            <p:cNvSpPr>
              <a:spLocks noChangeArrowheads="1"/>
            </p:cNvSpPr>
            <p:nvPr/>
          </p:nvSpPr>
          <p:spPr bwMode="auto">
            <a:xfrm>
              <a:off x="949078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 name="Oval 416"/>
            <p:cNvSpPr>
              <a:spLocks noChangeArrowheads="1"/>
            </p:cNvSpPr>
            <p:nvPr/>
          </p:nvSpPr>
          <p:spPr bwMode="auto">
            <a:xfrm>
              <a:off x="9582857" y="363900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 name="Oval 417"/>
            <p:cNvSpPr>
              <a:spLocks noChangeArrowheads="1"/>
            </p:cNvSpPr>
            <p:nvPr/>
          </p:nvSpPr>
          <p:spPr bwMode="auto">
            <a:xfrm>
              <a:off x="967810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 name="Oval 418"/>
            <p:cNvSpPr>
              <a:spLocks noChangeArrowheads="1"/>
            </p:cNvSpPr>
            <p:nvPr/>
          </p:nvSpPr>
          <p:spPr bwMode="auto">
            <a:xfrm>
              <a:off x="9770182"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 name="Oval 419"/>
            <p:cNvSpPr>
              <a:spLocks noChangeArrowheads="1"/>
            </p:cNvSpPr>
            <p:nvPr/>
          </p:nvSpPr>
          <p:spPr bwMode="auto">
            <a:xfrm>
              <a:off x="9863845"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 name="Oval 420"/>
            <p:cNvSpPr>
              <a:spLocks noChangeArrowheads="1"/>
            </p:cNvSpPr>
            <p:nvPr/>
          </p:nvSpPr>
          <p:spPr bwMode="auto">
            <a:xfrm>
              <a:off x="9957507"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0" name="Oval 421"/>
            <p:cNvSpPr>
              <a:spLocks noChangeArrowheads="1"/>
            </p:cNvSpPr>
            <p:nvPr/>
          </p:nvSpPr>
          <p:spPr bwMode="auto">
            <a:xfrm>
              <a:off x="1005117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1" name="Oval 422"/>
            <p:cNvSpPr>
              <a:spLocks noChangeArrowheads="1"/>
            </p:cNvSpPr>
            <p:nvPr/>
          </p:nvSpPr>
          <p:spPr bwMode="auto">
            <a:xfrm>
              <a:off x="10143245" y="363900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2" name="Oval 423"/>
            <p:cNvSpPr>
              <a:spLocks noChangeArrowheads="1"/>
            </p:cNvSpPr>
            <p:nvPr/>
          </p:nvSpPr>
          <p:spPr bwMode="auto">
            <a:xfrm>
              <a:off x="10238495"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3" name="Oval 424"/>
            <p:cNvSpPr>
              <a:spLocks noChangeArrowheads="1"/>
            </p:cNvSpPr>
            <p:nvPr/>
          </p:nvSpPr>
          <p:spPr bwMode="auto">
            <a:xfrm>
              <a:off x="10330570" y="363900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4" name="Oval 425"/>
            <p:cNvSpPr>
              <a:spLocks noChangeArrowheads="1"/>
            </p:cNvSpPr>
            <p:nvPr/>
          </p:nvSpPr>
          <p:spPr bwMode="auto">
            <a:xfrm>
              <a:off x="10422645" y="363900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5" name="Oval 380"/>
            <p:cNvSpPr>
              <a:spLocks noChangeArrowheads="1"/>
            </p:cNvSpPr>
            <p:nvPr/>
          </p:nvSpPr>
          <p:spPr bwMode="auto">
            <a:xfrm>
              <a:off x="883832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6" name="Oval 381"/>
            <p:cNvSpPr>
              <a:spLocks noChangeArrowheads="1"/>
            </p:cNvSpPr>
            <p:nvPr/>
          </p:nvSpPr>
          <p:spPr bwMode="auto">
            <a:xfrm>
              <a:off x="8930395"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7" name="Oval 382"/>
            <p:cNvSpPr>
              <a:spLocks noChangeArrowheads="1"/>
            </p:cNvSpPr>
            <p:nvPr/>
          </p:nvSpPr>
          <p:spPr bwMode="auto">
            <a:xfrm>
              <a:off x="902405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8" name="Oval 383"/>
            <p:cNvSpPr>
              <a:spLocks noChangeArrowheads="1"/>
            </p:cNvSpPr>
            <p:nvPr/>
          </p:nvSpPr>
          <p:spPr bwMode="auto">
            <a:xfrm>
              <a:off x="911772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19" name="Oval 384"/>
            <p:cNvSpPr>
              <a:spLocks noChangeArrowheads="1"/>
            </p:cNvSpPr>
            <p:nvPr/>
          </p:nvSpPr>
          <p:spPr bwMode="auto">
            <a:xfrm>
              <a:off x="921138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0" name="Oval 385"/>
            <p:cNvSpPr>
              <a:spLocks noChangeArrowheads="1"/>
            </p:cNvSpPr>
            <p:nvPr/>
          </p:nvSpPr>
          <p:spPr bwMode="auto">
            <a:xfrm>
              <a:off x="9303457"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1" name="Oval 386"/>
            <p:cNvSpPr>
              <a:spLocks noChangeArrowheads="1"/>
            </p:cNvSpPr>
            <p:nvPr/>
          </p:nvSpPr>
          <p:spPr bwMode="auto">
            <a:xfrm>
              <a:off x="939870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2" name="Oval 387"/>
            <p:cNvSpPr>
              <a:spLocks noChangeArrowheads="1"/>
            </p:cNvSpPr>
            <p:nvPr/>
          </p:nvSpPr>
          <p:spPr bwMode="auto">
            <a:xfrm>
              <a:off x="949078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3" name="Oval 388"/>
            <p:cNvSpPr>
              <a:spLocks noChangeArrowheads="1"/>
            </p:cNvSpPr>
            <p:nvPr/>
          </p:nvSpPr>
          <p:spPr bwMode="auto">
            <a:xfrm>
              <a:off x="9582857" y="373641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4" name="Oval 389"/>
            <p:cNvSpPr>
              <a:spLocks noChangeArrowheads="1"/>
            </p:cNvSpPr>
            <p:nvPr/>
          </p:nvSpPr>
          <p:spPr bwMode="auto">
            <a:xfrm>
              <a:off x="967810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5" name="Oval 390"/>
            <p:cNvSpPr>
              <a:spLocks noChangeArrowheads="1"/>
            </p:cNvSpPr>
            <p:nvPr/>
          </p:nvSpPr>
          <p:spPr bwMode="auto">
            <a:xfrm>
              <a:off x="9770182"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6" name="Oval 391"/>
            <p:cNvSpPr>
              <a:spLocks noChangeArrowheads="1"/>
            </p:cNvSpPr>
            <p:nvPr/>
          </p:nvSpPr>
          <p:spPr bwMode="auto">
            <a:xfrm>
              <a:off x="9863845"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7" name="Oval 392"/>
            <p:cNvSpPr>
              <a:spLocks noChangeArrowheads="1"/>
            </p:cNvSpPr>
            <p:nvPr/>
          </p:nvSpPr>
          <p:spPr bwMode="auto">
            <a:xfrm>
              <a:off x="9957507"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8" name="Oval 393"/>
            <p:cNvSpPr>
              <a:spLocks noChangeArrowheads="1"/>
            </p:cNvSpPr>
            <p:nvPr/>
          </p:nvSpPr>
          <p:spPr bwMode="auto">
            <a:xfrm>
              <a:off x="1005117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9" name="Oval 394"/>
            <p:cNvSpPr>
              <a:spLocks noChangeArrowheads="1"/>
            </p:cNvSpPr>
            <p:nvPr/>
          </p:nvSpPr>
          <p:spPr bwMode="auto">
            <a:xfrm>
              <a:off x="10143245" y="373641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0" name="Oval 395"/>
            <p:cNvSpPr>
              <a:spLocks noChangeArrowheads="1"/>
            </p:cNvSpPr>
            <p:nvPr/>
          </p:nvSpPr>
          <p:spPr bwMode="auto">
            <a:xfrm>
              <a:off x="10238495"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1" name="Oval 396"/>
            <p:cNvSpPr>
              <a:spLocks noChangeArrowheads="1"/>
            </p:cNvSpPr>
            <p:nvPr/>
          </p:nvSpPr>
          <p:spPr bwMode="auto">
            <a:xfrm>
              <a:off x="10330570" y="373641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2" name="Oval 397"/>
            <p:cNvSpPr>
              <a:spLocks noChangeArrowheads="1"/>
            </p:cNvSpPr>
            <p:nvPr/>
          </p:nvSpPr>
          <p:spPr bwMode="auto">
            <a:xfrm>
              <a:off x="10422645" y="373641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3" name="Oval 408"/>
            <p:cNvSpPr>
              <a:spLocks noChangeArrowheads="1"/>
            </p:cNvSpPr>
            <p:nvPr/>
          </p:nvSpPr>
          <p:spPr bwMode="auto">
            <a:xfrm>
              <a:off x="883832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4" name="Oval 409"/>
            <p:cNvSpPr>
              <a:spLocks noChangeArrowheads="1"/>
            </p:cNvSpPr>
            <p:nvPr/>
          </p:nvSpPr>
          <p:spPr bwMode="auto">
            <a:xfrm>
              <a:off x="8930395"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5" name="Oval 410"/>
            <p:cNvSpPr>
              <a:spLocks noChangeArrowheads="1"/>
            </p:cNvSpPr>
            <p:nvPr/>
          </p:nvSpPr>
          <p:spPr bwMode="auto">
            <a:xfrm>
              <a:off x="902405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6" name="Oval 411"/>
            <p:cNvSpPr>
              <a:spLocks noChangeArrowheads="1"/>
            </p:cNvSpPr>
            <p:nvPr/>
          </p:nvSpPr>
          <p:spPr bwMode="auto">
            <a:xfrm>
              <a:off x="911772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7" name="Oval 412"/>
            <p:cNvSpPr>
              <a:spLocks noChangeArrowheads="1"/>
            </p:cNvSpPr>
            <p:nvPr/>
          </p:nvSpPr>
          <p:spPr bwMode="auto">
            <a:xfrm>
              <a:off x="921138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8" name="Oval 413"/>
            <p:cNvSpPr>
              <a:spLocks noChangeArrowheads="1"/>
            </p:cNvSpPr>
            <p:nvPr/>
          </p:nvSpPr>
          <p:spPr bwMode="auto">
            <a:xfrm>
              <a:off x="9303457"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9" name="Oval 414"/>
            <p:cNvSpPr>
              <a:spLocks noChangeArrowheads="1"/>
            </p:cNvSpPr>
            <p:nvPr/>
          </p:nvSpPr>
          <p:spPr bwMode="auto">
            <a:xfrm>
              <a:off x="939870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0" name="Oval 415"/>
            <p:cNvSpPr>
              <a:spLocks noChangeArrowheads="1"/>
            </p:cNvSpPr>
            <p:nvPr/>
          </p:nvSpPr>
          <p:spPr bwMode="auto">
            <a:xfrm>
              <a:off x="949078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1" name="Oval 416"/>
            <p:cNvSpPr>
              <a:spLocks noChangeArrowheads="1"/>
            </p:cNvSpPr>
            <p:nvPr/>
          </p:nvSpPr>
          <p:spPr bwMode="auto">
            <a:xfrm>
              <a:off x="9582857" y="383007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2" name="Oval 417"/>
            <p:cNvSpPr>
              <a:spLocks noChangeArrowheads="1"/>
            </p:cNvSpPr>
            <p:nvPr/>
          </p:nvSpPr>
          <p:spPr bwMode="auto">
            <a:xfrm>
              <a:off x="967810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3" name="Oval 418"/>
            <p:cNvSpPr>
              <a:spLocks noChangeArrowheads="1"/>
            </p:cNvSpPr>
            <p:nvPr/>
          </p:nvSpPr>
          <p:spPr bwMode="auto">
            <a:xfrm>
              <a:off x="9770182"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4" name="Oval 419"/>
            <p:cNvSpPr>
              <a:spLocks noChangeArrowheads="1"/>
            </p:cNvSpPr>
            <p:nvPr/>
          </p:nvSpPr>
          <p:spPr bwMode="auto">
            <a:xfrm>
              <a:off x="9863845"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5" name="Oval 420"/>
            <p:cNvSpPr>
              <a:spLocks noChangeArrowheads="1"/>
            </p:cNvSpPr>
            <p:nvPr/>
          </p:nvSpPr>
          <p:spPr bwMode="auto">
            <a:xfrm>
              <a:off x="9957507"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6" name="Oval 421"/>
            <p:cNvSpPr>
              <a:spLocks noChangeArrowheads="1"/>
            </p:cNvSpPr>
            <p:nvPr/>
          </p:nvSpPr>
          <p:spPr bwMode="auto">
            <a:xfrm>
              <a:off x="1005117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7" name="Oval 422"/>
            <p:cNvSpPr>
              <a:spLocks noChangeArrowheads="1"/>
            </p:cNvSpPr>
            <p:nvPr/>
          </p:nvSpPr>
          <p:spPr bwMode="auto">
            <a:xfrm>
              <a:off x="10143245" y="383007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8" name="Oval 423"/>
            <p:cNvSpPr>
              <a:spLocks noChangeArrowheads="1"/>
            </p:cNvSpPr>
            <p:nvPr/>
          </p:nvSpPr>
          <p:spPr bwMode="auto">
            <a:xfrm>
              <a:off x="10238495"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9" name="Oval 424"/>
            <p:cNvSpPr>
              <a:spLocks noChangeArrowheads="1"/>
            </p:cNvSpPr>
            <p:nvPr/>
          </p:nvSpPr>
          <p:spPr bwMode="auto">
            <a:xfrm>
              <a:off x="10330570" y="383007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0" name="Oval 425"/>
            <p:cNvSpPr>
              <a:spLocks noChangeArrowheads="1"/>
            </p:cNvSpPr>
            <p:nvPr/>
          </p:nvSpPr>
          <p:spPr bwMode="auto">
            <a:xfrm>
              <a:off x="10422645" y="383007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1" name="Oval 380"/>
            <p:cNvSpPr>
              <a:spLocks noChangeArrowheads="1"/>
            </p:cNvSpPr>
            <p:nvPr/>
          </p:nvSpPr>
          <p:spPr bwMode="auto">
            <a:xfrm>
              <a:off x="883832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2" name="Oval 381"/>
            <p:cNvSpPr>
              <a:spLocks noChangeArrowheads="1"/>
            </p:cNvSpPr>
            <p:nvPr/>
          </p:nvSpPr>
          <p:spPr bwMode="auto">
            <a:xfrm>
              <a:off x="8930395"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3" name="Oval 382"/>
            <p:cNvSpPr>
              <a:spLocks noChangeArrowheads="1"/>
            </p:cNvSpPr>
            <p:nvPr/>
          </p:nvSpPr>
          <p:spPr bwMode="auto">
            <a:xfrm>
              <a:off x="902405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4" name="Oval 383"/>
            <p:cNvSpPr>
              <a:spLocks noChangeArrowheads="1"/>
            </p:cNvSpPr>
            <p:nvPr/>
          </p:nvSpPr>
          <p:spPr bwMode="auto">
            <a:xfrm>
              <a:off x="911772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5" name="Oval 384"/>
            <p:cNvSpPr>
              <a:spLocks noChangeArrowheads="1"/>
            </p:cNvSpPr>
            <p:nvPr/>
          </p:nvSpPr>
          <p:spPr bwMode="auto">
            <a:xfrm>
              <a:off x="921138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6" name="Oval 385"/>
            <p:cNvSpPr>
              <a:spLocks noChangeArrowheads="1"/>
            </p:cNvSpPr>
            <p:nvPr/>
          </p:nvSpPr>
          <p:spPr bwMode="auto">
            <a:xfrm>
              <a:off x="9303457"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7" name="Oval 386"/>
            <p:cNvSpPr>
              <a:spLocks noChangeArrowheads="1"/>
            </p:cNvSpPr>
            <p:nvPr/>
          </p:nvSpPr>
          <p:spPr bwMode="auto">
            <a:xfrm>
              <a:off x="939870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8" name="Oval 387"/>
            <p:cNvSpPr>
              <a:spLocks noChangeArrowheads="1"/>
            </p:cNvSpPr>
            <p:nvPr/>
          </p:nvSpPr>
          <p:spPr bwMode="auto">
            <a:xfrm>
              <a:off x="949078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9" name="Oval 388"/>
            <p:cNvSpPr>
              <a:spLocks noChangeArrowheads="1"/>
            </p:cNvSpPr>
            <p:nvPr/>
          </p:nvSpPr>
          <p:spPr bwMode="auto">
            <a:xfrm>
              <a:off x="9582857" y="392065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0" name="Oval 389"/>
            <p:cNvSpPr>
              <a:spLocks noChangeArrowheads="1"/>
            </p:cNvSpPr>
            <p:nvPr/>
          </p:nvSpPr>
          <p:spPr bwMode="auto">
            <a:xfrm>
              <a:off x="967810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1" name="Oval 390"/>
            <p:cNvSpPr>
              <a:spLocks noChangeArrowheads="1"/>
            </p:cNvSpPr>
            <p:nvPr/>
          </p:nvSpPr>
          <p:spPr bwMode="auto">
            <a:xfrm>
              <a:off x="9770182"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2" name="Oval 391"/>
            <p:cNvSpPr>
              <a:spLocks noChangeArrowheads="1"/>
            </p:cNvSpPr>
            <p:nvPr/>
          </p:nvSpPr>
          <p:spPr bwMode="auto">
            <a:xfrm>
              <a:off x="9863845"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3" name="Oval 392"/>
            <p:cNvSpPr>
              <a:spLocks noChangeArrowheads="1"/>
            </p:cNvSpPr>
            <p:nvPr/>
          </p:nvSpPr>
          <p:spPr bwMode="auto">
            <a:xfrm>
              <a:off x="9957507"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4" name="Oval 393"/>
            <p:cNvSpPr>
              <a:spLocks noChangeArrowheads="1"/>
            </p:cNvSpPr>
            <p:nvPr/>
          </p:nvSpPr>
          <p:spPr bwMode="auto">
            <a:xfrm>
              <a:off x="1005117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5" name="Oval 394"/>
            <p:cNvSpPr>
              <a:spLocks noChangeArrowheads="1"/>
            </p:cNvSpPr>
            <p:nvPr/>
          </p:nvSpPr>
          <p:spPr bwMode="auto">
            <a:xfrm>
              <a:off x="10143245" y="392065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6" name="Oval 395"/>
            <p:cNvSpPr>
              <a:spLocks noChangeArrowheads="1"/>
            </p:cNvSpPr>
            <p:nvPr/>
          </p:nvSpPr>
          <p:spPr bwMode="auto">
            <a:xfrm>
              <a:off x="10238495"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7" name="Oval 396"/>
            <p:cNvSpPr>
              <a:spLocks noChangeArrowheads="1"/>
            </p:cNvSpPr>
            <p:nvPr/>
          </p:nvSpPr>
          <p:spPr bwMode="auto">
            <a:xfrm>
              <a:off x="10330570" y="392065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8" name="Oval 408"/>
            <p:cNvSpPr>
              <a:spLocks noChangeArrowheads="1"/>
            </p:cNvSpPr>
            <p:nvPr/>
          </p:nvSpPr>
          <p:spPr bwMode="auto">
            <a:xfrm>
              <a:off x="883832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69" name="Oval 409"/>
            <p:cNvSpPr>
              <a:spLocks noChangeArrowheads="1"/>
            </p:cNvSpPr>
            <p:nvPr/>
          </p:nvSpPr>
          <p:spPr bwMode="auto">
            <a:xfrm>
              <a:off x="8930395"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0" name="Oval 410"/>
            <p:cNvSpPr>
              <a:spLocks noChangeArrowheads="1"/>
            </p:cNvSpPr>
            <p:nvPr/>
          </p:nvSpPr>
          <p:spPr bwMode="auto">
            <a:xfrm>
              <a:off x="902405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1" name="Oval 411"/>
            <p:cNvSpPr>
              <a:spLocks noChangeArrowheads="1"/>
            </p:cNvSpPr>
            <p:nvPr/>
          </p:nvSpPr>
          <p:spPr bwMode="auto">
            <a:xfrm>
              <a:off x="911772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2" name="Oval 412"/>
            <p:cNvSpPr>
              <a:spLocks noChangeArrowheads="1"/>
            </p:cNvSpPr>
            <p:nvPr/>
          </p:nvSpPr>
          <p:spPr bwMode="auto">
            <a:xfrm>
              <a:off x="921138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3" name="Oval 413"/>
            <p:cNvSpPr>
              <a:spLocks noChangeArrowheads="1"/>
            </p:cNvSpPr>
            <p:nvPr/>
          </p:nvSpPr>
          <p:spPr bwMode="auto">
            <a:xfrm>
              <a:off x="9303457"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4" name="Oval 414"/>
            <p:cNvSpPr>
              <a:spLocks noChangeArrowheads="1"/>
            </p:cNvSpPr>
            <p:nvPr/>
          </p:nvSpPr>
          <p:spPr bwMode="auto">
            <a:xfrm>
              <a:off x="939870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5" name="Oval 415"/>
            <p:cNvSpPr>
              <a:spLocks noChangeArrowheads="1"/>
            </p:cNvSpPr>
            <p:nvPr/>
          </p:nvSpPr>
          <p:spPr bwMode="auto">
            <a:xfrm>
              <a:off x="949078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6" name="Oval 416"/>
            <p:cNvSpPr>
              <a:spLocks noChangeArrowheads="1"/>
            </p:cNvSpPr>
            <p:nvPr/>
          </p:nvSpPr>
          <p:spPr bwMode="auto">
            <a:xfrm>
              <a:off x="9582857" y="4014321"/>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7" name="Oval 417"/>
            <p:cNvSpPr>
              <a:spLocks noChangeArrowheads="1"/>
            </p:cNvSpPr>
            <p:nvPr/>
          </p:nvSpPr>
          <p:spPr bwMode="auto">
            <a:xfrm>
              <a:off x="9678107"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8" name="Oval 418"/>
            <p:cNvSpPr>
              <a:spLocks noChangeArrowheads="1"/>
            </p:cNvSpPr>
            <p:nvPr/>
          </p:nvSpPr>
          <p:spPr bwMode="auto">
            <a:xfrm>
              <a:off x="9770182"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9" name="Oval 419"/>
            <p:cNvSpPr>
              <a:spLocks noChangeArrowheads="1"/>
            </p:cNvSpPr>
            <p:nvPr/>
          </p:nvSpPr>
          <p:spPr bwMode="auto">
            <a:xfrm>
              <a:off x="9863845"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1" name="Oval 421"/>
            <p:cNvSpPr>
              <a:spLocks noChangeArrowheads="1"/>
            </p:cNvSpPr>
            <p:nvPr/>
          </p:nvSpPr>
          <p:spPr bwMode="auto">
            <a:xfrm>
              <a:off x="1005117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2" name="Oval 422"/>
            <p:cNvSpPr>
              <a:spLocks noChangeArrowheads="1"/>
            </p:cNvSpPr>
            <p:nvPr/>
          </p:nvSpPr>
          <p:spPr bwMode="auto">
            <a:xfrm>
              <a:off x="10143245" y="4014321"/>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3" name="Oval 423"/>
            <p:cNvSpPr>
              <a:spLocks noChangeArrowheads="1"/>
            </p:cNvSpPr>
            <p:nvPr/>
          </p:nvSpPr>
          <p:spPr bwMode="auto">
            <a:xfrm>
              <a:off x="10238495"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4" name="Oval 424"/>
            <p:cNvSpPr>
              <a:spLocks noChangeArrowheads="1"/>
            </p:cNvSpPr>
            <p:nvPr/>
          </p:nvSpPr>
          <p:spPr bwMode="auto">
            <a:xfrm>
              <a:off x="10330570" y="4014321"/>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5" name="Oval 380"/>
            <p:cNvSpPr>
              <a:spLocks noChangeArrowheads="1"/>
            </p:cNvSpPr>
            <p:nvPr/>
          </p:nvSpPr>
          <p:spPr bwMode="auto">
            <a:xfrm>
              <a:off x="883832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6" name="Oval 381"/>
            <p:cNvSpPr>
              <a:spLocks noChangeArrowheads="1"/>
            </p:cNvSpPr>
            <p:nvPr/>
          </p:nvSpPr>
          <p:spPr bwMode="auto">
            <a:xfrm>
              <a:off x="8930395"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7" name="Oval 382"/>
            <p:cNvSpPr>
              <a:spLocks noChangeArrowheads="1"/>
            </p:cNvSpPr>
            <p:nvPr/>
          </p:nvSpPr>
          <p:spPr bwMode="auto">
            <a:xfrm>
              <a:off x="902405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8" name="Oval 383"/>
            <p:cNvSpPr>
              <a:spLocks noChangeArrowheads="1"/>
            </p:cNvSpPr>
            <p:nvPr/>
          </p:nvSpPr>
          <p:spPr bwMode="auto">
            <a:xfrm>
              <a:off x="911772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9" name="Oval 384"/>
            <p:cNvSpPr>
              <a:spLocks noChangeArrowheads="1"/>
            </p:cNvSpPr>
            <p:nvPr/>
          </p:nvSpPr>
          <p:spPr bwMode="auto">
            <a:xfrm>
              <a:off x="921138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0" name="Oval 385"/>
            <p:cNvSpPr>
              <a:spLocks noChangeArrowheads="1"/>
            </p:cNvSpPr>
            <p:nvPr/>
          </p:nvSpPr>
          <p:spPr bwMode="auto">
            <a:xfrm>
              <a:off x="9303457"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1" name="Oval 386"/>
            <p:cNvSpPr>
              <a:spLocks noChangeArrowheads="1"/>
            </p:cNvSpPr>
            <p:nvPr/>
          </p:nvSpPr>
          <p:spPr bwMode="auto">
            <a:xfrm>
              <a:off x="939870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2" name="Oval 387"/>
            <p:cNvSpPr>
              <a:spLocks noChangeArrowheads="1"/>
            </p:cNvSpPr>
            <p:nvPr/>
          </p:nvSpPr>
          <p:spPr bwMode="auto">
            <a:xfrm>
              <a:off x="949078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3" name="Oval 388"/>
            <p:cNvSpPr>
              <a:spLocks noChangeArrowheads="1"/>
            </p:cNvSpPr>
            <p:nvPr/>
          </p:nvSpPr>
          <p:spPr bwMode="auto">
            <a:xfrm>
              <a:off x="9582857" y="411172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4" name="Oval 389"/>
            <p:cNvSpPr>
              <a:spLocks noChangeArrowheads="1"/>
            </p:cNvSpPr>
            <p:nvPr/>
          </p:nvSpPr>
          <p:spPr bwMode="auto">
            <a:xfrm>
              <a:off x="967810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5" name="Oval 390"/>
            <p:cNvSpPr>
              <a:spLocks noChangeArrowheads="1"/>
            </p:cNvSpPr>
            <p:nvPr/>
          </p:nvSpPr>
          <p:spPr bwMode="auto">
            <a:xfrm>
              <a:off x="9770182"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6" name="Oval 391"/>
            <p:cNvSpPr>
              <a:spLocks noChangeArrowheads="1"/>
            </p:cNvSpPr>
            <p:nvPr/>
          </p:nvSpPr>
          <p:spPr bwMode="auto">
            <a:xfrm>
              <a:off x="9863845"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7" name="Oval 392"/>
            <p:cNvSpPr>
              <a:spLocks noChangeArrowheads="1"/>
            </p:cNvSpPr>
            <p:nvPr/>
          </p:nvSpPr>
          <p:spPr bwMode="auto">
            <a:xfrm>
              <a:off x="9957507"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8" name="Oval 393"/>
            <p:cNvSpPr>
              <a:spLocks noChangeArrowheads="1"/>
            </p:cNvSpPr>
            <p:nvPr/>
          </p:nvSpPr>
          <p:spPr bwMode="auto">
            <a:xfrm>
              <a:off x="1005117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9" name="Oval 394"/>
            <p:cNvSpPr>
              <a:spLocks noChangeArrowheads="1"/>
            </p:cNvSpPr>
            <p:nvPr/>
          </p:nvSpPr>
          <p:spPr bwMode="auto">
            <a:xfrm>
              <a:off x="10143245" y="411172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0" name="Oval 395"/>
            <p:cNvSpPr>
              <a:spLocks noChangeArrowheads="1"/>
            </p:cNvSpPr>
            <p:nvPr/>
          </p:nvSpPr>
          <p:spPr bwMode="auto">
            <a:xfrm>
              <a:off x="10238495"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1" name="Oval 396"/>
            <p:cNvSpPr>
              <a:spLocks noChangeArrowheads="1"/>
            </p:cNvSpPr>
            <p:nvPr/>
          </p:nvSpPr>
          <p:spPr bwMode="auto">
            <a:xfrm>
              <a:off x="10330570" y="411172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2" name="Oval 397"/>
            <p:cNvSpPr>
              <a:spLocks noChangeArrowheads="1"/>
            </p:cNvSpPr>
            <p:nvPr/>
          </p:nvSpPr>
          <p:spPr bwMode="auto">
            <a:xfrm>
              <a:off x="10422645" y="411172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3" name="Oval 408"/>
            <p:cNvSpPr>
              <a:spLocks noChangeArrowheads="1"/>
            </p:cNvSpPr>
            <p:nvPr/>
          </p:nvSpPr>
          <p:spPr bwMode="auto">
            <a:xfrm>
              <a:off x="883832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4" name="Oval 409"/>
            <p:cNvSpPr>
              <a:spLocks noChangeArrowheads="1"/>
            </p:cNvSpPr>
            <p:nvPr/>
          </p:nvSpPr>
          <p:spPr bwMode="auto">
            <a:xfrm>
              <a:off x="8930395"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5" name="Oval 410"/>
            <p:cNvSpPr>
              <a:spLocks noChangeArrowheads="1"/>
            </p:cNvSpPr>
            <p:nvPr/>
          </p:nvSpPr>
          <p:spPr bwMode="auto">
            <a:xfrm>
              <a:off x="9024057"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6" name="Oval 411"/>
            <p:cNvSpPr>
              <a:spLocks noChangeArrowheads="1"/>
            </p:cNvSpPr>
            <p:nvPr/>
          </p:nvSpPr>
          <p:spPr bwMode="auto">
            <a:xfrm>
              <a:off x="911772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7" name="Oval 412"/>
            <p:cNvSpPr>
              <a:spLocks noChangeArrowheads="1"/>
            </p:cNvSpPr>
            <p:nvPr/>
          </p:nvSpPr>
          <p:spPr bwMode="auto">
            <a:xfrm>
              <a:off x="921138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8" name="Oval 413"/>
            <p:cNvSpPr>
              <a:spLocks noChangeArrowheads="1"/>
            </p:cNvSpPr>
            <p:nvPr/>
          </p:nvSpPr>
          <p:spPr bwMode="auto">
            <a:xfrm>
              <a:off x="9303457"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09" name="Oval 414"/>
            <p:cNvSpPr>
              <a:spLocks noChangeArrowheads="1"/>
            </p:cNvSpPr>
            <p:nvPr/>
          </p:nvSpPr>
          <p:spPr bwMode="auto">
            <a:xfrm>
              <a:off x="939870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0" name="Oval 415"/>
            <p:cNvSpPr>
              <a:spLocks noChangeArrowheads="1"/>
            </p:cNvSpPr>
            <p:nvPr/>
          </p:nvSpPr>
          <p:spPr bwMode="auto">
            <a:xfrm>
              <a:off x="949078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1" name="Oval 416"/>
            <p:cNvSpPr>
              <a:spLocks noChangeArrowheads="1"/>
            </p:cNvSpPr>
            <p:nvPr/>
          </p:nvSpPr>
          <p:spPr bwMode="auto">
            <a:xfrm>
              <a:off x="9582857" y="42053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2" name="Oval 417"/>
            <p:cNvSpPr>
              <a:spLocks noChangeArrowheads="1"/>
            </p:cNvSpPr>
            <p:nvPr/>
          </p:nvSpPr>
          <p:spPr bwMode="auto">
            <a:xfrm>
              <a:off x="967810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3" name="Oval 418"/>
            <p:cNvSpPr>
              <a:spLocks noChangeArrowheads="1"/>
            </p:cNvSpPr>
            <p:nvPr/>
          </p:nvSpPr>
          <p:spPr bwMode="auto">
            <a:xfrm>
              <a:off x="9770182"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4" name="Oval 419"/>
            <p:cNvSpPr>
              <a:spLocks noChangeArrowheads="1"/>
            </p:cNvSpPr>
            <p:nvPr/>
          </p:nvSpPr>
          <p:spPr bwMode="auto">
            <a:xfrm>
              <a:off x="9863845"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5" name="Oval 420"/>
            <p:cNvSpPr>
              <a:spLocks noChangeArrowheads="1"/>
            </p:cNvSpPr>
            <p:nvPr/>
          </p:nvSpPr>
          <p:spPr bwMode="auto">
            <a:xfrm>
              <a:off x="9957507"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6" name="Oval 421"/>
            <p:cNvSpPr>
              <a:spLocks noChangeArrowheads="1"/>
            </p:cNvSpPr>
            <p:nvPr/>
          </p:nvSpPr>
          <p:spPr bwMode="auto">
            <a:xfrm>
              <a:off x="1005117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7" name="Oval 422"/>
            <p:cNvSpPr>
              <a:spLocks noChangeArrowheads="1"/>
            </p:cNvSpPr>
            <p:nvPr/>
          </p:nvSpPr>
          <p:spPr bwMode="auto">
            <a:xfrm>
              <a:off x="10143245" y="4205389"/>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8" name="Oval 423"/>
            <p:cNvSpPr>
              <a:spLocks noChangeArrowheads="1"/>
            </p:cNvSpPr>
            <p:nvPr/>
          </p:nvSpPr>
          <p:spPr bwMode="auto">
            <a:xfrm>
              <a:off x="10238495"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19" name="Oval 424"/>
            <p:cNvSpPr>
              <a:spLocks noChangeArrowheads="1"/>
            </p:cNvSpPr>
            <p:nvPr/>
          </p:nvSpPr>
          <p:spPr bwMode="auto">
            <a:xfrm>
              <a:off x="10330570" y="4205389"/>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0" name="Oval 425"/>
            <p:cNvSpPr>
              <a:spLocks noChangeArrowheads="1"/>
            </p:cNvSpPr>
            <p:nvPr/>
          </p:nvSpPr>
          <p:spPr bwMode="auto">
            <a:xfrm>
              <a:off x="10422645" y="4205389"/>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1" name="Oval 381"/>
            <p:cNvSpPr>
              <a:spLocks noChangeArrowheads="1"/>
            </p:cNvSpPr>
            <p:nvPr/>
          </p:nvSpPr>
          <p:spPr bwMode="auto">
            <a:xfrm>
              <a:off x="8930395"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2" name="Oval 382"/>
            <p:cNvSpPr>
              <a:spLocks noChangeArrowheads="1"/>
            </p:cNvSpPr>
            <p:nvPr/>
          </p:nvSpPr>
          <p:spPr bwMode="auto">
            <a:xfrm>
              <a:off x="9024057"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3" name="Oval 383"/>
            <p:cNvSpPr>
              <a:spLocks noChangeArrowheads="1"/>
            </p:cNvSpPr>
            <p:nvPr/>
          </p:nvSpPr>
          <p:spPr bwMode="auto">
            <a:xfrm>
              <a:off x="9117720"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4" name="Oval 384"/>
            <p:cNvSpPr>
              <a:spLocks noChangeArrowheads="1"/>
            </p:cNvSpPr>
            <p:nvPr/>
          </p:nvSpPr>
          <p:spPr bwMode="auto">
            <a:xfrm>
              <a:off x="921138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5" name="Oval 385"/>
            <p:cNvSpPr>
              <a:spLocks noChangeArrowheads="1"/>
            </p:cNvSpPr>
            <p:nvPr/>
          </p:nvSpPr>
          <p:spPr bwMode="auto">
            <a:xfrm>
              <a:off x="9303457"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6" name="Oval 386"/>
            <p:cNvSpPr>
              <a:spLocks noChangeArrowheads="1"/>
            </p:cNvSpPr>
            <p:nvPr/>
          </p:nvSpPr>
          <p:spPr bwMode="auto">
            <a:xfrm>
              <a:off x="939870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7" name="Oval 387"/>
            <p:cNvSpPr>
              <a:spLocks noChangeArrowheads="1"/>
            </p:cNvSpPr>
            <p:nvPr/>
          </p:nvSpPr>
          <p:spPr bwMode="auto">
            <a:xfrm>
              <a:off x="949078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8" name="Oval 388"/>
            <p:cNvSpPr>
              <a:spLocks noChangeArrowheads="1"/>
            </p:cNvSpPr>
            <p:nvPr/>
          </p:nvSpPr>
          <p:spPr bwMode="auto">
            <a:xfrm>
              <a:off x="9582857" y="429597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29" name="Oval 389"/>
            <p:cNvSpPr>
              <a:spLocks noChangeArrowheads="1"/>
            </p:cNvSpPr>
            <p:nvPr/>
          </p:nvSpPr>
          <p:spPr bwMode="auto">
            <a:xfrm>
              <a:off x="967810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0" name="Oval 390"/>
            <p:cNvSpPr>
              <a:spLocks noChangeArrowheads="1"/>
            </p:cNvSpPr>
            <p:nvPr/>
          </p:nvSpPr>
          <p:spPr bwMode="auto">
            <a:xfrm>
              <a:off x="9770182"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1" name="Oval 391"/>
            <p:cNvSpPr>
              <a:spLocks noChangeArrowheads="1"/>
            </p:cNvSpPr>
            <p:nvPr/>
          </p:nvSpPr>
          <p:spPr bwMode="auto">
            <a:xfrm>
              <a:off x="9863845"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2" name="Oval 392"/>
            <p:cNvSpPr>
              <a:spLocks noChangeArrowheads="1"/>
            </p:cNvSpPr>
            <p:nvPr/>
          </p:nvSpPr>
          <p:spPr bwMode="auto">
            <a:xfrm>
              <a:off x="9957507"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3" name="Oval 393"/>
            <p:cNvSpPr>
              <a:spLocks noChangeArrowheads="1"/>
            </p:cNvSpPr>
            <p:nvPr/>
          </p:nvSpPr>
          <p:spPr bwMode="auto">
            <a:xfrm>
              <a:off x="10051170"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4" name="Oval 394"/>
            <p:cNvSpPr>
              <a:spLocks noChangeArrowheads="1"/>
            </p:cNvSpPr>
            <p:nvPr/>
          </p:nvSpPr>
          <p:spPr bwMode="auto">
            <a:xfrm>
              <a:off x="10143245" y="429597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5" name="Oval 395"/>
            <p:cNvSpPr>
              <a:spLocks noChangeArrowheads="1"/>
            </p:cNvSpPr>
            <p:nvPr/>
          </p:nvSpPr>
          <p:spPr bwMode="auto">
            <a:xfrm>
              <a:off x="10238495"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6" name="Oval 396"/>
            <p:cNvSpPr>
              <a:spLocks noChangeArrowheads="1"/>
            </p:cNvSpPr>
            <p:nvPr/>
          </p:nvSpPr>
          <p:spPr bwMode="auto">
            <a:xfrm>
              <a:off x="10330570" y="429597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7" name="Oval 397"/>
            <p:cNvSpPr>
              <a:spLocks noChangeArrowheads="1"/>
            </p:cNvSpPr>
            <p:nvPr/>
          </p:nvSpPr>
          <p:spPr bwMode="auto">
            <a:xfrm>
              <a:off x="10422645" y="429597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8" name="Oval 408"/>
            <p:cNvSpPr>
              <a:spLocks noChangeArrowheads="1"/>
            </p:cNvSpPr>
            <p:nvPr/>
          </p:nvSpPr>
          <p:spPr bwMode="auto">
            <a:xfrm>
              <a:off x="883832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9" name="Oval 409"/>
            <p:cNvSpPr>
              <a:spLocks noChangeArrowheads="1"/>
            </p:cNvSpPr>
            <p:nvPr/>
          </p:nvSpPr>
          <p:spPr bwMode="auto">
            <a:xfrm>
              <a:off x="8930395"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0" name="Oval 410"/>
            <p:cNvSpPr>
              <a:spLocks noChangeArrowheads="1"/>
            </p:cNvSpPr>
            <p:nvPr/>
          </p:nvSpPr>
          <p:spPr bwMode="auto">
            <a:xfrm>
              <a:off x="9024057"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1" name="Oval 411"/>
            <p:cNvSpPr>
              <a:spLocks noChangeArrowheads="1"/>
            </p:cNvSpPr>
            <p:nvPr/>
          </p:nvSpPr>
          <p:spPr bwMode="auto">
            <a:xfrm>
              <a:off x="911772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2" name="Oval 412"/>
            <p:cNvSpPr>
              <a:spLocks noChangeArrowheads="1"/>
            </p:cNvSpPr>
            <p:nvPr/>
          </p:nvSpPr>
          <p:spPr bwMode="auto">
            <a:xfrm>
              <a:off x="921138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3" name="Oval 413"/>
            <p:cNvSpPr>
              <a:spLocks noChangeArrowheads="1"/>
            </p:cNvSpPr>
            <p:nvPr/>
          </p:nvSpPr>
          <p:spPr bwMode="auto">
            <a:xfrm>
              <a:off x="9303457"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4" name="Oval 414"/>
            <p:cNvSpPr>
              <a:spLocks noChangeArrowheads="1"/>
            </p:cNvSpPr>
            <p:nvPr/>
          </p:nvSpPr>
          <p:spPr bwMode="auto">
            <a:xfrm>
              <a:off x="939870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5" name="Oval 415"/>
            <p:cNvSpPr>
              <a:spLocks noChangeArrowheads="1"/>
            </p:cNvSpPr>
            <p:nvPr/>
          </p:nvSpPr>
          <p:spPr bwMode="auto">
            <a:xfrm>
              <a:off x="949078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6" name="Oval 416"/>
            <p:cNvSpPr>
              <a:spLocks noChangeArrowheads="1"/>
            </p:cNvSpPr>
            <p:nvPr/>
          </p:nvSpPr>
          <p:spPr bwMode="auto">
            <a:xfrm>
              <a:off x="9582857" y="4389634"/>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7" name="Oval 417"/>
            <p:cNvSpPr>
              <a:spLocks noChangeArrowheads="1"/>
            </p:cNvSpPr>
            <p:nvPr/>
          </p:nvSpPr>
          <p:spPr bwMode="auto">
            <a:xfrm>
              <a:off x="967810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8" name="Oval 418"/>
            <p:cNvSpPr>
              <a:spLocks noChangeArrowheads="1"/>
            </p:cNvSpPr>
            <p:nvPr/>
          </p:nvSpPr>
          <p:spPr bwMode="auto">
            <a:xfrm>
              <a:off x="9770182"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9" name="Oval 419"/>
            <p:cNvSpPr>
              <a:spLocks noChangeArrowheads="1"/>
            </p:cNvSpPr>
            <p:nvPr/>
          </p:nvSpPr>
          <p:spPr bwMode="auto">
            <a:xfrm>
              <a:off x="9863845"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0" name="Oval 420"/>
            <p:cNvSpPr>
              <a:spLocks noChangeArrowheads="1"/>
            </p:cNvSpPr>
            <p:nvPr/>
          </p:nvSpPr>
          <p:spPr bwMode="auto">
            <a:xfrm>
              <a:off x="9957507"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1" name="Oval 421"/>
            <p:cNvSpPr>
              <a:spLocks noChangeArrowheads="1"/>
            </p:cNvSpPr>
            <p:nvPr/>
          </p:nvSpPr>
          <p:spPr bwMode="auto">
            <a:xfrm>
              <a:off x="1005117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2" name="Oval 422"/>
            <p:cNvSpPr>
              <a:spLocks noChangeArrowheads="1"/>
            </p:cNvSpPr>
            <p:nvPr/>
          </p:nvSpPr>
          <p:spPr bwMode="auto">
            <a:xfrm>
              <a:off x="10143245" y="4389634"/>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3" name="Oval 423"/>
            <p:cNvSpPr>
              <a:spLocks noChangeArrowheads="1"/>
            </p:cNvSpPr>
            <p:nvPr/>
          </p:nvSpPr>
          <p:spPr bwMode="auto">
            <a:xfrm>
              <a:off x="10238495"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4" name="Oval 424"/>
            <p:cNvSpPr>
              <a:spLocks noChangeArrowheads="1"/>
            </p:cNvSpPr>
            <p:nvPr/>
          </p:nvSpPr>
          <p:spPr bwMode="auto">
            <a:xfrm>
              <a:off x="10330570" y="4389634"/>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5" name="Oval 380"/>
            <p:cNvSpPr>
              <a:spLocks noChangeArrowheads="1"/>
            </p:cNvSpPr>
            <p:nvPr/>
          </p:nvSpPr>
          <p:spPr bwMode="auto">
            <a:xfrm>
              <a:off x="8838320"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6" name="Oval 381"/>
            <p:cNvSpPr>
              <a:spLocks noChangeArrowheads="1"/>
            </p:cNvSpPr>
            <p:nvPr/>
          </p:nvSpPr>
          <p:spPr bwMode="auto">
            <a:xfrm>
              <a:off x="8930395"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7" name="Oval 382"/>
            <p:cNvSpPr>
              <a:spLocks noChangeArrowheads="1"/>
            </p:cNvSpPr>
            <p:nvPr/>
          </p:nvSpPr>
          <p:spPr bwMode="auto">
            <a:xfrm>
              <a:off x="9024057"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8" name="Oval 383"/>
            <p:cNvSpPr>
              <a:spLocks noChangeArrowheads="1"/>
            </p:cNvSpPr>
            <p:nvPr/>
          </p:nvSpPr>
          <p:spPr bwMode="auto">
            <a:xfrm>
              <a:off x="9117720"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9" name="Oval 384"/>
            <p:cNvSpPr>
              <a:spLocks noChangeArrowheads="1"/>
            </p:cNvSpPr>
            <p:nvPr/>
          </p:nvSpPr>
          <p:spPr bwMode="auto">
            <a:xfrm>
              <a:off x="921138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0" name="Oval 385"/>
            <p:cNvSpPr>
              <a:spLocks noChangeArrowheads="1"/>
            </p:cNvSpPr>
            <p:nvPr/>
          </p:nvSpPr>
          <p:spPr bwMode="auto">
            <a:xfrm>
              <a:off x="9303457"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1" name="Oval 386"/>
            <p:cNvSpPr>
              <a:spLocks noChangeArrowheads="1"/>
            </p:cNvSpPr>
            <p:nvPr/>
          </p:nvSpPr>
          <p:spPr bwMode="auto">
            <a:xfrm>
              <a:off x="939870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2" name="Oval 387"/>
            <p:cNvSpPr>
              <a:spLocks noChangeArrowheads="1"/>
            </p:cNvSpPr>
            <p:nvPr/>
          </p:nvSpPr>
          <p:spPr bwMode="auto">
            <a:xfrm>
              <a:off x="949078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3" name="Oval 388"/>
            <p:cNvSpPr>
              <a:spLocks noChangeArrowheads="1"/>
            </p:cNvSpPr>
            <p:nvPr/>
          </p:nvSpPr>
          <p:spPr bwMode="auto">
            <a:xfrm>
              <a:off x="9582857" y="448704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4" name="Oval 389"/>
            <p:cNvSpPr>
              <a:spLocks noChangeArrowheads="1"/>
            </p:cNvSpPr>
            <p:nvPr/>
          </p:nvSpPr>
          <p:spPr bwMode="auto">
            <a:xfrm>
              <a:off x="967810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5" name="Oval 390"/>
            <p:cNvSpPr>
              <a:spLocks noChangeArrowheads="1"/>
            </p:cNvSpPr>
            <p:nvPr/>
          </p:nvSpPr>
          <p:spPr bwMode="auto">
            <a:xfrm>
              <a:off x="9770182"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6" name="Oval 391"/>
            <p:cNvSpPr>
              <a:spLocks noChangeArrowheads="1"/>
            </p:cNvSpPr>
            <p:nvPr/>
          </p:nvSpPr>
          <p:spPr bwMode="auto">
            <a:xfrm>
              <a:off x="9863845" y="448704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7" name="Oval 392"/>
            <p:cNvSpPr>
              <a:spLocks noChangeArrowheads="1"/>
            </p:cNvSpPr>
            <p:nvPr/>
          </p:nvSpPr>
          <p:spPr bwMode="auto">
            <a:xfrm>
              <a:off x="9957507"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8" name="Oval 393"/>
            <p:cNvSpPr>
              <a:spLocks noChangeArrowheads="1"/>
            </p:cNvSpPr>
            <p:nvPr/>
          </p:nvSpPr>
          <p:spPr bwMode="auto">
            <a:xfrm>
              <a:off x="10051170" y="448704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9" name="Oval 408"/>
            <p:cNvSpPr>
              <a:spLocks noChangeArrowheads="1"/>
            </p:cNvSpPr>
            <p:nvPr/>
          </p:nvSpPr>
          <p:spPr bwMode="auto">
            <a:xfrm>
              <a:off x="8838320"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0" name="Oval 409"/>
            <p:cNvSpPr>
              <a:spLocks noChangeArrowheads="1"/>
            </p:cNvSpPr>
            <p:nvPr/>
          </p:nvSpPr>
          <p:spPr bwMode="auto">
            <a:xfrm>
              <a:off x="8930395"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1" name="Oval 410"/>
            <p:cNvSpPr>
              <a:spLocks noChangeArrowheads="1"/>
            </p:cNvSpPr>
            <p:nvPr/>
          </p:nvSpPr>
          <p:spPr bwMode="auto">
            <a:xfrm>
              <a:off x="9024057"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2" name="Oval 411"/>
            <p:cNvSpPr>
              <a:spLocks noChangeArrowheads="1"/>
            </p:cNvSpPr>
            <p:nvPr/>
          </p:nvSpPr>
          <p:spPr bwMode="auto">
            <a:xfrm>
              <a:off x="9117720"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3" name="Oval 412"/>
            <p:cNvSpPr>
              <a:spLocks noChangeArrowheads="1"/>
            </p:cNvSpPr>
            <p:nvPr/>
          </p:nvSpPr>
          <p:spPr bwMode="auto">
            <a:xfrm>
              <a:off x="921138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4" name="Oval 413"/>
            <p:cNvSpPr>
              <a:spLocks noChangeArrowheads="1"/>
            </p:cNvSpPr>
            <p:nvPr/>
          </p:nvSpPr>
          <p:spPr bwMode="auto">
            <a:xfrm>
              <a:off x="9303457" y="4580702"/>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5" name="Oval 414"/>
            <p:cNvSpPr>
              <a:spLocks noChangeArrowheads="1"/>
            </p:cNvSpPr>
            <p:nvPr/>
          </p:nvSpPr>
          <p:spPr bwMode="auto">
            <a:xfrm>
              <a:off x="939870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6" name="Oval 415"/>
            <p:cNvSpPr>
              <a:spLocks noChangeArrowheads="1"/>
            </p:cNvSpPr>
            <p:nvPr/>
          </p:nvSpPr>
          <p:spPr bwMode="auto">
            <a:xfrm>
              <a:off x="949078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7" name="Oval 416"/>
            <p:cNvSpPr>
              <a:spLocks noChangeArrowheads="1"/>
            </p:cNvSpPr>
            <p:nvPr/>
          </p:nvSpPr>
          <p:spPr bwMode="auto">
            <a:xfrm>
              <a:off x="9582857" y="4580702"/>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8" name="Oval 417"/>
            <p:cNvSpPr>
              <a:spLocks noChangeArrowheads="1"/>
            </p:cNvSpPr>
            <p:nvPr/>
          </p:nvSpPr>
          <p:spPr bwMode="auto">
            <a:xfrm>
              <a:off x="9678107"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79" name="Oval 418"/>
            <p:cNvSpPr>
              <a:spLocks noChangeArrowheads="1"/>
            </p:cNvSpPr>
            <p:nvPr/>
          </p:nvSpPr>
          <p:spPr bwMode="auto">
            <a:xfrm>
              <a:off x="9770182" y="4580702"/>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0" name="Oval 393"/>
            <p:cNvSpPr>
              <a:spLocks noChangeArrowheads="1"/>
            </p:cNvSpPr>
            <p:nvPr/>
          </p:nvSpPr>
          <p:spPr bwMode="auto">
            <a:xfrm>
              <a:off x="790847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1" name="Oval 394"/>
            <p:cNvSpPr>
              <a:spLocks noChangeArrowheads="1"/>
            </p:cNvSpPr>
            <p:nvPr/>
          </p:nvSpPr>
          <p:spPr bwMode="auto">
            <a:xfrm>
              <a:off x="8000547"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2" name="Oval 395"/>
            <p:cNvSpPr>
              <a:spLocks noChangeArrowheads="1"/>
            </p:cNvSpPr>
            <p:nvPr/>
          </p:nvSpPr>
          <p:spPr bwMode="auto">
            <a:xfrm>
              <a:off x="809579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3" name="Oval 396"/>
            <p:cNvSpPr>
              <a:spLocks noChangeArrowheads="1"/>
            </p:cNvSpPr>
            <p:nvPr/>
          </p:nvSpPr>
          <p:spPr bwMode="auto">
            <a:xfrm>
              <a:off x="818787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4" name="Oval 397"/>
            <p:cNvSpPr>
              <a:spLocks noChangeArrowheads="1"/>
            </p:cNvSpPr>
            <p:nvPr/>
          </p:nvSpPr>
          <p:spPr bwMode="auto">
            <a:xfrm>
              <a:off x="8279947" y="467128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5" name="Oval 398"/>
            <p:cNvSpPr>
              <a:spLocks noChangeArrowheads="1"/>
            </p:cNvSpPr>
            <p:nvPr/>
          </p:nvSpPr>
          <p:spPr bwMode="auto">
            <a:xfrm>
              <a:off x="837519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6" name="Oval 399"/>
            <p:cNvSpPr>
              <a:spLocks noChangeArrowheads="1"/>
            </p:cNvSpPr>
            <p:nvPr/>
          </p:nvSpPr>
          <p:spPr bwMode="auto">
            <a:xfrm>
              <a:off x="846727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7" name="Oval 400"/>
            <p:cNvSpPr>
              <a:spLocks noChangeArrowheads="1"/>
            </p:cNvSpPr>
            <p:nvPr/>
          </p:nvSpPr>
          <p:spPr bwMode="auto">
            <a:xfrm>
              <a:off x="8560934"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8" name="Oval 401"/>
            <p:cNvSpPr>
              <a:spLocks noChangeArrowheads="1"/>
            </p:cNvSpPr>
            <p:nvPr/>
          </p:nvSpPr>
          <p:spPr bwMode="auto">
            <a:xfrm>
              <a:off x="865459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89" name="Oval 402"/>
            <p:cNvSpPr>
              <a:spLocks noChangeArrowheads="1"/>
            </p:cNvSpPr>
            <p:nvPr/>
          </p:nvSpPr>
          <p:spPr bwMode="auto">
            <a:xfrm>
              <a:off x="8748259"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0" name="Oval 422"/>
            <p:cNvSpPr>
              <a:spLocks noChangeArrowheads="1"/>
            </p:cNvSpPr>
            <p:nvPr/>
          </p:nvSpPr>
          <p:spPr bwMode="auto">
            <a:xfrm>
              <a:off x="8000547"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1" name="Oval 423"/>
            <p:cNvSpPr>
              <a:spLocks noChangeArrowheads="1"/>
            </p:cNvSpPr>
            <p:nvPr/>
          </p:nvSpPr>
          <p:spPr bwMode="auto">
            <a:xfrm>
              <a:off x="809579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2" name="Oval 424"/>
            <p:cNvSpPr>
              <a:spLocks noChangeArrowheads="1"/>
            </p:cNvSpPr>
            <p:nvPr/>
          </p:nvSpPr>
          <p:spPr bwMode="auto">
            <a:xfrm>
              <a:off x="818787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3" name="Oval 425"/>
            <p:cNvSpPr>
              <a:spLocks noChangeArrowheads="1"/>
            </p:cNvSpPr>
            <p:nvPr/>
          </p:nvSpPr>
          <p:spPr bwMode="auto">
            <a:xfrm>
              <a:off x="8279947" y="4764947"/>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4" name="Oval 426"/>
            <p:cNvSpPr>
              <a:spLocks noChangeArrowheads="1"/>
            </p:cNvSpPr>
            <p:nvPr/>
          </p:nvSpPr>
          <p:spPr bwMode="auto">
            <a:xfrm>
              <a:off x="837519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5" name="Oval 427"/>
            <p:cNvSpPr>
              <a:spLocks noChangeArrowheads="1"/>
            </p:cNvSpPr>
            <p:nvPr/>
          </p:nvSpPr>
          <p:spPr bwMode="auto">
            <a:xfrm>
              <a:off x="846727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6" name="Oval 429"/>
            <p:cNvSpPr>
              <a:spLocks noChangeArrowheads="1"/>
            </p:cNvSpPr>
            <p:nvPr/>
          </p:nvSpPr>
          <p:spPr bwMode="auto">
            <a:xfrm>
              <a:off x="8560934"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7" name="Oval 430"/>
            <p:cNvSpPr>
              <a:spLocks noChangeArrowheads="1"/>
            </p:cNvSpPr>
            <p:nvPr/>
          </p:nvSpPr>
          <p:spPr bwMode="auto">
            <a:xfrm>
              <a:off x="865459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8" name="Oval 431"/>
            <p:cNvSpPr>
              <a:spLocks noChangeArrowheads="1"/>
            </p:cNvSpPr>
            <p:nvPr/>
          </p:nvSpPr>
          <p:spPr bwMode="auto">
            <a:xfrm>
              <a:off x="8748259"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9" name="Oval 394"/>
            <p:cNvSpPr>
              <a:spLocks noChangeArrowheads="1"/>
            </p:cNvSpPr>
            <p:nvPr/>
          </p:nvSpPr>
          <p:spPr bwMode="auto">
            <a:xfrm>
              <a:off x="8000547"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0" name="Oval 395"/>
            <p:cNvSpPr>
              <a:spLocks noChangeArrowheads="1"/>
            </p:cNvSpPr>
            <p:nvPr/>
          </p:nvSpPr>
          <p:spPr bwMode="auto">
            <a:xfrm>
              <a:off x="809579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1" name="Oval 396"/>
            <p:cNvSpPr>
              <a:spLocks noChangeArrowheads="1"/>
            </p:cNvSpPr>
            <p:nvPr/>
          </p:nvSpPr>
          <p:spPr bwMode="auto">
            <a:xfrm>
              <a:off x="818787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2" name="Oval 397"/>
            <p:cNvSpPr>
              <a:spLocks noChangeArrowheads="1"/>
            </p:cNvSpPr>
            <p:nvPr/>
          </p:nvSpPr>
          <p:spPr bwMode="auto">
            <a:xfrm>
              <a:off x="8279947" y="4862353"/>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3" name="Oval 398"/>
            <p:cNvSpPr>
              <a:spLocks noChangeArrowheads="1"/>
            </p:cNvSpPr>
            <p:nvPr/>
          </p:nvSpPr>
          <p:spPr bwMode="auto">
            <a:xfrm>
              <a:off x="837519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4" name="Oval 399"/>
            <p:cNvSpPr>
              <a:spLocks noChangeArrowheads="1"/>
            </p:cNvSpPr>
            <p:nvPr/>
          </p:nvSpPr>
          <p:spPr bwMode="auto">
            <a:xfrm>
              <a:off x="846727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5" name="Oval 400"/>
            <p:cNvSpPr>
              <a:spLocks noChangeArrowheads="1"/>
            </p:cNvSpPr>
            <p:nvPr/>
          </p:nvSpPr>
          <p:spPr bwMode="auto">
            <a:xfrm>
              <a:off x="8560934"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6" name="Oval 401"/>
            <p:cNvSpPr>
              <a:spLocks noChangeArrowheads="1"/>
            </p:cNvSpPr>
            <p:nvPr/>
          </p:nvSpPr>
          <p:spPr bwMode="auto">
            <a:xfrm>
              <a:off x="865459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7" name="Oval 402"/>
            <p:cNvSpPr>
              <a:spLocks noChangeArrowheads="1"/>
            </p:cNvSpPr>
            <p:nvPr/>
          </p:nvSpPr>
          <p:spPr bwMode="auto">
            <a:xfrm>
              <a:off x="8748259"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8" name="Oval 422"/>
            <p:cNvSpPr>
              <a:spLocks noChangeArrowheads="1"/>
            </p:cNvSpPr>
            <p:nvPr/>
          </p:nvSpPr>
          <p:spPr bwMode="auto">
            <a:xfrm>
              <a:off x="8000547"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9" name="Oval 423"/>
            <p:cNvSpPr>
              <a:spLocks noChangeArrowheads="1"/>
            </p:cNvSpPr>
            <p:nvPr/>
          </p:nvSpPr>
          <p:spPr bwMode="auto">
            <a:xfrm>
              <a:off x="809579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0" name="Oval 424"/>
            <p:cNvSpPr>
              <a:spLocks noChangeArrowheads="1"/>
            </p:cNvSpPr>
            <p:nvPr/>
          </p:nvSpPr>
          <p:spPr bwMode="auto">
            <a:xfrm>
              <a:off x="818787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1" name="Oval 425"/>
            <p:cNvSpPr>
              <a:spLocks noChangeArrowheads="1"/>
            </p:cNvSpPr>
            <p:nvPr/>
          </p:nvSpPr>
          <p:spPr bwMode="auto">
            <a:xfrm>
              <a:off x="8279947" y="4956015"/>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2" name="Oval 426"/>
            <p:cNvSpPr>
              <a:spLocks noChangeArrowheads="1"/>
            </p:cNvSpPr>
            <p:nvPr/>
          </p:nvSpPr>
          <p:spPr bwMode="auto">
            <a:xfrm>
              <a:off x="837519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3" name="Oval 427"/>
            <p:cNvSpPr>
              <a:spLocks noChangeArrowheads="1"/>
            </p:cNvSpPr>
            <p:nvPr/>
          </p:nvSpPr>
          <p:spPr bwMode="auto">
            <a:xfrm>
              <a:off x="846727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4" name="Oval 429"/>
            <p:cNvSpPr>
              <a:spLocks noChangeArrowheads="1"/>
            </p:cNvSpPr>
            <p:nvPr/>
          </p:nvSpPr>
          <p:spPr bwMode="auto">
            <a:xfrm>
              <a:off x="8560934"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5" name="Oval 430"/>
            <p:cNvSpPr>
              <a:spLocks noChangeArrowheads="1"/>
            </p:cNvSpPr>
            <p:nvPr/>
          </p:nvSpPr>
          <p:spPr bwMode="auto">
            <a:xfrm>
              <a:off x="865459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6" name="Oval 431"/>
            <p:cNvSpPr>
              <a:spLocks noChangeArrowheads="1"/>
            </p:cNvSpPr>
            <p:nvPr/>
          </p:nvSpPr>
          <p:spPr bwMode="auto">
            <a:xfrm>
              <a:off x="8748259"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7" name="Oval 394"/>
            <p:cNvSpPr>
              <a:spLocks noChangeArrowheads="1"/>
            </p:cNvSpPr>
            <p:nvPr/>
          </p:nvSpPr>
          <p:spPr bwMode="auto">
            <a:xfrm>
              <a:off x="8000547"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8" name="Oval 395"/>
            <p:cNvSpPr>
              <a:spLocks noChangeArrowheads="1"/>
            </p:cNvSpPr>
            <p:nvPr/>
          </p:nvSpPr>
          <p:spPr bwMode="auto">
            <a:xfrm>
              <a:off x="809579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19" name="Oval 396"/>
            <p:cNvSpPr>
              <a:spLocks noChangeArrowheads="1"/>
            </p:cNvSpPr>
            <p:nvPr/>
          </p:nvSpPr>
          <p:spPr bwMode="auto">
            <a:xfrm>
              <a:off x="818787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0" name="Oval 397"/>
            <p:cNvSpPr>
              <a:spLocks noChangeArrowheads="1"/>
            </p:cNvSpPr>
            <p:nvPr/>
          </p:nvSpPr>
          <p:spPr bwMode="auto">
            <a:xfrm>
              <a:off x="8279947" y="504659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1" name="Oval 398"/>
            <p:cNvSpPr>
              <a:spLocks noChangeArrowheads="1"/>
            </p:cNvSpPr>
            <p:nvPr/>
          </p:nvSpPr>
          <p:spPr bwMode="auto">
            <a:xfrm>
              <a:off x="837519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2" name="Oval 399"/>
            <p:cNvSpPr>
              <a:spLocks noChangeArrowheads="1"/>
            </p:cNvSpPr>
            <p:nvPr/>
          </p:nvSpPr>
          <p:spPr bwMode="auto">
            <a:xfrm>
              <a:off x="846727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3" name="Oval 400"/>
            <p:cNvSpPr>
              <a:spLocks noChangeArrowheads="1"/>
            </p:cNvSpPr>
            <p:nvPr/>
          </p:nvSpPr>
          <p:spPr bwMode="auto">
            <a:xfrm>
              <a:off x="8560934"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4" name="Oval 401"/>
            <p:cNvSpPr>
              <a:spLocks noChangeArrowheads="1"/>
            </p:cNvSpPr>
            <p:nvPr/>
          </p:nvSpPr>
          <p:spPr bwMode="auto">
            <a:xfrm>
              <a:off x="865459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5" name="Oval 402"/>
            <p:cNvSpPr>
              <a:spLocks noChangeArrowheads="1"/>
            </p:cNvSpPr>
            <p:nvPr/>
          </p:nvSpPr>
          <p:spPr bwMode="auto">
            <a:xfrm>
              <a:off x="8748259"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6" name="Oval 422"/>
            <p:cNvSpPr>
              <a:spLocks noChangeArrowheads="1"/>
            </p:cNvSpPr>
            <p:nvPr/>
          </p:nvSpPr>
          <p:spPr bwMode="auto">
            <a:xfrm>
              <a:off x="8000547"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7" name="Oval 425"/>
            <p:cNvSpPr>
              <a:spLocks noChangeArrowheads="1"/>
            </p:cNvSpPr>
            <p:nvPr/>
          </p:nvSpPr>
          <p:spPr bwMode="auto">
            <a:xfrm>
              <a:off x="8279947" y="514026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8" name="Oval 426"/>
            <p:cNvSpPr>
              <a:spLocks noChangeArrowheads="1"/>
            </p:cNvSpPr>
            <p:nvPr/>
          </p:nvSpPr>
          <p:spPr bwMode="auto">
            <a:xfrm>
              <a:off x="837519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9" name="Oval 427"/>
            <p:cNvSpPr>
              <a:spLocks noChangeArrowheads="1"/>
            </p:cNvSpPr>
            <p:nvPr/>
          </p:nvSpPr>
          <p:spPr bwMode="auto">
            <a:xfrm>
              <a:off x="8467272"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0" name="Oval 429"/>
            <p:cNvSpPr>
              <a:spLocks noChangeArrowheads="1"/>
            </p:cNvSpPr>
            <p:nvPr/>
          </p:nvSpPr>
          <p:spPr bwMode="auto">
            <a:xfrm>
              <a:off x="8560934"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1" name="Oval 430"/>
            <p:cNvSpPr>
              <a:spLocks noChangeArrowheads="1"/>
            </p:cNvSpPr>
            <p:nvPr/>
          </p:nvSpPr>
          <p:spPr bwMode="auto">
            <a:xfrm>
              <a:off x="865459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2" name="Oval 431"/>
            <p:cNvSpPr>
              <a:spLocks noChangeArrowheads="1"/>
            </p:cNvSpPr>
            <p:nvPr/>
          </p:nvSpPr>
          <p:spPr bwMode="auto">
            <a:xfrm>
              <a:off x="8748259"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3" name="Oval 394"/>
            <p:cNvSpPr>
              <a:spLocks noChangeArrowheads="1"/>
            </p:cNvSpPr>
            <p:nvPr/>
          </p:nvSpPr>
          <p:spPr bwMode="auto">
            <a:xfrm>
              <a:off x="8000547" y="523766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4" name="Oval 397"/>
            <p:cNvSpPr>
              <a:spLocks noChangeArrowheads="1"/>
            </p:cNvSpPr>
            <p:nvPr/>
          </p:nvSpPr>
          <p:spPr bwMode="auto">
            <a:xfrm>
              <a:off x="8279947" y="5237666"/>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5" name="Oval 398"/>
            <p:cNvSpPr>
              <a:spLocks noChangeArrowheads="1"/>
            </p:cNvSpPr>
            <p:nvPr/>
          </p:nvSpPr>
          <p:spPr bwMode="auto">
            <a:xfrm>
              <a:off x="8375197"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6" name="Oval 399"/>
            <p:cNvSpPr>
              <a:spLocks noChangeArrowheads="1"/>
            </p:cNvSpPr>
            <p:nvPr/>
          </p:nvSpPr>
          <p:spPr bwMode="auto">
            <a:xfrm>
              <a:off x="8467272"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7" name="Oval 400"/>
            <p:cNvSpPr>
              <a:spLocks noChangeArrowheads="1"/>
            </p:cNvSpPr>
            <p:nvPr/>
          </p:nvSpPr>
          <p:spPr bwMode="auto">
            <a:xfrm>
              <a:off x="8560934" y="523766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8" name="Oval 401"/>
            <p:cNvSpPr>
              <a:spLocks noChangeArrowheads="1"/>
            </p:cNvSpPr>
            <p:nvPr/>
          </p:nvSpPr>
          <p:spPr bwMode="auto">
            <a:xfrm>
              <a:off x="8654597"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9" name="Oval 402"/>
            <p:cNvSpPr>
              <a:spLocks noChangeArrowheads="1"/>
            </p:cNvSpPr>
            <p:nvPr/>
          </p:nvSpPr>
          <p:spPr bwMode="auto">
            <a:xfrm>
              <a:off x="8748259"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0" name="Oval 425"/>
            <p:cNvSpPr>
              <a:spLocks noChangeArrowheads="1"/>
            </p:cNvSpPr>
            <p:nvPr/>
          </p:nvSpPr>
          <p:spPr bwMode="auto">
            <a:xfrm>
              <a:off x="8279947" y="533132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1" name="Oval 426"/>
            <p:cNvSpPr>
              <a:spLocks noChangeArrowheads="1"/>
            </p:cNvSpPr>
            <p:nvPr/>
          </p:nvSpPr>
          <p:spPr bwMode="auto">
            <a:xfrm>
              <a:off x="8375197"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2" name="Oval 427"/>
            <p:cNvSpPr>
              <a:spLocks noChangeArrowheads="1"/>
            </p:cNvSpPr>
            <p:nvPr/>
          </p:nvSpPr>
          <p:spPr bwMode="auto">
            <a:xfrm>
              <a:off x="8467272"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3" name="Oval 429"/>
            <p:cNvSpPr>
              <a:spLocks noChangeArrowheads="1"/>
            </p:cNvSpPr>
            <p:nvPr/>
          </p:nvSpPr>
          <p:spPr bwMode="auto">
            <a:xfrm>
              <a:off x="8560934" y="533132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4" name="Oval 430"/>
            <p:cNvSpPr>
              <a:spLocks noChangeArrowheads="1"/>
            </p:cNvSpPr>
            <p:nvPr/>
          </p:nvSpPr>
          <p:spPr bwMode="auto">
            <a:xfrm>
              <a:off x="8654597"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5" name="Oval 431"/>
            <p:cNvSpPr>
              <a:spLocks noChangeArrowheads="1"/>
            </p:cNvSpPr>
            <p:nvPr/>
          </p:nvSpPr>
          <p:spPr bwMode="auto">
            <a:xfrm>
              <a:off x="8748259"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6" name="Oval 380"/>
            <p:cNvSpPr>
              <a:spLocks noChangeArrowheads="1"/>
            </p:cNvSpPr>
            <p:nvPr/>
          </p:nvSpPr>
          <p:spPr bwMode="auto">
            <a:xfrm>
              <a:off x="8838320"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7" name="Oval 381"/>
            <p:cNvSpPr>
              <a:spLocks noChangeArrowheads="1"/>
            </p:cNvSpPr>
            <p:nvPr/>
          </p:nvSpPr>
          <p:spPr bwMode="auto">
            <a:xfrm>
              <a:off x="8930395"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8" name="Oval 382"/>
            <p:cNvSpPr>
              <a:spLocks noChangeArrowheads="1"/>
            </p:cNvSpPr>
            <p:nvPr/>
          </p:nvSpPr>
          <p:spPr bwMode="auto">
            <a:xfrm>
              <a:off x="9024057"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9" name="Oval 383"/>
            <p:cNvSpPr>
              <a:spLocks noChangeArrowheads="1"/>
            </p:cNvSpPr>
            <p:nvPr/>
          </p:nvSpPr>
          <p:spPr bwMode="auto">
            <a:xfrm>
              <a:off x="9117720"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0" name="Oval 384"/>
            <p:cNvSpPr>
              <a:spLocks noChangeArrowheads="1"/>
            </p:cNvSpPr>
            <p:nvPr/>
          </p:nvSpPr>
          <p:spPr bwMode="auto">
            <a:xfrm>
              <a:off x="921138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1" name="Oval 385"/>
            <p:cNvSpPr>
              <a:spLocks noChangeArrowheads="1"/>
            </p:cNvSpPr>
            <p:nvPr/>
          </p:nvSpPr>
          <p:spPr bwMode="auto">
            <a:xfrm>
              <a:off x="9303457" y="467128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2" name="Oval 386"/>
            <p:cNvSpPr>
              <a:spLocks noChangeArrowheads="1"/>
            </p:cNvSpPr>
            <p:nvPr/>
          </p:nvSpPr>
          <p:spPr bwMode="auto">
            <a:xfrm>
              <a:off x="939870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3" name="Oval 387"/>
            <p:cNvSpPr>
              <a:spLocks noChangeArrowheads="1"/>
            </p:cNvSpPr>
            <p:nvPr/>
          </p:nvSpPr>
          <p:spPr bwMode="auto">
            <a:xfrm>
              <a:off x="949078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4" name="Oval 389"/>
            <p:cNvSpPr>
              <a:spLocks noChangeArrowheads="1"/>
            </p:cNvSpPr>
            <p:nvPr/>
          </p:nvSpPr>
          <p:spPr bwMode="auto">
            <a:xfrm>
              <a:off x="9678107"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5" name="Oval 390"/>
            <p:cNvSpPr>
              <a:spLocks noChangeArrowheads="1"/>
            </p:cNvSpPr>
            <p:nvPr/>
          </p:nvSpPr>
          <p:spPr bwMode="auto">
            <a:xfrm>
              <a:off x="9770182" y="467128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6" name="Oval 408"/>
            <p:cNvSpPr>
              <a:spLocks noChangeArrowheads="1"/>
            </p:cNvSpPr>
            <p:nvPr/>
          </p:nvSpPr>
          <p:spPr bwMode="auto">
            <a:xfrm>
              <a:off x="8838320"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7" name="Oval 409"/>
            <p:cNvSpPr>
              <a:spLocks noChangeArrowheads="1"/>
            </p:cNvSpPr>
            <p:nvPr/>
          </p:nvSpPr>
          <p:spPr bwMode="auto">
            <a:xfrm>
              <a:off x="8930395"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8" name="Oval 410"/>
            <p:cNvSpPr>
              <a:spLocks noChangeArrowheads="1"/>
            </p:cNvSpPr>
            <p:nvPr/>
          </p:nvSpPr>
          <p:spPr bwMode="auto">
            <a:xfrm>
              <a:off x="9024057"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9" name="Oval 411"/>
            <p:cNvSpPr>
              <a:spLocks noChangeArrowheads="1"/>
            </p:cNvSpPr>
            <p:nvPr/>
          </p:nvSpPr>
          <p:spPr bwMode="auto">
            <a:xfrm>
              <a:off x="9117720"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0" name="Oval 412"/>
            <p:cNvSpPr>
              <a:spLocks noChangeArrowheads="1"/>
            </p:cNvSpPr>
            <p:nvPr/>
          </p:nvSpPr>
          <p:spPr bwMode="auto">
            <a:xfrm>
              <a:off x="921138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1" name="Oval 413"/>
            <p:cNvSpPr>
              <a:spLocks noChangeArrowheads="1"/>
            </p:cNvSpPr>
            <p:nvPr/>
          </p:nvSpPr>
          <p:spPr bwMode="auto">
            <a:xfrm>
              <a:off x="9303457" y="4764947"/>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2" name="Oval 414"/>
            <p:cNvSpPr>
              <a:spLocks noChangeArrowheads="1"/>
            </p:cNvSpPr>
            <p:nvPr/>
          </p:nvSpPr>
          <p:spPr bwMode="auto">
            <a:xfrm>
              <a:off x="9398707"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3" name="Oval 415"/>
            <p:cNvSpPr>
              <a:spLocks noChangeArrowheads="1"/>
            </p:cNvSpPr>
            <p:nvPr/>
          </p:nvSpPr>
          <p:spPr bwMode="auto">
            <a:xfrm>
              <a:off x="9490782" y="4764947"/>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4" name="Oval 380"/>
            <p:cNvSpPr>
              <a:spLocks noChangeArrowheads="1"/>
            </p:cNvSpPr>
            <p:nvPr/>
          </p:nvSpPr>
          <p:spPr bwMode="auto">
            <a:xfrm>
              <a:off x="8838320"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5" name="Oval 381"/>
            <p:cNvSpPr>
              <a:spLocks noChangeArrowheads="1"/>
            </p:cNvSpPr>
            <p:nvPr/>
          </p:nvSpPr>
          <p:spPr bwMode="auto">
            <a:xfrm>
              <a:off x="8930395"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6" name="Oval 382"/>
            <p:cNvSpPr>
              <a:spLocks noChangeArrowheads="1"/>
            </p:cNvSpPr>
            <p:nvPr/>
          </p:nvSpPr>
          <p:spPr bwMode="auto">
            <a:xfrm>
              <a:off x="9024057"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7" name="Oval 383"/>
            <p:cNvSpPr>
              <a:spLocks noChangeArrowheads="1"/>
            </p:cNvSpPr>
            <p:nvPr/>
          </p:nvSpPr>
          <p:spPr bwMode="auto">
            <a:xfrm>
              <a:off x="9117720"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8" name="Oval 384"/>
            <p:cNvSpPr>
              <a:spLocks noChangeArrowheads="1"/>
            </p:cNvSpPr>
            <p:nvPr/>
          </p:nvSpPr>
          <p:spPr bwMode="auto">
            <a:xfrm>
              <a:off x="921138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9" name="Oval 385"/>
            <p:cNvSpPr>
              <a:spLocks noChangeArrowheads="1"/>
            </p:cNvSpPr>
            <p:nvPr/>
          </p:nvSpPr>
          <p:spPr bwMode="auto">
            <a:xfrm>
              <a:off x="9303457" y="4862353"/>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0" name="Oval 386"/>
            <p:cNvSpPr>
              <a:spLocks noChangeArrowheads="1"/>
            </p:cNvSpPr>
            <p:nvPr/>
          </p:nvSpPr>
          <p:spPr bwMode="auto">
            <a:xfrm>
              <a:off x="9398707"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1" name="Oval 387"/>
            <p:cNvSpPr>
              <a:spLocks noChangeArrowheads="1"/>
            </p:cNvSpPr>
            <p:nvPr/>
          </p:nvSpPr>
          <p:spPr bwMode="auto">
            <a:xfrm>
              <a:off x="9490782" y="4862353"/>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2" name="Oval 408"/>
            <p:cNvSpPr>
              <a:spLocks noChangeArrowheads="1"/>
            </p:cNvSpPr>
            <p:nvPr/>
          </p:nvSpPr>
          <p:spPr bwMode="auto">
            <a:xfrm>
              <a:off x="8838320"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3" name="Oval 409"/>
            <p:cNvSpPr>
              <a:spLocks noChangeArrowheads="1"/>
            </p:cNvSpPr>
            <p:nvPr/>
          </p:nvSpPr>
          <p:spPr bwMode="auto">
            <a:xfrm>
              <a:off x="8930395"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4" name="Oval 410"/>
            <p:cNvSpPr>
              <a:spLocks noChangeArrowheads="1"/>
            </p:cNvSpPr>
            <p:nvPr/>
          </p:nvSpPr>
          <p:spPr bwMode="auto">
            <a:xfrm>
              <a:off x="9024057"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5" name="Oval 411"/>
            <p:cNvSpPr>
              <a:spLocks noChangeArrowheads="1"/>
            </p:cNvSpPr>
            <p:nvPr/>
          </p:nvSpPr>
          <p:spPr bwMode="auto">
            <a:xfrm>
              <a:off x="9117720"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6" name="Oval 412"/>
            <p:cNvSpPr>
              <a:spLocks noChangeArrowheads="1"/>
            </p:cNvSpPr>
            <p:nvPr/>
          </p:nvSpPr>
          <p:spPr bwMode="auto">
            <a:xfrm>
              <a:off x="921138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7" name="Oval 413"/>
            <p:cNvSpPr>
              <a:spLocks noChangeArrowheads="1"/>
            </p:cNvSpPr>
            <p:nvPr/>
          </p:nvSpPr>
          <p:spPr bwMode="auto">
            <a:xfrm>
              <a:off x="9303457" y="4956015"/>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8" name="Oval 414"/>
            <p:cNvSpPr>
              <a:spLocks noChangeArrowheads="1"/>
            </p:cNvSpPr>
            <p:nvPr/>
          </p:nvSpPr>
          <p:spPr bwMode="auto">
            <a:xfrm>
              <a:off x="9398707"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9" name="Oval 415"/>
            <p:cNvSpPr>
              <a:spLocks noChangeArrowheads="1"/>
            </p:cNvSpPr>
            <p:nvPr/>
          </p:nvSpPr>
          <p:spPr bwMode="auto">
            <a:xfrm>
              <a:off x="9490782" y="4956015"/>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0" name="Oval 380"/>
            <p:cNvSpPr>
              <a:spLocks noChangeArrowheads="1"/>
            </p:cNvSpPr>
            <p:nvPr/>
          </p:nvSpPr>
          <p:spPr bwMode="auto">
            <a:xfrm>
              <a:off x="8838320"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1" name="Oval 381"/>
            <p:cNvSpPr>
              <a:spLocks noChangeArrowheads="1"/>
            </p:cNvSpPr>
            <p:nvPr/>
          </p:nvSpPr>
          <p:spPr bwMode="auto">
            <a:xfrm>
              <a:off x="8930395"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2" name="Oval 382"/>
            <p:cNvSpPr>
              <a:spLocks noChangeArrowheads="1"/>
            </p:cNvSpPr>
            <p:nvPr/>
          </p:nvSpPr>
          <p:spPr bwMode="auto">
            <a:xfrm>
              <a:off x="9024057"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3" name="Oval 383"/>
            <p:cNvSpPr>
              <a:spLocks noChangeArrowheads="1"/>
            </p:cNvSpPr>
            <p:nvPr/>
          </p:nvSpPr>
          <p:spPr bwMode="auto">
            <a:xfrm>
              <a:off x="9117720"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4" name="Oval 384"/>
            <p:cNvSpPr>
              <a:spLocks noChangeArrowheads="1"/>
            </p:cNvSpPr>
            <p:nvPr/>
          </p:nvSpPr>
          <p:spPr bwMode="auto">
            <a:xfrm>
              <a:off x="921138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5" name="Oval 385"/>
            <p:cNvSpPr>
              <a:spLocks noChangeArrowheads="1"/>
            </p:cNvSpPr>
            <p:nvPr/>
          </p:nvSpPr>
          <p:spPr bwMode="auto">
            <a:xfrm>
              <a:off x="9303457" y="5046598"/>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6" name="Oval 386"/>
            <p:cNvSpPr>
              <a:spLocks noChangeArrowheads="1"/>
            </p:cNvSpPr>
            <p:nvPr/>
          </p:nvSpPr>
          <p:spPr bwMode="auto">
            <a:xfrm>
              <a:off x="9398707"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7" name="Oval 387"/>
            <p:cNvSpPr>
              <a:spLocks noChangeArrowheads="1"/>
            </p:cNvSpPr>
            <p:nvPr/>
          </p:nvSpPr>
          <p:spPr bwMode="auto">
            <a:xfrm>
              <a:off x="9490782" y="504659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8" name="Oval 388"/>
            <p:cNvSpPr>
              <a:spLocks noChangeArrowheads="1"/>
            </p:cNvSpPr>
            <p:nvPr/>
          </p:nvSpPr>
          <p:spPr bwMode="auto">
            <a:xfrm>
              <a:off x="9582857" y="5046598"/>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9" name="Oval 408"/>
            <p:cNvSpPr>
              <a:spLocks noChangeArrowheads="1"/>
            </p:cNvSpPr>
            <p:nvPr/>
          </p:nvSpPr>
          <p:spPr bwMode="auto">
            <a:xfrm>
              <a:off x="8838320"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0" name="Oval 409"/>
            <p:cNvSpPr>
              <a:spLocks noChangeArrowheads="1"/>
            </p:cNvSpPr>
            <p:nvPr/>
          </p:nvSpPr>
          <p:spPr bwMode="auto">
            <a:xfrm>
              <a:off x="8930395"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1" name="Oval 410"/>
            <p:cNvSpPr>
              <a:spLocks noChangeArrowheads="1"/>
            </p:cNvSpPr>
            <p:nvPr/>
          </p:nvSpPr>
          <p:spPr bwMode="auto">
            <a:xfrm>
              <a:off x="9024057"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2" name="Oval 411"/>
            <p:cNvSpPr>
              <a:spLocks noChangeArrowheads="1"/>
            </p:cNvSpPr>
            <p:nvPr/>
          </p:nvSpPr>
          <p:spPr bwMode="auto">
            <a:xfrm>
              <a:off x="9117720"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3" name="Oval 412"/>
            <p:cNvSpPr>
              <a:spLocks noChangeArrowheads="1"/>
            </p:cNvSpPr>
            <p:nvPr/>
          </p:nvSpPr>
          <p:spPr bwMode="auto">
            <a:xfrm>
              <a:off x="9211382"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4" name="Oval 413"/>
            <p:cNvSpPr>
              <a:spLocks noChangeArrowheads="1"/>
            </p:cNvSpPr>
            <p:nvPr/>
          </p:nvSpPr>
          <p:spPr bwMode="auto">
            <a:xfrm>
              <a:off x="9303457" y="5140260"/>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5" name="Oval 414"/>
            <p:cNvSpPr>
              <a:spLocks noChangeArrowheads="1"/>
            </p:cNvSpPr>
            <p:nvPr/>
          </p:nvSpPr>
          <p:spPr bwMode="auto">
            <a:xfrm>
              <a:off x="939870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6" name="Oval 415"/>
            <p:cNvSpPr>
              <a:spLocks noChangeArrowheads="1"/>
            </p:cNvSpPr>
            <p:nvPr/>
          </p:nvSpPr>
          <p:spPr bwMode="auto">
            <a:xfrm>
              <a:off x="9490782"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7" name="Oval 416"/>
            <p:cNvSpPr>
              <a:spLocks noChangeArrowheads="1"/>
            </p:cNvSpPr>
            <p:nvPr/>
          </p:nvSpPr>
          <p:spPr bwMode="auto">
            <a:xfrm>
              <a:off x="9582857" y="5140260"/>
              <a:ext cx="85725"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8" name="Oval 417"/>
            <p:cNvSpPr>
              <a:spLocks noChangeArrowheads="1"/>
            </p:cNvSpPr>
            <p:nvPr/>
          </p:nvSpPr>
          <p:spPr bwMode="auto">
            <a:xfrm>
              <a:off x="9678107" y="5140260"/>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9" name="Oval 380"/>
            <p:cNvSpPr>
              <a:spLocks noChangeArrowheads="1"/>
            </p:cNvSpPr>
            <p:nvPr/>
          </p:nvSpPr>
          <p:spPr bwMode="auto">
            <a:xfrm>
              <a:off x="8838320"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0" name="Oval 381"/>
            <p:cNvSpPr>
              <a:spLocks noChangeArrowheads="1"/>
            </p:cNvSpPr>
            <p:nvPr/>
          </p:nvSpPr>
          <p:spPr bwMode="auto">
            <a:xfrm>
              <a:off x="8930395" y="5237666"/>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1" name="Oval 382"/>
            <p:cNvSpPr>
              <a:spLocks noChangeArrowheads="1"/>
            </p:cNvSpPr>
            <p:nvPr/>
          </p:nvSpPr>
          <p:spPr bwMode="auto">
            <a:xfrm>
              <a:off x="9024057" y="5237666"/>
              <a:ext cx="84137"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2" name="Oval 408"/>
            <p:cNvSpPr>
              <a:spLocks noChangeArrowheads="1"/>
            </p:cNvSpPr>
            <p:nvPr/>
          </p:nvSpPr>
          <p:spPr bwMode="auto">
            <a:xfrm>
              <a:off x="8838320"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03" name="Oval 409"/>
            <p:cNvSpPr>
              <a:spLocks noChangeArrowheads="1"/>
            </p:cNvSpPr>
            <p:nvPr/>
          </p:nvSpPr>
          <p:spPr bwMode="auto">
            <a:xfrm>
              <a:off x="8930395" y="5331328"/>
              <a:ext cx="82550" cy="8255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1" name="円/楕円 40"/>
          <p:cNvSpPr/>
          <p:nvPr/>
        </p:nvSpPr>
        <p:spPr>
          <a:xfrm>
            <a:off x="2720752" y="1809016"/>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カンボジア／一般概況／規制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外貨持出規制</a:t>
            </a:r>
          </a:p>
        </p:txBody>
      </p:sp>
      <p:sp>
        <p:nvSpPr>
          <p:cNvPr id="7" name="テキスト プレースホルダー 1"/>
          <p:cNvSpPr txBox="1">
            <a:spLocks/>
          </p:cNvSpPr>
          <p:nvPr/>
        </p:nvSpPr>
        <p:spPr>
          <a:xfrm>
            <a:off x="199710" y="1124744"/>
            <a:ext cx="9505950" cy="97360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国内における外貨保有・取引は自由である。居住者・非居住者が</a:t>
            </a:r>
            <a:r>
              <a:rPr lang="en-US" altLang="ja-JP" dirty="0"/>
              <a:t>1</a:t>
            </a:r>
            <a:r>
              <a:rPr lang="ja-JP" altLang="en-US" dirty="0"/>
              <a:t>万</a:t>
            </a:r>
            <a:r>
              <a:rPr lang="en-US" altLang="ja-JP" dirty="0"/>
              <a:t>US$</a:t>
            </a:r>
            <a:r>
              <a:rPr lang="ja-JP" altLang="en-US" dirty="0"/>
              <a:t>を超える現金を持ち込み・持ち出す場合には、</a:t>
            </a:r>
            <a:br>
              <a:rPr lang="en-US" altLang="ja-JP" dirty="0"/>
            </a:br>
            <a:r>
              <a:rPr lang="ja-JP" altLang="en-US" dirty="0"/>
              <a:t>税関への申告が必要である。なお、マネーロンダリング規制が存在し、特に公認銀行において厳格に適用されている。</a:t>
            </a:r>
            <a:endParaRPr lang="en-US" altLang="ja-JP" dirty="0"/>
          </a:p>
          <a:p>
            <a:r>
              <a:rPr lang="ja-JP" altLang="en-US" dirty="0"/>
              <a:t>カンボジア経済は高度に米ドル化しており、現金の</a:t>
            </a:r>
            <a:r>
              <a:rPr lang="en-US" altLang="ja-JP" dirty="0"/>
              <a:t>80</a:t>
            </a:r>
            <a:r>
              <a:rPr lang="ja-JP" altLang="en-US" dirty="0"/>
              <a:t>％以上は米ドル、預金の</a:t>
            </a:r>
            <a:r>
              <a:rPr lang="en-US" altLang="ja-JP" dirty="0"/>
              <a:t>94</a:t>
            </a:r>
            <a:r>
              <a:rPr lang="ja-JP" altLang="en-US" dirty="0"/>
              <a:t>％は外貨建て（主にドル建て）と、現地通貨リエルの役割は小さい。</a:t>
            </a:r>
            <a:endParaRPr lang="en-US" altLang="ja-JP" dirty="0"/>
          </a:p>
        </p:txBody>
      </p:sp>
      <p:sp>
        <p:nvSpPr>
          <p:cNvPr id="28" name="角丸四角形 27"/>
          <p:cNvSpPr/>
          <p:nvPr/>
        </p:nvSpPr>
        <p:spPr>
          <a:xfrm>
            <a:off x="1208584" y="281712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08584" y="468933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04728" y="503873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16696" y="360921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065682" y="2673112"/>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418647" y="3486296"/>
              <a:ext cx="1898277"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相当</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720752" y="1897574"/>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679132" y="432929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18649" y="3486296"/>
              <a:ext cx="1898277" cy="861774"/>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相当</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64"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41277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経済特区</a:t>
            </a:r>
          </a:p>
        </p:txBody>
      </p:sp>
      <p:sp>
        <p:nvSpPr>
          <p:cNvPr id="7" name="テキスト プレースホルダー 1"/>
          <p:cNvSpPr txBox="1">
            <a:spLocks/>
          </p:cNvSpPr>
          <p:nvPr/>
        </p:nvSpPr>
        <p:spPr>
          <a:xfrm>
            <a:off x="199710" y="980728"/>
            <a:ext cx="9505950" cy="71628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カンボジアにおける経済特別区は以下の通り。</a:t>
            </a:r>
            <a:endParaRPr lang="en-US" altLang="ja-JP" dirty="0"/>
          </a:p>
          <a:p>
            <a:r>
              <a:rPr lang="ja-JP" altLang="en-US" dirty="0"/>
              <a:t>多くの経済特別区において、登録、ライセンス、許認可等の手続が経済特別区管理事務所におけるワンストップ・サービスで完了する点に加え、工場の設立・設備の調達といった初期投資の支援が付与される。</a:t>
            </a:r>
            <a:endParaRPr lang="en-US" altLang="ja-JP" dirty="0"/>
          </a:p>
        </p:txBody>
      </p:sp>
      <p:sp>
        <p:nvSpPr>
          <p:cNvPr id="16" name="Rectangle 6"/>
          <p:cNvSpPr>
            <a:spLocks noChangeArrowheads="1"/>
          </p:cNvSpPr>
          <p:nvPr/>
        </p:nvSpPr>
        <p:spPr bwMode="auto">
          <a:xfrm>
            <a:off x="345360" y="1767623"/>
            <a:ext cx="784800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主な経済特別区</a:t>
            </a:r>
          </a:p>
        </p:txBody>
      </p:sp>
      <p:graphicFrame>
        <p:nvGraphicFramePr>
          <p:cNvPr id="17" name="表 16"/>
          <p:cNvGraphicFramePr>
            <a:graphicFrameLocks noGrp="1"/>
          </p:cNvGraphicFramePr>
          <p:nvPr>
            <p:extLst>
              <p:ext uri="{D42A27DB-BD31-4B8C-83A1-F6EECF244321}">
                <p14:modId xmlns:p14="http://schemas.microsoft.com/office/powerpoint/2010/main" val="2619135277"/>
              </p:ext>
            </p:extLst>
          </p:nvPr>
        </p:nvGraphicFramePr>
        <p:xfrm>
          <a:off x="344488" y="2039923"/>
          <a:ext cx="9217025" cy="4485421"/>
        </p:xfrm>
        <a:graphic>
          <a:graphicData uri="http://schemas.openxmlformats.org/drawingml/2006/table">
            <a:tbl>
              <a:tblPr firstRow="1" bandRow="1">
                <a:tableStyleId>{5C22544A-7EE6-4342-B048-85BDC9FD1C3A}</a:tableStyleId>
              </a:tblPr>
              <a:tblGrid>
                <a:gridCol w="2663636">
                  <a:extLst>
                    <a:ext uri="{9D8B030D-6E8A-4147-A177-3AD203B41FA5}">
                      <a16:colId xmlns:a16="http://schemas.microsoft.com/office/drawing/2014/main" val="20000"/>
                    </a:ext>
                  </a:extLst>
                </a:gridCol>
                <a:gridCol w="1352958">
                  <a:extLst>
                    <a:ext uri="{9D8B030D-6E8A-4147-A177-3AD203B41FA5}">
                      <a16:colId xmlns:a16="http://schemas.microsoft.com/office/drawing/2014/main" val="20001"/>
                    </a:ext>
                  </a:extLst>
                </a:gridCol>
                <a:gridCol w="2325396">
                  <a:extLst>
                    <a:ext uri="{9D8B030D-6E8A-4147-A177-3AD203B41FA5}">
                      <a16:colId xmlns:a16="http://schemas.microsoft.com/office/drawing/2014/main" val="20002"/>
                    </a:ext>
                  </a:extLst>
                </a:gridCol>
                <a:gridCol w="1056998">
                  <a:extLst>
                    <a:ext uri="{9D8B030D-6E8A-4147-A177-3AD203B41FA5}">
                      <a16:colId xmlns:a16="http://schemas.microsoft.com/office/drawing/2014/main" val="20003"/>
                    </a:ext>
                  </a:extLst>
                </a:gridCol>
                <a:gridCol w="1818037">
                  <a:extLst>
                    <a:ext uri="{9D8B030D-6E8A-4147-A177-3AD203B41FA5}">
                      <a16:colId xmlns:a16="http://schemas.microsoft.com/office/drawing/2014/main" val="20004"/>
                    </a:ext>
                  </a:extLst>
                </a:gridCol>
              </a:tblGrid>
              <a:tr h="484621">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総面積</a:t>
                      </a:r>
                      <a:endPar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入居企業</a:t>
                      </a:r>
                      <a:endPar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（うち、日系企業）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2006</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プノンペン市中心部から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18km</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360ha+100ha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104</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48020909"/>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ニャンコク コッコン経済特別区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2006</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297km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シハヌーク港から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233km</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336ha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175913751"/>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サンコーポイペト経済特区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タイ国境から約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7km</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83ha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031546513"/>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ポイペト</a:t>
                      </a:r>
                      <a:r>
                        <a:rPr lang="en-US" altLang="ja-JP"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PP</a:t>
                      </a: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dirty="0">
                          <a:solidFill>
                            <a:schemeClr val="tx1"/>
                          </a:solidFill>
                        </a:rPr>
                        <a:t>ポイペト市中心部から </a:t>
                      </a:r>
                      <a:r>
                        <a:rPr lang="en-US" altLang="ja-JP" sz="1100" dirty="0">
                          <a:solidFill>
                            <a:schemeClr val="tx1"/>
                          </a:solidFill>
                        </a:rPr>
                        <a:t>8km</a:t>
                      </a:r>
                    </a:p>
                    <a:p>
                      <a:pPr algn="l" fontAlgn="ctr"/>
                      <a:r>
                        <a:rPr lang="ja-JP" altLang="en-US" sz="1100" dirty="0">
                          <a:solidFill>
                            <a:schemeClr val="tx1"/>
                          </a:solidFill>
                        </a:rPr>
                        <a:t>東 カンボジア北西部タイとの主要国境にアクセス可能</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dirty="0">
                          <a:solidFill>
                            <a:schemeClr val="tx1"/>
                          </a:solidFill>
                        </a:rPr>
                        <a:t>69.2 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942374298"/>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タイセンバベット経済特別区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2007</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160km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ベトナム・バベットから約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6km</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233ha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35</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414093450"/>
                  </a:ext>
                </a:extLst>
              </a:tr>
              <a:tr h="0">
                <a:tc>
                  <a:txBody>
                    <a:bodyPr/>
                    <a:lstStyle/>
                    <a:p>
                      <a:pPr algn="l" fontAlgn="ctr"/>
                      <a:r>
                        <a:rPr kumimoji="1" lang="ja-JP" altLang="en-US" sz="1100" b="1" i="0" u="none" strike="noStrike" kern="12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シャンドンサンシェル経済特別区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ja-JP" altLang="en-US" sz="1100" dirty="0">
                          <a:solidFill>
                            <a:schemeClr val="tx1"/>
                          </a:solidFill>
                        </a:rPr>
                        <a:t>プノンペンからカンボジア国道 </a:t>
                      </a:r>
                      <a:r>
                        <a:rPr lang="en-US" altLang="ja-JP" sz="1100" dirty="0">
                          <a:solidFill>
                            <a:schemeClr val="tx1"/>
                          </a:solidFill>
                        </a:rPr>
                        <a:t>1 </a:t>
                      </a:r>
                      <a:r>
                        <a:rPr lang="ja-JP" altLang="en-US" sz="1100" dirty="0">
                          <a:solidFill>
                            <a:schemeClr val="tx1"/>
                          </a:solidFill>
                        </a:rPr>
                        <a:t>号線で </a:t>
                      </a:r>
                      <a:r>
                        <a:rPr lang="en-US" altLang="ja-JP" sz="1100" dirty="0">
                          <a:solidFill>
                            <a:schemeClr val="tx1"/>
                          </a:solidFill>
                        </a:rPr>
                        <a:t>148km </a:t>
                      </a:r>
                    </a:p>
                    <a:p>
                      <a:pPr algn="l" fontAlgn="ctr"/>
                      <a:r>
                        <a:rPr lang="ja-JP" altLang="en-US" sz="1100" dirty="0">
                          <a:solidFill>
                            <a:schemeClr val="tx1"/>
                          </a:solidFill>
                        </a:rPr>
                        <a:t>ベトナム国境（バベット）から </a:t>
                      </a:r>
                      <a:r>
                        <a:rPr lang="en-US" altLang="ja-JP" sz="1100" dirty="0">
                          <a:solidFill>
                            <a:schemeClr val="tx1"/>
                          </a:solidFill>
                        </a:rPr>
                        <a:t>18km </a:t>
                      </a:r>
                    </a:p>
                    <a:p>
                      <a:pPr algn="l" fontAlgn="ctr"/>
                      <a:r>
                        <a:rPr lang="ja-JP" altLang="en-US" sz="1100" dirty="0">
                          <a:solidFill>
                            <a:schemeClr val="tx1"/>
                          </a:solidFill>
                        </a:rPr>
                        <a:t>ホーチミンからベトナム国道 </a:t>
                      </a:r>
                      <a:r>
                        <a:rPr lang="en-US" altLang="ja-JP" sz="1100" dirty="0">
                          <a:solidFill>
                            <a:schemeClr val="tx1"/>
                          </a:solidFill>
                        </a:rPr>
                        <a:t>22 </a:t>
                      </a:r>
                      <a:r>
                        <a:rPr lang="ja-JP" altLang="en-US" sz="1100" dirty="0">
                          <a:solidFill>
                            <a:schemeClr val="tx1"/>
                          </a:solidFill>
                        </a:rPr>
                        <a:t>号線で </a:t>
                      </a:r>
                      <a:r>
                        <a:rPr lang="en-US" altLang="ja-JP" sz="1100" dirty="0">
                          <a:solidFill>
                            <a:schemeClr val="tx1"/>
                          </a:solidFill>
                        </a:rPr>
                        <a:t>100km </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altLang="ja-JP" sz="1100" dirty="0">
                          <a:solidFill>
                            <a:schemeClr val="tx1"/>
                          </a:solidFill>
                        </a:rPr>
                        <a:t>96.15ha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77805284"/>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ドラゴンキングバベット経済特別区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154km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ベトナム・バベットから約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12km</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マンハッタン経済特別区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2005</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160km</a:t>
                      </a:r>
                      <a:r>
                        <a:rPr lang="ja-JP" altLang="en-US" sz="1100" b="0" i="0" u="none" strike="noStrike"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ベトナム・バベットから約</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6km</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500ha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algn="l" fontAlgn="ctr"/>
                      <a:r>
                        <a:rPr lang="ja-JP" altLang="en-US" sz="1100" b="1"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シハヌークビル港経済特区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プノンペンから</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230km</a:t>
                      </a:r>
                    </a:p>
                    <a:p>
                      <a:pPr algn="l" fontAlgn="ct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シハヌーク港隣接</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63.2ha</a:t>
                      </a:r>
                      <a:endPar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r>
                        <a:rPr lang="en-US" altLang="ja-JP"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11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社）</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29360304"/>
                  </a:ext>
                </a:extLst>
              </a:tr>
            </a:tbl>
          </a:graphicData>
        </a:graphic>
      </p:graphicFrame>
      <p:sp>
        <p:nvSpPr>
          <p:cNvPr id="20" name="テキスト ボックス 19"/>
          <p:cNvSpPr txBox="1"/>
          <p:nvPr/>
        </p:nvSpPr>
        <p:spPr>
          <a:xfrm>
            <a:off x="200472" y="6525343"/>
            <a:ext cx="7128792" cy="18279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「カンボジア経済特区（</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SEZ</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）マップ」（</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t>, JBIC</a:t>
            </a:r>
            <a:r>
              <a:rPr lang="ja-JP" altLang="en-US" sz="800" dirty="0"/>
              <a:t>「カンボジアの投資環境」（</a:t>
            </a:r>
            <a:r>
              <a:rPr lang="en-US" altLang="ja-JP" sz="800" dirty="0"/>
              <a:t>2013</a:t>
            </a:r>
            <a:r>
              <a:rPr lang="ja-JP" altLang="en-US" sz="800" dirty="0"/>
              <a:t>）、</a:t>
            </a:r>
            <a:r>
              <a:rPr lang="en-US" altLang="ja-JP" sz="800" dirty="0"/>
              <a:t>JETRO </a:t>
            </a:r>
            <a:r>
              <a:rPr lang="ja-JP" altLang="en-US" sz="800" dirty="0"/>
              <a:t>「カンボジア経済特区（</a:t>
            </a:r>
            <a:r>
              <a:rPr lang="en-US" altLang="ja-JP" sz="800" dirty="0"/>
              <a:t>SEZ</a:t>
            </a:r>
            <a:r>
              <a:rPr lang="ja-JP" altLang="en-US" sz="800" dirty="0"/>
              <a:t>）マップ」（</a:t>
            </a:r>
            <a:r>
              <a:rPr lang="en-US" altLang="ja-JP" sz="800" dirty="0"/>
              <a:t>2023</a:t>
            </a:r>
            <a:r>
              <a:rPr lang="ja-JP" altLang="en-US" sz="800" dirty="0"/>
              <a:t>年</a:t>
            </a:r>
            <a:r>
              <a:rPr lang="en-US" altLang="ja-JP" sz="800" dirty="0"/>
              <a:t>4</a:t>
            </a:r>
            <a:r>
              <a:rPr lang="ja-JP" altLang="en-US" sz="800" dirty="0"/>
              <a:t>月）</a:t>
            </a:r>
            <a:endParaRPr lang="en-US" altLang="ja-JP" sz="800" dirty="0"/>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373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68.9</a:t>
            </a:r>
            <a:r>
              <a:rPr lang="ja-JP" altLang="en-US" dirty="0"/>
              <a:t>歳、健康寿命は</a:t>
            </a:r>
            <a:r>
              <a:rPr lang="en-US" altLang="ja-JP" dirty="0"/>
              <a:t>60.6</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BMI30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16" name="表 15"/>
          <p:cNvGraphicFramePr>
            <a:graphicFrameLocks noGrp="1"/>
          </p:cNvGraphicFramePr>
          <p:nvPr>
            <p:extLst>
              <p:ext uri="{D42A27DB-BD31-4B8C-83A1-F6EECF244321}">
                <p14:modId xmlns:p14="http://schemas.microsoft.com/office/powerpoint/2010/main" val="3616834499"/>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66.4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71.5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59.3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23.83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137.4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-79</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5.6%</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52737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1405388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90" imgW="270" imgH="270" progId="TCLayout.ActiveDocument.1">
                  <p:embed/>
                </p:oleObj>
              </mc:Choice>
              <mc:Fallback>
                <p:oleObj name="think-cellスライド" r:id="rId190" imgW="270" imgH="270" progId="TCLayout.ActiveDocument.1">
                  <p:embed/>
                  <p:pic>
                    <p:nvPicPr>
                      <p:cNvPr id="8" name="オブジェクト 7" hidden="1"/>
                      <p:cNvPicPr>
                        <a:picLocks noChangeAspect="1" noChangeArrowheads="1"/>
                      </p:cNvPicPr>
                      <p:nvPr/>
                    </p:nvPicPr>
                    <p:blipFill>
                      <a:blip r:embed="rId19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653478" y="2068090"/>
            <a:ext cx="828032" cy="144016"/>
          </a:xfrm>
          <a:prstGeom prst="rect">
            <a:avLst/>
          </a:prstGeom>
          <a:noFill/>
        </p:spPr>
        <p:txBody>
          <a:bodyPr wrap="square" lIns="0" tIns="0" rIns="0" bIns="0" rtlCol="0" anchor="ctr" anchorCtr="0">
            <a:noAutofit/>
          </a:bodyPr>
          <a:lstStyle/>
          <a:p>
            <a:r>
              <a:rPr lang="ja-JP" altLang="en-US" sz="800" dirty="0"/>
              <a:t>（</a:t>
            </a:r>
            <a:r>
              <a:rPr lang="en-US" altLang="ja-JP" sz="800" dirty="0"/>
              <a:t>10</a:t>
            </a:r>
            <a:r>
              <a:rPr lang="ja-JP" altLang="en-US" sz="800" dirty="0"/>
              <a:t>億</a:t>
            </a:r>
            <a:r>
              <a:rPr lang="en-US" sz="800" dirty="0"/>
              <a:t>US$）</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p:cNvSpPr txBox="1"/>
          <p:nvPr/>
        </p:nvSpPr>
        <p:spPr>
          <a:xfrm>
            <a:off x="848543" y="4293096"/>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8" name="Rectangle 277"/>
          <p:cNvSpPr/>
          <p:nvPr>
            <p:custDataLst>
              <p:tags r:id="rId3"/>
            </p:custDataLst>
          </p:nvPr>
        </p:nvSpPr>
        <p:spPr bwMode="gray">
          <a:xfrm>
            <a:off x="1331913" y="4424363"/>
            <a:ext cx="179388" cy="1333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4"/>
            </p:custDataLst>
          </p:nvPr>
        </p:nvSpPr>
        <p:spPr bwMode="gray">
          <a:xfrm>
            <a:off x="2171700" y="4424363"/>
            <a:ext cx="179388" cy="1333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5"/>
            </p:custDataLst>
          </p:nvPr>
        </p:nvSpPr>
        <p:spPr bwMode="auto">
          <a:xfrm>
            <a:off x="1562100" y="441960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6"/>
            </p:custDataLst>
          </p:nvPr>
        </p:nvSpPr>
        <p:spPr bwMode="auto">
          <a:xfrm>
            <a:off x="2401888" y="44196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5" name="Straight Connector 4">
            <a:extLst>
              <a:ext uri="{FF2B5EF4-FFF2-40B4-BE49-F238E27FC236}">
                <a16:creationId xmlns:a16="http://schemas.microsoft.com/office/drawing/2014/main" id="{F66BC9D3-49D7-4272-81FD-3DF431763A9F}"/>
              </a:ext>
            </a:extLst>
          </p:cNvPr>
          <p:cNvCxnSpPr/>
          <p:nvPr>
            <p:custDataLst>
              <p:tags r:id="rId7"/>
            </p:custDataLst>
          </p:nvPr>
        </p:nvCxnSpPr>
        <p:spPr bwMode="gray">
          <a:xfrm>
            <a:off x="8124825" y="2800350"/>
            <a:ext cx="206375"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8"/>
            </p:custDataLst>
          </p:nvPr>
        </p:nvSpPr>
        <p:spPr bwMode="gray">
          <a:xfrm>
            <a:off x="8196263" y="2768600"/>
            <a:ext cx="63500" cy="635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9"/>
            </p:custDataLst>
          </p:nvPr>
        </p:nvSpPr>
        <p:spPr bwMode="auto">
          <a:xfrm>
            <a:off x="8386763" y="2743200"/>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57" name="テキスト ボックス 3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医療費支出は段階的に増加してきており、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に達した。うち政府負担は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程度である。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年以降緩やかな増加傾向にある。</a:t>
            </a:r>
          </a:p>
        </p:txBody>
      </p:sp>
      <p:sp>
        <p:nvSpPr>
          <p:cNvPr id="206" name="Rectangle 205">
            <a:extLst>
              <a:ext uri="{FF2B5EF4-FFF2-40B4-BE49-F238E27FC236}">
                <a16:creationId xmlns:a16="http://schemas.microsoft.com/office/drawing/2014/main" id="{C766070B-DAAD-4B7A-B2EC-7E1048D42B9E}"/>
              </a:ext>
            </a:extLst>
          </p:cNvPr>
          <p:cNvSpPr/>
          <p:nvPr>
            <p:custDataLst>
              <p:tags r:id="rId10"/>
            </p:custDataLst>
          </p:nvPr>
        </p:nvSpPr>
        <p:spPr bwMode="gray">
          <a:xfrm>
            <a:off x="8188325" y="2336800"/>
            <a:ext cx="160338" cy="120650"/>
          </a:xfrm>
          <a:prstGeom prst="rect">
            <a:avLst/>
          </a:prstGeom>
          <a:solidFill>
            <a:srgbClr val="80CCE8"/>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7" name="Rectangle 206">
            <a:extLst>
              <a:ext uri="{FF2B5EF4-FFF2-40B4-BE49-F238E27FC236}">
                <a16:creationId xmlns:a16="http://schemas.microsoft.com/office/drawing/2014/main" id="{2879E24A-DB97-4DA6-951A-8982110F69A1}"/>
              </a:ext>
            </a:extLst>
          </p:cNvPr>
          <p:cNvSpPr/>
          <p:nvPr>
            <p:custDataLst>
              <p:tags r:id="rId11"/>
            </p:custDataLst>
          </p:nvPr>
        </p:nvSpPr>
        <p:spPr bwMode="gray">
          <a:xfrm>
            <a:off x="8188325" y="2524125"/>
            <a:ext cx="160338" cy="120650"/>
          </a:xfrm>
          <a:prstGeom prst="rect">
            <a:avLst/>
          </a:prstGeom>
          <a:solidFill>
            <a:srgbClr val="C0E6F4"/>
          </a:solidFill>
          <a:ln w="9525" cmpd="sng"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8" name="テキスト プレースホルダ 9">
            <a:extLst>
              <a:ext uri="{FF2B5EF4-FFF2-40B4-BE49-F238E27FC236}">
                <a16:creationId xmlns:a16="http://schemas.microsoft.com/office/drawing/2014/main" id="{05C6B786-F3BF-40A5-BFF1-1746B8E8E876}"/>
              </a:ext>
            </a:extLst>
          </p:cNvPr>
          <p:cNvSpPr>
            <a:spLocks noGrp="1"/>
          </p:cNvSpPr>
          <p:nvPr>
            <p:custDataLst>
              <p:tags r:id="rId12"/>
            </p:custDataLst>
          </p:nvPr>
        </p:nvSpPr>
        <p:spPr bwMode="auto">
          <a:xfrm>
            <a:off x="8399463" y="2333625"/>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33539C6-99E1-4821-972C-F942CD8FF08A}" type="datetime'政''府以''外''''の''医''''''療''''費支''''''''''''''出'''''">
              <a:rPr lang="ja-JP" altLang="en-US" sz="900" smtClean="0"/>
              <a:pPr/>
              <a:t>政府以外の医療費支出</a:t>
            </a:fld>
            <a:endParaRPr kumimoji="0" lang="ja-JP" altLang="en-US" sz="900" dirty="0">
              <a:sym typeface="+mn-lt"/>
            </a:endParaRPr>
          </a:p>
        </p:txBody>
      </p:sp>
      <p:sp>
        <p:nvSpPr>
          <p:cNvPr id="209" name="テキスト プレースホルダ 9">
            <a:extLst>
              <a:ext uri="{FF2B5EF4-FFF2-40B4-BE49-F238E27FC236}">
                <a16:creationId xmlns:a16="http://schemas.microsoft.com/office/drawing/2014/main" id="{B3E5F95F-15AC-421E-A597-612C75FC2492}"/>
              </a:ext>
            </a:extLst>
          </p:cNvPr>
          <p:cNvSpPr>
            <a:spLocks noGrp="1"/>
          </p:cNvSpPr>
          <p:nvPr>
            <p:custDataLst>
              <p:tags r:id="rId13"/>
            </p:custDataLst>
          </p:nvPr>
        </p:nvSpPr>
        <p:spPr bwMode="auto">
          <a:xfrm>
            <a:off x="8399463" y="2520950"/>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56F2A92-C9F8-4F03-94F0-8EF0502B9E01}" type="datetime'''''''''''''政府''''''''''''''の''医''''療''費''''支''''''''''''出'''">
              <a:rPr lang="ja-JP" altLang="en-US" sz="900" smtClean="0"/>
              <a:pPr/>
              <a:t>政府の医療費支出</a:t>
            </a:fld>
            <a:endParaRPr kumimoji="0" lang="ja-JP" altLang="en-US" sz="900" dirty="0">
              <a:sym typeface="+mn-lt"/>
            </a:endParaRPr>
          </a:p>
        </p:txBody>
      </p:sp>
      <p:sp>
        <p:nvSpPr>
          <p:cNvPr id="348" name="テキスト ボックス 18">
            <a:extLst>
              <a:ext uri="{FF2B5EF4-FFF2-40B4-BE49-F238E27FC236}">
                <a16:creationId xmlns:a16="http://schemas.microsoft.com/office/drawing/2014/main" id="{82046535-3AB4-46EE-8E6F-8AD58E4A49C5}"/>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(2026</a:t>
            </a:r>
            <a:r>
              <a:rPr kumimoji="0" lang="ja-JP" altLang="en-US" sz="800" dirty="0" bmk=""/>
              <a:t>年</a:t>
            </a:r>
            <a:r>
              <a:rPr kumimoji="0" lang="en-US" altLang="ja-JP" sz="800" dirty="0" bmk=""/>
              <a:t>3</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9" name="テキスト ボックス 6">
            <a:extLst>
              <a:ext uri="{FF2B5EF4-FFF2-40B4-BE49-F238E27FC236}">
                <a16:creationId xmlns:a16="http://schemas.microsoft.com/office/drawing/2014/main" id="{C6662316-5729-4B56-9339-7025E2146301}"/>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17" name="Chart 516">
            <a:extLst>
              <a:ext uri="{FF2B5EF4-FFF2-40B4-BE49-F238E27FC236}">
                <a16:creationId xmlns:a16="http://schemas.microsoft.com/office/drawing/2014/main" id="{94D4A54D-7AE5-3F14-E3B3-158D7588789F}"/>
              </a:ext>
            </a:extLst>
          </p:cNvPr>
          <p:cNvGraphicFramePr/>
          <p:nvPr>
            <p:custDataLst>
              <p:tags r:id="rId14"/>
            </p:custDataLst>
            <p:extLst>
              <p:ext uri="{D42A27DB-BD31-4B8C-83A1-F6EECF244321}">
                <p14:modId xmlns:p14="http://schemas.microsoft.com/office/powerpoint/2010/main" val="3780684942"/>
              </p:ext>
            </p:extLst>
          </p:nvPr>
        </p:nvGraphicFramePr>
        <p:xfrm>
          <a:off x="1165225" y="1870075"/>
          <a:ext cx="7148513" cy="1279525"/>
        </p:xfrm>
        <a:graphic>
          <a:graphicData uri="http://schemas.openxmlformats.org/drawingml/2006/chart">
            <c:chart xmlns:c="http://schemas.openxmlformats.org/drawingml/2006/chart" xmlns:r="http://schemas.openxmlformats.org/officeDocument/2006/relationships" r:id="rId192"/>
          </a:graphicData>
        </a:graphic>
      </p:graphicFrame>
      <p:graphicFrame>
        <p:nvGraphicFramePr>
          <p:cNvPr id="821" name="Chart 820">
            <a:extLst>
              <a:ext uri="{FF2B5EF4-FFF2-40B4-BE49-F238E27FC236}">
                <a16:creationId xmlns:a16="http://schemas.microsoft.com/office/drawing/2014/main" id="{B37B0551-CC6A-28C4-397F-B1C6D440CCF0}"/>
              </a:ext>
            </a:extLst>
          </p:cNvPr>
          <p:cNvGraphicFramePr/>
          <p:nvPr>
            <p:custDataLst>
              <p:tags r:id="rId15"/>
            </p:custDataLst>
            <p:extLst>
              <p:ext uri="{D42A27DB-BD31-4B8C-83A1-F6EECF244321}">
                <p14:modId xmlns:p14="http://schemas.microsoft.com/office/powerpoint/2010/main" val="2288299535"/>
              </p:ext>
            </p:extLst>
          </p:nvPr>
        </p:nvGraphicFramePr>
        <p:xfrm>
          <a:off x="1071563" y="2513013"/>
          <a:ext cx="7089775" cy="1285875"/>
        </p:xfrm>
        <a:graphic>
          <a:graphicData uri="http://schemas.openxmlformats.org/drawingml/2006/chart">
            <c:chart xmlns:c="http://schemas.openxmlformats.org/drawingml/2006/chart" xmlns:r="http://schemas.openxmlformats.org/officeDocument/2006/relationships" r:id="rId193"/>
          </a:graphicData>
        </a:graphic>
      </p:graphicFrame>
      <p:sp>
        <p:nvSpPr>
          <p:cNvPr id="6" name="テキスト プレースホルダ 9">
            <a:extLst>
              <a:ext uri="{FF2B5EF4-FFF2-40B4-BE49-F238E27FC236}">
                <a16:creationId xmlns:a16="http://schemas.microsoft.com/office/drawing/2014/main" id="{F1383925-37DC-35C6-42EF-16995DEAC09A}"/>
              </a:ext>
            </a:extLst>
          </p:cNvPr>
          <p:cNvSpPr>
            <a:spLocks noGrp="1"/>
          </p:cNvSpPr>
          <p:nvPr>
            <p:custDataLst>
              <p:tags r:id="rId16"/>
            </p:custDataLst>
          </p:nvPr>
        </p:nvSpPr>
        <p:spPr bwMode="gray">
          <a:xfrm>
            <a:off x="850900" y="36401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496C6883-C949-4501-8DEA-FB196D81C544}" type="datetime'''''0''''''''.''''''''''''''''''0'''''''''''''">
              <a:rPr lang="ja-JP" altLang="en-US" sz="1000" smtClean="0"/>
              <a:pPr/>
              <a:t>0.0</a:t>
            </a:fld>
            <a:endParaRPr lang="ja-JP" altLang="en-US" sz="1000" dirty="0">
              <a:sym typeface="+mn-lt"/>
            </a:endParaRPr>
          </a:p>
        </p:txBody>
      </p:sp>
      <p:sp>
        <p:nvSpPr>
          <p:cNvPr id="467" name="テキスト プレースホルダ 9">
            <a:extLst>
              <a:ext uri="{FF2B5EF4-FFF2-40B4-BE49-F238E27FC236}">
                <a16:creationId xmlns:a16="http://schemas.microsoft.com/office/drawing/2014/main" id="{D7B0D93D-2E8E-4813-C96F-F432567B997F}"/>
              </a:ext>
            </a:extLst>
          </p:cNvPr>
          <p:cNvSpPr>
            <a:spLocks noGrp="1"/>
          </p:cNvSpPr>
          <p:nvPr>
            <p:custDataLst>
              <p:tags r:id="rId17"/>
            </p:custDataLst>
          </p:nvPr>
        </p:nvSpPr>
        <p:spPr bwMode="gray">
          <a:xfrm>
            <a:off x="850900" y="34163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66D1932E-1FD0-4AB2-B622-91F584A99514}" type="datetime'0''''''''''''''''.''''5'''''''''''''''''''''''''''''''''''">
              <a:rPr lang="ja-JP" altLang="en-US" sz="1000" smtClean="0"/>
              <a:pPr/>
              <a:t>0.5</a:t>
            </a:fld>
            <a:endParaRPr kumimoji="1" lang="ja-JP" altLang="en-US" sz="1000" dirty="0">
              <a:sym typeface="+mn-lt"/>
            </a:endParaRPr>
          </a:p>
        </p:txBody>
      </p:sp>
      <p:sp>
        <p:nvSpPr>
          <p:cNvPr id="172" name="テキスト プレースホルダ 9">
            <a:extLst>
              <a:ext uri="{FF2B5EF4-FFF2-40B4-BE49-F238E27FC236}">
                <a16:creationId xmlns:a16="http://schemas.microsoft.com/office/drawing/2014/main" id="{1E92E8B1-5C9E-3A06-A5D9-A55857F8F5E4}"/>
              </a:ext>
            </a:extLst>
          </p:cNvPr>
          <p:cNvSpPr>
            <a:spLocks noGrp="1"/>
          </p:cNvSpPr>
          <p:nvPr>
            <p:custDataLst>
              <p:tags r:id="rId18"/>
            </p:custDataLst>
          </p:nvPr>
        </p:nvSpPr>
        <p:spPr bwMode="gray">
          <a:xfrm>
            <a:off x="850901" y="31924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BDBEF5C7-5699-44C7-BFDE-A41E797799EE}" type="datetime'''''''''1''''''''''''''''''''''''''''''''''''''''.''''''0'''''">
              <a:rPr lang="ja-JP" altLang="en-US" sz="1000" smtClean="0"/>
              <a:pPr/>
              <a:t>1.0</a:t>
            </a:fld>
            <a:endParaRPr kumimoji="1" lang="ja-JP" altLang="en-US" sz="1000" dirty="0">
              <a:sym typeface="+mn-lt"/>
            </a:endParaRPr>
          </a:p>
        </p:txBody>
      </p:sp>
      <p:sp>
        <p:nvSpPr>
          <p:cNvPr id="468" name="テキスト プレースホルダ 9">
            <a:extLst>
              <a:ext uri="{FF2B5EF4-FFF2-40B4-BE49-F238E27FC236}">
                <a16:creationId xmlns:a16="http://schemas.microsoft.com/office/drawing/2014/main" id="{ED0F616B-5752-7252-A271-12FC13B017C3}"/>
              </a:ext>
            </a:extLst>
          </p:cNvPr>
          <p:cNvSpPr>
            <a:spLocks noGrp="1"/>
          </p:cNvSpPr>
          <p:nvPr>
            <p:custDataLst>
              <p:tags r:id="rId19"/>
            </p:custDataLst>
          </p:nvPr>
        </p:nvSpPr>
        <p:spPr bwMode="gray">
          <a:xfrm>
            <a:off x="850901" y="2968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A842722-570F-40A7-B52F-A2C07544E6C1}" type="datetime'''''''''''''''''''''''''''''''1.''''''''''''''''''''''5'''''''">
              <a:rPr lang="ja-JP" altLang="en-US" sz="1000" smtClean="0"/>
              <a:pPr/>
              <a:t>1.5</a:t>
            </a:fld>
            <a:endParaRPr kumimoji="1" lang="ja-JP" altLang="en-US" sz="1000" dirty="0">
              <a:sym typeface="+mn-lt"/>
            </a:endParaRPr>
          </a:p>
        </p:txBody>
      </p:sp>
      <p:sp>
        <p:nvSpPr>
          <p:cNvPr id="99" name="テキスト プレースホルダ 9">
            <a:extLst>
              <a:ext uri="{FF2B5EF4-FFF2-40B4-BE49-F238E27FC236}">
                <a16:creationId xmlns:a16="http://schemas.microsoft.com/office/drawing/2014/main" id="{C61309C1-3400-5CD2-2BF7-E800BC4C803D}"/>
              </a:ext>
            </a:extLst>
          </p:cNvPr>
          <p:cNvSpPr>
            <a:spLocks noGrp="1"/>
          </p:cNvSpPr>
          <p:nvPr>
            <p:custDataLst>
              <p:tags r:id="rId20"/>
            </p:custDataLst>
          </p:nvPr>
        </p:nvSpPr>
        <p:spPr bwMode="gray">
          <a:xfrm>
            <a:off x="850901" y="27432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E6742CD7-C300-4B25-B1C2-CCA0F6F49D78}" type="datetime'''''''''''''''''''''2''''''''''.0'''''''''''''''''''">
              <a:rPr lang="ja-JP" altLang="en-US" sz="1000" smtClean="0"/>
              <a:pPr/>
              <a:t>2.0</a:t>
            </a:fld>
            <a:endParaRPr kumimoji="1" lang="ja-JP" altLang="en-US" sz="1000" dirty="0">
              <a:sym typeface="+mn-lt"/>
            </a:endParaRPr>
          </a:p>
        </p:txBody>
      </p:sp>
      <p:sp>
        <p:nvSpPr>
          <p:cNvPr id="469" name="テキスト プレースホルダ 9">
            <a:extLst>
              <a:ext uri="{FF2B5EF4-FFF2-40B4-BE49-F238E27FC236}">
                <a16:creationId xmlns:a16="http://schemas.microsoft.com/office/drawing/2014/main" id="{6B8CE584-0AFB-1FE1-83D6-D8465CBDBFD1}"/>
              </a:ext>
            </a:extLst>
          </p:cNvPr>
          <p:cNvSpPr>
            <a:spLocks noGrp="1"/>
          </p:cNvSpPr>
          <p:nvPr>
            <p:custDataLst>
              <p:tags r:id="rId21"/>
            </p:custDataLst>
          </p:nvPr>
        </p:nvSpPr>
        <p:spPr bwMode="gray">
          <a:xfrm>
            <a:off x="850901" y="2519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05AD537-EEB4-4D39-A845-1F114E341E01}" type="datetime'''''''''''''''''2''''''''''''''''''''''''''.''''''5'''''''''">
              <a:rPr lang="ja-JP" altLang="en-US" sz="1000" smtClean="0"/>
              <a:pPr/>
              <a:t>2.5</a:t>
            </a:fld>
            <a:endParaRPr kumimoji="1" lang="ja-JP" altLang="en-US" sz="1000" dirty="0">
              <a:sym typeface="+mn-lt"/>
            </a:endParaRPr>
          </a:p>
        </p:txBody>
      </p:sp>
      <p:sp>
        <p:nvSpPr>
          <p:cNvPr id="404" name="テキスト プレースホルダ 9">
            <a:extLst>
              <a:ext uri="{FF2B5EF4-FFF2-40B4-BE49-F238E27FC236}">
                <a16:creationId xmlns:a16="http://schemas.microsoft.com/office/drawing/2014/main" id="{75CA85E6-76BF-7172-DFFD-8A7B4511403D}"/>
              </a:ext>
            </a:extLst>
          </p:cNvPr>
          <p:cNvSpPr>
            <a:spLocks noGrp="1"/>
          </p:cNvSpPr>
          <p:nvPr>
            <p:custDataLst>
              <p:tags r:id="rId22"/>
            </p:custDataLst>
          </p:nvPr>
        </p:nvSpPr>
        <p:spPr bwMode="gray">
          <a:xfrm>
            <a:off x="1149350" y="361473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5987D1-3E61-474F-B9E4-F58A51670612}" type="datetime'''''''''''''''''''''''''0''''''''''''''''''''.1'''''''">
              <a:rPr lang="ja-JP" altLang="en-US" sz="1000" smtClean="0">
                <a:effectLst/>
              </a:rPr>
              <a:pPr/>
              <a:t>0.1</a:t>
            </a:fld>
            <a:endParaRPr kumimoji="1" lang="ja-JP" altLang="en-US" sz="1000" dirty="0">
              <a:sym typeface="+mn-lt"/>
            </a:endParaRPr>
          </a:p>
        </p:txBody>
      </p:sp>
      <p:sp>
        <p:nvSpPr>
          <p:cNvPr id="306" name="テキスト プレースホルダ 9">
            <a:extLst>
              <a:ext uri="{FF2B5EF4-FFF2-40B4-BE49-F238E27FC236}">
                <a16:creationId xmlns:a16="http://schemas.microsoft.com/office/drawing/2014/main" id="{BFFB5BAA-D91B-CF6B-B2FF-17E5E3376BE3}"/>
              </a:ext>
            </a:extLst>
          </p:cNvPr>
          <p:cNvSpPr>
            <a:spLocks noGrp="1"/>
          </p:cNvSpPr>
          <p:nvPr>
            <p:custDataLst>
              <p:tags r:id="rId23"/>
            </p:custDataLst>
          </p:nvPr>
        </p:nvSpPr>
        <p:spPr bwMode="auto">
          <a:xfrm>
            <a:off x="1152525" y="38115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93ADB8-89BC-4F9F-B516-00A47E5FAEB9}" type="datetime'''''''''''''''''''''''2''00''''''''''''''''''''''''0'">
              <a:rPr lang="ja-JP" altLang="en-US" sz="1000" smtClean="0"/>
              <a:pPr/>
              <a:t>2000</a:t>
            </a:fld>
            <a:endParaRPr kumimoji="1" lang="ja-JP" altLang="en-US" sz="1000" dirty="0">
              <a:sym typeface="+mn-lt"/>
            </a:endParaRPr>
          </a:p>
        </p:txBody>
      </p:sp>
      <p:sp>
        <p:nvSpPr>
          <p:cNvPr id="377" name="テキスト プレースホルダ 9">
            <a:extLst>
              <a:ext uri="{FF2B5EF4-FFF2-40B4-BE49-F238E27FC236}">
                <a16:creationId xmlns:a16="http://schemas.microsoft.com/office/drawing/2014/main" id="{4E5DD78C-53E6-69A4-E6EA-8DB9ED607012}"/>
              </a:ext>
            </a:extLst>
          </p:cNvPr>
          <p:cNvSpPr>
            <a:spLocks noGrp="1"/>
          </p:cNvSpPr>
          <p:nvPr>
            <p:custDataLst>
              <p:tags r:id="rId24"/>
            </p:custDataLst>
          </p:nvPr>
        </p:nvSpPr>
        <p:spPr bwMode="gray">
          <a:xfrm>
            <a:off x="1528763" y="34813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40B5D1-A786-4524-9FB8-9E9E7468AA63}" type="datetime'''''''''''''''''''''0''''''''''''''''''''''''''.''''''''5'">
              <a:rPr lang="ja-JP" altLang="en-US" sz="1000" smtClean="0"/>
              <a:pPr marL="0" lvl="0" indent="0" algn="ctr">
                <a:spcBef>
                  <a:spcPct val="0"/>
                </a:spcBef>
                <a:buNone/>
              </a:pPr>
              <a:t>0.5</a:t>
            </a:fld>
            <a:endParaRPr kumimoji="1" lang="ja-JP" altLang="en-US" sz="1000" dirty="0">
              <a:sym typeface="+mn-lt"/>
            </a:endParaRPr>
          </a:p>
        </p:txBody>
      </p:sp>
      <p:sp>
        <p:nvSpPr>
          <p:cNvPr id="405" name="テキスト プレースホルダ 9">
            <a:extLst>
              <a:ext uri="{FF2B5EF4-FFF2-40B4-BE49-F238E27FC236}">
                <a16:creationId xmlns:a16="http://schemas.microsoft.com/office/drawing/2014/main" id="{58712200-8519-CC3D-54C2-F9DCA2BAB81F}"/>
              </a:ext>
            </a:extLst>
          </p:cNvPr>
          <p:cNvSpPr>
            <a:spLocks noGrp="1"/>
          </p:cNvSpPr>
          <p:nvPr>
            <p:custDataLst>
              <p:tags r:id="rId25"/>
            </p:custDataLst>
          </p:nvPr>
        </p:nvSpPr>
        <p:spPr bwMode="gray">
          <a:xfrm>
            <a:off x="1438275" y="36163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5FDE13-DC59-4131-973F-E8F92F7EFE8C}" type="datetime'''''''0''''''''''''''.''''''''''''''''''''''''''''1'''''">
              <a:rPr lang="ja-JP" altLang="en-US" sz="1000" smtClean="0">
                <a:effectLst/>
              </a:rPr>
              <a:pPr/>
              <a:t>0.1</a:t>
            </a:fld>
            <a:endParaRPr kumimoji="1" lang="ja-JP" altLang="en-US" sz="1000" dirty="0">
              <a:sym typeface="+mn-lt"/>
            </a:endParaRPr>
          </a:p>
        </p:txBody>
      </p:sp>
      <p:sp>
        <p:nvSpPr>
          <p:cNvPr id="307" name="テキスト プレースホルダ 9">
            <a:extLst>
              <a:ext uri="{FF2B5EF4-FFF2-40B4-BE49-F238E27FC236}">
                <a16:creationId xmlns:a16="http://schemas.microsoft.com/office/drawing/2014/main" id="{D46265AB-E558-FF0C-DE1A-469C75EA23FD}"/>
              </a:ext>
            </a:extLst>
          </p:cNvPr>
          <p:cNvSpPr>
            <a:spLocks noGrp="1"/>
          </p:cNvSpPr>
          <p:nvPr>
            <p:custDataLst>
              <p:tags r:id="rId26"/>
            </p:custDataLst>
          </p:nvPr>
        </p:nvSpPr>
        <p:spPr bwMode="auto">
          <a:xfrm>
            <a:off x="1511300"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954467-C6C1-4EAE-85F0-E7AC9646CCF4}" type="datetime'''''''''''''''''''''''''''''''''''''''''0''''1'''''">
              <a:rPr lang="ja-JP" altLang="en-US" sz="1000" smtClean="0"/>
              <a:pPr/>
              <a:t>01</a:t>
            </a:fld>
            <a:endParaRPr kumimoji="1" lang="ja-JP" altLang="en-US" sz="1000" dirty="0">
              <a:sym typeface="+mn-lt"/>
            </a:endParaRPr>
          </a:p>
        </p:txBody>
      </p:sp>
      <p:sp>
        <p:nvSpPr>
          <p:cNvPr id="378" name="テキスト プレースホルダ 9">
            <a:extLst>
              <a:ext uri="{FF2B5EF4-FFF2-40B4-BE49-F238E27FC236}">
                <a16:creationId xmlns:a16="http://schemas.microsoft.com/office/drawing/2014/main" id="{E3FDE896-943E-2452-9DEE-04CF9BDD9EA8}"/>
              </a:ext>
            </a:extLst>
          </p:cNvPr>
          <p:cNvSpPr>
            <a:spLocks noGrp="1"/>
          </p:cNvSpPr>
          <p:nvPr>
            <p:custDataLst>
              <p:tags r:id="rId27"/>
            </p:custDataLst>
          </p:nvPr>
        </p:nvSpPr>
        <p:spPr bwMode="gray">
          <a:xfrm>
            <a:off x="1816100" y="34655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F704C9-16A1-4A86-9FAB-2B3EB23BA90C}" type="datetime'''''''''''''''''0''''.''''''''''''''''''''''''5'''''''''">
              <a:rPr lang="ja-JP" altLang="en-US" sz="1000" smtClean="0"/>
              <a:pPr marL="0" lvl="0" indent="0" algn="ctr">
                <a:spcBef>
                  <a:spcPct val="0"/>
                </a:spcBef>
                <a:buNone/>
              </a:pPr>
              <a:t>0.5</a:t>
            </a:fld>
            <a:endParaRPr kumimoji="1" lang="ja-JP" altLang="en-US" sz="1000" dirty="0">
              <a:sym typeface="+mn-lt"/>
            </a:endParaRPr>
          </a:p>
        </p:txBody>
      </p:sp>
      <p:sp>
        <p:nvSpPr>
          <p:cNvPr id="407" name="テキスト プレースホルダ 9">
            <a:extLst>
              <a:ext uri="{FF2B5EF4-FFF2-40B4-BE49-F238E27FC236}">
                <a16:creationId xmlns:a16="http://schemas.microsoft.com/office/drawing/2014/main" id="{1ED3D4C5-BD5B-BDE5-1E9A-484E6FB974D4}"/>
              </a:ext>
            </a:extLst>
          </p:cNvPr>
          <p:cNvSpPr>
            <a:spLocks noGrp="1"/>
          </p:cNvSpPr>
          <p:nvPr>
            <p:custDataLst>
              <p:tags r:id="rId28"/>
            </p:custDataLst>
          </p:nvPr>
        </p:nvSpPr>
        <p:spPr bwMode="gray">
          <a:xfrm>
            <a:off x="1725613" y="36099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1EB603-E56C-45F8-B8CD-8B37582245AB}" type="datetime'''''''''''''''''''0.''''1'''''''''''''''''''''''">
              <a:rPr lang="ja-JP" altLang="en-US" sz="1000" smtClean="0">
                <a:effectLst/>
              </a:rPr>
              <a:pPr marL="0" lvl="0" indent="0" algn="ctr">
                <a:spcBef>
                  <a:spcPct val="0"/>
                </a:spcBef>
                <a:buNone/>
              </a:pPr>
              <a:t>0.1</a:t>
            </a:fld>
            <a:endParaRPr kumimoji="1" lang="ja-JP" altLang="en-US" sz="1000" dirty="0">
              <a:sym typeface="+mn-lt"/>
            </a:endParaRPr>
          </a:p>
        </p:txBody>
      </p:sp>
      <p:sp>
        <p:nvSpPr>
          <p:cNvPr id="308" name="テキスト プレースホルダ 9">
            <a:extLst>
              <a:ext uri="{FF2B5EF4-FFF2-40B4-BE49-F238E27FC236}">
                <a16:creationId xmlns:a16="http://schemas.microsoft.com/office/drawing/2014/main" id="{36807DFD-F6E0-C929-E3D5-2D5F96A30C3F}"/>
              </a:ext>
            </a:extLst>
          </p:cNvPr>
          <p:cNvSpPr>
            <a:spLocks noGrp="1"/>
          </p:cNvSpPr>
          <p:nvPr>
            <p:custDataLst>
              <p:tags r:id="rId29"/>
            </p:custDataLst>
          </p:nvPr>
        </p:nvSpPr>
        <p:spPr bwMode="auto">
          <a:xfrm>
            <a:off x="1798638"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A8ADB3-9AB4-47DF-9FF0-CCF91CA237F8}" type="datetime'''0''''''''''''''''2'''''''''''''''''''''''''''''">
              <a:rPr lang="ja-JP" altLang="en-US" sz="1000" smtClean="0"/>
              <a:pPr/>
              <a:t>02</a:t>
            </a:fld>
            <a:endParaRPr kumimoji="1" lang="ja-JP" altLang="en-US" sz="1000" dirty="0">
              <a:sym typeface="+mn-lt"/>
            </a:endParaRPr>
          </a:p>
        </p:txBody>
      </p:sp>
      <p:sp>
        <p:nvSpPr>
          <p:cNvPr id="379" name="テキスト プレースホルダ 9">
            <a:extLst>
              <a:ext uri="{FF2B5EF4-FFF2-40B4-BE49-F238E27FC236}">
                <a16:creationId xmlns:a16="http://schemas.microsoft.com/office/drawing/2014/main" id="{96C57F0A-A0AE-5BCF-550F-D9E49E15EE43}"/>
              </a:ext>
            </a:extLst>
          </p:cNvPr>
          <p:cNvSpPr>
            <a:spLocks noGrp="1"/>
          </p:cNvSpPr>
          <p:nvPr>
            <p:custDataLst>
              <p:tags r:id="rId30"/>
            </p:custDataLst>
          </p:nvPr>
        </p:nvSpPr>
        <p:spPr bwMode="gray">
          <a:xfrm>
            <a:off x="2105025" y="34607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33EB02-5932-48CD-8221-D13233AC2B06}" type="datetime'''''''''''''''0''''''''''''''''''''.''''''''''''''''''''''5'''">
              <a:rPr lang="ja-JP" altLang="en-US" sz="1000" smtClean="0"/>
              <a:pPr marL="0" lvl="0" indent="0" algn="ctr">
                <a:spcBef>
                  <a:spcPct val="0"/>
                </a:spcBef>
                <a:buNone/>
              </a:pPr>
              <a:t>0.5</a:t>
            </a:fld>
            <a:endParaRPr kumimoji="1" lang="ja-JP" altLang="en-US" sz="1000" dirty="0">
              <a:sym typeface="+mn-lt"/>
            </a:endParaRPr>
          </a:p>
        </p:txBody>
      </p:sp>
      <p:sp>
        <p:nvSpPr>
          <p:cNvPr id="410" name="テキスト プレースホルダ 9">
            <a:extLst>
              <a:ext uri="{FF2B5EF4-FFF2-40B4-BE49-F238E27FC236}">
                <a16:creationId xmlns:a16="http://schemas.microsoft.com/office/drawing/2014/main" id="{CD6A7275-1CDE-E161-81EF-12038CD7FEF4}"/>
              </a:ext>
            </a:extLst>
          </p:cNvPr>
          <p:cNvSpPr>
            <a:spLocks noGrp="1"/>
          </p:cNvSpPr>
          <p:nvPr>
            <p:custDataLst>
              <p:tags r:id="rId31"/>
            </p:custDataLst>
          </p:nvPr>
        </p:nvSpPr>
        <p:spPr bwMode="gray">
          <a:xfrm>
            <a:off x="2014538" y="36052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58E850-8C2B-4A9F-AB0E-538EF5D76347}"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09" name="テキスト プレースホルダ 9">
            <a:extLst>
              <a:ext uri="{FF2B5EF4-FFF2-40B4-BE49-F238E27FC236}">
                <a16:creationId xmlns:a16="http://schemas.microsoft.com/office/drawing/2014/main" id="{2E9C511E-0356-6DA2-7C09-0A2416B7A6CC}"/>
              </a:ext>
            </a:extLst>
          </p:cNvPr>
          <p:cNvSpPr>
            <a:spLocks noGrp="1"/>
          </p:cNvSpPr>
          <p:nvPr>
            <p:custDataLst>
              <p:tags r:id="rId32"/>
            </p:custDataLst>
          </p:nvPr>
        </p:nvSpPr>
        <p:spPr bwMode="auto">
          <a:xfrm>
            <a:off x="2087563"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2B888BF-2F13-4139-9F84-FA471018A983}" type="datetime'''''''0''''''''''''''''''''''''''''''''''''''''''3'''''''''">
              <a:rPr lang="ja-JP" altLang="en-US" sz="1000" smtClean="0"/>
              <a:pPr/>
              <a:t>03</a:t>
            </a:fld>
            <a:endParaRPr kumimoji="1" lang="ja-JP" altLang="en-US" sz="1000" dirty="0">
              <a:sym typeface="+mn-lt"/>
            </a:endParaRPr>
          </a:p>
        </p:txBody>
      </p:sp>
      <p:sp>
        <p:nvSpPr>
          <p:cNvPr id="380" name="テキスト プレースホルダ 9">
            <a:extLst>
              <a:ext uri="{FF2B5EF4-FFF2-40B4-BE49-F238E27FC236}">
                <a16:creationId xmlns:a16="http://schemas.microsoft.com/office/drawing/2014/main" id="{1D5D7DB6-16DD-DD49-11D4-38C0CA17CA29}"/>
              </a:ext>
            </a:extLst>
          </p:cNvPr>
          <p:cNvSpPr>
            <a:spLocks noGrp="1"/>
          </p:cNvSpPr>
          <p:nvPr>
            <p:custDataLst>
              <p:tags r:id="rId33"/>
            </p:custDataLst>
          </p:nvPr>
        </p:nvSpPr>
        <p:spPr bwMode="gray">
          <a:xfrm>
            <a:off x="2393950" y="34559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C74234-9527-4F64-88E4-21658F149986}" type="datetime'''''''''''''''''''0''''''.''''''''''''''''5'''''''">
              <a:rPr lang="ja-JP" altLang="en-US" sz="1000" smtClean="0"/>
              <a:pPr marL="0" lvl="0" indent="0" algn="ctr">
                <a:spcBef>
                  <a:spcPct val="0"/>
                </a:spcBef>
                <a:buNone/>
              </a:pPr>
              <a:t>0.5</a:t>
            </a:fld>
            <a:endParaRPr kumimoji="1" lang="ja-JP" altLang="en-US" sz="1000" dirty="0">
              <a:sym typeface="+mn-lt"/>
            </a:endParaRPr>
          </a:p>
        </p:txBody>
      </p:sp>
      <p:sp>
        <p:nvSpPr>
          <p:cNvPr id="409" name="テキスト プレースホルダ 9">
            <a:extLst>
              <a:ext uri="{FF2B5EF4-FFF2-40B4-BE49-F238E27FC236}">
                <a16:creationId xmlns:a16="http://schemas.microsoft.com/office/drawing/2014/main" id="{81BE2325-AB4D-B9CB-B8DA-87F37A9C61FF}"/>
              </a:ext>
            </a:extLst>
          </p:cNvPr>
          <p:cNvSpPr>
            <a:spLocks noGrp="1"/>
          </p:cNvSpPr>
          <p:nvPr>
            <p:custDataLst>
              <p:tags r:id="rId34"/>
            </p:custDataLst>
          </p:nvPr>
        </p:nvSpPr>
        <p:spPr bwMode="gray">
          <a:xfrm>
            <a:off x="2303463" y="36052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B73D80-052E-4401-AB7D-5AD7B5F4D59A}"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10" name="テキスト プレースホルダ 9">
            <a:extLst>
              <a:ext uri="{FF2B5EF4-FFF2-40B4-BE49-F238E27FC236}">
                <a16:creationId xmlns:a16="http://schemas.microsoft.com/office/drawing/2014/main" id="{E2AFD912-1BA7-38F4-6669-72C1567342B5}"/>
              </a:ext>
            </a:extLst>
          </p:cNvPr>
          <p:cNvSpPr>
            <a:spLocks noGrp="1"/>
          </p:cNvSpPr>
          <p:nvPr>
            <p:custDataLst>
              <p:tags r:id="rId35"/>
            </p:custDataLst>
          </p:nvPr>
        </p:nvSpPr>
        <p:spPr bwMode="auto">
          <a:xfrm>
            <a:off x="2376488"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1253F9-E847-4EAA-81F2-FBB02C5AE384}" type="datetime'''''0''4'''''''''''''''''''''''''''''''''''">
              <a:rPr lang="ja-JP" altLang="en-US" sz="1000" smtClean="0"/>
              <a:pPr/>
              <a:t>04</a:t>
            </a:fld>
            <a:endParaRPr kumimoji="1" lang="ja-JP" altLang="en-US" sz="1000" dirty="0">
              <a:sym typeface="+mn-lt"/>
            </a:endParaRPr>
          </a:p>
        </p:txBody>
      </p:sp>
      <p:sp>
        <p:nvSpPr>
          <p:cNvPr id="381" name="テキスト プレースホルダ 9">
            <a:extLst>
              <a:ext uri="{FF2B5EF4-FFF2-40B4-BE49-F238E27FC236}">
                <a16:creationId xmlns:a16="http://schemas.microsoft.com/office/drawing/2014/main" id="{52978DF3-33BC-1152-1224-EF53E819E5F6}"/>
              </a:ext>
            </a:extLst>
          </p:cNvPr>
          <p:cNvSpPr>
            <a:spLocks noGrp="1"/>
          </p:cNvSpPr>
          <p:nvPr>
            <p:custDataLst>
              <p:tags r:id="rId36"/>
            </p:custDataLst>
          </p:nvPr>
        </p:nvSpPr>
        <p:spPr bwMode="gray">
          <a:xfrm>
            <a:off x="2636838" y="34432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4C231B-567B-436C-8E3A-CD4F335A4ADD}" type="datetime'''''''''''''''''''''''''''0''''''''''''''''''''.6'''''''''''''">
              <a:rPr lang="ja-JP" altLang="en-US" sz="1000" smtClean="0"/>
              <a:pPr marL="0" lvl="0" indent="0" algn="ctr">
                <a:spcBef>
                  <a:spcPct val="0"/>
                </a:spcBef>
                <a:buNone/>
              </a:pPr>
              <a:t>0.6</a:t>
            </a:fld>
            <a:endParaRPr kumimoji="1" lang="ja-JP" altLang="en-US" sz="1000" dirty="0">
              <a:sym typeface="+mn-lt"/>
            </a:endParaRPr>
          </a:p>
        </p:txBody>
      </p:sp>
      <p:sp>
        <p:nvSpPr>
          <p:cNvPr id="402" name="テキスト プレースホルダ 9">
            <a:extLst>
              <a:ext uri="{FF2B5EF4-FFF2-40B4-BE49-F238E27FC236}">
                <a16:creationId xmlns:a16="http://schemas.microsoft.com/office/drawing/2014/main" id="{FC1074A4-B57B-9F9B-9BEE-154920AAEEEC}"/>
              </a:ext>
            </a:extLst>
          </p:cNvPr>
          <p:cNvSpPr>
            <a:spLocks noGrp="1"/>
          </p:cNvSpPr>
          <p:nvPr>
            <p:custDataLst>
              <p:tags r:id="rId37"/>
            </p:custDataLst>
          </p:nvPr>
        </p:nvSpPr>
        <p:spPr bwMode="gray">
          <a:xfrm>
            <a:off x="2636838" y="36068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F0CB26-CF11-4EA2-82EF-CE5326F415A9}"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11" name="テキスト プレースホルダ 9">
            <a:extLst>
              <a:ext uri="{FF2B5EF4-FFF2-40B4-BE49-F238E27FC236}">
                <a16:creationId xmlns:a16="http://schemas.microsoft.com/office/drawing/2014/main" id="{3A98D387-9682-C930-5757-1B1E0D61FE87}"/>
              </a:ext>
            </a:extLst>
          </p:cNvPr>
          <p:cNvSpPr>
            <a:spLocks noGrp="1"/>
          </p:cNvSpPr>
          <p:nvPr>
            <p:custDataLst>
              <p:tags r:id="rId38"/>
            </p:custDataLst>
          </p:nvPr>
        </p:nvSpPr>
        <p:spPr bwMode="auto">
          <a:xfrm>
            <a:off x="2665413"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26BC59-141C-40E1-846B-3E5DCF7A9BC9}" type="datetime'''''''''''''''''''''''''''''''''''''0''''''''''5'''">
              <a:rPr lang="ja-JP" altLang="en-US" sz="1000" smtClean="0"/>
              <a:pPr/>
              <a:t>05</a:t>
            </a:fld>
            <a:endParaRPr kumimoji="1" lang="ja-JP" altLang="en-US" sz="1000" dirty="0">
              <a:sym typeface="+mn-lt"/>
            </a:endParaRPr>
          </a:p>
        </p:txBody>
      </p:sp>
      <p:sp>
        <p:nvSpPr>
          <p:cNvPr id="382" name="テキスト プレースホルダ 9">
            <a:extLst>
              <a:ext uri="{FF2B5EF4-FFF2-40B4-BE49-F238E27FC236}">
                <a16:creationId xmlns:a16="http://schemas.microsoft.com/office/drawing/2014/main" id="{FC247F68-11BA-1D6C-AD7C-73ED7568248D}"/>
              </a:ext>
            </a:extLst>
          </p:cNvPr>
          <p:cNvSpPr>
            <a:spLocks noGrp="1"/>
          </p:cNvSpPr>
          <p:nvPr>
            <p:custDataLst>
              <p:tags r:id="rId39"/>
            </p:custDataLst>
          </p:nvPr>
        </p:nvSpPr>
        <p:spPr bwMode="gray">
          <a:xfrm>
            <a:off x="2970213" y="34623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01996B9-3215-4F23-90DB-AF725FA879CA}" type="datetime'''''''''''''''0''''''''.''''''''''''''''''''''''5'''''''''">
              <a:rPr lang="ja-JP" altLang="en-US" sz="1000" smtClean="0"/>
              <a:pPr marL="0" lvl="0" indent="0" algn="ctr">
                <a:spcBef>
                  <a:spcPct val="0"/>
                </a:spcBef>
                <a:buNone/>
              </a:pPr>
              <a:t>0.5</a:t>
            </a:fld>
            <a:endParaRPr kumimoji="1" lang="ja-JP" altLang="en-US" sz="1000" dirty="0">
              <a:sym typeface="+mn-lt"/>
            </a:endParaRPr>
          </a:p>
        </p:txBody>
      </p:sp>
      <p:sp>
        <p:nvSpPr>
          <p:cNvPr id="408" name="テキスト プレースホルダ 9">
            <a:extLst>
              <a:ext uri="{FF2B5EF4-FFF2-40B4-BE49-F238E27FC236}">
                <a16:creationId xmlns:a16="http://schemas.microsoft.com/office/drawing/2014/main" id="{A7FBF73D-6C6E-CB03-CC85-80E09E582598}"/>
              </a:ext>
            </a:extLst>
          </p:cNvPr>
          <p:cNvSpPr>
            <a:spLocks noGrp="1"/>
          </p:cNvSpPr>
          <p:nvPr>
            <p:custDataLst>
              <p:tags r:id="rId40"/>
            </p:custDataLst>
          </p:nvPr>
        </p:nvSpPr>
        <p:spPr bwMode="gray">
          <a:xfrm>
            <a:off x="2879725" y="361156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F6BBF5-7389-417C-ABD3-C6DF8DEA52ED}" type="datetime'0''''''''''''''''''.''''''''''''''''''1'">
              <a:rPr lang="ja-JP" altLang="en-US" sz="1000" smtClean="0">
                <a:effectLst/>
              </a:rPr>
              <a:pPr marL="0" lvl="0" indent="0" algn="ctr">
                <a:spcBef>
                  <a:spcPct val="0"/>
                </a:spcBef>
                <a:buNone/>
              </a:pPr>
              <a:t>0.1</a:t>
            </a:fld>
            <a:endParaRPr kumimoji="1" lang="ja-JP" altLang="en-US" sz="1000" dirty="0">
              <a:sym typeface="+mn-lt"/>
            </a:endParaRPr>
          </a:p>
        </p:txBody>
      </p:sp>
      <p:sp>
        <p:nvSpPr>
          <p:cNvPr id="312" name="テキスト プレースホルダ 9">
            <a:extLst>
              <a:ext uri="{FF2B5EF4-FFF2-40B4-BE49-F238E27FC236}">
                <a16:creationId xmlns:a16="http://schemas.microsoft.com/office/drawing/2014/main" id="{DC80012D-2CC3-4E6D-0C3F-ACAD258A0452}"/>
              </a:ext>
            </a:extLst>
          </p:cNvPr>
          <p:cNvSpPr>
            <a:spLocks noGrp="1"/>
          </p:cNvSpPr>
          <p:nvPr>
            <p:custDataLst>
              <p:tags r:id="rId41"/>
            </p:custDataLst>
          </p:nvPr>
        </p:nvSpPr>
        <p:spPr bwMode="auto">
          <a:xfrm>
            <a:off x="2952750"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B15978-FC2B-4769-A88F-A295BDE1BA14}" type="datetime'0''6'''''''''''''''''''''''''''''''''''''''''''''''''''''''">
              <a:rPr lang="ja-JP" altLang="en-US" sz="1000" smtClean="0"/>
              <a:pPr/>
              <a:t>06</a:t>
            </a:fld>
            <a:endParaRPr kumimoji="1" lang="ja-JP" altLang="en-US" sz="1000" dirty="0">
              <a:sym typeface="+mn-lt"/>
            </a:endParaRPr>
          </a:p>
        </p:txBody>
      </p:sp>
      <p:sp>
        <p:nvSpPr>
          <p:cNvPr id="383" name="テキスト プレースホルダ 9">
            <a:extLst>
              <a:ext uri="{FF2B5EF4-FFF2-40B4-BE49-F238E27FC236}">
                <a16:creationId xmlns:a16="http://schemas.microsoft.com/office/drawing/2014/main" id="{B48DEC7F-BBDB-7254-226D-002C424636DD}"/>
              </a:ext>
            </a:extLst>
          </p:cNvPr>
          <p:cNvSpPr>
            <a:spLocks noGrp="1"/>
          </p:cNvSpPr>
          <p:nvPr>
            <p:custDataLst>
              <p:tags r:id="rId42"/>
            </p:custDataLst>
          </p:nvPr>
        </p:nvSpPr>
        <p:spPr bwMode="gray">
          <a:xfrm>
            <a:off x="3259138" y="34893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93EDDFB-647C-41AC-A27F-A22477D99865}" type="datetime'''''''''0''.''''''''''''''''''''4'''''''''''">
              <a:rPr lang="ja-JP" altLang="en-US" sz="1000" smtClean="0"/>
              <a:pPr marL="0" lvl="0" indent="0" algn="ctr">
                <a:spcBef>
                  <a:spcPct val="0"/>
                </a:spcBef>
                <a:buNone/>
              </a:pPr>
              <a:t>0.4</a:t>
            </a:fld>
            <a:endParaRPr kumimoji="1" lang="ja-JP" altLang="en-US" sz="1000" dirty="0">
              <a:sym typeface="+mn-lt"/>
            </a:endParaRPr>
          </a:p>
        </p:txBody>
      </p:sp>
      <p:sp>
        <p:nvSpPr>
          <p:cNvPr id="411" name="テキスト プレースホルダ 9">
            <a:extLst>
              <a:ext uri="{FF2B5EF4-FFF2-40B4-BE49-F238E27FC236}">
                <a16:creationId xmlns:a16="http://schemas.microsoft.com/office/drawing/2014/main" id="{A0B7501A-3FF0-B624-A118-A4FF3323AE47}"/>
              </a:ext>
            </a:extLst>
          </p:cNvPr>
          <p:cNvSpPr>
            <a:spLocks noGrp="1"/>
          </p:cNvSpPr>
          <p:nvPr>
            <p:custDataLst>
              <p:tags r:id="rId43"/>
            </p:custDataLst>
          </p:nvPr>
        </p:nvSpPr>
        <p:spPr bwMode="gray">
          <a:xfrm>
            <a:off x="3168650" y="36083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8E7F85-EAC9-4BFF-9F70-35A358E20627}" type="datetime'''0''''''.''1'''''''''''''''''''''''''''''''''''">
              <a:rPr lang="ja-JP" altLang="en-US" sz="1000" smtClean="0">
                <a:effectLst/>
              </a:rPr>
              <a:pPr/>
              <a:t>0.1</a:t>
            </a:fld>
            <a:endParaRPr kumimoji="1" lang="ja-JP" altLang="en-US" sz="1000" dirty="0">
              <a:sym typeface="+mn-lt"/>
            </a:endParaRPr>
          </a:p>
        </p:txBody>
      </p:sp>
      <p:sp>
        <p:nvSpPr>
          <p:cNvPr id="313" name="テキスト プレースホルダ 9">
            <a:extLst>
              <a:ext uri="{FF2B5EF4-FFF2-40B4-BE49-F238E27FC236}">
                <a16:creationId xmlns:a16="http://schemas.microsoft.com/office/drawing/2014/main" id="{8FD4F3E0-24BA-3921-762A-32E45ADAB5D5}"/>
              </a:ext>
            </a:extLst>
          </p:cNvPr>
          <p:cNvSpPr>
            <a:spLocks noGrp="1"/>
          </p:cNvSpPr>
          <p:nvPr>
            <p:custDataLst>
              <p:tags r:id="rId44"/>
            </p:custDataLst>
          </p:nvPr>
        </p:nvSpPr>
        <p:spPr bwMode="auto">
          <a:xfrm>
            <a:off x="3241675"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B8F589-09B2-4B1C-BCBF-E824D17B6C65}" type="datetime'''''''''''''''''0''''''''''''7'''''''''''''''''''">
              <a:rPr lang="ja-JP" altLang="en-US" sz="1000" smtClean="0"/>
              <a:pPr/>
              <a:t>07</a:t>
            </a:fld>
            <a:endParaRPr kumimoji="1" lang="ja-JP" altLang="en-US" sz="1000" dirty="0">
              <a:sym typeface="+mn-lt"/>
            </a:endParaRPr>
          </a:p>
        </p:txBody>
      </p:sp>
      <p:sp>
        <p:nvSpPr>
          <p:cNvPr id="384" name="テキスト プレースホルダ 9">
            <a:extLst>
              <a:ext uri="{FF2B5EF4-FFF2-40B4-BE49-F238E27FC236}">
                <a16:creationId xmlns:a16="http://schemas.microsoft.com/office/drawing/2014/main" id="{E578F47D-1D5C-067B-BDD4-7EFA4B5EC3F5}"/>
              </a:ext>
            </a:extLst>
          </p:cNvPr>
          <p:cNvSpPr>
            <a:spLocks noGrp="1"/>
          </p:cNvSpPr>
          <p:nvPr>
            <p:custDataLst>
              <p:tags r:id="rId45"/>
            </p:custDataLst>
          </p:nvPr>
        </p:nvSpPr>
        <p:spPr bwMode="gray">
          <a:xfrm>
            <a:off x="3502025" y="34131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FBB0B7-3F69-4ADF-BEFC-A9D1ADC75C83}" type="datetime'''''''''''''0''''''''''''''''''''''''''''''''.''''''''''''7'">
              <a:rPr lang="ja-JP" altLang="en-US" sz="1000" smtClean="0"/>
              <a:pPr marL="0" lvl="0" indent="0" algn="ctr">
                <a:spcBef>
                  <a:spcPct val="0"/>
                </a:spcBef>
                <a:buNone/>
              </a:pPr>
              <a:t>0.7</a:t>
            </a:fld>
            <a:endParaRPr kumimoji="1" lang="ja-JP" altLang="en-US" sz="1000" dirty="0">
              <a:sym typeface="+mn-lt"/>
            </a:endParaRPr>
          </a:p>
        </p:txBody>
      </p:sp>
      <p:sp>
        <p:nvSpPr>
          <p:cNvPr id="413" name="テキスト プレースホルダ 9">
            <a:extLst>
              <a:ext uri="{FF2B5EF4-FFF2-40B4-BE49-F238E27FC236}">
                <a16:creationId xmlns:a16="http://schemas.microsoft.com/office/drawing/2014/main" id="{6F505963-0F7B-5761-FBC4-ECE128C4880B}"/>
              </a:ext>
            </a:extLst>
          </p:cNvPr>
          <p:cNvSpPr>
            <a:spLocks noGrp="1"/>
          </p:cNvSpPr>
          <p:nvPr>
            <p:custDataLst>
              <p:tags r:id="rId46"/>
            </p:custDataLst>
          </p:nvPr>
        </p:nvSpPr>
        <p:spPr bwMode="gray">
          <a:xfrm>
            <a:off x="3502025" y="36052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F5F9B0-6015-4230-9CE2-A26A117F9F82}"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14" name="テキスト プレースホルダ 9">
            <a:extLst>
              <a:ext uri="{FF2B5EF4-FFF2-40B4-BE49-F238E27FC236}">
                <a16:creationId xmlns:a16="http://schemas.microsoft.com/office/drawing/2014/main" id="{AED1A903-1D0B-30BF-F1BA-B2AC2E4C8D7C}"/>
              </a:ext>
            </a:extLst>
          </p:cNvPr>
          <p:cNvSpPr>
            <a:spLocks noGrp="1"/>
          </p:cNvSpPr>
          <p:nvPr>
            <p:custDataLst>
              <p:tags r:id="rId47"/>
            </p:custDataLst>
          </p:nvPr>
        </p:nvSpPr>
        <p:spPr bwMode="auto">
          <a:xfrm>
            <a:off x="3530600"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B09A787-C952-4EBB-8DB7-C62DC2FEB02C}" type="datetime'0''''''''''''''''''''''8'''''''''''''''''''''''''''''''''''''">
              <a:rPr lang="ja-JP" altLang="en-US" sz="1000" smtClean="0"/>
              <a:pPr/>
              <a:t>08</a:t>
            </a:fld>
            <a:endParaRPr kumimoji="1" lang="ja-JP" altLang="en-US" sz="1000" dirty="0">
              <a:sym typeface="+mn-lt"/>
            </a:endParaRPr>
          </a:p>
        </p:txBody>
      </p:sp>
      <p:sp>
        <p:nvSpPr>
          <p:cNvPr id="385" name="テキスト プレースホルダ 9">
            <a:extLst>
              <a:ext uri="{FF2B5EF4-FFF2-40B4-BE49-F238E27FC236}">
                <a16:creationId xmlns:a16="http://schemas.microsoft.com/office/drawing/2014/main" id="{3B92946B-AA46-420D-1B77-DF9306D0C337}"/>
              </a:ext>
            </a:extLst>
          </p:cNvPr>
          <p:cNvSpPr>
            <a:spLocks noGrp="1"/>
          </p:cNvSpPr>
          <p:nvPr>
            <p:custDataLst>
              <p:tags r:id="rId48"/>
            </p:custDataLst>
          </p:nvPr>
        </p:nvSpPr>
        <p:spPr bwMode="gray">
          <a:xfrm>
            <a:off x="3790950" y="33718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B9B570-B540-43BC-B83F-C6C9D14A9FC2}" type="datetime'0''''''''''''''''''''''''''.''''''''''8'''">
              <a:rPr lang="ja-JP" altLang="en-US" sz="1000" smtClean="0"/>
              <a:pPr marL="0" lvl="0" indent="0" algn="ctr">
                <a:spcBef>
                  <a:spcPct val="0"/>
                </a:spcBef>
                <a:buNone/>
              </a:pPr>
              <a:t>0.8</a:t>
            </a:fld>
            <a:endParaRPr kumimoji="1" lang="ja-JP" altLang="en-US" sz="1000" dirty="0">
              <a:sym typeface="+mn-lt"/>
            </a:endParaRPr>
          </a:p>
        </p:txBody>
      </p:sp>
      <p:sp>
        <p:nvSpPr>
          <p:cNvPr id="415" name="テキスト プレースホルダ 9">
            <a:extLst>
              <a:ext uri="{FF2B5EF4-FFF2-40B4-BE49-F238E27FC236}">
                <a16:creationId xmlns:a16="http://schemas.microsoft.com/office/drawing/2014/main" id="{2B1F65D6-285C-08F6-C464-B00EB53D4018}"/>
              </a:ext>
            </a:extLst>
          </p:cNvPr>
          <p:cNvSpPr>
            <a:spLocks noGrp="1"/>
          </p:cNvSpPr>
          <p:nvPr>
            <p:custDataLst>
              <p:tags r:id="rId49"/>
            </p:custDataLst>
          </p:nvPr>
        </p:nvSpPr>
        <p:spPr bwMode="gray">
          <a:xfrm>
            <a:off x="3790950" y="35972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03D5BF-14C7-46F6-93CC-4BB357004E14}"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15" name="テキスト プレースホルダ 9">
            <a:extLst>
              <a:ext uri="{FF2B5EF4-FFF2-40B4-BE49-F238E27FC236}">
                <a16:creationId xmlns:a16="http://schemas.microsoft.com/office/drawing/2014/main" id="{E238092F-AEAF-C680-2D2B-7A2F793EB5A4}"/>
              </a:ext>
            </a:extLst>
          </p:cNvPr>
          <p:cNvSpPr>
            <a:spLocks noGrp="1"/>
          </p:cNvSpPr>
          <p:nvPr>
            <p:custDataLst>
              <p:tags r:id="rId50"/>
            </p:custDataLst>
          </p:nvPr>
        </p:nvSpPr>
        <p:spPr bwMode="auto">
          <a:xfrm>
            <a:off x="3819525"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153809-7C82-4149-B5A9-60938700D6F8}" type="datetime'0''''''''''''''''''''''''''''''9'''''''">
              <a:rPr lang="ja-JP" altLang="en-US" sz="1000" smtClean="0"/>
              <a:pPr/>
              <a:t>09</a:t>
            </a:fld>
            <a:endParaRPr kumimoji="1" lang="ja-JP" altLang="en-US" sz="1000" dirty="0">
              <a:sym typeface="+mn-lt"/>
            </a:endParaRPr>
          </a:p>
        </p:txBody>
      </p:sp>
      <p:sp>
        <p:nvSpPr>
          <p:cNvPr id="386" name="テキスト プレースホルダ 9">
            <a:extLst>
              <a:ext uri="{FF2B5EF4-FFF2-40B4-BE49-F238E27FC236}">
                <a16:creationId xmlns:a16="http://schemas.microsoft.com/office/drawing/2014/main" id="{3707FDD7-BAC1-4956-9CDC-EDDD41BE32A3}"/>
              </a:ext>
            </a:extLst>
          </p:cNvPr>
          <p:cNvSpPr>
            <a:spLocks noGrp="1"/>
          </p:cNvSpPr>
          <p:nvPr>
            <p:custDataLst>
              <p:tags r:id="rId51"/>
            </p:custDataLst>
          </p:nvPr>
        </p:nvSpPr>
        <p:spPr bwMode="gray">
          <a:xfrm>
            <a:off x="4078288" y="33734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1D8D17-F611-493C-8123-80C5A1C7555A}" type="datetime'''''''''''''''''''0.''''''''''''''''''''''''''7'">
              <a:rPr lang="ja-JP" altLang="en-US" sz="1000" smtClean="0"/>
              <a:pPr marL="0" lvl="0" indent="0" algn="ctr">
                <a:spcBef>
                  <a:spcPct val="0"/>
                </a:spcBef>
                <a:buNone/>
              </a:pPr>
              <a:t>0.7</a:t>
            </a:fld>
            <a:endParaRPr kumimoji="1" lang="ja-JP" altLang="en-US" sz="1000" dirty="0">
              <a:sym typeface="+mn-lt"/>
            </a:endParaRPr>
          </a:p>
        </p:txBody>
      </p:sp>
      <p:sp>
        <p:nvSpPr>
          <p:cNvPr id="416" name="テキスト プレースホルダ 9">
            <a:extLst>
              <a:ext uri="{FF2B5EF4-FFF2-40B4-BE49-F238E27FC236}">
                <a16:creationId xmlns:a16="http://schemas.microsoft.com/office/drawing/2014/main" id="{7401CE23-B57A-B5E6-5A12-A818B3597D9F}"/>
              </a:ext>
            </a:extLst>
          </p:cNvPr>
          <p:cNvSpPr>
            <a:spLocks noGrp="1"/>
          </p:cNvSpPr>
          <p:nvPr>
            <p:custDataLst>
              <p:tags r:id="rId52"/>
            </p:custDataLst>
          </p:nvPr>
        </p:nvSpPr>
        <p:spPr bwMode="gray">
          <a:xfrm>
            <a:off x="4078288" y="35909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AB8E71-905C-4BC8-9F1B-1B26AE849442}"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16" name="テキスト プレースホルダ 9">
            <a:extLst>
              <a:ext uri="{FF2B5EF4-FFF2-40B4-BE49-F238E27FC236}">
                <a16:creationId xmlns:a16="http://schemas.microsoft.com/office/drawing/2014/main" id="{5145399F-DF09-91A8-7DBB-CE524F3B74DB}"/>
              </a:ext>
            </a:extLst>
          </p:cNvPr>
          <p:cNvSpPr>
            <a:spLocks noGrp="1"/>
          </p:cNvSpPr>
          <p:nvPr>
            <p:custDataLst>
              <p:tags r:id="rId53"/>
            </p:custDataLst>
          </p:nvPr>
        </p:nvSpPr>
        <p:spPr bwMode="auto">
          <a:xfrm>
            <a:off x="4106863"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32F4BE-DB5B-4778-B317-B1CB57F4C1FC}" type="datetime'1''''''''''''''''''''''''''''0'''''''''''''''">
              <a:rPr lang="ja-JP" altLang="en-US" sz="1000" smtClean="0"/>
              <a:pPr/>
              <a:t>10</a:t>
            </a:fld>
            <a:endParaRPr kumimoji="1" lang="ja-JP" altLang="en-US" sz="1000" dirty="0">
              <a:sym typeface="+mn-lt"/>
            </a:endParaRPr>
          </a:p>
        </p:txBody>
      </p:sp>
      <p:sp>
        <p:nvSpPr>
          <p:cNvPr id="387" name="テキスト プレースホルダ 9">
            <a:extLst>
              <a:ext uri="{FF2B5EF4-FFF2-40B4-BE49-F238E27FC236}">
                <a16:creationId xmlns:a16="http://schemas.microsoft.com/office/drawing/2014/main" id="{24273C9A-013B-F2F7-2989-3AF870DD9383}"/>
              </a:ext>
            </a:extLst>
          </p:cNvPr>
          <p:cNvSpPr>
            <a:spLocks noGrp="1"/>
          </p:cNvSpPr>
          <p:nvPr>
            <p:custDataLst>
              <p:tags r:id="rId54"/>
            </p:custDataLst>
          </p:nvPr>
        </p:nvSpPr>
        <p:spPr bwMode="gray">
          <a:xfrm>
            <a:off x="4367213" y="33353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A0A470-90C5-45E1-8911-8D0AD728C857}" type="datetime'''''''''''''''''''''''''''''0''''''''''''''.''9'''''">
              <a:rPr lang="ja-JP" altLang="en-US" sz="1000" smtClean="0"/>
              <a:pPr marL="0" lvl="0" indent="0" algn="ctr">
                <a:spcBef>
                  <a:spcPct val="0"/>
                </a:spcBef>
                <a:buNone/>
              </a:pPr>
              <a:t>0.9</a:t>
            </a:fld>
            <a:endParaRPr kumimoji="1" lang="ja-JP" altLang="en-US" sz="1000" dirty="0">
              <a:sym typeface="+mn-lt"/>
            </a:endParaRPr>
          </a:p>
        </p:txBody>
      </p:sp>
      <p:sp>
        <p:nvSpPr>
          <p:cNvPr id="403" name="テキスト プレースホルダ 9">
            <a:extLst>
              <a:ext uri="{FF2B5EF4-FFF2-40B4-BE49-F238E27FC236}">
                <a16:creationId xmlns:a16="http://schemas.microsoft.com/office/drawing/2014/main" id="{4E92779A-C298-397C-F5AF-33A27365AA50}"/>
              </a:ext>
            </a:extLst>
          </p:cNvPr>
          <p:cNvSpPr>
            <a:spLocks noGrp="1"/>
          </p:cNvSpPr>
          <p:nvPr>
            <p:custDataLst>
              <p:tags r:id="rId55"/>
            </p:custDataLst>
          </p:nvPr>
        </p:nvSpPr>
        <p:spPr bwMode="gray">
          <a:xfrm>
            <a:off x="4367213" y="35909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9C9111-EC35-4A00-9247-2BA79C4EE763}"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17" name="テキスト プレースホルダ 9">
            <a:extLst>
              <a:ext uri="{FF2B5EF4-FFF2-40B4-BE49-F238E27FC236}">
                <a16:creationId xmlns:a16="http://schemas.microsoft.com/office/drawing/2014/main" id="{3194580C-DA4E-CFEC-766C-7CC612C99F9F}"/>
              </a:ext>
            </a:extLst>
          </p:cNvPr>
          <p:cNvSpPr>
            <a:spLocks noGrp="1"/>
          </p:cNvSpPr>
          <p:nvPr>
            <p:custDataLst>
              <p:tags r:id="rId56"/>
            </p:custDataLst>
          </p:nvPr>
        </p:nvSpPr>
        <p:spPr bwMode="auto">
          <a:xfrm>
            <a:off x="4395788"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32418A-E600-4692-A8BA-4E101190FDB6}" type="datetime'''''''''''''''''''''''''''''1''''''''''''''''''''''''''''1'">
              <a:rPr lang="ja-JP" altLang="en-US" sz="1000" smtClean="0"/>
              <a:pPr/>
              <a:t>11</a:t>
            </a:fld>
            <a:endParaRPr kumimoji="1" lang="ja-JP" altLang="en-US" sz="1000" dirty="0">
              <a:sym typeface="+mn-lt"/>
            </a:endParaRPr>
          </a:p>
        </p:txBody>
      </p:sp>
      <p:sp>
        <p:nvSpPr>
          <p:cNvPr id="388" name="テキスト プレースホルダ 9">
            <a:extLst>
              <a:ext uri="{FF2B5EF4-FFF2-40B4-BE49-F238E27FC236}">
                <a16:creationId xmlns:a16="http://schemas.microsoft.com/office/drawing/2014/main" id="{14A90232-D877-7DB7-9EF3-ADBFC1E9B438}"/>
              </a:ext>
            </a:extLst>
          </p:cNvPr>
          <p:cNvSpPr>
            <a:spLocks noGrp="1"/>
          </p:cNvSpPr>
          <p:nvPr>
            <p:custDataLst>
              <p:tags r:id="rId57"/>
            </p:custDataLst>
          </p:nvPr>
        </p:nvSpPr>
        <p:spPr bwMode="gray">
          <a:xfrm>
            <a:off x="4656138" y="33369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A99F1A-5C8A-41FA-BC05-A018DE73D372}" type="datetime'''''''''''''''''''''''''''''''0''''''''''.''''''''''''9'''''''">
              <a:rPr lang="ja-JP" altLang="en-US" sz="1000" smtClean="0"/>
              <a:pPr marL="0" lvl="0" indent="0" algn="ctr">
                <a:spcBef>
                  <a:spcPct val="0"/>
                </a:spcBef>
                <a:buNone/>
              </a:pPr>
              <a:t>0.9</a:t>
            </a:fld>
            <a:endParaRPr kumimoji="1" lang="ja-JP" altLang="en-US" sz="1000" dirty="0">
              <a:sym typeface="+mn-lt"/>
            </a:endParaRPr>
          </a:p>
        </p:txBody>
      </p:sp>
      <p:sp>
        <p:nvSpPr>
          <p:cNvPr id="412" name="テキスト プレースホルダ 9">
            <a:extLst>
              <a:ext uri="{FF2B5EF4-FFF2-40B4-BE49-F238E27FC236}">
                <a16:creationId xmlns:a16="http://schemas.microsoft.com/office/drawing/2014/main" id="{4AC41564-5282-151C-8724-8A039A5DC028}"/>
              </a:ext>
            </a:extLst>
          </p:cNvPr>
          <p:cNvSpPr>
            <a:spLocks noGrp="1"/>
          </p:cNvSpPr>
          <p:nvPr>
            <p:custDataLst>
              <p:tags r:id="rId58"/>
            </p:custDataLst>
          </p:nvPr>
        </p:nvSpPr>
        <p:spPr bwMode="gray">
          <a:xfrm>
            <a:off x="4656138" y="35845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C54F54-84B4-40D6-854E-25F1910475BA}" type="datetime'''''0''.''''''''''''''''''''''''2'">
              <a:rPr lang="ja-JP" altLang="en-US" sz="1000" smtClean="0">
                <a:effectLst/>
              </a:rPr>
              <a:pPr marL="0" lvl="0" indent="0" algn="ctr">
                <a:spcBef>
                  <a:spcPct val="0"/>
                </a:spcBef>
                <a:buNone/>
              </a:pPr>
              <a:t>0.2</a:t>
            </a:fld>
            <a:endParaRPr kumimoji="1" lang="ja-JP" altLang="en-US" sz="1000" dirty="0">
              <a:sym typeface="+mn-lt"/>
            </a:endParaRPr>
          </a:p>
        </p:txBody>
      </p:sp>
      <p:sp>
        <p:nvSpPr>
          <p:cNvPr id="318" name="テキスト プレースホルダ 9">
            <a:extLst>
              <a:ext uri="{FF2B5EF4-FFF2-40B4-BE49-F238E27FC236}">
                <a16:creationId xmlns:a16="http://schemas.microsoft.com/office/drawing/2014/main" id="{F68E701C-D4EF-B42D-8A7A-E4571F9935D7}"/>
              </a:ext>
            </a:extLst>
          </p:cNvPr>
          <p:cNvSpPr>
            <a:spLocks noGrp="1"/>
          </p:cNvSpPr>
          <p:nvPr>
            <p:custDataLst>
              <p:tags r:id="rId59"/>
            </p:custDataLst>
          </p:nvPr>
        </p:nvSpPr>
        <p:spPr bwMode="auto">
          <a:xfrm>
            <a:off x="4684713"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18428B9-5143-415C-9E62-0F96E88D38D7}" type="datetime'''''''''''''''''''''''''''''''''''''''12'''''''''''''''''''">
              <a:rPr lang="ja-JP" altLang="en-US" sz="1000" smtClean="0"/>
              <a:pPr/>
              <a:t>12</a:t>
            </a:fld>
            <a:endParaRPr kumimoji="1" lang="ja-JP" altLang="en-US" sz="1000" dirty="0">
              <a:sym typeface="+mn-lt"/>
            </a:endParaRPr>
          </a:p>
        </p:txBody>
      </p:sp>
      <p:sp>
        <p:nvSpPr>
          <p:cNvPr id="389" name="テキスト プレースホルダ 9">
            <a:extLst>
              <a:ext uri="{FF2B5EF4-FFF2-40B4-BE49-F238E27FC236}">
                <a16:creationId xmlns:a16="http://schemas.microsoft.com/office/drawing/2014/main" id="{196F83A6-E1E1-1066-6CD2-EF6AF203F01D}"/>
              </a:ext>
            </a:extLst>
          </p:cNvPr>
          <p:cNvSpPr>
            <a:spLocks noGrp="1"/>
          </p:cNvSpPr>
          <p:nvPr>
            <p:custDataLst>
              <p:tags r:id="rId60"/>
            </p:custDataLst>
          </p:nvPr>
        </p:nvSpPr>
        <p:spPr bwMode="gray">
          <a:xfrm>
            <a:off x="4945063" y="33385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55EF21-6C74-4039-81C7-735D127FF9F2}" type="datetime'''''''0''''''''.''''''''''8'''">
              <a:rPr lang="ja-JP" altLang="en-US" sz="1000" smtClean="0"/>
              <a:pPr marL="0" lvl="0" indent="0" algn="ctr">
                <a:spcBef>
                  <a:spcPct val="0"/>
                </a:spcBef>
                <a:buNone/>
              </a:pPr>
              <a:t>0.8</a:t>
            </a:fld>
            <a:endParaRPr kumimoji="1" lang="ja-JP" altLang="en-US" sz="1000" dirty="0">
              <a:sym typeface="+mn-lt"/>
            </a:endParaRPr>
          </a:p>
        </p:txBody>
      </p:sp>
      <p:sp>
        <p:nvSpPr>
          <p:cNvPr id="417" name="テキスト プレースホルダ 9">
            <a:extLst>
              <a:ext uri="{FF2B5EF4-FFF2-40B4-BE49-F238E27FC236}">
                <a16:creationId xmlns:a16="http://schemas.microsoft.com/office/drawing/2014/main" id="{EB1E081A-0C7C-09F1-5C0B-6D88173A2AC8}"/>
              </a:ext>
            </a:extLst>
          </p:cNvPr>
          <p:cNvSpPr>
            <a:spLocks noGrp="1"/>
          </p:cNvSpPr>
          <p:nvPr>
            <p:custDataLst>
              <p:tags r:id="rId61"/>
            </p:custDataLst>
          </p:nvPr>
        </p:nvSpPr>
        <p:spPr bwMode="gray">
          <a:xfrm>
            <a:off x="4945063" y="35782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7F6275-A06D-4FEA-A273-7FC1785C6C9B}" type="datetime'''''''0''''''.''''''''''''''''''''''''''''''3'''''''''''">
              <a:rPr lang="ja-JP" altLang="en-US" sz="1000" smtClean="0">
                <a:effectLst/>
              </a:rPr>
              <a:pPr marL="0" lvl="0" indent="0" algn="ctr">
                <a:spcBef>
                  <a:spcPct val="0"/>
                </a:spcBef>
                <a:buNone/>
              </a:pPr>
              <a:t>0.3</a:t>
            </a:fld>
            <a:endParaRPr kumimoji="1" lang="ja-JP" altLang="en-US" sz="1000" dirty="0">
              <a:sym typeface="+mn-lt"/>
            </a:endParaRPr>
          </a:p>
        </p:txBody>
      </p:sp>
      <p:sp>
        <p:nvSpPr>
          <p:cNvPr id="319" name="テキスト プレースホルダ 9">
            <a:extLst>
              <a:ext uri="{FF2B5EF4-FFF2-40B4-BE49-F238E27FC236}">
                <a16:creationId xmlns:a16="http://schemas.microsoft.com/office/drawing/2014/main" id="{81209318-413A-587E-71CD-1E5F16194827}"/>
              </a:ext>
            </a:extLst>
          </p:cNvPr>
          <p:cNvSpPr>
            <a:spLocks noGrp="1"/>
          </p:cNvSpPr>
          <p:nvPr>
            <p:custDataLst>
              <p:tags r:id="rId62"/>
            </p:custDataLst>
          </p:nvPr>
        </p:nvSpPr>
        <p:spPr bwMode="auto">
          <a:xfrm>
            <a:off x="4973638"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B54DF6-DBBF-40BB-9264-A4A99F222FD4}" type="datetime'''''1''''''''''3'''">
              <a:rPr lang="ja-JP" altLang="en-US" sz="1000" smtClean="0"/>
              <a:pPr/>
              <a:t>13</a:t>
            </a:fld>
            <a:endParaRPr kumimoji="1" lang="ja-JP" altLang="en-US" sz="1000" dirty="0">
              <a:sym typeface="+mn-lt"/>
            </a:endParaRPr>
          </a:p>
        </p:txBody>
      </p:sp>
      <p:sp>
        <p:nvSpPr>
          <p:cNvPr id="390" name="テキスト プレースホルダ 9">
            <a:extLst>
              <a:ext uri="{FF2B5EF4-FFF2-40B4-BE49-F238E27FC236}">
                <a16:creationId xmlns:a16="http://schemas.microsoft.com/office/drawing/2014/main" id="{C4483C58-4F0A-2A43-7CF9-22CF8CAB5FF5}"/>
              </a:ext>
            </a:extLst>
          </p:cNvPr>
          <p:cNvSpPr>
            <a:spLocks noGrp="1"/>
          </p:cNvSpPr>
          <p:nvPr>
            <p:custDataLst>
              <p:tags r:id="rId63"/>
            </p:custDataLst>
          </p:nvPr>
        </p:nvSpPr>
        <p:spPr bwMode="gray">
          <a:xfrm>
            <a:off x="5232400" y="33528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791917-69EA-45A7-B524-373F8255572F}" type="datetime'''''''''''''''''0''''''''''''.''''''''''''''''''7'''''''">
              <a:rPr lang="ja-JP" altLang="en-US" sz="1000" smtClean="0"/>
              <a:pPr marL="0" lvl="0" indent="0" algn="ctr">
                <a:spcBef>
                  <a:spcPct val="0"/>
                </a:spcBef>
                <a:buNone/>
              </a:pPr>
              <a:t>0.7</a:t>
            </a:fld>
            <a:endParaRPr kumimoji="1" lang="ja-JP" altLang="en-US" sz="1000" dirty="0">
              <a:sym typeface="+mn-lt"/>
            </a:endParaRPr>
          </a:p>
        </p:txBody>
      </p:sp>
      <p:sp>
        <p:nvSpPr>
          <p:cNvPr id="414" name="テキスト プレースホルダ 9">
            <a:extLst>
              <a:ext uri="{FF2B5EF4-FFF2-40B4-BE49-F238E27FC236}">
                <a16:creationId xmlns:a16="http://schemas.microsoft.com/office/drawing/2014/main" id="{C9722D1E-7B7B-0A1C-3B2D-EF6006D0D8D3}"/>
              </a:ext>
            </a:extLst>
          </p:cNvPr>
          <p:cNvSpPr>
            <a:spLocks noGrp="1"/>
          </p:cNvSpPr>
          <p:nvPr>
            <p:custDataLst>
              <p:tags r:id="rId64"/>
            </p:custDataLst>
          </p:nvPr>
        </p:nvSpPr>
        <p:spPr bwMode="gray">
          <a:xfrm>
            <a:off x="5232400" y="357822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2C07D7-3696-43C2-9CDF-BE53D43C5442}" type="datetime'0''''''''''''''''''''''''''''''''''''.''''''3'''''''''''">
              <a:rPr lang="ja-JP" altLang="en-US" sz="1000" smtClean="0">
                <a:effectLst/>
              </a:rPr>
              <a:pPr marL="0" lvl="0" indent="0" algn="ctr">
                <a:spcBef>
                  <a:spcPct val="0"/>
                </a:spcBef>
                <a:buNone/>
              </a:pPr>
              <a:t>0.3</a:t>
            </a:fld>
            <a:endParaRPr kumimoji="1" lang="ja-JP" altLang="en-US" sz="1000" dirty="0">
              <a:sym typeface="+mn-lt"/>
            </a:endParaRPr>
          </a:p>
        </p:txBody>
      </p:sp>
      <p:sp>
        <p:nvSpPr>
          <p:cNvPr id="320" name="テキスト プレースホルダ 9">
            <a:extLst>
              <a:ext uri="{FF2B5EF4-FFF2-40B4-BE49-F238E27FC236}">
                <a16:creationId xmlns:a16="http://schemas.microsoft.com/office/drawing/2014/main" id="{2521DBF7-BDFB-3B63-AD96-20662A32233B}"/>
              </a:ext>
            </a:extLst>
          </p:cNvPr>
          <p:cNvSpPr>
            <a:spLocks noGrp="1"/>
          </p:cNvSpPr>
          <p:nvPr>
            <p:custDataLst>
              <p:tags r:id="rId65"/>
            </p:custDataLst>
          </p:nvPr>
        </p:nvSpPr>
        <p:spPr bwMode="auto">
          <a:xfrm>
            <a:off x="5260975"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A7BA8F-1091-4DF8-AA4C-FEB28DB36194}" type="datetime'''''''''''''''''''1''''''''''''''''4'''''''''">
              <a:rPr lang="ja-JP" altLang="en-US" sz="1000" smtClean="0"/>
              <a:pPr/>
              <a:t>14</a:t>
            </a:fld>
            <a:endParaRPr kumimoji="1" lang="ja-JP" altLang="en-US" sz="1000" dirty="0">
              <a:sym typeface="+mn-lt"/>
            </a:endParaRPr>
          </a:p>
        </p:txBody>
      </p:sp>
      <p:sp>
        <p:nvSpPr>
          <p:cNvPr id="391" name="テキスト プレースホルダ 9">
            <a:extLst>
              <a:ext uri="{FF2B5EF4-FFF2-40B4-BE49-F238E27FC236}">
                <a16:creationId xmlns:a16="http://schemas.microsoft.com/office/drawing/2014/main" id="{3D5966C4-F3C8-FE38-4615-CEC24F3328FE}"/>
              </a:ext>
            </a:extLst>
          </p:cNvPr>
          <p:cNvSpPr>
            <a:spLocks noGrp="1"/>
          </p:cNvSpPr>
          <p:nvPr>
            <p:custDataLst>
              <p:tags r:id="rId66"/>
            </p:custDataLst>
          </p:nvPr>
        </p:nvSpPr>
        <p:spPr bwMode="gray">
          <a:xfrm>
            <a:off x="5521325" y="33385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AD7BE7-6ABE-4881-9104-4BF6E2A873E3}" type="datetime'''''0''''''''''''''''''''''''''''''.''''8'''''''''''''">
              <a:rPr lang="ja-JP" altLang="en-US" sz="1000" smtClean="0"/>
              <a:pPr marL="0" lvl="0" indent="0" algn="ctr">
                <a:spcBef>
                  <a:spcPct val="0"/>
                </a:spcBef>
                <a:buNone/>
              </a:pPr>
              <a:t>0.8</a:t>
            </a:fld>
            <a:endParaRPr kumimoji="1" lang="ja-JP" altLang="en-US" sz="1000" dirty="0">
              <a:sym typeface="+mn-lt"/>
            </a:endParaRPr>
          </a:p>
        </p:txBody>
      </p:sp>
      <p:sp>
        <p:nvSpPr>
          <p:cNvPr id="406" name="テキスト プレースホルダ 9">
            <a:extLst>
              <a:ext uri="{FF2B5EF4-FFF2-40B4-BE49-F238E27FC236}">
                <a16:creationId xmlns:a16="http://schemas.microsoft.com/office/drawing/2014/main" id="{6E944E08-6AA2-3330-EBC1-A89243E44C2D}"/>
              </a:ext>
            </a:extLst>
          </p:cNvPr>
          <p:cNvSpPr>
            <a:spLocks noGrp="1"/>
          </p:cNvSpPr>
          <p:nvPr>
            <p:custDataLst>
              <p:tags r:id="rId67"/>
            </p:custDataLst>
          </p:nvPr>
        </p:nvSpPr>
        <p:spPr bwMode="gray">
          <a:xfrm>
            <a:off x="5521325" y="357505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8330CE-6AEF-4E3B-86FB-4B91EBC4FA59}" type="datetime'''''''''''''0''''.''''''''''''3'''''''''''">
              <a:rPr lang="ja-JP" altLang="en-US" sz="1000" smtClean="0">
                <a:effectLst/>
              </a:rPr>
              <a:pPr marL="0" lvl="0" indent="0" algn="ctr">
                <a:spcBef>
                  <a:spcPct val="0"/>
                </a:spcBef>
                <a:buNone/>
              </a:pPr>
              <a:t>0.3</a:t>
            </a:fld>
            <a:endParaRPr kumimoji="1" lang="ja-JP" altLang="en-US" sz="1000" dirty="0">
              <a:sym typeface="+mn-lt"/>
            </a:endParaRPr>
          </a:p>
        </p:txBody>
      </p:sp>
      <p:sp>
        <p:nvSpPr>
          <p:cNvPr id="321" name="テキスト プレースホルダ 9">
            <a:extLst>
              <a:ext uri="{FF2B5EF4-FFF2-40B4-BE49-F238E27FC236}">
                <a16:creationId xmlns:a16="http://schemas.microsoft.com/office/drawing/2014/main" id="{A75664DB-D024-B88A-8264-F989876FC775}"/>
              </a:ext>
            </a:extLst>
          </p:cNvPr>
          <p:cNvSpPr>
            <a:spLocks noGrp="1"/>
          </p:cNvSpPr>
          <p:nvPr>
            <p:custDataLst>
              <p:tags r:id="rId68"/>
            </p:custDataLst>
          </p:nvPr>
        </p:nvSpPr>
        <p:spPr bwMode="auto">
          <a:xfrm>
            <a:off x="5549900"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E1D1B1-192C-4050-9EC1-1E095D4D3068}" type="datetime'''1''''''''''''''''''''''''''''5'''''''">
              <a:rPr lang="ja-JP" altLang="en-US" sz="1000" smtClean="0"/>
              <a:pPr/>
              <a:t>15</a:t>
            </a:fld>
            <a:endParaRPr kumimoji="1" lang="ja-JP" altLang="en-US" sz="1000" dirty="0">
              <a:sym typeface="+mn-lt"/>
            </a:endParaRPr>
          </a:p>
        </p:txBody>
      </p:sp>
      <p:sp>
        <p:nvSpPr>
          <p:cNvPr id="392" name="テキスト プレースホルダ 9">
            <a:extLst>
              <a:ext uri="{FF2B5EF4-FFF2-40B4-BE49-F238E27FC236}">
                <a16:creationId xmlns:a16="http://schemas.microsoft.com/office/drawing/2014/main" id="{CACD0952-66A8-2FBD-6F37-6D736D70033D}"/>
              </a:ext>
            </a:extLst>
          </p:cNvPr>
          <p:cNvSpPr>
            <a:spLocks noGrp="1"/>
          </p:cNvSpPr>
          <p:nvPr>
            <p:custDataLst>
              <p:tags r:id="rId69"/>
            </p:custDataLst>
          </p:nvPr>
        </p:nvSpPr>
        <p:spPr bwMode="gray">
          <a:xfrm>
            <a:off x="5810250" y="32924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9DA6AC-DA05-4908-BCAA-551FD059FAD9}" type="datetime'''''''''''''''''''''''''''''''''''''''''0''''''''''''.9'''''''">
              <a:rPr lang="ja-JP" altLang="en-US" sz="1000" smtClean="0"/>
              <a:pPr marL="0" lvl="0" indent="0" algn="ctr">
                <a:spcBef>
                  <a:spcPct val="0"/>
                </a:spcBef>
                <a:buNone/>
              </a:pPr>
              <a:t>0.9</a:t>
            </a:fld>
            <a:endParaRPr kumimoji="1" lang="ja-JP" altLang="en-US" sz="1000" dirty="0">
              <a:sym typeface="+mn-lt"/>
            </a:endParaRPr>
          </a:p>
        </p:txBody>
      </p:sp>
      <p:sp>
        <p:nvSpPr>
          <p:cNvPr id="418" name="テキスト プレースホルダ 9">
            <a:extLst>
              <a:ext uri="{FF2B5EF4-FFF2-40B4-BE49-F238E27FC236}">
                <a16:creationId xmlns:a16="http://schemas.microsoft.com/office/drawing/2014/main" id="{EEA480AC-A006-AA22-F503-C87173CC09C7}"/>
              </a:ext>
            </a:extLst>
          </p:cNvPr>
          <p:cNvSpPr>
            <a:spLocks noGrp="1"/>
          </p:cNvSpPr>
          <p:nvPr>
            <p:custDataLst>
              <p:tags r:id="rId70"/>
            </p:custDataLst>
          </p:nvPr>
        </p:nvSpPr>
        <p:spPr bwMode="gray">
          <a:xfrm>
            <a:off x="5810250" y="35671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6EDDF9-4390-41C9-8D2F-2F815F066D97}" type="datetime'''''0''''''''''''''''''.''''''''''''''''''''''''3'">
              <a:rPr lang="ja-JP" altLang="en-US" sz="1000" smtClean="0"/>
              <a:pPr marL="0" lvl="0" indent="0" algn="ctr">
                <a:spcBef>
                  <a:spcPct val="0"/>
                </a:spcBef>
                <a:buNone/>
              </a:pPr>
              <a:t>0.3</a:t>
            </a:fld>
            <a:endParaRPr kumimoji="1" lang="ja-JP" altLang="en-US" sz="1000" dirty="0">
              <a:sym typeface="+mn-lt"/>
            </a:endParaRPr>
          </a:p>
        </p:txBody>
      </p:sp>
      <p:sp>
        <p:nvSpPr>
          <p:cNvPr id="322" name="テキスト プレースホルダ 9">
            <a:extLst>
              <a:ext uri="{FF2B5EF4-FFF2-40B4-BE49-F238E27FC236}">
                <a16:creationId xmlns:a16="http://schemas.microsoft.com/office/drawing/2014/main" id="{1DF0BDA9-0358-4E09-1617-19BE238CA8B0}"/>
              </a:ext>
            </a:extLst>
          </p:cNvPr>
          <p:cNvSpPr>
            <a:spLocks noGrp="1"/>
          </p:cNvSpPr>
          <p:nvPr>
            <p:custDataLst>
              <p:tags r:id="rId71"/>
            </p:custDataLst>
          </p:nvPr>
        </p:nvSpPr>
        <p:spPr bwMode="auto">
          <a:xfrm>
            <a:off x="5838825"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28FF6C-3C0A-4F67-83AB-05783E868203}" type="datetime'''''''''1''''''''''''''''''''''''''''''''''''6'''''''">
              <a:rPr lang="ja-JP" altLang="en-US" sz="1000" smtClean="0"/>
              <a:pPr/>
              <a:t>16</a:t>
            </a:fld>
            <a:endParaRPr kumimoji="1" lang="ja-JP" altLang="en-US" sz="1000" dirty="0">
              <a:sym typeface="+mn-lt"/>
            </a:endParaRPr>
          </a:p>
        </p:txBody>
      </p:sp>
      <p:sp>
        <p:nvSpPr>
          <p:cNvPr id="393" name="テキスト プレースホルダ 9">
            <a:extLst>
              <a:ext uri="{FF2B5EF4-FFF2-40B4-BE49-F238E27FC236}">
                <a16:creationId xmlns:a16="http://schemas.microsoft.com/office/drawing/2014/main" id="{E9812C0A-577D-1AFB-153A-1E8745FE0E04}"/>
              </a:ext>
            </a:extLst>
          </p:cNvPr>
          <p:cNvSpPr>
            <a:spLocks noGrp="1"/>
          </p:cNvSpPr>
          <p:nvPr>
            <p:custDataLst>
              <p:tags r:id="rId72"/>
            </p:custDataLst>
          </p:nvPr>
        </p:nvSpPr>
        <p:spPr bwMode="gray">
          <a:xfrm>
            <a:off x="6099174" y="32639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D2BF31-28AD-4C9A-85F2-EF5FFF31F200}" type="datetime'''''''''''''0''''''''''''''''.''9'''''''''''">
              <a:rPr lang="ja-JP" altLang="en-US" sz="1000" smtClean="0"/>
              <a:pPr/>
              <a:t>0.9</a:t>
            </a:fld>
            <a:endParaRPr kumimoji="1" lang="ja-JP" altLang="en-US" sz="1000" dirty="0">
              <a:sym typeface="+mn-lt"/>
            </a:endParaRPr>
          </a:p>
        </p:txBody>
      </p:sp>
      <p:sp>
        <p:nvSpPr>
          <p:cNvPr id="419" name="テキスト プレースホルダ 9">
            <a:extLst>
              <a:ext uri="{FF2B5EF4-FFF2-40B4-BE49-F238E27FC236}">
                <a16:creationId xmlns:a16="http://schemas.microsoft.com/office/drawing/2014/main" id="{2E846EEA-B694-4BD7-AD9A-6DCA7DA5EA19}"/>
              </a:ext>
            </a:extLst>
          </p:cNvPr>
          <p:cNvSpPr>
            <a:spLocks noGrp="1"/>
          </p:cNvSpPr>
          <p:nvPr>
            <p:custDataLst>
              <p:tags r:id="rId73"/>
            </p:custDataLst>
          </p:nvPr>
        </p:nvSpPr>
        <p:spPr bwMode="gray">
          <a:xfrm>
            <a:off x="6099174" y="35544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EEA772-13F8-444F-9D59-AD667F50177D}" type="datetime'''''''''''''''0''''''''''''''''''.''''4'''''''''''''''''''''">
              <a:rPr lang="ja-JP" altLang="en-US" sz="1000" smtClean="0"/>
              <a:pPr/>
              <a:t>0.4</a:t>
            </a:fld>
            <a:endParaRPr kumimoji="1" lang="ja-JP" altLang="en-US" sz="1000" dirty="0">
              <a:sym typeface="+mn-lt"/>
            </a:endParaRPr>
          </a:p>
        </p:txBody>
      </p:sp>
      <p:sp>
        <p:nvSpPr>
          <p:cNvPr id="323" name="テキスト プレースホルダ 9">
            <a:extLst>
              <a:ext uri="{FF2B5EF4-FFF2-40B4-BE49-F238E27FC236}">
                <a16:creationId xmlns:a16="http://schemas.microsoft.com/office/drawing/2014/main" id="{9EF5BF94-53D6-674F-4071-0293C60CAE68}"/>
              </a:ext>
            </a:extLst>
          </p:cNvPr>
          <p:cNvSpPr>
            <a:spLocks noGrp="1"/>
          </p:cNvSpPr>
          <p:nvPr>
            <p:custDataLst>
              <p:tags r:id="rId74"/>
            </p:custDataLst>
          </p:nvPr>
        </p:nvSpPr>
        <p:spPr bwMode="auto">
          <a:xfrm>
            <a:off x="6127750"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5C365A-686E-40E5-B0F9-800EACAEBC46}" type="datetime'''''''''''''1''''7'''''''''''''''''''''''''''">
              <a:rPr lang="ja-JP" altLang="en-US" sz="1000" smtClean="0"/>
              <a:pPr/>
              <a:t>17</a:t>
            </a:fld>
            <a:endParaRPr kumimoji="1" lang="ja-JP" altLang="en-US" sz="1000" dirty="0">
              <a:sym typeface="+mn-lt"/>
            </a:endParaRPr>
          </a:p>
        </p:txBody>
      </p:sp>
      <p:sp>
        <p:nvSpPr>
          <p:cNvPr id="394" name="テキスト プレースホルダ 9">
            <a:extLst>
              <a:ext uri="{FF2B5EF4-FFF2-40B4-BE49-F238E27FC236}">
                <a16:creationId xmlns:a16="http://schemas.microsoft.com/office/drawing/2014/main" id="{3712447E-EA89-5EAF-D685-52BAB8122B71}"/>
              </a:ext>
            </a:extLst>
          </p:cNvPr>
          <p:cNvSpPr>
            <a:spLocks noGrp="1"/>
          </p:cNvSpPr>
          <p:nvPr>
            <p:custDataLst>
              <p:tags r:id="rId75"/>
            </p:custDataLst>
          </p:nvPr>
        </p:nvSpPr>
        <p:spPr bwMode="gray">
          <a:xfrm>
            <a:off x="6386512" y="31972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2FED9F-9523-4C2F-A48C-5AD078887B38}" type="datetime'''''''''''''''''''''''''''1''.''''''''''''''''''''1'''">
              <a:rPr lang="ja-JP" altLang="en-US" sz="1000" smtClean="0"/>
              <a:pPr/>
              <a:t>1.1</a:t>
            </a:fld>
            <a:endParaRPr kumimoji="1" lang="ja-JP" altLang="en-US" sz="1000" dirty="0">
              <a:sym typeface="+mn-lt"/>
            </a:endParaRPr>
          </a:p>
        </p:txBody>
      </p:sp>
      <p:sp>
        <p:nvSpPr>
          <p:cNvPr id="401" name="テキスト プレースホルダ 9">
            <a:extLst>
              <a:ext uri="{FF2B5EF4-FFF2-40B4-BE49-F238E27FC236}">
                <a16:creationId xmlns:a16="http://schemas.microsoft.com/office/drawing/2014/main" id="{BD2733DA-210A-6530-7243-EEB80B952652}"/>
              </a:ext>
            </a:extLst>
          </p:cNvPr>
          <p:cNvSpPr>
            <a:spLocks noGrp="1"/>
          </p:cNvSpPr>
          <p:nvPr>
            <p:custDataLst>
              <p:tags r:id="rId76"/>
            </p:custDataLst>
          </p:nvPr>
        </p:nvSpPr>
        <p:spPr bwMode="gray">
          <a:xfrm>
            <a:off x="6386512" y="35417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C0C9A3-E537-46D2-8134-6D26D1CBE9F0}" type="datetime'''''0''''''''''''''''''''''''''''''''''''''''''''''.''''4'">
              <a:rPr lang="ja-JP" altLang="en-US" sz="1000" smtClean="0"/>
              <a:pPr/>
              <a:t>0.4</a:t>
            </a:fld>
            <a:endParaRPr kumimoji="1" lang="ja-JP" altLang="en-US" sz="1000" dirty="0">
              <a:sym typeface="+mn-lt"/>
            </a:endParaRPr>
          </a:p>
        </p:txBody>
      </p:sp>
      <p:sp>
        <p:nvSpPr>
          <p:cNvPr id="324" name="テキスト プレースホルダ 9">
            <a:extLst>
              <a:ext uri="{FF2B5EF4-FFF2-40B4-BE49-F238E27FC236}">
                <a16:creationId xmlns:a16="http://schemas.microsoft.com/office/drawing/2014/main" id="{82493262-25FA-38EB-63D2-78B2C32194CA}"/>
              </a:ext>
            </a:extLst>
          </p:cNvPr>
          <p:cNvSpPr>
            <a:spLocks noGrp="1"/>
          </p:cNvSpPr>
          <p:nvPr>
            <p:custDataLst>
              <p:tags r:id="rId77"/>
            </p:custDataLst>
          </p:nvPr>
        </p:nvSpPr>
        <p:spPr bwMode="auto">
          <a:xfrm>
            <a:off x="6415088"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FE5E11-E999-4C46-BDC9-24F3868DE596}" type="datetime'1''''''''''''''''''8'''''''">
              <a:rPr lang="ja-JP" altLang="en-US" sz="1000" smtClean="0"/>
              <a:pPr/>
              <a:t>18</a:t>
            </a:fld>
            <a:endParaRPr kumimoji="1" lang="ja-JP" altLang="en-US" sz="1000" dirty="0">
              <a:sym typeface="+mn-lt"/>
            </a:endParaRPr>
          </a:p>
        </p:txBody>
      </p:sp>
      <p:sp>
        <p:nvSpPr>
          <p:cNvPr id="395" name="テキスト プレースホルダ 9">
            <a:extLst>
              <a:ext uri="{FF2B5EF4-FFF2-40B4-BE49-F238E27FC236}">
                <a16:creationId xmlns:a16="http://schemas.microsoft.com/office/drawing/2014/main" id="{4868E529-33EC-9296-DE8E-718E05E3F897}"/>
              </a:ext>
            </a:extLst>
          </p:cNvPr>
          <p:cNvSpPr>
            <a:spLocks noGrp="1"/>
          </p:cNvSpPr>
          <p:nvPr>
            <p:custDataLst>
              <p:tags r:id="rId78"/>
            </p:custDataLst>
          </p:nvPr>
        </p:nvSpPr>
        <p:spPr bwMode="gray">
          <a:xfrm>
            <a:off x="6675437" y="31146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C48ADB-F599-4025-91CC-D6D86CE96E6B}" type="datetime'''1''''.''''''''''4'''''''''''''''''''''''''''''''''''''''''''">
              <a:rPr lang="ja-JP" altLang="en-US" sz="1000" smtClean="0"/>
              <a:pPr/>
              <a:t>1.4</a:t>
            </a:fld>
            <a:endParaRPr kumimoji="1" lang="ja-JP" altLang="en-US" sz="1000" dirty="0">
              <a:sym typeface="+mn-lt"/>
            </a:endParaRPr>
          </a:p>
        </p:txBody>
      </p:sp>
      <p:sp>
        <p:nvSpPr>
          <p:cNvPr id="421" name="テキスト プレースホルダ 9">
            <a:extLst>
              <a:ext uri="{FF2B5EF4-FFF2-40B4-BE49-F238E27FC236}">
                <a16:creationId xmlns:a16="http://schemas.microsoft.com/office/drawing/2014/main" id="{5979FAA9-6D27-B613-B406-7722A715B13B}"/>
              </a:ext>
            </a:extLst>
          </p:cNvPr>
          <p:cNvSpPr>
            <a:spLocks noGrp="1"/>
          </p:cNvSpPr>
          <p:nvPr>
            <p:custDataLst>
              <p:tags r:id="rId79"/>
            </p:custDataLst>
          </p:nvPr>
        </p:nvSpPr>
        <p:spPr bwMode="gray">
          <a:xfrm>
            <a:off x="6675437" y="35321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969918A-F520-4B14-9A72-8EEB864128C7}" type="datetime'''''''0''''''''.''''''''''''5'''''''''''''''''''''''''''''''">
              <a:rPr lang="ja-JP" altLang="en-US" sz="1000" smtClean="0"/>
              <a:pPr/>
              <a:t>0.5</a:t>
            </a:fld>
            <a:endParaRPr kumimoji="1" lang="ja-JP" altLang="en-US" sz="1000" dirty="0">
              <a:sym typeface="+mn-lt"/>
            </a:endParaRPr>
          </a:p>
        </p:txBody>
      </p:sp>
      <p:sp>
        <p:nvSpPr>
          <p:cNvPr id="325" name="テキスト プレースホルダ 9">
            <a:extLst>
              <a:ext uri="{FF2B5EF4-FFF2-40B4-BE49-F238E27FC236}">
                <a16:creationId xmlns:a16="http://schemas.microsoft.com/office/drawing/2014/main" id="{A568CA55-632A-CF64-384B-2A372041EB56}"/>
              </a:ext>
            </a:extLst>
          </p:cNvPr>
          <p:cNvSpPr>
            <a:spLocks noGrp="1"/>
          </p:cNvSpPr>
          <p:nvPr>
            <p:custDataLst>
              <p:tags r:id="rId80"/>
            </p:custDataLst>
          </p:nvPr>
        </p:nvSpPr>
        <p:spPr bwMode="auto">
          <a:xfrm>
            <a:off x="6704013"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4DC5872-B69F-4AB8-98F9-B876A0441356}" type="datetime'''1''''''''''''''''''''9'''''''''''''''''''''''''''''''">
              <a:rPr lang="ja-JP" altLang="en-US" sz="1000" smtClean="0"/>
              <a:pPr/>
              <a:t>19</a:t>
            </a:fld>
            <a:endParaRPr kumimoji="1" lang="ja-JP" altLang="en-US" sz="1000" dirty="0">
              <a:sym typeface="+mn-lt"/>
            </a:endParaRPr>
          </a:p>
        </p:txBody>
      </p:sp>
      <p:sp>
        <p:nvSpPr>
          <p:cNvPr id="396" name="テキスト プレースホルダ 9">
            <a:extLst>
              <a:ext uri="{FF2B5EF4-FFF2-40B4-BE49-F238E27FC236}">
                <a16:creationId xmlns:a16="http://schemas.microsoft.com/office/drawing/2014/main" id="{C96DE56D-B3F3-921B-1846-0EFA16177456}"/>
              </a:ext>
            </a:extLst>
          </p:cNvPr>
          <p:cNvSpPr>
            <a:spLocks noGrp="1"/>
          </p:cNvSpPr>
          <p:nvPr>
            <p:custDataLst>
              <p:tags r:id="rId81"/>
            </p:custDataLst>
          </p:nvPr>
        </p:nvSpPr>
        <p:spPr bwMode="gray">
          <a:xfrm>
            <a:off x="6964362" y="31337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D7513A-73C4-4EA0-9797-CE26FABC0269}" type="datetime'''1''''''''''''''''''''''''''''''''''''''''''''.2'''''''''">
              <a:rPr lang="ja-JP" altLang="en-US" sz="1000" smtClean="0"/>
              <a:pPr/>
              <a:t>1.2</a:t>
            </a:fld>
            <a:endParaRPr kumimoji="1" lang="ja-JP" altLang="en-US" sz="1000" dirty="0">
              <a:sym typeface="+mn-lt"/>
            </a:endParaRPr>
          </a:p>
        </p:txBody>
      </p:sp>
      <p:sp>
        <p:nvSpPr>
          <p:cNvPr id="422" name="テキスト プレースホルダ 9">
            <a:extLst>
              <a:ext uri="{FF2B5EF4-FFF2-40B4-BE49-F238E27FC236}">
                <a16:creationId xmlns:a16="http://schemas.microsoft.com/office/drawing/2014/main" id="{F5F50F1D-FCAB-0725-065E-1FCD9C7224AC}"/>
              </a:ext>
            </a:extLst>
          </p:cNvPr>
          <p:cNvSpPr>
            <a:spLocks noGrp="1"/>
          </p:cNvSpPr>
          <p:nvPr>
            <p:custDataLst>
              <p:tags r:id="rId82"/>
            </p:custDataLst>
          </p:nvPr>
        </p:nvSpPr>
        <p:spPr bwMode="gray">
          <a:xfrm>
            <a:off x="6964362" y="3521075"/>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C43692-7E62-411B-987C-1CD7F8261E74}" type="datetime'''''''''''''''0''''''''''''''''''''''''''''''.''''''5'">
              <a:rPr lang="ja-JP" altLang="en-US" sz="1000" smtClean="0"/>
              <a:pPr/>
              <a:t>0.5</a:t>
            </a:fld>
            <a:endParaRPr kumimoji="1" lang="ja-JP" altLang="en-US" sz="1000" dirty="0">
              <a:sym typeface="+mn-lt"/>
            </a:endParaRPr>
          </a:p>
        </p:txBody>
      </p:sp>
      <p:sp>
        <p:nvSpPr>
          <p:cNvPr id="326" name="テキスト プレースホルダ 9">
            <a:extLst>
              <a:ext uri="{FF2B5EF4-FFF2-40B4-BE49-F238E27FC236}">
                <a16:creationId xmlns:a16="http://schemas.microsoft.com/office/drawing/2014/main" id="{4BD266B7-D55F-B553-C370-1B338DB0C600}"/>
              </a:ext>
            </a:extLst>
          </p:cNvPr>
          <p:cNvSpPr>
            <a:spLocks noGrp="1"/>
          </p:cNvSpPr>
          <p:nvPr>
            <p:custDataLst>
              <p:tags r:id="rId83"/>
            </p:custDataLst>
          </p:nvPr>
        </p:nvSpPr>
        <p:spPr bwMode="auto">
          <a:xfrm>
            <a:off x="6992938"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575098-46D2-4904-95D1-56484F36A624}" type="datetime'''''''''''''''''''''''''''20'''''''''''''''''''''''">
              <a:rPr lang="ja-JP" altLang="en-US" sz="1000" smtClean="0"/>
              <a:pPr/>
              <a:t>20</a:t>
            </a:fld>
            <a:endParaRPr kumimoji="1" lang="ja-JP" altLang="en-US" sz="1000" dirty="0">
              <a:sym typeface="+mn-lt"/>
            </a:endParaRPr>
          </a:p>
        </p:txBody>
      </p:sp>
      <p:sp>
        <p:nvSpPr>
          <p:cNvPr id="397" name="テキスト プレースホルダ 9">
            <a:extLst>
              <a:ext uri="{FF2B5EF4-FFF2-40B4-BE49-F238E27FC236}">
                <a16:creationId xmlns:a16="http://schemas.microsoft.com/office/drawing/2014/main" id="{7813F67E-C8E4-F94E-C73B-958E5E1BD8FE}"/>
              </a:ext>
            </a:extLst>
          </p:cNvPr>
          <p:cNvSpPr>
            <a:spLocks noGrp="1"/>
          </p:cNvSpPr>
          <p:nvPr>
            <p:custDataLst>
              <p:tags r:id="rId84"/>
            </p:custDataLst>
          </p:nvPr>
        </p:nvSpPr>
        <p:spPr bwMode="gray">
          <a:xfrm>
            <a:off x="7253287" y="28765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7BB6CE-E687-430F-B403-97D4FFC2BBB6}" type="datetime'1.''''''''''''''''''1'''''">
              <a:rPr lang="ja-JP" altLang="en-US" sz="1000" smtClean="0"/>
              <a:pPr/>
              <a:t>1.1</a:t>
            </a:fld>
            <a:endParaRPr kumimoji="1" lang="ja-JP" altLang="en-US" sz="1000" dirty="0">
              <a:sym typeface="+mn-lt"/>
            </a:endParaRPr>
          </a:p>
        </p:txBody>
      </p:sp>
      <p:sp>
        <p:nvSpPr>
          <p:cNvPr id="423" name="テキスト プレースホルダ 9">
            <a:extLst>
              <a:ext uri="{FF2B5EF4-FFF2-40B4-BE49-F238E27FC236}">
                <a16:creationId xmlns:a16="http://schemas.microsoft.com/office/drawing/2014/main" id="{26121DA6-F4DB-F073-37A5-5B6F04C5D48E}"/>
              </a:ext>
            </a:extLst>
          </p:cNvPr>
          <p:cNvSpPr>
            <a:spLocks noGrp="1"/>
          </p:cNvSpPr>
          <p:nvPr>
            <p:custDataLst>
              <p:tags r:id="rId85"/>
            </p:custDataLst>
          </p:nvPr>
        </p:nvSpPr>
        <p:spPr bwMode="gray">
          <a:xfrm>
            <a:off x="7253287" y="3376613"/>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55D3EA-AF01-4BB9-9185-41C013702C7A}" type="datetime'''1''''''''''''''''''''''''''''''''''''''.''''''2'''''''''">
              <a:rPr lang="ja-JP" altLang="en-US" sz="1000" smtClean="0"/>
              <a:pPr/>
              <a:t>1.2</a:t>
            </a:fld>
            <a:endParaRPr kumimoji="1" lang="ja-JP" altLang="en-US" sz="1000" dirty="0">
              <a:sym typeface="+mn-lt"/>
            </a:endParaRPr>
          </a:p>
        </p:txBody>
      </p:sp>
      <p:sp>
        <p:nvSpPr>
          <p:cNvPr id="327" name="テキスト プレースホルダ 9">
            <a:extLst>
              <a:ext uri="{FF2B5EF4-FFF2-40B4-BE49-F238E27FC236}">
                <a16:creationId xmlns:a16="http://schemas.microsoft.com/office/drawing/2014/main" id="{DC9E5F87-FCC7-2EB6-FCA3-F3C4AD962CCC}"/>
              </a:ext>
            </a:extLst>
          </p:cNvPr>
          <p:cNvSpPr>
            <a:spLocks noGrp="1"/>
          </p:cNvSpPr>
          <p:nvPr>
            <p:custDataLst>
              <p:tags r:id="rId86"/>
            </p:custDataLst>
          </p:nvPr>
        </p:nvSpPr>
        <p:spPr bwMode="auto">
          <a:xfrm>
            <a:off x="7281863"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C010EB-1C38-41DE-A866-C1A90882F1BF}" type="datetime'''''''''2''''1'''''''''''''''''''''''''''">
              <a:rPr lang="ja-JP" altLang="en-US" sz="1000" smtClean="0"/>
              <a:pPr/>
              <a:t>21</a:t>
            </a:fld>
            <a:endParaRPr kumimoji="1" lang="ja-JP" altLang="en-US" sz="1000" dirty="0">
              <a:sym typeface="+mn-lt"/>
            </a:endParaRPr>
          </a:p>
        </p:txBody>
      </p:sp>
      <p:sp>
        <p:nvSpPr>
          <p:cNvPr id="398" name="テキスト プレースホルダ 9">
            <a:extLst>
              <a:ext uri="{FF2B5EF4-FFF2-40B4-BE49-F238E27FC236}">
                <a16:creationId xmlns:a16="http://schemas.microsoft.com/office/drawing/2014/main" id="{224EA26A-0BD9-16BC-9E4A-350667E9C0FB}"/>
              </a:ext>
            </a:extLst>
          </p:cNvPr>
          <p:cNvSpPr>
            <a:spLocks noGrp="1"/>
          </p:cNvSpPr>
          <p:nvPr>
            <p:custDataLst>
              <p:tags r:id="rId87"/>
            </p:custDataLst>
          </p:nvPr>
        </p:nvSpPr>
        <p:spPr bwMode="gray">
          <a:xfrm>
            <a:off x="7540624" y="316388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09C1C42-52F6-4405-ABF9-A2A345FA164E}" type="datetime'''''''''''''''''''''''''''''1''.2'''''''''''''''''">
              <a:rPr lang="ja-JP" altLang="en-US" sz="1000" smtClean="0"/>
              <a:pPr/>
              <a:t>1.2</a:t>
            </a:fld>
            <a:endParaRPr kumimoji="1" lang="ja-JP" altLang="en-US" sz="1000" dirty="0">
              <a:sym typeface="+mn-lt"/>
            </a:endParaRPr>
          </a:p>
        </p:txBody>
      </p:sp>
      <p:sp>
        <p:nvSpPr>
          <p:cNvPr id="420" name="テキスト プレースホルダ 9">
            <a:extLst>
              <a:ext uri="{FF2B5EF4-FFF2-40B4-BE49-F238E27FC236}">
                <a16:creationId xmlns:a16="http://schemas.microsoft.com/office/drawing/2014/main" id="{827EF253-BA96-DCC1-1E72-BF32EFA86308}"/>
              </a:ext>
            </a:extLst>
          </p:cNvPr>
          <p:cNvSpPr>
            <a:spLocks noGrp="1"/>
          </p:cNvSpPr>
          <p:nvPr>
            <p:custDataLst>
              <p:tags r:id="rId88"/>
            </p:custDataLst>
          </p:nvPr>
        </p:nvSpPr>
        <p:spPr bwMode="gray">
          <a:xfrm>
            <a:off x="7540624" y="3530600"/>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6C2063-6E89-46D0-81EB-BA46DD08D885}" type="datetime'''''''''''''0''''''''''''.''''''''''''''''''''5'''''''''''">
              <a:rPr lang="ja-JP" altLang="en-US" sz="1000" smtClean="0"/>
              <a:pPr/>
              <a:t>0.5</a:t>
            </a:fld>
            <a:endParaRPr kumimoji="1" lang="ja-JP" altLang="en-US" sz="1000" dirty="0">
              <a:sym typeface="+mn-lt"/>
            </a:endParaRPr>
          </a:p>
        </p:txBody>
      </p:sp>
      <p:sp>
        <p:nvSpPr>
          <p:cNvPr id="328" name="テキスト プレースホルダ 9">
            <a:extLst>
              <a:ext uri="{FF2B5EF4-FFF2-40B4-BE49-F238E27FC236}">
                <a16:creationId xmlns:a16="http://schemas.microsoft.com/office/drawing/2014/main" id="{20A8715D-2B5A-E3D0-8161-DD59D3D1CA46}"/>
              </a:ext>
            </a:extLst>
          </p:cNvPr>
          <p:cNvSpPr>
            <a:spLocks noGrp="1"/>
          </p:cNvSpPr>
          <p:nvPr>
            <p:custDataLst>
              <p:tags r:id="rId89"/>
            </p:custDataLst>
          </p:nvPr>
        </p:nvSpPr>
        <p:spPr bwMode="auto">
          <a:xfrm>
            <a:off x="7569200"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0D8145-6312-4264-A3B8-DAD0A2D9200D}" type="datetime'''2''''''''2'''">
              <a:rPr lang="ja-JP" altLang="en-US" sz="1000" smtClean="0"/>
              <a:pPr/>
              <a:t>22</a:t>
            </a:fld>
            <a:endParaRPr kumimoji="1" lang="ja-JP" altLang="en-US" sz="1000" dirty="0">
              <a:sym typeface="+mn-lt"/>
            </a:endParaRPr>
          </a:p>
        </p:txBody>
      </p:sp>
      <p:sp>
        <p:nvSpPr>
          <p:cNvPr id="399" name="テキスト プレースホルダ 9">
            <a:extLst>
              <a:ext uri="{FF2B5EF4-FFF2-40B4-BE49-F238E27FC236}">
                <a16:creationId xmlns:a16="http://schemas.microsoft.com/office/drawing/2014/main" id="{EAC569A2-98F6-E9E7-C04C-8599879FD481}"/>
              </a:ext>
            </a:extLst>
          </p:cNvPr>
          <p:cNvSpPr>
            <a:spLocks noGrp="1"/>
          </p:cNvSpPr>
          <p:nvPr>
            <p:custDataLst>
              <p:tags r:id="rId90"/>
            </p:custDataLst>
          </p:nvPr>
        </p:nvSpPr>
        <p:spPr bwMode="gray">
          <a:xfrm>
            <a:off x="7829549" y="31226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4C1125-7A2C-4279-AD0D-FCCB41CF9247}" type="datetime'''''1''''''''''.''''''''''''''''''''''''2'">
              <a:rPr lang="ja-JP" altLang="en-US" sz="1000" smtClean="0"/>
              <a:pPr/>
              <a:t>1.2</a:t>
            </a:fld>
            <a:endParaRPr kumimoji="1" lang="ja-JP" altLang="en-US" sz="1000" dirty="0">
              <a:sym typeface="+mn-lt"/>
            </a:endParaRPr>
          </a:p>
        </p:txBody>
      </p:sp>
      <p:sp>
        <p:nvSpPr>
          <p:cNvPr id="424" name="テキスト プレースホルダ 9">
            <a:extLst>
              <a:ext uri="{FF2B5EF4-FFF2-40B4-BE49-F238E27FC236}">
                <a16:creationId xmlns:a16="http://schemas.microsoft.com/office/drawing/2014/main" id="{AAAF1AD8-0EDC-F0E4-8373-D0F46D9ECF78}"/>
              </a:ext>
            </a:extLst>
          </p:cNvPr>
          <p:cNvSpPr>
            <a:spLocks noGrp="1"/>
          </p:cNvSpPr>
          <p:nvPr>
            <p:custDataLst>
              <p:tags r:id="rId91"/>
            </p:custDataLst>
          </p:nvPr>
        </p:nvSpPr>
        <p:spPr bwMode="gray">
          <a:xfrm>
            <a:off x="7829549" y="3519488"/>
            <a:ext cx="20955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40CC21-2D23-4B31-A0B9-DAD962A3D19F}" type="datetime'''''''''''''''0''.''''''''''''''''''''5'''''''''''''''''''''''">
              <a:rPr lang="ja-JP" altLang="en-US" sz="1000" smtClean="0"/>
              <a:pPr/>
              <a:t>0.5</a:t>
            </a:fld>
            <a:endParaRPr kumimoji="1" lang="ja-JP" altLang="en-US" sz="1000" dirty="0">
              <a:sym typeface="+mn-lt"/>
            </a:endParaRPr>
          </a:p>
        </p:txBody>
      </p:sp>
      <p:sp>
        <p:nvSpPr>
          <p:cNvPr id="329" name="テキスト プレースホルダ 9">
            <a:extLst>
              <a:ext uri="{FF2B5EF4-FFF2-40B4-BE49-F238E27FC236}">
                <a16:creationId xmlns:a16="http://schemas.microsoft.com/office/drawing/2014/main" id="{6300CDED-8A4F-0382-597D-588A50F87E72}"/>
              </a:ext>
            </a:extLst>
          </p:cNvPr>
          <p:cNvSpPr>
            <a:spLocks noGrp="1"/>
          </p:cNvSpPr>
          <p:nvPr>
            <p:custDataLst>
              <p:tags r:id="rId92"/>
            </p:custDataLst>
          </p:nvPr>
        </p:nvSpPr>
        <p:spPr bwMode="auto">
          <a:xfrm>
            <a:off x="7858125" y="38115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6DDE0C-0597-48BE-B9C9-09C6560308E4}" type="datetime'''''''''''''''''''''''''''''''''''''2''''''''''''3'''">
              <a:rPr lang="ja-JP" altLang="en-US" sz="1000" smtClean="0"/>
              <a:pPr/>
              <a:t>23</a:t>
            </a:fld>
            <a:endParaRPr kumimoji="1" lang="ja-JP" altLang="en-US" sz="1000" dirty="0">
              <a:sym typeface="+mn-lt"/>
            </a:endParaRPr>
          </a:p>
        </p:txBody>
      </p:sp>
      <p:sp>
        <p:nvSpPr>
          <p:cNvPr id="376" name="テキスト プレースホルダ 9">
            <a:extLst>
              <a:ext uri="{FF2B5EF4-FFF2-40B4-BE49-F238E27FC236}">
                <a16:creationId xmlns:a16="http://schemas.microsoft.com/office/drawing/2014/main" id="{E59E5D8E-6606-2170-6498-3E96175F482A}"/>
              </a:ext>
            </a:extLst>
          </p:cNvPr>
          <p:cNvSpPr>
            <a:spLocks noGrp="1"/>
          </p:cNvSpPr>
          <p:nvPr>
            <p:custDataLst>
              <p:tags r:id="rId93"/>
            </p:custDataLst>
          </p:nvPr>
        </p:nvSpPr>
        <p:spPr bwMode="gray">
          <a:xfrm>
            <a:off x="1239838" y="34877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9F3F793-AAEB-49C7-BD7F-5DEAB133DC3A}" type="datetime'''''''''''''0''''.''''''''''''''''4'''''''''''''''''">
              <a:rPr lang="ja-JP" altLang="en-US" sz="1000" smtClean="0"/>
              <a:pPr marL="0" lvl="0" indent="0" algn="ctr">
                <a:spcBef>
                  <a:spcPct val="0"/>
                </a:spcBef>
                <a:buNone/>
              </a:pPr>
              <a:t>0.4</a:t>
            </a:fld>
            <a:endParaRPr kumimoji="1" lang="ja-JP" altLang="en-US" sz="1000" dirty="0">
              <a:sym typeface="+mn-lt"/>
            </a:endParaRPr>
          </a:p>
        </p:txBody>
      </p:sp>
      <p:sp>
        <p:nvSpPr>
          <p:cNvPr id="442" name="テキスト プレースホルダ 9">
            <a:extLst>
              <a:ext uri="{FF2B5EF4-FFF2-40B4-BE49-F238E27FC236}">
                <a16:creationId xmlns:a16="http://schemas.microsoft.com/office/drawing/2014/main" id="{CFA044FD-0DD8-18A7-AEE2-606AAFDC4D71}"/>
              </a:ext>
            </a:extLst>
          </p:cNvPr>
          <p:cNvSpPr>
            <a:spLocks noGrp="1"/>
          </p:cNvSpPr>
          <p:nvPr>
            <p:custDataLst>
              <p:tags r:id="rId94"/>
            </p:custDataLst>
          </p:nvPr>
        </p:nvSpPr>
        <p:spPr bwMode="gray">
          <a:xfrm>
            <a:off x="1482724" y="32702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44C875-B8A8-40D3-9918-F8F4D89F27DA}" type="datetime'''''''''0.''''''6'''''''''''''''''''''''''''''''''''''''''''">
              <a:rPr lang="ja-JP" altLang="en-US" sz="1000" smtClean="0"/>
              <a:pPr/>
              <a:t>0.6</a:t>
            </a:fld>
            <a:endParaRPr kumimoji="1" lang="ja-JP" altLang="en-US" sz="1000" dirty="0">
              <a:sym typeface="+mn-lt"/>
            </a:endParaRPr>
          </a:p>
        </p:txBody>
      </p:sp>
      <p:sp>
        <p:nvSpPr>
          <p:cNvPr id="443" name="テキスト プレースホルダ 9">
            <a:extLst>
              <a:ext uri="{FF2B5EF4-FFF2-40B4-BE49-F238E27FC236}">
                <a16:creationId xmlns:a16="http://schemas.microsoft.com/office/drawing/2014/main" id="{0F2600D6-9BA0-C72D-2F43-326A58AB1560}"/>
              </a:ext>
            </a:extLst>
          </p:cNvPr>
          <p:cNvSpPr>
            <a:spLocks noGrp="1"/>
          </p:cNvSpPr>
          <p:nvPr>
            <p:custDataLst>
              <p:tags r:id="rId95"/>
            </p:custDataLst>
          </p:nvPr>
        </p:nvSpPr>
        <p:spPr bwMode="gray">
          <a:xfrm>
            <a:off x="1770062" y="32496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A1C973-BAE5-45B0-BC77-EE379E69F326}" type="datetime'''''''''''0''''''''''''.''''''''''''''''''6'''''''">
              <a:rPr lang="ja-JP" altLang="en-US" sz="1000" smtClean="0"/>
              <a:pPr/>
              <a:t>0.6</a:t>
            </a:fld>
            <a:endParaRPr kumimoji="1" lang="ja-JP" altLang="en-US" sz="1000" dirty="0">
              <a:sym typeface="+mn-lt"/>
            </a:endParaRPr>
          </a:p>
        </p:txBody>
      </p:sp>
      <p:sp>
        <p:nvSpPr>
          <p:cNvPr id="444" name="テキスト プレースホルダ 9">
            <a:extLst>
              <a:ext uri="{FF2B5EF4-FFF2-40B4-BE49-F238E27FC236}">
                <a16:creationId xmlns:a16="http://schemas.microsoft.com/office/drawing/2014/main" id="{5B3CDA74-9F36-59EA-12B4-F5D7395DE971}"/>
              </a:ext>
            </a:extLst>
          </p:cNvPr>
          <p:cNvSpPr>
            <a:spLocks noGrp="1"/>
          </p:cNvSpPr>
          <p:nvPr>
            <p:custDataLst>
              <p:tags r:id="rId96"/>
            </p:custDataLst>
          </p:nvPr>
        </p:nvSpPr>
        <p:spPr bwMode="gray">
          <a:xfrm>
            <a:off x="2058987" y="32496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19E0A1-2D05-4B1A-8C92-25191E684A6B}" type="datetime'''''''''''''''0''''''''.6'''''''''">
              <a:rPr lang="ja-JP" altLang="en-US" sz="1000" smtClean="0"/>
              <a:pPr/>
              <a:t>0.6</a:t>
            </a:fld>
            <a:endParaRPr kumimoji="1" lang="ja-JP" altLang="en-US" sz="1000" dirty="0">
              <a:sym typeface="+mn-lt"/>
            </a:endParaRPr>
          </a:p>
        </p:txBody>
      </p:sp>
      <p:sp>
        <p:nvSpPr>
          <p:cNvPr id="445" name="テキスト プレースホルダ 9">
            <a:extLst>
              <a:ext uri="{FF2B5EF4-FFF2-40B4-BE49-F238E27FC236}">
                <a16:creationId xmlns:a16="http://schemas.microsoft.com/office/drawing/2014/main" id="{B94B898A-3F4A-20F1-F0AA-77E6CCFAE8BA}"/>
              </a:ext>
            </a:extLst>
          </p:cNvPr>
          <p:cNvSpPr>
            <a:spLocks noGrp="1"/>
          </p:cNvSpPr>
          <p:nvPr>
            <p:custDataLst>
              <p:tags r:id="rId97"/>
            </p:custDataLst>
          </p:nvPr>
        </p:nvSpPr>
        <p:spPr bwMode="gray">
          <a:xfrm>
            <a:off x="2347912" y="32400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DE66EA-0950-4563-8F31-E46596212D50}" type="datetime'''0''''.7'''''''''''''''''''''''''''''''''''''''''''''''''''">
              <a:rPr lang="ja-JP" altLang="en-US" sz="1000" smtClean="0"/>
              <a:pPr/>
              <a:t>0.7</a:t>
            </a:fld>
            <a:endParaRPr kumimoji="1" lang="ja-JP" altLang="en-US" sz="1000" dirty="0">
              <a:sym typeface="+mn-lt"/>
            </a:endParaRPr>
          </a:p>
        </p:txBody>
      </p:sp>
      <p:sp>
        <p:nvSpPr>
          <p:cNvPr id="446" name="テキスト プレースホルダ 9">
            <a:extLst>
              <a:ext uri="{FF2B5EF4-FFF2-40B4-BE49-F238E27FC236}">
                <a16:creationId xmlns:a16="http://schemas.microsoft.com/office/drawing/2014/main" id="{6F55C9B0-AE6B-3CA7-81AA-A5FB294CB99C}"/>
              </a:ext>
            </a:extLst>
          </p:cNvPr>
          <p:cNvSpPr>
            <a:spLocks noGrp="1"/>
          </p:cNvSpPr>
          <p:nvPr>
            <p:custDataLst>
              <p:tags r:id="rId98"/>
            </p:custDataLst>
          </p:nvPr>
        </p:nvSpPr>
        <p:spPr bwMode="gray">
          <a:xfrm>
            <a:off x="2636837" y="3211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01F54F-CCD5-422C-AC25-DC0A5D12F8C5}" type="datetime'''''''''0''''''.7'''''''''''''">
              <a:rPr lang="ja-JP" altLang="en-US" sz="1000" smtClean="0"/>
              <a:pPr/>
              <a:t>0.7</a:t>
            </a:fld>
            <a:endParaRPr kumimoji="1" lang="ja-JP" altLang="en-US" sz="1000" dirty="0">
              <a:sym typeface="+mn-lt"/>
            </a:endParaRPr>
          </a:p>
        </p:txBody>
      </p:sp>
      <p:sp>
        <p:nvSpPr>
          <p:cNvPr id="447" name="テキスト プレースホルダ 9">
            <a:extLst>
              <a:ext uri="{FF2B5EF4-FFF2-40B4-BE49-F238E27FC236}">
                <a16:creationId xmlns:a16="http://schemas.microsoft.com/office/drawing/2014/main" id="{6640478D-B82B-CBBB-40CE-C3C20A691795}"/>
              </a:ext>
            </a:extLst>
          </p:cNvPr>
          <p:cNvSpPr>
            <a:spLocks noGrp="1"/>
          </p:cNvSpPr>
          <p:nvPr>
            <p:custDataLst>
              <p:tags r:id="rId99"/>
            </p:custDataLst>
          </p:nvPr>
        </p:nvSpPr>
        <p:spPr bwMode="gray">
          <a:xfrm>
            <a:off x="2924174" y="3241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AACA63-FE2B-44F0-AA43-1625ADE652B7}" type="datetime'''''0''''''''''''''''''''''.''''''''''''''''''''7'''">
              <a:rPr lang="ja-JP" altLang="en-US" sz="1000" smtClean="0"/>
              <a:pPr/>
              <a:t>0.7</a:t>
            </a:fld>
            <a:endParaRPr kumimoji="1" lang="ja-JP" altLang="en-US" sz="1000" dirty="0">
              <a:sym typeface="+mn-lt"/>
            </a:endParaRPr>
          </a:p>
        </p:txBody>
      </p:sp>
      <p:sp>
        <p:nvSpPr>
          <p:cNvPr id="448" name="テキスト プレースホルダ 9">
            <a:extLst>
              <a:ext uri="{FF2B5EF4-FFF2-40B4-BE49-F238E27FC236}">
                <a16:creationId xmlns:a16="http://schemas.microsoft.com/office/drawing/2014/main" id="{B0D6ACED-DD89-E60C-B443-1CDAF3C6393C}"/>
              </a:ext>
            </a:extLst>
          </p:cNvPr>
          <p:cNvSpPr>
            <a:spLocks noGrp="1"/>
          </p:cNvSpPr>
          <p:nvPr>
            <p:custDataLst>
              <p:tags r:id="rId100"/>
            </p:custDataLst>
          </p:nvPr>
        </p:nvSpPr>
        <p:spPr bwMode="gray">
          <a:xfrm>
            <a:off x="3213099" y="32988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8434F4-6966-4A28-8ACC-947899A09460}" type="datetime'''''''''''0''''''''''.''''''''''''''''''''''''5'''''''">
              <a:rPr lang="ja-JP" altLang="en-US" sz="1000" smtClean="0"/>
              <a:pPr/>
              <a:t>0.5</a:t>
            </a:fld>
            <a:endParaRPr kumimoji="1" lang="ja-JP" altLang="en-US" sz="1000" dirty="0">
              <a:sym typeface="+mn-lt"/>
            </a:endParaRPr>
          </a:p>
        </p:txBody>
      </p:sp>
      <p:sp>
        <p:nvSpPr>
          <p:cNvPr id="449" name="テキスト プレースホルダ 9">
            <a:extLst>
              <a:ext uri="{FF2B5EF4-FFF2-40B4-BE49-F238E27FC236}">
                <a16:creationId xmlns:a16="http://schemas.microsoft.com/office/drawing/2014/main" id="{BC7FEFA7-F7B7-9787-3704-D48DFFB3574C}"/>
              </a:ext>
            </a:extLst>
          </p:cNvPr>
          <p:cNvSpPr>
            <a:spLocks noGrp="1"/>
          </p:cNvSpPr>
          <p:nvPr>
            <p:custDataLst>
              <p:tags r:id="rId101"/>
            </p:custDataLst>
          </p:nvPr>
        </p:nvSpPr>
        <p:spPr bwMode="gray">
          <a:xfrm>
            <a:off x="3502024" y="3154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BFBCDD-EEB0-4012-B39F-8E1EA7C8C691}" type="datetime'''''''''''''''''''''''''''''''0''.9'''''''">
              <a:rPr lang="ja-JP" altLang="en-US" sz="1000" smtClean="0"/>
              <a:pPr/>
              <a:t>0.9</a:t>
            </a:fld>
            <a:endParaRPr kumimoji="1" lang="ja-JP" altLang="en-US" sz="1000" dirty="0">
              <a:sym typeface="+mn-lt"/>
            </a:endParaRPr>
          </a:p>
        </p:txBody>
      </p:sp>
      <p:sp>
        <p:nvSpPr>
          <p:cNvPr id="450" name="テキスト プレースホルダ 9">
            <a:extLst>
              <a:ext uri="{FF2B5EF4-FFF2-40B4-BE49-F238E27FC236}">
                <a16:creationId xmlns:a16="http://schemas.microsoft.com/office/drawing/2014/main" id="{B7712EAA-FD3D-3B15-57F5-C9C66FA64DF2}"/>
              </a:ext>
            </a:extLst>
          </p:cNvPr>
          <p:cNvSpPr>
            <a:spLocks noGrp="1"/>
          </p:cNvSpPr>
          <p:nvPr>
            <p:custDataLst>
              <p:tags r:id="rId102"/>
            </p:custDataLst>
          </p:nvPr>
        </p:nvSpPr>
        <p:spPr bwMode="gray">
          <a:xfrm>
            <a:off x="3790949" y="30892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804D97-FBE7-4E24-921B-E12E5272BA1A}" type="datetime'''''''''''''''''''''''''''''''''''''1''''''''.0'">
              <a:rPr lang="ja-JP" altLang="en-US" sz="1000" smtClean="0"/>
              <a:pPr/>
              <a:t>1.0</a:t>
            </a:fld>
            <a:endParaRPr kumimoji="1" lang="ja-JP" altLang="en-US" sz="1000" dirty="0">
              <a:sym typeface="+mn-lt"/>
            </a:endParaRPr>
          </a:p>
        </p:txBody>
      </p:sp>
      <p:sp>
        <p:nvSpPr>
          <p:cNvPr id="451" name="テキスト プレースホルダ 9">
            <a:extLst>
              <a:ext uri="{FF2B5EF4-FFF2-40B4-BE49-F238E27FC236}">
                <a16:creationId xmlns:a16="http://schemas.microsoft.com/office/drawing/2014/main" id="{5297B41E-81C9-9285-0698-B07F2E3ABE20}"/>
              </a:ext>
            </a:extLst>
          </p:cNvPr>
          <p:cNvSpPr>
            <a:spLocks noGrp="1"/>
          </p:cNvSpPr>
          <p:nvPr>
            <p:custDataLst>
              <p:tags r:id="rId103"/>
            </p:custDataLst>
          </p:nvPr>
        </p:nvSpPr>
        <p:spPr bwMode="gray">
          <a:xfrm>
            <a:off x="4078287" y="3105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A53E70-E01C-4F0D-9BF0-513CB99A8A66}" type="datetime'''''''''''''''''1''''''''''''''.''''''''0'''''''''''''''''''">
              <a:rPr lang="ja-JP" altLang="en-US" sz="1000" smtClean="0"/>
              <a:pPr/>
              <a:t>1.0</a:t>
            </a:fld>
            <a:endParaRPr kumimoji="1" lang="ja-JP" altLang="en-US" sz="1000" dirty="0">
              <a:sym typeface="+mn-lt"/>
            </a:endParaRPr>
          </a:p>
        </p:txBody>
      </p:sp>
      <p:sp>
        <p:nvSpPr>
          <p:cNvPr id="452" name="テキスト プレースホルダ 9">
            <a:extLst>
              <a:ext uri="{FF2B5EF4-FFF2-40B4-BE49-F238E27FC236}">
                <a16:creationId xmlns:a16="http://schemas.microsoft.com/office/drawing/2014/main" id="{46B3527A-DCEC-224C-9BCB-D3DC4A3867CF}"/>
              </a:ext>
            </a:extLst>
          </p:cNvPr>
          <p:cNvSpPr>
            <a:spLocks noGrp="1"/>
          </p:cNvSpPr>
          <p:nvPr>
            <p:custDataLst>
              <p:tags r:id="rId104"/>
            </p:custDataLst>
          </p:nvPr>
        </p:nvSpPr>
        <p:spPr bwMode="gray">
          <a:xfrm>
            <a:off x="4367212" y="3027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2A449E-C31F-4EB6-A7C4-BFA527771FEA}" type="datetime'''1.''''1'''''">
              <a:rPr lang="ja-JP" altLang="en-US" sz="1000" smtClean="0"/>
              <a:pPr/>
              <a:t>1.1</a:t>
            </a:fld>
            <a:endParaRPr kumimoji="1" lang="ja-JP" altLang="en-US" sz="1000" dirty="0">
              <a:sym typeface="+mn-lt"/>
            </a:endParaRPr>
          </a:p>
        </p:txBody>
      </p:sp>
      <p:sp>
        <p:nvSpPr>
          <p:cNvPr id="441" name="テキスト プレースホルダ 9">
            <a:extLst>
              <a:ext uri="{FF2B5EF4-FFF2-40B4-BE49-F238E27FC236}">
                <a16:creationId xmlns:a16="http://schemas.microsoft.com/office/drawing/2014/main" id="{A7311D5B-F417-C6E3-A339-E50E10DC1413}"/>
              </a:ext>
            </a:extLst>
          </p:cNvPr>
          <p:cNvSpPr>
            <a:spLocks noGrp="1"/>
          </p:cNvSpPr>
          <p:nvPr>
            <p:custDataLst>
              <p:tags r:id="rId105"/>
            </p:custDataLst>
          </p:nvPr>
        </p:nvSpPr>
        <p:spPr bwMode="gray">
          <a:xfrm>
            <a:off x="1193799" y="3286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1EC12A-E74E-431E-A95E-79CF5D5D1BEA}" type="datetime'''''''''''0''''.6'''''''''''''''''''''''''''''''''''''">
              <a:rPr lang="ja-JP" altLang="en-US" sz="1000" smtClean="0"/>
              <a:pPr/>
              <a:t>0.6</a:t>
            </a:fld>
            <a:endParaRPr kumimoji="1" lang="ja-JP" altLang="en-US" sz="1000" dirty="0">
              <a:sym typeface="+mn-lt"/>
            </a:endParaRPr>
          </a:p>
        </p:txBody>
      </p:sp>
      <p:sp>
        <p:nvSpPr>
          <p:cNvPr id="454" name="テキスト プレースホルダ 9">
            <a:extLst>
              <a:ext uri="{FF2B5EF4-FFF2-40B4-BE49-F238E27FC236}">
                <a16:creationId xmlns:a16="http://schemas.microsoft.com/office/drawing/2014/main" id="{3AB87671-B51E-6930-E3AD-C3F1DBD66E87}"/>
              </a:ext>
            </a:extLst>
          </p:cNvPr>
          <p:cNvSpPr>
            <a:spLocks noGrp="1"/>
          </p:cNvSpPr>
          <p:nvPr>
            <p:custDataLst>
              <p:tags r:id="rId106"/>
            </p:custDataLst>
          </p:nvPr>
        </p:nvSpPr>
        <p:spPr bwMode="gray">
          <a:xfrm>
            <a:off x="4945062" y="3060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426B8E-E682-4A04-BB1E-FBB79260B50B}" type="datetime'''''''''''''''''''''''''''''1''''.''''''''''''''''''1'">
              <a:rPr lang="ja-JP" altLang="en-US" sz="1000" smtClean="0"/>
              <a:pPr/>
              <a:t>1.1</a:t>
            </a:fld>
            <a:endParaRPr kumimoji="1" lang="ja-JP" altLang="en-US" sz="1000" dirty="0">
              <a:sym typeface="+mn-lt"/>
            </a:endParaRPr>
          </a:p>
        </p:txBody>
      </p:sp>
      <p:sp>
        <p:nvSpPr>
          <p:cNvPr id="455" name="テキスト プレースホルダ 9">
            <a:extLst>
              <a:ext uri="{FF2B5EF4-FFF2-40B4-BE49-F238E27FC236}">
                <a16:creationId xmlns:a16="http://schemas.microsoft.com/office/drawing/2014/main" id="{2E61B667-C50F-2400-710C-88DD14DF9A1D}"/>
              </a:ext>
            </a:extLst>
          </p:cNvPr>
          <p:cNvSpPr>
            <a:spLocks noGrp="1"/>
          </p:cNvSpPr>
          <p:nvPr>
            <p:custDataLst>
              <p:tags r:id="rId107"/>
            </p:custDataLst>
          </p:nvPr>
        </p:nvSpPr>
        <p:spPr bwMode="gray">
          <a:xfrm>
            <a:off x="5232399" y="3087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D61B1B-D3EE-48BB-92DE-E874CA9F3A1B}" type="datetime'''''''''''''''''''''''1''''''''''''''.''''''''''''''0'''''">
              <a:rPr lang="ja-JP" altLang="en-US" sz="1000" smtClean="0"/>
              <a:pPr/>
              <a:t>1.0</a:t>
            </a:fld>
            <a:endParaRPr kumimoji="1" lang="ja-JP" altLang="en-US" sz="1000" dirty="0">
              <a:sym typeface="+mn-lt"/>
            </a:endParaRPr>
          </a:p>
        </p:txBody>
      </p:sp>
      <p:sp>
        <p:nvSpPr>
          <p:cNvPr id="456" name="テキスト プレースホルダ 9">
            <a:extLst>
              <a:ext uri="{FF2B5EF4-FFF2-40B4-BE49-F238E27FC236}">
                <a16:creationId xmlns:a16="http://schemas.microsoft.com/office/drawing/2014/main" id="{7338B548-939A-7823-FDDA-6C4F83C2BFDA}"/>
              </a:ext>
            </a:extLst>
          </p:cNvPr>
          <p:cNvSpPr>
            <a:spLocks noGrp="1"/>
          </p:cNvSpPr>
          <p:nvPr>
            <p:custDataLst>
              <p:tags r:id="rId108"/>
            </p:custDataLst>
          </p:nvPr>
        </p:nvSpPr>
        <p:spPr bwMode="gray">
          <a:xfrm>
            <a:off x="5521324" y="30638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6E81AAC-C102-46F4-ABFA-8AD407A2A142}" type="datetime'''1''''''''''''''''''''''''''''.''''''1'''''''">
              <a:rPr lang="ja-JP" altLang="en-US" sz="1000" smtClean="0"/>
              <a:pPr/>
              <a:t>1.1</a:t>
            </a:fld>
            <a:endParaRPr kumimoji="1" lang="ja-JP" altLang="en-US" sz="1000" dirty="0">
              <a:sym typeface="+mn-lt"/>
            </a:endParaRPr>
          </a:p>
        </p:txBody>
      </p:sp>
      <p:sp>
        <p:nvSpPr>
          <p:cNvPr id="457" name="テキスト プレースホルダ 9">
            <a:extLst>
              <a:ext uri="{FF2B5EF4-FFF2-40B4-BE49-F238E27FC236}">
                <a16:creationId xmlns:a16="http://schemas.microsoft.com/office/drawing/2014/main" id="{0D8AE295-3CFA-C07F-080C-6D8ED1DFC0F5}"/>
              </a:ext>
            </a:extLst>
          </p:cNvPr>
          <p:cNvSpPr>
            <a:spLocks noGrp="1"/>
          </p:cNvSpPr>
          <p:nvPr>
            <p:custDataLst>
              <p:tags r:id="rId109"/>
            </p:custDataLst>
          </p:nvPr>
        </p:nvSpPr>
        <p:spPr bwMode="gray">
          <a:xfrm>
            <a:off x="5810249" y="29876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2DC7F4-8762-42EB-84AD-2C0432A55597}" type="datetime'''''''''''''''1''''''''''''''''''.2'''''''''''">
              <a:rPr lang="ja-JP" altLang="en-US" sz="1000" smtClean="0"/>
              <a:pPr/>
              <a:t>1.2</a:t>
            </a:fld>
            <a:endParaRPr kumimoji="1" lang="ja-JP" altLang="en-US" sz="1000" dirty="0">
              <a:sym typeface="+mn-lt"/>
            </a:endParaRPr>
          </a:p>
        </p:txBody>
      </p:sp>
      <p:sp>
        <p:nvSpPr>
          <p:cNvPr id="458" name="テキスト プレースホルダ 9">
            <a:extLst>
              <a:ext uri="{FF2B5EF4-FFF2-40B4-BE49-F238E27FC236}">
                <a16:creationId xmlns:a16="http://schemas.microsoft.com/office/drawing/2014/main" id="{E6D30D49-22E1-21BD-BFE6-3FA13D304D47}"/>
              </a:ext>
            </a:extLst>
          </p:cNvPr>
          <p:cNvSpPr>
            <a:spLocks noGrp="1"/>
          </p:cNvSpPr>
          <p:nvPr>
            <p:custDataLst>
              <p:tags r:id="rId110"/>
            </p:custDataLst>
          </p:nvPr>
        </p:nvSpPr>
        <p:spPr bwMode="gray">
          <a:xfrm>
            <a:off x="6099174" y="2955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F3D193-7F32-4005-A717-CB1CFB7F64CB}" type="datetime'''''''''''''''''1''''''''''''''''.''''''''3'''''''''''">
              <a:rPr lang="ja-JP" altLang="en-US" sz="1000" smtClean="0"/>
              <a:pPr/>
              <a:t>1.3</a:t>
            </a:fld>
            <a:endParaRPr kumimoji="1" lang="ja-JP" altLang="en-US" sz="1000" dirty="0">
              <a:sym typeface="+mn-lt"/>
            </a:endParaRPr>
          </a:p>
        </p:txBody>
      </p:sp>
      <p:sp>
        <p:nvSpPr>
          <p:cNvPr id="459" name="テキスト プレースホルダ 9">
            <a:extLst>
              <a:ext uri="{FF2B5EF4-FFF2-40B4-BE49-F238E27FC236}">
                <a16:creationId xmlns:a16="http://schemas.microsoft.com/office/drawing/2014/main" id="{BD8F4563-DA92-0A31-D7E3-E3280D4E3D6E}"/>
              </a:ext>
            </a:extLst>
          </p:cNvPr>
          <p:cNvSpPr>
            <a:spLocks noGrp="1"/>
          </p:cNvSpPr>
          <p:nvPr>
            <p:custDataLst>
              <p:tags r:id="rId111"/>
            </p:custDataLst>
          </p:nvPr>
        </p:nvSpPr>
        <p:spPr bwMode="gray">
          <a:xfrm>
            <a:off x="6386512" y="2851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FE98D0-C02B-4E64-A438-0504B1AAA7CA}" type="datetime'''''''''''''''''''''''''''1''''''.''''''''''''''''''''5'''''''">
              <a:rPr lang="ja-JP" altLang="en-US" sz="1000" smtClean="0"/>
              <a:pPr/>
              <a:t>1.5</a:t>
            </a:fld>
            <a:endParaRPr kumimoji="1" lang="ja-JP" altLang="en-US" sz="1000" dirty="0">
              <a:sym typeface="+mn-lt"/>
            </a:endParaRPr>
          </a:p>
        </p:txBody>
      </p:sp>
      <p:sp>
        <p:nvSpPr>
          <p:cNvPr id="460" name="テキスト プレースホルダ 9">
            <a:extLst>
              <a:ext uri="{FF2B5EF4-FFF2-40B4-BE49-F238E27FC236}">
                <a16:creationId xmlns:a16="http://schemas.microsoft.com/office/drawing/2014/main" id="{01DDAF6D-24F8-C32F-2258-C5CF94407330}"/>
              </a:ext>
            </a:extLst>
          </p:cNvPr>
          <p:cNvSpPr>
            <a:spLocks noGrp="1"/>
          </p:cNvSpPr>
          <p:nvPr>
            <p:custDataLst>
              <p:tags r:id="rId112"/>
            </p:custDataLst>
          </p:nvPr>
        </p:nvSpPr>
        <p:spPr bwMode="gray">
          <a:xfrm>
            <a:off x="6675437" y="2703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B8253E-6644-4CBB-B66E-8C2A47909EC7}" type="datetime'''''''''''''''''''''1''''.''''''''''''''''''''''''''9'''''''">
              <a:rPr lang="ja-JP" altLang="en-US" sz="1000" smtClean="0"/>
              <a:pPr/>
              <a:t>1.9</a:t>
            </a:fld>
            <a:endParaRPr kumimoji="1" lang="ja-JP" altLang="en-US" sz="1000" dirty="0">
              <a:sym typeface="+mn-lt"/>
            </a:endParaRPr>
          </a:p>
        </p:txBody>
      </p:sp>
      <p:sp>
        <p:nvSpPr>
          <p:cNvPr id="461" name="テキスト プレースホルダ 9">
            <a:extLst>
              <a:ext uri="{FF2B5EF4-FFF2-40B4-BE49-F238E27FC236}">
                <a16:creationId xmlns:a16="http://schemas.microsoft.com/office/drawing/2014/main" id="{F34D0E72-C905-BAF4-A0ED-CC30AEA6BF0B}"/>
              </a:ext>
            </a:extLst>
          </p:cNvPr>
          <p:cNvSpPr>
            <a:spLocks noGrp="1"/>
          </p:cNvSpPr>
          <p:nvPr>
            <p:custDataLst>
              <p:tags r:id="rId113"/>
            </p:custDataLst>
          </p:nvPr>
        </p:nvSpPr>
        <p:spPr bwMode="gray">
          <a:xfrm>
            <a:off x="6964362" y="27654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A4DDF4-0D37-47EC-8D2B-388E7B336B71}" type="datetime'''''''''''''''''1''''''''''''''''''''''''''.''7'''''''''''''''">
              <a:rPr lang="ja-JP" altLang="en-US" sz="1000" smtClean="0"/>
              <a:pPr/>
              <a:t>1.7</a:t>
            </a:fld>
            <a:endParaRPr kumimoji="1" lang="ja-JP" altLang="en-US" sz="1000" dirty="0">
              <a:sym typeface="+mn-lt"/>
            </a:endParaRPr>
          </a:p>
        </p:txBody>
      </p:sp>
      <p:sp>
        <p:nvSpPr>
          <p:cNvPr id="462" name="テキスト プレースホルダ 9">
            <a:extLst>
              <a:ext uri="{FF2B5EF4-FFF2-40B4-BE49-F238E27FC236}">
                <a16:creationId xmlns:a16="http://schemas.microsoft.com/office/drawing/2014/main" id="{3753E398-5FE3-1DA2-82F2-0FC1FB4FF4FD}"/>
              </a:ext>
            </a:extLst>
          </p:cNvPr>
          <p:cNvSpPr>
            <a:spLocks noGrp="1"/>
          </p:cNvSpPr>
          <p:nvPr>
            <p:custDataLst>
              <p:tags r:id="rId114"/>
            </p:custDataLst>
          </p:nvPr>
        </p:nvSpPr>
        <p:spPr bwMode="gray">
          <a:xfrm>
            <a:off x="7253287" y="25400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CAA020-2AC4-4DFB-BD2A-D3DF64668AF6}" type="datetime'''''''2''''''''''''''.''''''''''2'''''''''''''''''''''">
              <a:rPr lang="ja-JP" altLang="en-US" sz="1000" smtClean="0"/>
              <a:pPr/>
              <a:t>2.2</a:t>
            </a:fld>
            <a:endParaRPr kumimoji="1" lang="ja-JP" altLang="en-US" sz="1000" dirty="0">
              <a:sym typeface="+mn-lt"/>
            </a:endParaRPr>
          </a:p>
        </p:txBody>
      </p:sp>
      <p:sp>
        <p:nvSpPr>
          <p:cNvPr id="463" name="テキスト プレースホルダ 9">
            <a:extLst>
              <a:ext uri="{FF2B5EF4-FFF2-40B4-BE49-F238E27FC236}">
                <a16:creationId xmlns:a16="http://schemas.microsoft.com/office/drawing/2014/main" id="{DAE66935-C47B-284F-E7C9-B467CBC71285}"/>
              </a:ext>
            </a:extLst>
          </p:cNvPr>
          <p:cNvSpPr>
            <a:spLocks noGrp="1"/>
          </p:cNvSpPr>
          <p:nvPr>
            <p:custDataLst>
              <p:tags r:id="rId115"/>
            </p:custDataLst>
          </p:nvPr>
        </p:nvSpPr>
        <p:spPr bwMode="gray">
          <a:xfrm>
            <a:off x="7540624" y="28051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328A48-516A-4A76-91E4-4A696BE1303A}" type="datetime'''''''''''''''''''''''''''''''''''1''''''.6'''">
              <a:rPr lang="ja-JP" altLang="en-US" sz="1000" smtClean="0"/>
              <a:pPr/>
              <a:t>1.6</a:t>
            </a:fld>
            <a:endParaRPr kumimoji="1" lang="ja-JP" altLang="en-US" sz="1000" dirty="0">
              <a:sym typeface="+mn-lt"/>
            </a:endParaRPr>
          </a:p>
        </p:txBody>
      </p:sp>
      <p:sp>
        <p:nvSpPr>
          <p:cNvPr id="464" name="テキスト プレースホルダ 9">
            <a:extLst>
              <a:ext uri="{FF2B5EF4-FFF2-40B4-BE49-F238E27FC236}">
                <a16:creationId xmlns:a16="http://schemas.microsoft.com/office/drawing/2014/main" id="{6EBC2415-C190-B8EC-F8C6-3729AC703AC3}"/>
              </a:ext>
            </a:extLst>
          </p:cNvPr>
          <p:cNvSpPr>
            <a:spLocks noGrp="1"/>
          </p:cNvSpPr>
          <p:nvPr>
            <p:custDataLst>
              <p:tags r:id="rId116"/>
            </p:custDataLst>
          </p:nvPr>
        </p:nvSpPr>
        <p:spPr bwMode="gray">
          <a:xfrm>
            <a:off x="7829549" y="27447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4A95EB-A563-416D-9C3A-2CDF326FA34E}" type="datetime'1''''''''''''''''''.''8'''''''">
              <a:rPr lang="ja-JP" altLang="en-US" sz="1000" smtClean="0"/>
              <a:pPr/>
              <a:t>1.8</a:t>
            </a:fld>
            <a:endParaRPr kumimoji="1" lang="ja-JP" altLang="en-US" sz="1000" dirty="0">
              <a:sym typeface="+mn-lt"/>
            </a:endParaRPr>
          </a:p>
        </p:txBody>
      </p:sp>
      <p:sp>
        <p:nvSpPr>
          <p:cNvPr id="453" name="テキスト プレースホルダ 9">
            <a:extLst>
              <a:ext uri="{FF2B5EF4-FFF2-40B4-BE49-F238E27FC236}">
                <a16:creationId xmlns:a16="http://schemas.microsoft.com/office/drawing/2014/main" id="{B860FB76-6331-19ED-7012-40FF625A3C3F}"/>
              </a:ext>
            </a:extLst>
          </p:cNvPr>
          <p:cNvSpPr>
            <a:spLocks noGrp="1"/>
          </p:cNvSpPr>
          <p:nvPr>
            <p:custDataLst>
              <p:tags r:id="rId117"/>
            </p:custDataLst>
          </p:nvPr>
        </p:nvSpPr>
        <p:spPr bwMode="gray">
          <a:xfrm>
            <a:off x="4656137" y="30432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8AD214-C2AC-4872-BA76-94EBA52266C1}" type="datetime'''''''''''''1''''''''.''''''''''''''1'''''''''''''''''''''">
              <a:rPr lang="ja-JP" altLang="en-US" sz="1000" smtClean="0"/>
              <a:pPr/>
              <a:t>1.1</a:t>
            </a:fld>
            <a:endParaRPr kumimoji="1" lang="ja-JP" altLang="en-US" sz="1000" dirty="0">
              <a:sym typeface="+mn-lt"/>
            </a:endParaRPr>
          </a:p>
        </p:txBody>
      </p:sp>
      <p:graphicFrame>
        <p:nvGraphicFramePr>
          <p:cNvPr id="855" name="Chart 854">
            <a:extLst>
              <a:ext uri="{FF2B5EF4-FFF2-40B4-BE49-F238E27FC236}">
                <a16:creationId xmlns:a16="http://schemas.microsoft.com/office/drawing/2014/main" id="{B32821E3-F412-8E20-B938-C21F298FBCF5}"/>
              </a:ext>
            </a:extLst>
          </p:cNvPr>
          <p:cNvGraphicFramePr/>
          <p:nvPr>
            <p:custDataLst>
              <p:tags r:id="rId118"/>
            </p:custDataLst>
            <p:extLst>
              <p:ext uri="{D42A27DB-BD31-4B8C-83A1-F6EECF244321}">
                <p14:modId xmlns:p14="http://schemas.microsoft.com/office/powerpoint/2010/main" val="480543924"/>
              </p:ext>
            </p:extLst>
          </p:nvPr>
        </p:nvGraphicFramePr>
        <p:xfrm>
          <a:off x="712788" y="4397375"/>
          <a:ext cx="8643937" cy="1747838"/>
        </p:xfrm>
        <a:graphic>
          <a:graphicData uri="http://schemas.openxmlformats.org/drawingml/2006/chart">
            <c:chart xmlns:c="http://schemas.openxmlformats.org/drawingml/2006/chart" xmlns:r="http://schemas.openxmlformats.org/officeDocument/2006/relationships" r:id="rId194"/>
          </a:graphicData>
        </a:graphic>
      </p:graphicFrame>
      <p:sp>
        <p:nvSpPr>
          <p:cNvPr id="595" name="テキスト プレースホルダ 9">
            <a:extLst>
              <a:ext uri="{FF2B5EF4-FFF2-40B4-BE49-F238E27FC236}">
                <a16:creationId xmlns:a16="http://schemas.microsoft.com/office/drawing/2014/main" id="{4C8ECE37-D3C0-6F40-7677-D162A94CD7C8}"/>
              </a:ext>
            </a:extLst>
          </p:cNvPr>
          <p:cNvSpPr>
            <a:spLocks noGrp="1"/>
          </p:cNvSpPr>
          <p:nvPr>
            <p:custDataLst>
              <p:tags r:id="rId119"/>
            </p:custDataLst>
          </p:nvPr>
        </p:nvSpPr>
        <p:spPr bwMode="gray">
          <a:xfrm>
            <a:off x="1217613" y="582612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5F92B7-6DAD-4F16-BA2E-9DA3E88854BC}" type="datetime'''''''''''''''''''''''''''''''''''''''''''''''''4'''''">
              <a:rPr lang="ja-JP" altLang="en-US" sz="1000" smtClean="0">
                <a:effectLst/>
                <a:sym typeface="+mn-lt"/>
              </a:rPr>
              <a:pPr marL="0" lvl="0" indent="0" algn="ctr">
                <a:spcBef>
                  <a:spcPct val="0"/>
                </a:spcBef>
                <a:buNone/>
              </a:pPr>
              <a:t>4</a:t>
            </a:fld>
            <a:endParaRPr kumimoji="1" lang="ja-JP" altLang="en-US" sz="1000" dirty="0">
              <a:sym typeface="+mn-lt"/>
            </a:endParaRPr>
          </a:p>
        </p:txBody>
      </p:sp>
      <p:sp>
        <p:nvSpPr>
          <p:cNvPr id="626" name="テキスト プレースホルダ 9">
            <a:extLst>
              <a:ext uri="{FF2B5EF4-FFF2-40B4-BE49-F238E27FC236}">
                <a16:creationId xmlns:a16="http://schemas.microsoft.com/office/drawing/2014/main" id="{FBA53D98-F5F3-36DE-A319-6810BFEDD8D5}"/>
              </a:ext>
            </a:extLst>
          </p:cNvPr>
          <p:cNvSpPr>
            <a:spLocks noGrp="1"/>
          </p:cNvSpPr>
          <p:nvPr>
            <p:custDataLst>
              <p:tags r:id="rId120"/>
            </p:custDataLst>
          </p:nvPr>
        </p:nvSpPr>
        <p:spPr bwMode="gray">
          <a:xfrm>
            <a:off x="1627188" y="5730875"/>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CAC9A94-CB6B-48C7-A7BC-381DDFA143F5}"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596" name="テキスト プレースホルダ 9">
            <a:extLst>
              <a:ext uri="{FF2B5EF4-FFF2-40B4-BE49-F238E27FC236}">
                <a16:creationId xmlns:a16="http://schemas.microsoft.com/office/drawing/2014/main" id="{77897A4B-2185-7402-C575-7568B454E5F6}"/>
              </a:ext>
            </a:extLst>
          </p:cNvPr>
          <p:cNvSpPr>
            <a:spLocks noGrp="1"/>
          </p:cNvSpPr>
          <p:nvPr>
            <p:custDataLst>
              <p:tags r:id="rId121"/>
            </p:custDataLst>
          </p:nvPr>
        </p:nvSpPr>
        <p:spPr bwMode="gray">
          <a:xfrm>
            <a:off x="1555750" y="582612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976166-DE7D-4102-9D81-F511ED3AE763}" type="datetime'''''''4'''''''''''''''''''''''''''''''">
              <a:rPr lang="ja-JP" altLang="en-US" sz="1000" smtClean="0">
                <a:effectLst/>
                <a:sym typeface="+mn-lt"/>
              </a:rPr>
              <a:pPr marL="0" lvl="0" indent="0" algn="ctr">
                <a:spcBef>
                  <a:spcPct val="0"/>
                </a:spcBef>
                <a:buNone/>
              </a:pPr>
              <a:t>4</a:t>
            </a:fld>
            <a:endParaRPr kumimoji="1" lang="ja-JP" altLang="en-US" sz="1000" dirty="0">
              <a:sym typeface="+mn-lt"/>
            </a:endParaRPr>
          </a:p>
        </p:txBody>
      </p:sp>
      <p:sp>
        <p:nvSpPr>
          <p:cNvPr id="634" name="テキスト プレースホルダ 9">
            <a:extLst>
              <a:ext uri="{FF2B5EF4-FFF2-40B4-BE49-F238E27FC236}">
                <a16:creationId xmlns:a16="http://schemas.microsoft.com/office/drawing/2014/main" id="{C7F42704-8031-9377-7701-E056241E4DE5}"/>
              </a:ext>
            </a:extLst>
          </p:cNvPr>
          <p:cNvSpPr>
            <a:spLocks noGrp="1"/>
          </p:cNvSpPr>
          <p:nvPr>
            <p:custDataLst>
              <p:tags r:id="rId122"/>
            </p:custDataLst>
          </p:nvPr>
        </p:nvSpPr>
        <p:spPr bwMode="gray">
          <a:xfrm>
            <a:off x="1965325" y="5716588"/>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6EA70C-7FF7-4FC6-BC94-297293CA5231}"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597" name="テキスト プレースホルダ 9">
            <a:extLst>
              <a:ext uri="{FF2B5EF4-FFF2-40B4-BE49-F238E27FC236}">
                <a16:creationId xmlns:a16="http://schemas.microsoft.com/office/drawing/2014/main" id="{5DD31752-80A0-1DAC-6A19-44F8E4827976}"/>
              </a:ext>
            </a:extLst>
          </p:cNvPr>
          <p:cNvSpPr>
            <a:spLocks noGrp="1"/>
          </p:cNvSpPr>
          <p:nvPr>
            <p:custDataLst>
              <p:tags r:id="rId123"/>
            </p:custDataLst>
          </p:nvPr>
        </p:nvSpPr>
        <p:spPr bwMode="gray">
          <a:xfrm>
            <a:off x="1893888" y="5821363"/>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9242E8C-C63A-47C0-8BA4-21CB6F58BD71}" type="datetime'''''''''''''''''''''''''''''5'''''''''''''''''''''''">
              <a:rPr lang="ja-JP" altLang="en-US" sz="1000" smtClean="0">
                <a:effectLst/>
                <a:sym typeface="+mn-lt"/>
              </a:rPr>
              <a:pPr marL="0" lvl="0" indent="0" algn="ctr">
                <a:spcBef>
                  <a:spcPct val="0"/>
                </a:spcBef>
                <a:buNone/>
              </a:pPr>
              <a:t>5</a:t>
            </a:fld>
            <a:endParaRPr kumimoji="1" lang="ja-JP" altLang="en-US" sz="1000" dirty="0">
              <a:sym typeface="+mn-lt"/>
            </a:endParaRPr>
          </a:p>
        </p:txBody>
      </p:sp>
      <p:sp>
        <p:nvSpPr>
          <p:cNvPr id="642" name="テキスト プレースホルダ 9">
            <a:extLst>
              <a:ext uri="{FF2B5EF4-FFF2-40B4-BE49-F238E27FC236}">
                <a16:creationId xmlns:a16="http://schemas.microsoft.com/office/drawing/2014/main" id="{23428C69-DAC6-33FD-DD53-A43C0B4C765F}"/>
              </a:ext>
            </a:extLst>
          </p:cNvPr>
          <p:cNvSpPr>
            <a:spLocks noGrp="1"/>
          </p:cNvSpPr>
          <p:nvPr>
            <p:custDataLst>
              <p:tags r:id="rId124"/>
            </p:custDataLst>
          </p:nvPr>
        </p:nvSpPr>
        <p:spPr bwMode="gray">
          <a:xfrm>
            <a:off x="2305050" y="5715000"/>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2D67BE-F680-4701-8D6F-FFA31F0FA207}"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598" name="テキスト プレースホルダ 9">
            <a:extLst>
              <a:ext uri="{FF2B5EF4-FFF2-40B4-BE49-F238E27FC236}">
                <a16:creationId xmlns:a16="http://schemas.microsoft.com/office/drawing/2014/main" id="{23AA20A4-0821-070A-2CA4-A91D52BD3C13}"/>
              </a:ext>
            </a:extLst>
          </p:cNvPr>
          <p:cNvSpPr>
            <a:spLocks noGrp="1"/>
          </p:cNvSpPr>
          <p:nvPr>
            <p:custDataLst>
              <p:tags r:id="rId125"/>
            </p:custDataLst>
          </p:nvPr>
        </p:nvSpPr>
        <p:spPr bwMode="gray">
          <a:xfrm>
            <a:off x="2233613" y="5818188"/>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129396-B9F2-4B59-BEA7-B664C05FD957}" type="datetime'''''''''''''''''''''''5'''''''''">
              <a:rPr lang="ja-JP" altLang="en-US" sz="1000" smtClean="0">
                <a:effectLst/>
                <a:sym typeface="+mn-lt"/>
              </a:rPr>
              <a:pPr marL="0" lvl="0" indent="0" algn="ctr">
                <a:spcBef>
                  <a:spcPct val="0"/>
                </a:spcBef>
                <a:buNone/>
              </a:pPr>
              <a:t>5</a:t>
            </a:fld>
            <a:endParaRPr kumimoji="1" lang="ja-JP" altLang="en-US" sz="1000" dirty="0">
              <a:sym typeface="+mn-lt"/>
            </a:endParaRPr>
          </a:p>
        </p:txBody>
      </p:sp>
      <p:sp>
        <p:nvSpPr>
          <p:cNvPr id="650" name="テキスト プレースホルダ 9">
            <a:extLst>
              <a:ext uri="{FF2B5EF4-FFF2-40B4-BE49-F238E27FC236}">
                <a16:creationId xmlns:a16="http://schemas.microsoft.com/office/drawing/2014/main" id="{9EAC5C87-DFC8-7C11-7286-F6D0331312EC}"/>
              </a:ext>
            </a:extLst>
          </p:cNvPr>
          <p:cNvSpPr>
            <a:spLocks noGrp="1"/>
          </p:cNvSpPr>
          <p:nvPr>
            <p:custDataLst>
              <p:tags r:id="rId126"/>
            </p:custDataLst>
          </p:nvPr>
        </p:nvSpPr>
        <p:spPr bwMode="gray">
          <a:xfrm>
            <a:off x="2643188" y="5705475"/>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81C089-7A9B-408A-A3DC-B3F11493BFCB}"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599" name="テキスト プレースホルダ 9">
            <a:extLst>
              <a:ext uri="{FF2B5EF4-FFF2-40B4-BE49-F238E27FC236}">
                <a16:creationId xmlns:a16="http://schemas.microsoft.com/office/drawing/2014/main" id="{F0A7AE96-7CE3-A82F-3D78-C3A86EAAF728}"/>
              </a:ext>
            </a:extLst>
          </p:cNvPr>
          <p:cNvSpPr>
            <a:spLocks noGrp="1"/>
          </p:cNvSpPr>
          <p:nvPr>
            <p:custDataLst>
              <p:tags r:id="rId127"/>
            </p:custDataLst>
          </p:nvPr>
        </p:nvSpPr>
        <p:spPr bwMode="gray">
          <a:xfrm>
            <a:off x="2571750" y="5816600"/>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8DD737-44C7-4811-9838-5FE7742C4EAB}"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658" name="テキスト プレースホルダ 9">
            <a:extLst>
              <a:ext uri="{FF2B5EF4-FFF2-40B4-BE49-F238E27FC236}">
                <a16:creationId xmlns:a16="http://schemas.microsoft.com/office/drawing/2014/main" id="{479AF5C3-2F9A-9B89-AD59-421CA510AF0E}"/>
              </a:ext>
            </a:extLst>
          </p:cNvPr>
          <p:cNvSpPr>
            <a:spLocks noGrp="1"/>
          </p:cNvSpPr>
          <p:nvPr>
            <p:custDataLst>
              <p:tags r:id="rId128"/>
            </p:custDataLst>
          </p:nvPr>
        </p:nvSpPr>
        <p:spPr bwMode="gray">
          <a:xfrm>
            <a:off x="2981325" y="5688013"/>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A4355A-2303-48CD-963A-295A5A3E349E}"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600" name="テキスト プレースホルダ 9">
            <a:extLst>
              <a:ext uri="{FF2B5EF4-FFF2-40B4-BE49-F238E27FC236}">
                <a16:creationId xmlns:a16="http://schemas.microsoft.com/office/drawing/2014/main" id="{0F97F1F1-E3CC-0BF0-7273-F9BDAD6C0D15}"/>
              </a:ext>
            </a:extLst>
          </p:cNvPr>
          <p:cNvSpPr>
            <a:spLocks noGrp="1"/>
          </p:cNvSpPr>
          <p:nvPr>
            <p:custDataLst>
              <p:tags r:id="rId129"/>
            </p:custDataLst>
          </p:nvPr>
        </p:nvSpPr>
        <p:spPr bwMode="gray">
          <a:xfrm>
            <a:off x="2909888" y="5816600"/>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4CBCD58-0FDA-4541-9BF2-A3DE70F06B6B}"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705" name="テキスト プレースホルダ 9">
            <a:extLst>
              <a:ext uri="{FF2B5EF4-FFF2-40B4-BE49-F238E27FC236}">
                <a16:creationId xmlns:a16="http://schemas.microsoft.com/office/drawing/2014/main" id="{DC047469-FE38-84A8-0550-152442BC12CF}"/>
              </a:ext>
            </a:extLst>
          </p:cNvPr>
          <p:cNvSpPr>
            <a:spLocks noGrp="1"/>
          </p:cNvSpPr>
          <p:nvPr>
            <p:custDataLst>
              <p:tags r:id="rId130"/>
            </p:custDataLst>
          </p:nvPr>
        </p:nvSpPr>
        <p:spPr bwMode="gray">
          <a:xfrm>
            <a:off x="3319463" y="5697538"/>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849457-17CD-4E2A-A226-58F3164D9CAF}"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601" name="テキスト プレースホルダ 9">
            <a:extLst>
              <a:ext uri="{FF2B5EF4-FFF2-40B4-BE49-F238E27FC236}">
                <a16:creationId xmlns:a16="http://schemas.microsoft.com/office/drawing/2014/main" id="{5CA67EFC-8E38-E45B-926D-B970BEC98835}"/>
              </a:ext>
            </a:extLst>
          </p:cNvPr>
          <p:cNvSpPr>
            <a:spLocks noGrp="1"/>
          </p:cNvSpPr>
          <p:nvPr>
            <p:custDataLst>
              <p:tags r:id="rId131"/>
            </p:custDataLst>
          </p:nvPr>
        </p:nvSpPr>
        <p:spPr bwMode="gray">
          <a:xfrm>
            <a:off x="3248025" y="5819775"/>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5FFE5C-B400-416B-BE6A-8A7950C59CB9}" type="datetime'''''''''''''''''''''''''''''''''5'''''''''''''''''''''''''''''">
              <a:rPr lang="ja-JP" altLang="en-US" sz="1000" smtClean="0">
                <a:effectLst/>
                <a:sym typeface="+mn-lt"/>
              </a:rPr>
              <a:pPr marL="0" lvl="0" indent="0" algn="ctr">
                <a:spcBef>
                  <a:spcPct val="0"/>
                </a:spcBef>
                <a:buNone/>
              </a:pPr>
              <a:t>5</a:t>
            </a:fld>
            <a:endParaRPr kumimoji="1" lang="ja-JP" altLang="en-US" sz="1000" dirty="0">
              <a:sym typeface="+mn-lt"/>
            </a:endParaRPr>
          </a:p>
        </p:txBody>
      </p:sp>
      <p:sp>
        <p:nvSpPr>
          <p:cNvPr id="666" name="テキスト プレースホルダ 9">
            <a:extLst>
              <a:ext uri="{FF2B5EF4-FFF2-40B4-BE49-F238E27FC236}">
                <a16:creationId xmlns:a16="http://schemas.microsoft.com/office/drawing/2014/main" id="{B331C49C-65A3-D332-3C4B-9BFD160D5B17}"/>
              </a:ext>
            </a:extLst>
          </p:cNvPr>
          <p:cNvSpPr>
            <a:spLocks noGrp="1"/>
          </p:cNvSpPr>
          <p:nvPr>
            <p:custDataLst>
              <p:tags r:id="rId132"/>
            </p:custDataLst>
          </p:nvPr>
        </p:nvSpPr>
        <p:spPr bwMode="gray">
          <a:xfrm>
            <a:off x="3657600" y="5707063"/>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848BFD8-C48E-49AE-AB1F-2385393BF717}"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602" name="テキスト プレースホルダ 9">
            <a:extLst>
              <a:ext uri="{FF2B5EF4-FFF2-40B4-BE49-F238E27FC236}">
                <a16:creationId xmlns:a16="http://schemas.microsoft.com/office/drawing/2014/main" id="{81522BB7-629C-4EBF-1AAC-AC1BDDFEEA23}"/>
              </a:ext>
            </a:extLst>
          </p:cNvPr>
          <p:cNvSpPr>
            <a:spLocks noGrp="1"/>
          </p:cNvSpPr>
          <p:nvPr>
            <p:custDataLst>
              <p:tags r:id="rId133"/>
            </p:custDataLst>
          </p:nvPr>
        </p:nvSpPr>
        <p:spPr bwMode="gray">
          <a:xfrm>
            <a:off x="3586163" y="5815013"/>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EE74AC-5BE8-4E43-9DD3-127ED2FC431B}" type="datetime'''''''6'''''''''''''''''''''''''''''''''''''">
              <a:rPr lang="ja-JP" altLang="en-US" sz="1000" smtClean="0">
                <a:effectLst/>
                <a:sym typeface="+mn-lt"/>
              </a:rPr>
              <a:pPr marL="0" lvl="0" indent="0" algn="ctr">
                <a:spcBef>
                  <a:spcPct val="0"/>
                </a:spcBef>
                <a:buNone/>
              </a:pPr>
              <a:t>6</a:t>
            </a:fld>
            <a:endParaRPr kumimoji="1" lang="ja-JP" altLang="en-US" sz="1000" dirty="0">
              <a:sym typeface="+mn-lt"/>
            </a:endParaRPr>
          </a:p>
        </p:txBody>
      </p:sp>
      <p:sp>
        <p:nvSpPr>
          <p:cNvPr id="553" name="テキスト プレースホルダ 9">
            <a:extLst>
              <a:ext uri="{FF2B5EF4-FFF2-40B4-BE49-F238E27FC236}">
                <a16:creationId xmlns:a16="http://schemas.microsoft.com/office/drawing/2014/main" id="{26078AAC-1CF4-C043-5B31-2CE9C0598CEA}"/>
              </a:ext>
            </a:extLst>
          </p:cNvPr>
          <p:cNvSpPr>
            <a:spLocks noGrp="1"/>
          </p:cNvSpPr>
          <p:nvPr>
            <p:custDataLst>
              <p:tags r:id="rId134"/>
            </p:custDataLst>
          </p:nvPr>
        </p:nvSpPr>
        <p:spPr bwMode="gray">
          <a:xfrm>
            <a:off x="3976688" y="5808663"/>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CF8C99-3915-4821-AF50-5F2BB6D6D9DF}" type="datetime'''''''''''8'''">
              <a:rPr lang="ja-JP" altLang="en-US" sz="1000" smtClean="0">
                <a:effectLst/>
                <a:sym typeface="+mn-lt"/>
              </a:rPr>
              <a:pPr marL="0" lvl="0" indent="0" algn="ctr">
                <a:spcBef>
                  <a:spcPct val="0"/>
                </a:spcBef>
                <a:buNone/>
              </a:pPr>
              <a:t>8</a:t>
            </a:fld>
            <a:endParaRPr kumimoji="1" lang="ja-JP" altLang="en-US" sz="1000" dirty="0">
              <a:sym typeface="+mn-lt"/>
            </a:endParaRPr>
          </a:p>
        </p:txBody>
      </p:sp>
      <p:sp>
        <p:nvSpPr>
          <p:cNvPr id="554" name="テキスト プレースホルダ 9">
            <a:extLst>
              <a:ext uri="{FF2B5EF4-FFF2-40B4-BE49-F238E27FC236}">
                <a16:creationId xmlns:a16="http://schemas.microsoft.com/office/drawing/2014/main" id="{1EC2601D-A2FD-97CC-A19A-2C65AED9D004}"/>
              </a:ext>
            </a:extLst>
          </p:cNvPr>
          <p:cNvSpPr>
            <a:spLocks noGrp="1"/>
          </p:cNvSpPr>
          <p:nvPr>
            <p:custDataLst>
              <p:tags r:id="rId135"/>
            </p:custDataLst>
          </p:nvPr>
        </p:nvSpPr>
        <p:spPr bwMode="gray">
          <a:xfrm>
            <a:off x="4314825" y="5802313"/>
            <a:ext cx="10477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86906E-7F6B-4E09-8B7D-30FFB2CBC85D}" type="datetime'''''''''''''''''''''''''''''''''''''''''9'''''''''''''''''">
              <a:rPr lang="ja-JP" altLang="en-US" sz="1000" smtClean="0">
                <a:effectLst/>
                <a:sym typeface="+mn-lt"/>
              </a:rPr>
              <a:pPr marL="0" lvl="0" indent="0" algn="ctr">
                <a:spcBef>
                  <a:spcPct val="0"/>
                </a:spcBef>
                <a:buNone/>
              </a:pPr>
              <a:t>9</a:t>
            </a:fld>
            <a:endParaRPr kumimoji="1" lang="ja-JP" altLang="en-US" sz="1000" dirty="0">
              <a:sym typeface="+mn-lt"/>
            </a:endParaRPr>
          </a:p>
        </p:txBody>
      </p:sp>
      <p:sp>
        <p:nvSpPr>
          <p:cNvPr id="603" name="テキスト プレースホルダ 9">
            <a:extLst>
              <a:ext uri="{FF2B5EF4-FFF2-40B4-BE49-F238E27FC236}">
                <a16:creationId xmlns:a16="http://schemas.microsoft.com/office/drawing/2014/main" id="{E8C738BB-FC14-3862-E423-F68772D1963D}"/>
              </a:ext>
            </a:extLst>
          </p:cNvPr>
          <p:cNvSpPr>
            <a:spLocks noGrp="1"/>
          </p:cNvSpPr>
          <p:nvPr>
            <p:custDataLst>
              <p:tags r:id="rId136"/>
            </p:custDataLst>
          </p:nvPr>
        </p:nvSpPr>
        <p:spPr bwMode="gray">
          <a:xfrm>
            <a:off x="4618038" y="5794375"/>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1C3675-6C19-4A6A-97CA-38BD040E948B}"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604" name="テキスト プレースホルダ 9">
            <a:extLst>
              <a:ext uri="{FF2B5EF4-FFF2-40B4-BE49-F238E27FC236}">
                <a16:creationId xmlns:a16="http://schemas.microsoft.com/office/drawing/2014/main" id="{2DF2CECB-3713-6FDD-A513-457FB377FA60}"/>
              </a:ext>
            </a:extLst>
          </p:cNvPr>
          <p:cNvSpPr>
            <a:spLocks noGrp="1"/>
          </p:cNvSpPr>
          <p:nvPr>
            <p:custDataLst>
              <p:tags r:id="rId137"/>
            </p:custDataLst>
          </p:nvPr>
        </p:nvSpPr>
        <p:spPr bwMode="gray">
          <a:xfrm>
            <a:off x="4957763" y="5791200"/>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C11D544-77B5-47C6-9327-1F31108FBE15}"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605" name="テキスト プレースホルダ 9">
            <a:extLst>
              <a:ext uri="{FF2B5EF4-FFF2-40B4-BE49-F238E27FC236}">
                <a16:creationId xmlns:a16="http://schemas.microsoft.com/office/drawing/2014/main" id="{46E51983-85B4-8611-7324-4C7C0E7B4317}"/>
              </a:ext>
            </a:extLst>
          </p:cNvPr>
          <p:cNvSpPr>
            <a:spLocks noGrp="1"/>
          </p:cNvSpPr>
          <p:nvPr>
            <p:custDataLst>
              <p:tags r:id="rId138"/>
            </p:custDataLst>
          </p:nvPr>
        </p:nvSpPr>
        <p:spPr bwMode="gray">
          <a:xfrm>
            <a:off x="5295900" y="5783263"/>
            <a:ext cx="174625"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94D5FD-93BC-437F-8FCE-3EF6C754A149}"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523" name="テキスト プレースホルダ 9">
            <a:extLst>
              <a:ext uri="{FF2B5EF4-FFF2-40B4-BE49-F238E27FC236}">
                <a16:creationId xmlns:a16="http://schemas.microsoft.com/office/drawing/2014/main" id="{6BD3BC27-52BC-01FD-E7BD-21C5CD11B742}"/>
              </a:ext>
            </a:extLst>
          </p:cNvPr>
          <p:cNvSpPr>
            <a:spLocks noGrp="1"/>
          </p:cNvSpPr>
          <p:nvPr>
            <p:custDataLst>
              <p:tags r:id="rId139"/>
            </p:custDataLst>
          </p:nvPr>
        </p:nvSpPr>
        <p:spPr bwMode="gray">
          <a:xfrm>
            <a:off x="1235075" y="5567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052779-371C-461E-A792-C05D6F617AE0}"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524" name="テキスト プレースホルダ 9">
            <a:extLst>
              <a:ext uri="{FF2B5EF4-FFF2-40B4-BE49-F238E27FC236}">
                <a16:creationId xmlns:a16="http://schemas.microsoft.com/office/drawing/2014/main" id="{E8284C83-F61A-2514-58DF-8599D0581A50}"/>
              </a:ext>
            </a:extLst>
          </p:cNvPr>
          <p:cNvSpPr>
            <a:spLocks noGrp="1"/>
          </p:cNvSpPr>
          <p:nvPr>
            <p:custDataLst>
              <p:tags r:id="rId140"/>
            </p:custDataLst>
          </p:nvPr>
        </p:nvSpPr>
        <p:spPr bwMode="gray">
          <a:xfrm>
            <a:off x="1573213" y="55514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8455D3-1F24-412A-936B-70381D360B38}"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525" name="テキスト プレースホルダ 9">
            <a:extLst>
              <a:ext uri="{FF2B5EF4-FFF2-40B4-BE49-F238E27FC236}">
                <a16:creationId xmlns:a16="http://schemas.microsoft.com/office/drawing/2014/main" id="{E6CC2AC3-A9C0-9DEA-C1DC-942AF284E85C}"/>
              </a:ext>
            </a:extLst>
          </p:cNvPr>
          <p:cNvSpPr>
            <a:spLocks noGrp="1"/>
          </p:cNvSpPr>
          <p:nvPr>
            <p:custDataLst>
              <p:tags r:id="rId141"/>
            </p:custDataLst>
          </p:nvPr>
        </p:nvSpPr>
        <p:spPr bwMode="gray">
          <a:xfrm>
            <a:off x="1911350" y="5534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41F2F3-C6CE-4346-A0D5-17DBBED0653D}"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526" name="テキスト プレースホルダ 9">
            <a:extLst>
              <a:ext uri="{FF2B5EF4-FFF2-40B4-BE49-F238E27FC236}">
                <a16:creationId xmlns:a16="http://schemas.microsoft.com/office/drawing/2014/main" id="{582557CF-4503-2C9E-35CC-A0E947564CFC}"/>
              </a:ext>
            </a:extLst>
          </p:cNvPr>
          <p:cNvSpPr>
            <a:spLocks noGrp="1"/>
          </p:cNvSpPr>
          <p:nvPr>
            <p:custDataLst>
              <p:tags r:id="rId142"/>
            </p:custDataLst>
          </p:nvPr>
        </p:nvSpPr>
        <p:spPr bwMode="gray">
          <a:xfrm>
            <a:off x="2251075" y="5534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B338D0-5C68-45DD-BF9A-47C673C0644D}"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527" name="テキスト プレースホルダ 9">
            <a:extLst>
              <a:ext uri="{FF2B5EF4-FFF2-40B4-BE49-F238E27FC236}">
                <a16:creationId xmlns:a16="http://schemas.microsoft.com/office/drawing/2014/main" id="{2F618558-5015-F40D-C95D-4658C70B5A20}"/>
              </a:ext>
            </a:extLst>
          </p:cNvPr>
          <p:cNvSpPr>
            <a:spLocks noGrp="1"/>
          </p:cNvSpPr>
          <p:nvPr>
            <p:custDataLst>
              <p:tags r:id="rId143"/>
            </p:custDataLst>
          </p:nvPr>
        </p:nvSpPr>
        <p:spPr bwMode="gray">
          <a:xfrm>
            <a:off x="2589213" y="55181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CCE12C-C083-40CD-98FB-192FDAA93BB6}" type="datetime'''2''''''''''''''4'''''''''''">
              <a:rPr lang="ja-JP" altLang="en-US" sz="1000" smtClean="0">
                <a:effectLst/>
                <a:sym typeface="+mn-lt"/>
              </a:rPr>
              <a:pPr marL="0" lvl="0" indent="0" algn="ctr">
                <a:spcBef>
                  <a:spcPct val="0"/>
                </a:spcBef>
                <a:buNone/>
              </a:pPr>
              <a:t>24</a:t>
            </a:fld>
            <a:endParaRPr kumimoji="1" lang="ja-JP" altLang="en-US" sz="1000" dirty="0">
              <a:sym typeface="+mn-lt"/>
            </a:endParaRPr>
          </a:p>
        </p:txBody>
      </p:sp>
      <p:sp>
        <p:nvSpPr>
          <p:cNvPr id="528" name="テキスト プレースホルダ 9">
            <a:extLst>
              <a:ext uri="{FF2B5EF4-FFF2-40B4-BE49-F238E27FC236}">
                <a16:creationId xmlns:a16="http://schemas.microsoft.com/office/drawing/2014/main" id="{AE94E0D7-AD0E-6D1A-FB66-DD841B4EDC12}"/>
              </a:ext>
            </a:extLst>
          </p:cNvPr>
          <p:cNvSpPr>
            <a:spLocks noGrp="1"/>
          </p:cNvSpPr>
          <p:nvPr>
            <p:custDataLst>
              <p:tags r:id="rId144"/>
            </p:custDataLst>
          </p:nvPr>
        </p:nvSpPr>
        <p:spPr bwMode="gray">
          <a:xfrm>
            <a:off x="2927350" y="54848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E7D638-6E65-4496-930C-C5EDA141F6C8}" type="datetime'''''''2''''''''''''''''''''''8'''''''''''''''''''''''''">
              <a:rPr lang="ja-JP" altLang="en-US" sz="1000" smtClean="0">
                <a:effectLst/>
                <a:sym typeface="+mn-lt"/>
              </a:rPr>
              <a:pPr marL="0" lvl="0" indent="0" algn="ctr">
                <a:spcBef>
                  <a:spcPct val="0"/>
                </a:spcBef>
                <a:buNone/>
              </a:pPr>
              <a:t>28</a:t>
            </a:fld>
            <a:endParaRPr kumimoji="1" lang="ja-JP" altLang="en-US" sz="1000" dirty="0">
              <a:sym typeface="+mn-lt"/>
            </a:endParaRPr>
          </a:p>
        </p:txBody>
      </p:sp>
      <p:sp>
        <p:nvSpPr>
          <p:cNvPr id="529" name="テキスト プレースホルダ 9">
            <a:extLst>
              <a:ext uri="{FF2B5EF4-FFF2-40B4-BE49-F238E27FC236}">
                <a16:creationId xmlns:a16="http://schemas.microsoft.com/office/drawing/2014/main" id="{28FD75F7-BDB1-4E3B-23B5-7BF90DD0A48B}"/>
              </a:ext>
            </a:extLst>
          </p:cNvPr>
          <p:cNvSpPr>
            <a:spLocks noGrp="1"/>
          </p:cNvSpPr>
          <p:nvPr>
            <p:custDataLst>
              <p:tags r:id="rId145"/>
            </p:custDataLst>
          </p:nvPr>
        </p:nvSpPr>
        <p:spPr bwMode="gray">
          <a:xfrm>
            <a:off x="3265488" y="54975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B176A4-8949-4E81-ACD8-BE8751F46948}" type="datetime'''''''''2''''''''6'">
              <a:rPr lang="ja-JP" altLang="en-US" sz="1000" smtClean="0">
                <a:effectLst/>
                <a:sym typeface="+mn-lt"/>
              </a:rPr>
              <a:pPr marL="0" lvl="0" indent="0" algn="ctr">
                <a:spcBef>
                  <a:spcPct val="0"/>
                </a:spcBef>
                <a:buNone/>
              </a:pPr>
              <a:t>26</a:t>
            </a:fld>
            <a:endParaRPr kumimoji="1" lang="ja-JP" altLang="en-US" sz="1000" dirty="0">
              <a:sym typeface="+mn-lt"/>
            </a:endParaRPr>
          </a:p>
        </p:txBody>
      </p:sp>
      <p:sp>
        <p:nvSpPr>
          <p:cNvPr id="530" name="テキスト プレースホルダ 9">
            <a:extLst>
              <a:ext uri="{FF2B5EF4-FFF2-40B4-BE49-F238E27FC236}">
                <a16:creationId xmlns:a16="http://schemas.microsoft.com/office/drawing/2014/main" id="{44C8D597-1BB2-34A0-6B70-6A156434D592}"/>
              </a:ext>
            </a:extLst>
          </p:cNvPr>
          <p:cNvSpPr>
            <a:spLocks noGrp="1"/>
          </p:cNvSpPr>
          <p:nvPr>
            <p:custDataLst>
              <p:tags r:id="rId146"/>
            </p:custDataLst>
          </p:nvPr>
        </p:nvSpPr>
        <p:spPr bwMode="gray">
          <a:xfrm>
            <a:off x="3603625" y="55276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A55078-CFD8-4129-AAD6-2F2BFEA81836}"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531" name="テキスト プレースホルダ 9">
            <a:extLst>
              <a:ext uri="{FF2B5EF4-FFF2-40B4-BE49-F238E27FC236}">
                <a16:creationId xmlns:a16="http://schemas.microsoft.com/office/drawing/2014/main" id="{D01A8CA5-C260-D499-F751-F2D4FB2F522E}"/>
              </a:ext>
            </a:extLst>
          </p:cNvPr>
          <p:cNvSpPr>
            <a:spLocks noGrp="1"/>
          </p:cNvSpPr>
          <p:nvPr>
            <p:custDataLst>
              <p:tags r:id="rId147"/>
            </p:custDataLst>
          </p:nvPr>
        </p:nvSpPr>
        <p:spPr bwMode="gray">
          <a:xfrm>
            <a:off x="3941763" y="53641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DDFA41-2AED-4945-AEEB-23A2BB2938D1}" type="datetime'''''4''''''''''''''''''''''''''''''''''''1'''">
              <a:rPr lang="ja-JP" altLang="en-US" sz="1000" smtClean="0">
                <a:effectLst/>
                <a:sym typeface="+mn-lt"/>
              </a:rPr>
              <a:pPr marL="0" lvl="0" indent="0" algn="ctr">
                <a:spcBef>
                  <a:spcPct val="0"/>
                </a:spcBef>
                <a:buNone/>
              </a:pPr>
              <a:t>41</a:t>
            </a:fld>
            <a:endParaRPr kumimoji="1" lang="ja-JP" altLang="en-US" sz="1000" dirty="0">
              <a:sym typeface="+mn-lt"/>
            </a:endParaRPr>
          </a:p>
        </p:txBody>
      </p:sp>
      <p:sp>
        <p:nvSpPr>
          <p:cNvPr id="532" name="テキスト プレースホルダ 9">
            <a:extLst>
              <a:ext uri="{FF2B5EF4-FFF2-40B4-BE49-F238E27FC236}">
                <a16:creationId xmlns:a16="http://schemas.microsoft.com/office/drawing/2014/main" id="{88B0C943-8948-C22D-D1FE-DB8821070C76}"/>
              </a:ext>
            </a:extLst>
          </p:cNvPr>
          <p:cNvSpPr>
            <a:spLocks noGrp="1"/>
          </p:cNvSpPr>
          <p:nvPr>
            <p:custDataLst>
              <p:tags r:id="rId148"/>
            </p:custDataLst>
          </p:nvPr>
        </p:nvSpPr>
        <p:spPr bwMode="gray">
          <a:xfrm>
            <a:off x="4279900" y="5313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5149D3-8A2C-4A60-B88E-DD2615B3BE75}"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p:nvSpPr>
          <p:cNvPr id="533" name="テキスト プレースホルダ 9">
            <a:extLst>
              <a:ext uri="{FF2B5EF4-FFF2-40B4-BE49-F238E27FC236}">
                <a16:creationId xmlns:a16="http://schemas.microsoft.com/office/drawing/2014/main" id="{15776091-FA1F-FA38-797B-6D0DB0C3F574}"/>
              </a:ext>
            </a:extLst>
          </p:cNvPr>
          <p:cNvSpPr>
            <a:spLocks noGrp="1"/>
          </p:cNvSpPr>
          <p:nvPr>
            <p:custDataLst>
              <p:tags r:id="rId149"/>
            </p:custDataLst>
          </p:nvPr>
        </p:nvSpPr>
        <p:spPr bwMode="gray">
          <a:xfrm>
            <a:off x="4618038" y="53149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0DB9B6-05B3-4D29-867F-5756FD41B543}" type="datetime'4''''''''''''''''''''''''''''''''''''''''''''''''''''6'">
              <a:rPr lang="ja-JP" altLang="en-US" sz="1000" smtClean="0">
                <a:effectLst/>
                <a:sym typeface="+mn-lt"/>
              </a:rPr>
              <a:pPr marL="0" lvl="0" indent="0" algn="ctr">
                <a:spcBef>
                  <a:spcPct val="0"/>
                </a:spcBef>
                <a:buNone/>
              </a:pPr>
              <a:t>46</a:t>
            </a:fld>
            <a:endParaRPr kumimoji="1" lang="ja-JP" altLang="en-US" sz="1000" dirty="0">
              <a:sym typeface="+mn-lt"/>
            </a:endParaRPr>
          </a:p>
        </p:txBody>
      </p:sp>
      <p:sp>
        <p:nvSpPr>
          <p:cNvPr id="534" name="テキスト プレースホルダ 9">
            <a:extLst>
              <a:ext uri="{FF2B5EF4-FFF2-40B4-BE49-F238E27FC236}">
                <a16:creationId xmlns:a16="http://schemas.microsoft.com/office/drawing/2014/main" id="{17F10154-72FB-70FE-6F3E-2D8AE75714B3}"/>
              </a:ext>
            </a:extLst>
          </p:cNvPr>
          <p:cNvSpPr>
            <a:spLocks noGrp="1"/>
          </p:cNvSpPr>
          <p:nvPr>
            <p:custDataLst>
              <p:tags r:id="rId150"/>
            </p:custDataLst>
          </p:nvPr>
        </p:nvSpPr>
        <p:spPr bwMode="gray">
          <a:xfrm>
            <a:off x="4957763" y="52038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7EA6C3-2F29-4D27-A0F7-88EBA197F1B2}" type="datetime'''''''''''''''''''''58'''">
              <a:rPr lang="ja-JP" altLang="en-US" sz="1000" smtClean="0">
                <a:effectLst/>
                <a:sym typeface="+mn-lt"/>
              </a:rPr>
              <a:pPr marL="0" lvl="0" indent="0" algn="ctr">
                <a:spcBef>
                  <a:spcPct val="0"/>
                </a:spcBef>
                <a:buNone/>
              </a:pPr>
              <a:t>58</a:t>
            </a:fld>
            <a:endParaRPr kumimoji="1" lang="ja-JP" altLang="en-US" sz="1000" dirty="0">
              <a:sym typeface="+mn-lt"/>
            </a:endParaRPr>
          </a:p>
        </p:txBody>
      </p:sp>
      <p:sp>
        <p:nvSpPr>
          <p:cNvPr id="535" name="テキスト プレースホルダ 9">
            <a:extLst>
              <a:ext uri="{FF2B5EF4-FFF2-40B4-BE49-F238E27FC236}">
                <a16:creationId xmlns:a16="http://schemas.microsoft.com/office/drawing/2014/main" id="{FF81CA16-90ED-8BAF-187A-08EF2757BEE3}"/>
              </a:ext>
            </a:extLst>
          </p:cNvPr>
          <p:cNvSpPr>
            <a:spLocks noGrp="1"/>
          </p:cNvSpPr>
          <p:nvPr>
            <p:custDataLst>
              <p:tags r:id="rId151"/>
            </p:custDataLst>
          </p:nvPr>
        </p:nvSpPr>
        <p:spPr bwMode="gray">
          <a:xfrm>
            <a:off x="5295900" y="52117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A0ACC0-C4FF-4857-B80B-20168217DAD4}" type="datetime'''''''''''''''''''''''''''''''5''''''7'">
              <a:rPr lang="ja-JP" altLang="en-US" sz="1000" smtClean="0">
                <a:effectLst/>
                <a:sym typeface="+mn-lt"/>
              </a:rPr>
              <a:pPr marL="0" lvl="0" indent="0" algn="ctr">
                <a:spcBef>
                  <a:spcPct val="0"/>
                </a:spcBef>
                <a:buNone/>
              </a:pPr>
              <a:t>57</a:t>
            </a:fld>
            <a:endParaRPr kumimoji="1" lang="ja-JP" altLang="en-US" sz="1000" dirty="0">
              <a:sym typeface="+mn-lt"/>
            </a:endParaRPr>
          </a:p>
        </p:txBody>
      </p:sp>
      <p:sp>
        <p:nvSpPr>
          <p:cNvPr id="536" name="テキスト プレースホルダ 9">
            <a:extLst>
              <a:ext uri="{FF2B5EF4-FFF2-40B4-BE49-F238E27FC236}">
                <a16:creationId xmlns:a16="http://schemas.microsoft.com/office/drawing/2014/main" id="{2D7FED6C-057A-5803-08E9-27170D7601E5}"/>
              </a:ext>
            </a:extLst>
          </p:cNvPr>
          <p:cNvSpPr>
            <a:spLocks noGrp="1"/>
          </p:cNvSpPr>
          <p:nvPr>
            <p:custDataLst>
              <p:tags r:id="rId152"/>
            </p:custDataLst>
          </p:nvPr>
        </p:nvSpPr>
        <p:spPr bwMode="gray">
          <a:xfrm>
            <a:off x="5634038" y="5222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265EEA5-F8AD-4CBD-9735-19169682BE0C}" type="datetime'''''5''''''''''''''''''''''''''''''''''''''''''''''6'''">
              <a:rPr lang="ja-JP" altLang="en-US" sz="1000" smtClean="0">
                <a:effectLst/>
                <a:sym typeface="+mn-lt"/>
              </a:rPr>
              <a:pPr marL="0" lvl="0" indent="0" algn="ctr">
                <a:spcBef>
                  <a:spcPct val="0"/>
                </a:spcBef>
                <a:buNone/>
              </a:pPr>
              <a:t>56</a:t>
            </a:fld>
            <a:endParaRPr kumimoji="1" lang="ja-JP" altLang="en-US" sz="1000" dirty="0">
              <a:sym typeface="+mn-lt"/>
            </a:endParaRPr>
          </a:p>
        </p:txBody>
      </p:sp>
      <p:sp>
        <p:nvSpPr>
          <p:cNvPr id="537" name="テキスト プレースホルダ 9">
            <a:extLst>
              <a:ext uri="{FF2B5EF4-FFF2-40B4-BE49-F238E27FC236}">
                <a16:creationId xmlns:a16="http://schemas.microsoft.com/office/drawing/2014/main" id="{52E8AC41-4DE9-22FA-72EB-38782DBAD96B}"/>
              </a:ext>
            </a:extLst>
          </p:cNvPr>
          <p:cNvSpPr>
            <a:spLocks noGrp="1"/>
          </p:cNvSpPr>
          <p:nvPr>
            <p:custDataLst>
              <p:tags r:id="rId153"/>
            </p:custDataLst>
          </p:nvPr>
        </p:nvSpPr>
        <p:spPr bwMode="gray">
          <a:xfrm>
            <a:off x="5972175" y="52435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55E3E3-E1A3-4EDC-91E9-F02CCFB10B01}" type="datetime'''''''''''''''''''''54'''''''''''''''''''''''">
              <a:rPr lang="ja-JP" altLang="en-US" sz="1000" smtClean="0">
                <a:effectLst/>
                <a:sym typeface="+mn-lt"/>
              </a:rPr>
              <a:pPr marL="0" lvl="0" indent="0" algn="ctr">
                <a:spcBef>
                  <a:spcPct val="0"/>
                </a:spcBef>
                <a:buNone/>
              </a:pPr>
              <a:t>54</a:t>
            </a:fld>
            <a:endParaRPr kumimoji="1" lang="ja-JP" altLang="en-US" sz="1000" dirty="0">
              <a:sym typeface="+mn-lt"/>
            </a:endParaRPr>
          </a:p>
        </p:txBody>
      </p:sp>
      <p:sp>
        <p:nvSpPr>
          <p:cNvPr id="538" name="テキスト プレースホルダ 9">
            <a:extLst>
              <a:ext uri="{FF2B5EF4-FFF2-40B4-BE49-F238E27FC236}">
                <a16:creationId xmlns:a16="http://schemas.microsoft.com/office/drawing/2014/main" id="{90776FCF-05BA-8F19-34ED-F24BA96089F8}"/>
              </a:ext>
            </a:extLst>
          </p:cNvPr>
          <p:cNvSpPr>
            <a:spLocks noGrp="1"/>
          </p:cNvSpPr>
          <p:nvPr>
            <p:custDataLst>
              <p:tags r:id="rId154"/>
            </p:custDataLst>
          </p:nvPr>
        </p:nvSpPr>
        <p:spPr bwMode="gray">
          <a:xfrm>
            <a:off x="6310313" y="5213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2D9F7F-797C-46DF-A02D-AC4F320EB7F9}" type="datetime'''''''''''''''''''''''''''''5''''7'''''''''''''''''''">
              <a:rPr lang="ja-JP" altLang="en-US" sz="1000" smtClean="0">
                <a:effectLst/>
                <a:sym typeface="+mn-lt"/>
              </a:rPr>
              <a:pPr marL="0" lvl="0" indent="0" algn="ctr">
                <a:spcBef>
                  <a:spcPct val="0"/>
                </a:spcBef>
                <a:buNone/>
              </a:pPr>
              <a:t>57</a:t>
            </a:fld>
            <a:endParaRPr kumimoji="1" lang="ja-JP" altLang="en-US" sz="1000" dirty="0">
              <a:sym typeface="+mn-lt"/>
            </a:endParaRPr>
          </a:p>
        </p:txBody>
      </p:sp>
      <p:sp>
        <p:nvSpPr>
          <p:cNvPr id="539" name="テキスト プレースホルダ 9">
            <a:extLst>
              <a:ext uri="{FF2B5EF4-FFF2-40B4-BE49-F238E27FC236}">
                <a16:creationId xmlns:a16="http://schemas.microsoft.com/office/drawing/2014/main" id="{9035D54B-0CDF-E20A-EEDA-C05F9AD64EF9}"/>
              </a:ext>
            </a:extLst>
          </p:cNvPr>
          <p:cNvSpPr>
            <a:spLocks noGrp="1"/>
          </p:cNvSpPr>
          <p:nvPr>
            <p:custDataLst>
              <p:tags r:id="rId155"/>
            </p:custDataLst>
          </p:nvPr>
        </p:nvSpPr>
        <p:spPr bwMode="gray">
          <a:xfrm>
            <a:off x="6648450" y="5127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65E476D-C8E6-46D2-AB96-DC04ECC3A0E7}" type="datetime'''''''''''''''''''''6''''''''''''''''''6'''''''''''''''''">
              <a:rPr lang="ja-JP" altLang="en-US" sz="1000" smtClean="0">
                <a:effectLst/>
                <a:sym typeface="+mn-lt"/>
              </a:rPr>
              <a:pPr marL="0" lvl="0" indent="0" algn="ctr">
                <a:spcBef>
                  <a:spcPct val="0"/>
                </a:spcBef>
                <a:buNone/>
              </a:pPr>
              <a:t>66</a:t>
            </a:fld>
            <a:endParaRPr kumimoji="1" lang="ja-JP" altLang="en-US" sz="1000" dirty="0">
              <a:sym typeface="+mn-lt"/>
            </a:endParaRPr>
          </a:p>
        </p:txBody>
      </p:sp>
      <p:sp>
        <p:nvSpPr>
          <p:cNvPr id="540" name="テキスト プレースホルダ 9">
            <a:extLst>
              <a:ext uri="{FF2B5EF4-FFF2-40B4-BE49-F238E27FC236}">
                <a16:creationId xmlns:a16="http://schemas.microsoft.com/office/drawing/2014/main" id="{EFE64231-3D69-8654-1ECE-CCDB7F83C28B}"/>
              </a:ext>
            </a:extLst>
          </p:cNvPr>
          <p:cNvSpPr>
            <a:spLocks noGrp="1"/>
          </p:cNvSpPr>
          <p:nvPr>
            <p:custDataLst>
              <p:tags r:id="rId156"/>
            </p:custDataLst>
          </p:nvPr>
        </p:nvSpPr>
        <p:spPr bwMode="gray">
          <a:xfrm>
            <a:off x="6986588" y="50863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F999EF-44A1-4AC4-9A7D-DFEFFCB8007A}" type="datetime'''''''''''''''''''''''''7''1'''">
              <a:rPr lang="ja-JP" altLang="en-US" sz="1000" smtClean="0">
                <a:effectLst/>
                <a:sym typeface="+mn-lt"/>
              </a:rPr>
              <a:pPr marL="0" lvl="0" indent="0" algn="ctr">
                <a:spcBef>
                  <a:spcPct val="0"/>
                </a:spcBef>
                <a:buNone/>
              </a:pPr>
              <a:t>71</a:t>
            </a:fld>
            <a:endParaRPr kumimoji="1" lang="ja-JP" altLang="en-US" sz="1000" dirty="0">
              <a:sym typeface="+mn-lt"/>
            </a:endParaRPr>
          </a:p>
        </p:txBody>
      </p:sp>
      <p:sp>
        <p:nvSpPr>
          <p:cNvPr id="541" name="テキスト プレースホルダ 9">
            <a:extLst>
              <a:ext uri="{FF2B5EF4-FFF2-40B4-BE49-F238E27FC236}">
                <a16:creationId xmlns:a16="http://schemas.microsoft.com/office/drawing/2014/main" id="{7671071A-9447-F297-E782-7A4229C380C6}"/>
              </a:ext>
            </a:extLst>
          </p:cNvPr>
          <p:cNvSpPr>
            <a:spLocks noGrp="1"/>
          </p:cNvSpPr>
          <p:nvPr>
            <p:custDataLst>
              <p:tags r:id="rId157"/>
            </p:custDataLst>
          </p:nvPr>
        </p:nvSpPr>
        <p:spPr bwMode="gray">
          <a:xfrm>
            <a:off x="7324725" y="49482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1A4D3B-D3B4-4EF7-97AB-77EBF09B6E36}" type="datetime'''''''''''''8''''''''''''''''''''''''''''6'''''''''''''''''''">
              <a:rPr lang="ja-JP" altLang="en-US" sz="1000" smtClean="0">
                <a:effectLst/>
                <a:sym typeface="+mn-lt"/>
              </a:rPr>
              <a:pPr marL="0" lvl="0" indent="0" algn="ctr">
                <a:spcBef>
                  <a:spcPct val="0"/>
                </a:spcBef>
                <a:buNone/>
              </a:pPr>
              <a:t>86</a:t>
            </a:fld>
            <a:endParaRPr kumimoji="1" lang="ja-JP" altLang="en-US" sz="1000" dirty="0">
              <a:sym typeface="+mn-lt"/>
            </a:endParaRPr>
          </a:p>
        </p:txBody>
      </p:sp>
      <p:sp>
        <p:nvSpPr>
          <p:cNvPr id="542" name="テキスト プレースホルダ 9">
            <a:extLst>
              <a:ext uri="{FF2B5EF4-FFF2-40B4-BE49-F238E27FC236}">
                <a16:creationId xmlns:a16="http://schemas.microsoft.com/office/drawing/2014/main" id="{0448797F-76EF-3E61-D1D8-FE75634B9244}"/>
              </a:ext>
            </a:extLst>
          </p:cNvPr>
          <p:cNvSpPr>
            <a:spLocks noGrp="1"/>
          </p:cNvSpPr>
          <p:nvPr>
            <p:custDataLst>
              <p:tags r:id="rId158"/>
            </p:custDataLst>
          </p:nvPr>
        </p:nvSpPr>
        <p:spPr bwMode="gray">
          <a:xfrm>
            <a:off x="7629525" y="47672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280F752-0ADA-46F2-AA75-A05DC96FC789}" type="datetime'''''1''''''''''''''''''''''''''''''''''''''''''''05'''''''''''">
              <a:rPr lang="ja-JP" altLang="en-US" sz="1000" smtClean="0">
                <a:effectLst/>
                <a:sym typeface="+mn-lt"/>
              </a:rPr>
              <a:pPr marL="0" lvl="0" indent="0" algn="ctr">
                <a:spcBef>
                  <a:spcPct val="0"/>
                </a:spcBef>
                <a:buNone/>
              </a:pPr>
              <a:t>105</a:t>
            </a:fld>
            <a:endParaRPr kumimoji="1" lang="ja-JP" altLang="en-US" sz="1000" dirty="0">
              <a:sym typeface="+mn-lt"/>
            </a:endParaRPr>
          </a:p>
        </p:txBody>
      </p:sp>
      <p:sp>
        <p:nvSpPr>
          <p:cNvPr id="543" name="テキスト プレースホルダ 9">
            <a:extLst>
              <a:ext uri="{FF2B5EF4-FFF2-40B4-BE49-F238E27FC236}">
                <a16:creationId xmlns:a16="http://schemas.microsoft.com/office/drawing/2014/main" id="{223229A3-F49F-8002-5577-BE1BB17520E2}"/>
              </a:ext>
            </a:extLst>
          </p:cNvPr>
          <p:cNvSpPr>
            <a:spLocks noGrp="1"/>
          </p:cNvSpPr>
          <p:nvPr>
            <p:custDataLst>
              <p:tags r:id="rId159"/>
            </p:custDataLst>
          </p:nvPr>
        </p:nvSpPr>
        <p:spPr bwMode="gray">
          <a:xfrm>
            <a:off x="8002588" y="48672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582376-94C2-4840-9299-9B5B4A33B805}" type="datetime'''''''''''''''''''''''''''''''''''9''''''''''''''''''''''4'">
              <a:rPr lang="ja-JP" altLang="en-US" sz="1000" smtClean="0">
                <a:effectLst/>
                <a:sym typeface="+mn-lt"/>
              </a:rPr>
              <a:pPr marL="0" lvl="0" indent="0" algn="ctr">
                <a:spcBef>
                  <a:spcPct val="0"/>
                </a:spcBef>
                <a:buNone/>
              </a:pPr>
              <a:t>94</a:t>
            </a:fld>
            <a:endParaRPr kumimoji="1" lang="ja-JP" altLang="en-US" sz="1000" dirty="0">
              <a:sym typeface="+mn-lt"/>
            </a:endParaRPr>
          </a:p>
        </p:txBody>
      </p:sp>
      <p:sp>
        <p:nvSpPr>
          <p:cNvPr id="544" name="テキスト プレースホルダ 9">
            <a:extLst>
              <a:ext uri="{FF2B5EF4-FFF2-40B4-BE49-F238E27FC236}">
                <a16:creationId xmlns:a16="http://schemas.microsoft.com/office/drawing/2014/main" id="{8FE0E794-2E19-6D11-C6C8-C7B5A9B7C54B}"/>
              </a:ext>
            </a:extLst>
          </p:cNvPr>
          <p:cNvSpPr>
            <a:spLocks noGrp="1"/>
          </p:cNvSpPr>
          <p:nvPr>
            <p:custDataLst>
              <p:tags r:id="rId160"/>
            </p:custDataLst>
          </p:nvPr>
        </p:nvSpPr>
        <p:spPr bwMode="gray">
          <a:xfrm>
            <a:off x="8305800" y="46005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FE3372-D77B-45D6-95D8-766FD361F25A}" type="datetime'1''''''2''''''''''''''''''''''''3'''''''''''''''''">
              <a:rPr lang="ja-JP" altLang="en-US" sz="1000" smtClean="0">
                <a:effectLst/>
                <a:sym typeface="+mn-lt"/>
              </a:rPr>
              <a:pPr marL="0" lvl="0" indent="0" algn="ctr">
                <a:spcBef>
                  <a:spcPct val="0"/>
                </a:spcBef>
                <a:buNone/>
              </a:pPr>
              <a:t>123</a:t>
            </a:fld>
            <a:endParaRPr kumimoji="1" lang="ja-JP" altLang="en-US" sz="1000" dirty="0">
              <a:sym typeface="+mn-lt"/>
            </a:endParaRPr>
          </a:p>
        </p:txBody>
      </p:sp>
      <p:sp>
        <p:nvSpPr>
          <p:cNvPr id="545" name="テキスト プレースホルダ 9">
            <a:extLst>
              <a:ext uri="{FF2B5EF4-FFF2-40B4-BE49-F238E27FC236}">
                <a16:creationId xmlns:a16="http://schemas.microsoft.com/office/drawing/2014/main" id="{827181FC-3711-5349-E8B5-8DBD952ECE25}"/>
              </a:ext>
            </a:extLst>
          </p:cNvPr>
          <p:cNvSpPr>
            <a:spLocks noGrp="1"/>
          </p:cNvSpPr>
          <p:nvPr>
            <p:custDataLst>
              <p:tags r:id="rId161"/>
            </p:custDataLst>
          </p:nvPr>
        </p:nvSpPr>
        <p:spPr bwMode="gray">
          <a:xfrm>
            <a:off x="8678863" y="48863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60C8DF-001B-4738-B460-E7CDF298B926}" type="datetime'''''''''''''''''''''9''''''''''''''''''2'">
              <a:rPr lang="ja-JP" altLang="en-US" sz="1000" smtClean="0">
                <a:effectLst/>
                <a:sym typeface="+mn-lt"/>
              </a:rPr>
              <a:pPr marL="0" lvl="0" indent="0" algn="ctr">
                <a:spcBef>
                  <a:spcPct val="0"/>
                </a:spcBef>
                <a:buNone/>
              </a:pPr>
              <a:t>92</a:t>
            </a:fld>
            <a:endParaRPr kumimoji="1" lang="ja-JP" altLang="en-US" sz="1000" dirty="0">
              <a:sym typeface="+mn-lt"/>
            </a:endParaRPr>
          </a:p>
        </p:txBody>
      </p:sp>
      <p:sp>
        <p:nvSpPr>
          <p:cNvPr id="546" name="テキスト プレースホルダ 9">
            <a:extLst>
              <a:ext uri="{FF2B5EF4-FFF2-40B4-BE49-F238E27FC236}">
                <a16:creationId xmlns:a16="http://schemas.microsoft.com/office/drawing/2014/main" id="{BBA67EA3-135C-CBA9-9E71-935364D43B50}"/>
              </a:ext>
            </a:extLst>
          </p:cNvPr>
          <p:cNvSpPr>
            <a:spLocks noGrp="1"/>
          </p:cNvSpPr>
          <p:nvPr>
            <p:custDataLst>
              <p:tags r:id="rId162"/>
            </p:custDataLst>
          </p:nvPr>
        </p:nvSpPr>
        <p:spPr bwMode="gray">
          <a:xfrm>
            <a:off x="8982075" y="48006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9895E37-0C44-4224-BB0E-0446E5D0BB9A}" type="datetime'''''''''1''''''02'''''''''''''''">
              <a:rPr lang="ja-JP" altLang="en-US" sz="1000" smtClean="0">
                <a:effectLst/>
                <a:sym typeface="+mn-lt"/>
              </a:rPr>
              <a:pPr marL="0" lvl="0" indent="0" algn="ctr">
                <a:spcBef>
                  <a:spcPct val="0"/>
                </a:spcBef>
                <a:buNone/>
              </a:pPr>
              <a:t>102</a:t>
            </a:fld>
            <a:endParaRPr kumimoji="1" lang="ja-JP" altLang="en-US" sz="1000" dirty="0">
              <a:sym typeface="+mn-lt"/>
            </a:endParaRPr>
          </a:p>
        </p:txBody>
      </p:sp>
      <p:sp>
        <p:nvSpPr>
          <p:cNvPr id="831" name="テキスト プレースホルダ 9">
            <a:extLst>
              <a:ext uri="{FF2B5EF4-FFF2-40B4-BE49-F238E27FC236}">
                <a16:creationId xmlns:a16="http://schemas.microsoft.com/office/drawing/2014/main" id="{F202DAD6-95CD-07A9-1EBF-2B55737E6D75}"/>
              </a:ext>
            </a:extLst>
          </p:cNvPr>
          <p:cNvSpPr>
            <a:spLocks noGrp="1"/>
          </p:cNvSpPr>
          <p:nvPr>
            <p:custDataLst>
              <p:tags r:id="rId163"/>
            </p:custDataLst>
          </p:nvPr>
        </p:nvSpPr>
        <p:spPr bwMode="auto">
          <a:xfrm>
            <a:off x="1176338" y="60213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8431AB-3CD5-43EF-B93C-BBFCB10A5B76}"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832" name="テキスト プレースホルダ 9">
            <a:extLst>
              <a:ext uri="{FF2B5EF4-FFF2-40B4-BE49-F238E27FC236}">
                <a16:creationId xmlns:a16="http://schemas.microsoft.com/office/drawing/2014/main" id="{BC383A64-DCA6-A550-DD77-7A0392D38B9C}"/>
              </a:ext>
            </a:extLst>
          </p:cNvPr>
          <p:cNvSpPr>
            <a:spLocks noGrp="1"/>
          </p:cNvSpPr>
          <p:nvPr>
            <p:custDataLst>
              <p:tags r:id="rId164"/>
            </p:custDataLst>
          </p:nvPr>
        </p:nvSpPr>
        <p:spPr bwMode="auto">
          <a:xfrm>
            <a:off x="1584325"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76E151-9302-4950-9AAE-DC4912E5D953}" type="datetime'''''''''''''''''''''''''''''''01'''''''''''''''''''''''">
              <a:rPr lang="ja-JP" altLang="en-US" sz="1000" smtClean="0">
                <a:effectLst/>
                <a:sym typeface="+mn-lt"/>
              </a:rPr>
              <a:pPr marL="0" lvl="0" indent="0" algn="ctr">
                <a:spcBef>
                  <a:spcPct val="0"/>
                </a:spcBef>
                <a:buNone/>
              </a:pPr>
              <a:t>01</a:t>
            </a:fld>
            <a:endParaRPr kumimoji="1" lang="ja-JP" altLang="en-US" sz="1000" dirty="0">
              <a:sym typeface="+mn-lt"/>
            </a:endParaRPr>
          </a:p>
        </p:txBody>
      </p:sp>
      <p:sp>
        <p:nvSpPr>
          <p:cNvPr id="833" name="テキスト プレースホルダ 9">
            <a:extLst>
              <a:ext uri="{FF2B5EF4-FFF2-40B4-BE49-F238E27FC236}">
                <a16:creationId xmlns:a16="http://schemas.microsoft.com/office/drawing/2014/main" id="{0196DBA6-9D2F-FA8A-7E03-9D5770EF045D}"/>
              </a:ext>
            </a:extLst>
          </p:cNvPr>
          <p:cNvSpPr>
            <a:spLocks noGrp="1"/>
          </p:cNvSpPr>
          <p:nvPr>
            <p:custDataLst>
              <p:tags r:id="rId165"/>
            </p:custDataLst>
          </p:nvPr>
        </p:nvSpPr>
        <p:spPr bwMode="auto">
          <a:xfrm>
            <a:off x="1922463"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F453DF-4529-46C0-A3A0-B419AAE71BD3}" type="datetime'''''''''''''0''''''''''''''''''''''''''''''''''''2'''''''''''">
              <a:rPr lang="ja-JP" altLang="en-US" sz="1000" smtClean="0">
                <a:effectLst/>
                <a:sym typeface="+mn-lt"/>
              </a:rPr>
              <a:pPr marL="0" lvl="0" indent="0" algn="ctr">
                <a:spcBef>
                  <a:spcPct val="0"/>
                </a:spcBef>
                <a:buNone/>
              </a:pPr>
              <a:t>02</a:t>
            </a:fld>
            <a:endParaRPr kumimoji="1" lang="ja-JP" altLang="en-US" sz="1000" dirty="0">
              <a:sym typeface="+mn-lt"/>
            </a:endParaRPr>
          </a:p>
        </p:txBody>
      </p:sp>
      <p:sp>
        <p:nvSpPr>
          <p:cNvPr id="834" name="テキスト プレースホルダ 9">
            <a:extLst>
              <a:ext uri="{FF2B5EF4-FFF2-40B4-BE49-F238E27FC236}">
                <a16:creationId xmlns:a16="http://schemas.microsoft.com/office/drawing/2014/main" id="{D8A7DCD7-B0B5-2394-68EA-3811251A2620}"/>
              </a:ext>
            </a:extLst>
          </p:cNvPr>
          <p:cNvSpPr>
            <a:spLocks noGrp="1"/>
          </p:cNvSpPr>
          <p:nvPr>
            <p:custDataLst>
              <p:tags r:id="rId166"/>
            </p:custDataLst>
          </p:nvPr>
        </p:nvSpPr>
        <p:spPr bwMode="auto">
          <a:xfrm>
            <a:off x="2262188"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CED4E7-E502-4E7F-AD15-A5134E590F53}" type="datetime'''''''0''''''''''''''''''''3'''''''''''''''''''''''''''''">
              <a:rPr lang="ja-JP" altLang="en-US" sz="1000" smtClean="0">
                <a:effectLst/>
                <a:sym typeface="+mn-lt"/>
              </a:rPr>
              <a:pPr marL="0" lvl="0" indent="0" algn="ctr">
                <a:spcBef>
                  <a:spcPct val="0"/>
                </a:spcBef>
                <a:buNone/>
              </a:pPr>
              <a:t>03</a:t>
            </a:fld>
            <a:endParaRPr kumimoji="1" lang="ja-JP" altLang="en-US" sz="1000" dirty="0">
              <a:sym typeface="+mn-lt"/>
            </a:endParaRPr>
          </a:p>
        </p:txBody>
      </p:sp>
      <p:sp>
        <p:nvSpPr>
          <p:cNvPr id="835" name="テキスト プレースホルダ 9">
            <a:extLst>
              <a:ext uri="{FF2B5EF4-FFF2-40B4-BE49-F238E27FC236}">
                <a16:creationId xmlns:a16="http://schemas.microsoft.com/office/drawing/2014/main" id="{DDBF85A8-6661-D0D2-5008-8B554D57224C}"/>
              </a:ext>
            </a:extLst>
          </p:cNvPr>
          <p:cNvSpPr>
            <a:spLocks noGrp="1"/>
          </p:cNvSpPr>
          <p:nvPr>
            <p:custDataLst>
              <p:tags r:id="rId167"/>
            </p:custDataLst>
          </p:nvPr>
        </p:nvSpPr>
        <p:spPr bwMode="auto">
          <a:xfrm>
            <a:off x="2600325"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BD2B2A-A18D-4497-BE91-68E74E9C0189}" type="datetime'''''''''0''''''''''''''''''''''''''''''''''''''''4'''''">
              <a:rPr lang="ja-JP" altLang="en-US" sz="1000" smtClean="0">
                <a:effectLst/>
                <a:sym typeface="+mn-lt"/>
              </a:rPr>
              <a:pPr marL="0" lvl="0" indent="0" algn="ctr">
                <a:spcBef>
                  <a:spcPct val="0"/>
                </a:spcBef>
                <a:buNone/>
              </a:pPr>
              <a:t>04</a:t>
            </a:fld>
            <a:endParaRPr kumimoji="1" lang="ja-JP" altLang="en-US" sz="1000" dirty="0">
              <a:sym typeface="+mn-lt"/>
            </a:endParaRPr>
          </a:p>
        </p:txBody>
      </p:sp>
      <p:sp>
        <p:nvSpPr>
          <p:cNvPr id="836" name="テキスト プレースホルダ 9">
            <a:extLst>
              <a:ext uri="{FF2B5EF4-FFF2-40B4-BE49-F238E27FC236}">
                <a16:creationId xmlns:a16="http://schemas.microsoft.com/office/drawing/2014/main" id="{A177A9ED-2318-CFDA-0D6A-DB0F073874E3}"/>
              </a:ext>
            </a:extLst>
          </p:cNvPr>
          <p:cNvSpPr>
            <a:spLocks noGrp="1"/>
          </p:cNvSpPr>
          <p:nvPr>
            <p:custDataLst>
              <p:tags r:id="rId168"/>
            </p:custDataLst>
          </p:nvPr>
        </p:nvSpPr>
        <p:spPr bwMode="auto">
          <a:xfrm>
            <a:off x="2938463"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37A8E2-84A4-4093-93C1-2A8C78C47924}" type="datetime'05'''">
              <a:rPr lang="ja-JP" altLang="en-US" sz="1000" smtClean="0">
                <a:effectLst/>
                <a:sym typeface="+mn-lt"/>
              </a:rPr>
              <a:pPr marL="0" lvl="0" indent="0" algn="ctr">
                <a:spcBef>
                  <a:spcPct val="0"/>
                </a:spcBef>
                <a:buNone/>
              </a:pPr>
              <a:t>05</a:t>
            </a:fld>
            <a:endParaRPr kumimoji="1" lang="ja-JP" altLang="en-US" sz="1000" dirty="0">
              <a:sym typeface="+mn-lt"/>
            </a:endParaRPr>
          </a:p>
        </p:txBody>
      </p:sp>
      <p:sp>
        <p:nvSpPr>
          <p:cNvPr id="837" name="テキスト プレースホルダ 9">
            <a:extLst>
              <a:ext uri="{FF2B5EF4-FFF2-40B4-BE49-F238E27FC236}">
                <a16:creationId xmlns:a16="http://schemas.microsoft.com/office/drawing/2014/main" id="{3F546C91-5E59-EA66-27E4-F47FD55C3483}"/>
              </a:ext>
            </a:extLst>
          </p:cNvPr>
          <p:cNvSpPr>
            <a:spLocks noGrp="1"/>
          </p:cNvSpPr>
          <p:nvPr>
            <p:custDataLst>
              <p:tags r:id="rId169"/>
            </p:custDataLst>
          </p:nvPr>
        </p:nvSpPr>
        <p:spPr bwMode="auto">
          <a:xfrm>
            <a:off x="3276600"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8F8B7C-6457-40CC-96C9-DCBAE3C59F33}"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838" name="テキスト プレースホルダ 9">
            <a:extLst>
              <a:ext uri="{FF2B5EF4-FFF2-40B4-BE49-F238E27FC236}">
                <a16:creationId xmlns:a16="http://schemas.microsoft.com/office/drawing/2014/main" id="{0E10F206-750F-65F2-C0B2-796D8D0CB108}"/>
              </a:ext>
            </a:extLst>
          </p:cNvPr>
          <p:cNvSpPr>
            <a:spLocks noGrp="1"/>
          </p:cNvSpPr>
          <p:nvPr>
            <p:custDataLst>
              <p:tags r:id="rId170"/>
            </p:custDataLst>
          </p:nvPr>
        </p:nvSpPr>
        <p:spPr bwMode="auto">
          <a:xfrm>
            <a:off x="3614738"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B54C17-A7A2-4EB1-8D40-3AA1512CD2A2}"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673" name="テキスト プレースホルダ 9">
            <a:extLst>
              <a:ext uri="{FF2B5EF4-FFF2-40B4-BE49-F238E27FC236}">
                <a16:creationId xmlns:a16="http://schemas.microsoft.com/office/drawing/2014/main" id="{A9446AFA-F2B9-0E7A-3374-43A8B74373D4}"/>
              </a:ext>
            </a:extLst>
          </p:cNvPr>
          <p:cNvSpPr>
            <a:spLocks noGrp="1"/>
          </p:cNvSpPr>
          <p:nvPr>
            <p:custDataLst>
              <p:tags r:id="rId171"/>
            </p:custDataLst>
          </p:nvPr>
        </p:nvSpPr>
        <p:spPr bwMode="gray">
          <a:xfrm>
            <a:off x="1289050" y="5738813"/>
            <a:ext cx="174625"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B0AF89-A4B0-41D0-8E72-4F7E79ADB29C}"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840" name="テキスト プレースホルダ 9">
            <a:extLst>
              <a:ext uri="{FF2B5EF4-FFF2-40B4-BE49-F238E27FC236}">
                <a16:creationId xmlns:a16="http://schemas.microsoft.com/office/drawing/2014/main" id="{7902E1C9-117E-EC7C-33FA-587C848B0506}"/>
              </a:ext>
            </a:extLst>
          </p:cNvPr>
          <p:cNvSpPr>
            <a:spLocks noGrp="1"/>
          </p:cNvSpPr>
          <p:nvPr>
            <p:custDataLst>
              <p:tags r:id="rId172"/>
            </p:custDataLst>
          </p:nvPr>
        </p:nvSpPr>
        <p:spPr bwMode="auto">
          <a:xfrm>
            <a:off x="4291013"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0A40E99-75CE-4091-8DE1-A041E9DCB45D}"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841" name="テキスト プレースホルダ 9">
            <a:extLst>
              <a:ext uri="{FF2B5EF4-FFF2-40B4-BE49-F238E27FC236}">
                <a16:creationId xmlns:a16="http://schemas.microsoft.com/office/drawing/2014/main" id="{9F7889B4-D365-4D76-CF54-7AFA9E73714A}"/>
              </a:ext>
            </a:extLst>
          </p:cNvPr>
          <p:cNvSpPr>
            <a:spLocks noGrp="1"/>
          </p:cNvSpPr>
          <p:nvPr>
            <p:custDataLst>
              <p:tags r:id="rId173"/>
            </p:custDataLst>
          </p:nvPr>
        </p:nvSpPr>
        <p:spPr bwMode="auto">
          <a:xfrm>
            <a:off x="4629150"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DBF08C-5B73-4D07-921F-DF8B926EFFAB}"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842" name="テキスト プレースホルダ 9">
            <a:extLst>
              <a:ext uri="{FF2B5EF4-FFF2-40B4-BE49-F238E27FC236}">
                <a16:creationId xmlns:a16="http://schemas.microsoft.com/office/drawing/2014/main" id="{CEC102C4-E91C-D91F-3338-5A5F6F86899F}"/>
              </a:ext>
            </a:extLst>
          </p:cNvPr>
          <p:cNvSpPr>
            <a:spLocks noGrp="1"/>
          </p:cNvSpPr>
          <p:nvPr>
            <p:custDataLst>
              <p:tags r:id="rId174"/>
            </p:custDataLst>
          </p:nvPr>
        </p:nvSpPr>
        <p:spPr bwMode="auto">
          <a:xfrm>
            <a:off x="4968875"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FBD81EE-2A62-4F28-95DB-DD2911E23163}"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843" name="テキスト プレースホルダ 9">
            <a:extLst>
              <a:ext uri="{FF2B5EF4-FFF2-40B4-BE49-F238E27FC236}">
                <a16:creationId xmlns:a16="http://schemas.microsoft.com/office/drawing/2014/main" id="{EBD7D90F-4CCD-A502-E56E-6895922869D1}"/>
              </a:ext>
            </a:extLst>
          </p:cNvPr>
          <p:cNvSpPr>
            <a:spLocks noGrp="1"/>
          </p:cNvSpPr>
          <p:nvPr>
            <p:custDataLst>
              <p:tags r:id="rId175"/>
            </p:custDataLst>
          </p:nvPr>
        </p:nvSpPr>
        <p:spPr bwMode="auto">
          <a:xfrm>
            <a:off x="5307013"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906BAD3-E589-4149-895D-CA268E21F883}"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844" name="テキスト プレースホルダ 9">
            <a:extLst>
              <a:ext uri="{FF2B5EF4-FFF2-40B4-BE49-F238E27FC236}">
                <a16:creationId xmlns:a16="http://schemas.microsoft.com/office/drawing/2014/main" id="{D62D88F8-4D9E-A214-7FC5-8411E040489E}"/>
              </a:ext>
            </a:extLst>
          </p:cNvPr>
          <p:cNvSpPr>
            <a:spLocks noGrp="1"/>
          </p:cNvSpPr>
          <p:nvPr>
            <p:custDataLst>
              <p:tags r:id="rId176"/>
            </p:custDataLst>
          </p:nvPr>
        </p:nvSpPr>
        <p:spPr bwMode="auto">
          <a:xfrm>
            <a:off x="5645150"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284021-5258-4902-9F05-836E876472C8}"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845" name="テキスト プレースホルダ 9">
            <a:extLst>
              <a:ext uri="{FF2B5EF4-FFF2-40B4-BE49-F238E27FC236}">
                <a16:creationId xmlns:a16="http://schemas.microsoft.com/office/drawing/2014/main" id="{294D514A-A19F-6233-E39D-B6A459FDB287}"/>
              </a:ext>
            </a:extLst>
          </p:cNvPr>
          <p:cNvSpPr>
            <a:spLocks noGrp="1"/>
          </p:cNvSpPr>
          <p:nvPr>
            <p:custDataLst>
              <p:tags r:id="rId177"/>
            </p:custDataLst>
          </p:nvPr>
        </p:nvSpPr>
        <p:spPr bwMode="auto">
          <a:xfrm>
            <a:off x="5983288"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224C07-F26D-416C-80B0-6A87F89F8F72}"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846" name="テキスト プレースホルダ 9">
            <a:extLst>
              <a:ext uri="{FF2B5EF4-FFF2-40B4-BE49-F238E27FC236}">
                <a16:creationId xmlns:a16="http://schemas.microsoft.com/office/drawing/2014/main" id="{48656E41-0F8D-AA23-AEFA-71FA67DCBAD5}"/>
              </a:ext>
            </a:extLst>
          </p:cNvPr>
          <p:cNvSpPr>
            <a:spLocks noGrp="1"/>
          </p:cNvSpPr>
          <p:nvPr>
            <p:custDataLst>
              <p:tags r:id="rId178"/>
            </p:custDataLst>
          </p:nvPr>
        </p:nvSpPr>
        <p:spPr bwMode="auto">
          <a:xfrm>
            <a:off x="6321425"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34ADAC-D20E-45DE-A1B5-2CAA7F61C37B}"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839" name="テキスト プレースホルダ 9">
            <a:extLst>
              <a:ext uri="{FF2B5EF4-FFF2-40B4-BE49-F238E27FC236}">
                <a16:creationId xmlns:a16="http://schemas.microsoft.com/office/drawing/2014/main" id="{36C017FE-F1B1-A9FA-9AC8-27434CC4EC82}"/>
              </a:ext>
            </a:extLst>
          </p:cNvPr>
          <p:cNvSpPr>
            <a:spLocks noGrp="1"/>
          </p:cNvSpPr>
          <p:nvPr>
            <p:custDataLst>
              <p:tags r:id="rId179"/>
            </p:custDataLst>
          </p:nvPr>
        </p:nvSpPr>
        <p:spPr bwMode="auto">
          <a:xfrm>
            <a:off x="3952875"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F912207-35FF-4989-8B06-8398AD0DFED6}"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848" name="テキスト プレースホルダ 9">
            <a:extLst>
              <a:ext uri="{FF2B5EF4-FFF2-40B4-BE49-F238E27FC236}">
                <a16:creationId xmlns:a16="http://schemas.microsoft.com/office/drawing/2014/main" id="{1234EC01-7CC8-5252-18A5-C325B2840182}"/>
              </a:ext>
            </a:extLst>
          </p:cNvPr>
          <p:cNvSpPr>
            <a:spLocks noGrp="1"/>
          </p:cNvSpPr>
          <p:nvPr>
            <p:custDataLst>
              <p:tags r:id="rId180"/>
            </p:custDataLst>
          </p:nvPr>
        </p:nvSpPr>
        <p:spPr bwMode="auto">
          <a:xfrm>
            <a:off x="6997700"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432214-6B5C-4ACD-BE42-EB40D67DB47F}" type="datetime'''''''''''''''''''''''''''''''''''''''1''''''7'''''''''''">
              <a:rPr lang="ja-JP" altLang="en-US" sz="1000" smtClean="0">
                <a:effectLst/>
                <a:sym typeface="+mn-lt"/>
              </a:rPr>
              <a:pPr marL="0" lvl="0" indent="0" algn="ctr">
                <a:spcBef>
                  <a:spcPct val="0"/>
                </a:spcBef>
                <a:buNone/>
              </a:pPr>
              <a:t>17</a:t>
            </a:fld>
            <a:endParaRPr kumimoji="1" lang="ja-JP" altLang="en-US" sz="1000" dirty="0">
              <a:sym typeface="+mn-lt"/>
            </a:endParaRPr>
          </a:p>
        </p:txBody>
      </p:sp>
      <p:sp>
        <p:nvSpPr>
          <p:cNvPr id="849" name="テキスト プレースホルダ 9">
            <a:extLst>
              <a:ext uri="{FF2B5EF4-FFF2-40B4-BE49-F238E27FC236}">
                <a16:creationId xmlns:a16="http://schemas.microsoft.com/office/drawing/2014/main" id="{5EABFC93-CD88-B155-2E58-BA74923D8A6C}"/>
              </a:ext>
            </a:extLst>
          </p:cNvPr>
          <p:cNvSpPr>
            <a:spLocks noGrp="1"/>
          </p:cNvSpPr>
          <p:nvPr>
            <p:custDataLst>
              <p:tags r:id="rId181"/>
            </p:custDataLst>
          </p:nvPr>
        </p:nvSpPr>
        <p:spPr bwMode="auto">
          <a:xfrm>
            <a:off x="7335838"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6AFFD7-D068-4077-B25C-A75D0BF3730B}"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850" name="テキスト プレースホルダ 9">
            <a:extLst>
              <a:ext uri="{FF2B5EF4-FFF2-40B4-BE49-F238E27FC236}">
                <a16:creationId xmlns:a16="http://schemas.microsoft.com/office/drawing/2014/main" id="{113F65C8-E72C-93CA-0419-A5CFE303BCD0}"/>
              </a:ext>
            </a:extLst>
          </p:cNvPr>
          <p:cNvSpPr>
            <a:spLocks noGrp="1"/>
          </p:cNvSpPr>
          <p:nvPr>
            <p:custDataLst>
              <p:tags r:id="rId182"/>
            </p:custDataLst>
          </p:nvPr>
        </p:nvSpPr>
        <p:spPr bwMode="auto">
          <a:xfrm>
            <a:off x="7675563"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EC27F5-26A8-4BDD-B8BD-3F50E7B33BDB}"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851" name="テキスト プレースホルダ 9">
            <a:extLst>
              <a:ext uri="{FF2B5EF4-FFF2-40B4-BE49-F238E27FC236}">
                <a16:creationId xmlns:a16="http://schemas.microsoft.com/office/drawing/2014/main" id="{6966EC18-4A9E-22D8-E50A-CCCD50FD8DEA}"/>
              </a:ext>
            </a:extLst>
          </p:cNvPr>
          <p:cNvSpPr>
            <a:spLocks noGrp="1"/>
          </p:cNvSpPr>
          <p:nvPr>
            <p:custDataLst>
              <p:tags r:id="rId183"/>
            </p:custDataLst>
          </p:nvPr>
        </p:nvSpPr>
        <p:spPr bwMode="auto">
          <a:xfrm>
            <a:off x="8013700"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2610C6-3CCF-4DD7-AF05-5935947A01BD}"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852" name="テキスト プレースホルダ 9">
            <a:extLst>
              <a:ext uri="{FF2B5EF4-FFF2-40B4-BE49-F238E27FC236}">
                <a16:creationId xmlns:a16="http://schemas.microsoft.com/office/drawing/2014/main" id="{C90C8FA5-8462-D312-44CD-FBF34B54EC6C}"/>
              </a:ext>
            </a:extLst>
          </p:cNvPr>
          <p:cNvSpPr>
            <a:spLocks noGrp="1"/>
          </p:cNvSpPr>
          <p:nvPr>
            <p:custDataLst>
              <p:tags r:id="rId184"/>
            </p:custDataLst>
          </p:nvPr>
        </p:nvSpPr>
        <p:spPr bwMode="auto">
          <a:xfrm>
            <a:off x="8351838"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A5CFD05-0321-4AC3-A92F-49B81774C0B1}" type="datetime'2''''''1'''''''''''''''''''''''''''''''''''''''''''''''''''">
              <a:rPr lang="ja-JP" altLang="en-US" sz="1000" smtClean="0">
                <a:effectLst/>
                <a:sym typeface="+mn-lt"/>
              </a:rPr>
              <a:pPr marL="0" lvl="0" indent="0" algn="ctr">
                <a:spcBef>
                  <a:spcPct val="0"/>
                </a:spcBef>
                <a:buNone/>
              </a:pPr>
              <a:t>21</a:t>
            </a:fld>
            <a:endParaRPr kumimoji="1" lang="ja-JP" altLang="en-US" sz="1000" dirty="0">
              <a:sym typeface="+mn-lt"/>
            </a:endParaRPr>
          </a:p>
        </p:txBody>
      </p:sp>
      <p:sp>
        <p:nvSpPr>
          <p:cNvPr id="853" name="テキスト プレースホルダ 9">
            <a:extLst>
              <a:ext uri="{FF2B5EF4-FFF2-40B4-BE49-F238E27FC236}">
                <a16:creationId xmlns:a16="http://schemas.microsoft.com/office/drawing/2014/main" id="{57D6699A-DAF6-1D28-3DE8-3587C2ADA549}"/>
              </a:ext>
            </a:extLst>
          </p:cNvPr>
          <p:cNvSpPr>
            <a:spLocks noGrp="1"/>
          </p:cNvSpPr>
          <p:nvPr>
            <p:custDataLst>
              <p:tags r:id="rId185"/>
            </p:custDataLst>
          </p:nvPr>
        </p:nvSpPr>
        <p:spPr bwMode="auto">
          <a:xfrm>
            <a:off x="8689975"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7C321C-9F59-4E90-9C20-743EC813DC0F}" type="datetime'''''''''''''''''2''''''''''''''''''''''''''2'''''''''''''">
              <a:rPr lang="ja-JP" altLang="en-US" sz="1000" smtClean="0">
                <a:effectLst/>
                <a:sym typeface="+mn-lt"/>
              </a:rPr>
              <a:pPr marL="0" lvl="0" indent="0" algn="ctr">
                <a:spcBef>
                  <a:spcPct val="0"/>
                </a:spcBef>
                <a:buNone/>
              </a:pPr>
              <a:t>22</a:t>
            </a:fld>
            <a:endParaRPr kumimoji="1" lang="ja-JP" altLang="en-US" sz="1000" dirty="0">
              <a:sym typeface="+mn-lt"/>
            </a:endParaRPr>
          </a:p>
        </p:txBody>
      </p:sp>
      <p:sp>
        <p:nvSpPr>
          <p:cNvPr id="854" name="テキスト プレースホルダ 9">
            <a:extLst>
              <a:ext uri="{FF2B5EF4-FFF2-40B4-BE49-F238E27FC236}">
                <a16:creationId xmlns:a16="http://schemas.microsoft.com/office/drawing/2014/main" id="{76F04F45-C3B6-2B68-4182-5DD9F7FE7348}"/>
              </a:ext>
            </a:extLst>
          </p:cNvPr>
          <p:cNvSpPr>
            <a:spLocks noGrp="1"/>
          </p:cNvSpPr>
          <p:nvPr>
            <p:custDataLst>
              <p:tags r:id="rId186"/>
            </p:custDataLst>
          </p:nvPr>
        </p:nvSpPr>
        <p:spPr bwMode="auto">
          <a:xfrm>
            <a:off x="9028113"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AA409F0-B67F-437D-9164-25F14D1ECA6D}" type="datetime'''''2''''''''''''''''''''''''''''''''3'''''''''">
              <a:rPr lang="ja-JP" altLang="en-US" sz="1000" smtClean="0">
                <a:effectLst/>
                <a:sym typeface="+mn-lt"/>
              </a:rPr>
              <a:pPr marL="0" lvl="0" indent="0" algn="ctr">
                <a:spcBef>
                  <a:spcPct val="0"/>
                </a:spcBef>
                <a:buNone/>
              </a:pPr>
              <a:t>23</a:t>
            </a:fld>
            <a:endParaRPr kumimoji="1" lang="ja-JP" altLang="en-US" sz="1000" dirty="0">
              <a:sym typeface="+mn-lt"/>
            </a:endParaRPr>
          </a:p>
        </p:txBody>
      </p:sp>
      <p:sp>
        <p:nvSpPr>
          <p:cNvPr id="847" name="テキスト プレースホルダ 9">
            <a:extLst>
              <a:ext uri="{FF2B5EF4-FFF2-40B4-BE49-F238E27FC236}">
                <a16:creationId xmlns:a16="http://schemas.microsoft.com/office/drawing/2014/main" id="{0EEF8F39-C6E9-482A-0806-B067ED1CAAFE}"/>
              </a:ext>
            </a:extLst>
          </p:cNvPr>
          <p:cNvSpPr>
            <a:spLocks noGrp="1"/>
          </p:cNvSpPr>
          <p:nvPr>
            <p:custDataLst>
              <p:tags r:id="rId187"/>
            </p:custDataLst>
          </p:nvPr>
        </p:nvSpPr>
        <p:spPr bwMode="auto">
          <a:xfrm>
            <a:off x="6659563" y="60213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B49948-B9C7-42D6-874C-279BC419BC5D}"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Tree>
    <p:extLst>
      <p:ext uri="{BB962C8B-B14F-4D97-AF65-F5344CB8AC3E}">
        <p14:creationId xmlns:p14="http://schemas.microsoft.com/office/powerpoint/2010/main" val="860432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extLst>
              <p:ext uri="{D42A27DB-BD31-4B8C-83A1-F6EECF244321}">
                <p14:modId xmlns:p14="http://schemas.microsoft.com/office/powerpoint/2010/main" val="18125520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3" imgW="360" imgH="360" progId="TCLayout.ActiveDocument.1">
                  <p:embed/>
                </p:oleObj>
              </mc:Choice>
              <mc:Fallback>
                <p:oleObj name="think-cellスライド" r:id="rId23" imgW="360" imgH="360" progId="TCLayout.ActiveDocument.1">
                  <p:embed/>
                  <p:pic>
                    <p:nvPicPr>
                      <p:cNvPr id="9" name="Object 8" hidden="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2021</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04928" y="3673475"/>
            <a:ext cx="1152128" cy="720725"/>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5" name="Chart 24">
            <a:extLst>
              <a:ext uri="{FF2B5EF4-FFF2-40B4-BE49-F238E27FC236}">
                <a16:creationId xmlns:a16="http://schemas.microsoft.com/office/drawing/2014/main" id="{20668911-4489-AF85-7148-CB95D053368F}"/>
              </a:ext>
            </a:extLst>
          </p:cNvPr>
          <p:cNvGraphicFramePr/>
          <p:nvPr>
            <p:custDataLst>
              <p:tags r:id="rId3"/>
            </p:custDataLst>
            <p:extLst>
              <p:ext uri="{D42A27DB-BD31-4B8C-83A1-F6EECF244321}">
                <p14:modId xmlns:p14="http://schemas.microsoft.com/office/powerpoint/2010/main" val="1024151676"/>
              </p:ext>
            </p:extLst>
          </p:nvPr>
        </p:nvGraphicFramePr>
        <p:xfrm>
          <a:off x="5318125" y="2544763"/>
          <a:ext cx="3784600" cy="3021012"/>
        </p:xfrm>
        <a:graphic>
          <a:graphicData uri="http://schemas.openxmlformats.org/drawingml/2006/chart">
            <c:chart xmlns:c="http://schemas.openxmlformats.org/drawingml/2006/chart" xmlns:r="http://schemas.openxmlformats.org/officeDocument/2006/relationships" r:id="rId25"/>
          </a:graphicData>
        </a:graphic>
      </p:graphicFrame>
      <p:sp>
        <p:nvSpPr>
          <p:cNvPr id="49" name="テキスト プレースホルダ 9"/>
          <p:cNvSpPr>
            <a:spLocks noGrp="1"/>
          </p:cNvSpPr>
          <p:nvPr>
            <p:custDataLst>
              <p:tags r:id="rId4"/>
            </p:custDataLst>
          </p:nvPr>
        </p:nvSpPr>
        <p:spPr bwMode="gray">
          <a:xfrm>
            <a:off x="6570663" y="3182938"/>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58CB3D9-A1AB-4EAC-9BC9-3897A0F0075A}" type="datetime'''''''7''''.''''''''''''''''''''''''''''''''''7''%'">
              <a:rPr lang="en-US" altLang="en-US" smtClean="0">
                <a:effectLst/>
              </a:rPr>
              <a:pPr/>
              <a:t>7.7%</a:t>
            </a:fld>
            <a:endParaRPr kumimoji="0" lang="ja-JP" altLang="en-US" dirty="0">
              <a:sym typeface="+mn-lt"/>
            </a:endParaRPr>
          </a:p>
        </p:txBody>
      </p:sp>
      <p:sp>
        <p:nvSpPr>
          <p:cNvPr id="14" name="テキスト プレースホルダ 9">
            <a:extLst>
              <a:ext uri="{FF2B5EF4-FFF2-40B4-BE49-F238E27FC236}">
                <a16:creationId xmlns:a16="http://schemas.microsoft.com/office/drawing/2014/main" id="{844FDDAC-ED77-D1EB-0AEB-A5134FA0AC62}"/>
              </a:ext>
            </a:extLst>
          </p:cNvPr>
          <p:cNvSpPr>
            <a:spLocks noGrp="1"/>
          </p:cNvSpPr>
          <p:nvPr>
            <p:custDataLst>
              <p:tags r:id="rId5"/>
            </p:custDataLst>
          </p:nvPr>
        </p:nvSpPr>
        <p:spPr bwMode="gray">
          <a:xfrm>
            <a:off x="6892925" y="3427413"/>
            <a:ext cx="520700" cy="244475"/>
          </a:xfrm>
          <a:prstGeom prst="rect">
            <a:avLst/>
          </a:prstGeom>
          <a:solidFill>
            <a:srgbClr val="79A2B3"/>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A4F359-A2EC-44D8-9F15-D2AE9C52D096}" type="datetime'''''''''''''''''''3''.6''''''''''''''''''%'''''''''''''''''''">
              <a:rPr kumimoji="0" lang="en-US" altLang="en-US" smtClean="0">
                <a:effectLst/>
              </a:rPr>
              <a:pPr/>
              <a:t>3.6%</a:t>
            </a:fld>
            <a:endParaRPr kumimoji="0" lang="ja-JP" altLang="en-US" dirty="0">
              <a:sym typeface="+mn-lt"/>
            </a:endParaRPr>
          </a:p>
        </p:txBody>
      </p:sp>
      <p:sp>
        <p:nvSpPr>
          <p:cNvPr id="38" name="テキスト ボックス 25"/>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56.9%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を占めていた「感染症」による死亡が、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一方で、非感染性疾患による死亡要因の割合が約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倍程度まで増加している。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12" name="Chart 11">
            <a:extLst>
              <a:ext uri="{FF2B5EF4-FFF2-40B4-BE49-F238E27FC236}">
                <a16:creationId xmlns:a16="http://schemas.microsoft.com/office/drawing/2014/main" id="{D88C1737-16CC-6630-F9C7-23F564A362A8}"/>
              </a:ext>
            </a:extLst>
          </p:cNvPr>
          <p:cNvGraphicFramePr/>
          <p:nvPr>
            <p:custDataLst>
              <p:tags r:id="rId6"/>
            </p:custDataLst>
            <p:extLst>
              <p:ext uri="{D42A27DB-BD31-4B8C-83A1-F6EECF244321}">
                <p14:modId xmlns:p14="http://schemas.microsoft.com/office/powerpoint/2010/main" val="3963992824"/>
              </p:ext>
            </p:extLst>
          </p:nvPr>
        </p:nvGraphicFramePr>
        <p:xfrm>
          <a:off x="395288" y="2557463"/>
          <a:ext cx="3784600" cy="3021012"/>
        </p:xfrm>
        <a:graphic>
          <a:graphicData uri="http://schemas.openxmlformats.org/drawingml/2006/chart">
            <c:chart xmlns:c="http://schemas.openxmlformats.org/drawingml/2006/chart" xmlns:r="http://schemas.openxmlformats.org/officeDocument/2006/relationships" r:id="rId26"/>
          </a:graphicData>
        </a:graphic>
      </p:graphicFrame>
      <p:sp>
        <p:nvSpPr>
          <p:cNvPr id="69" name="テキスト プレースホルダ 9">
            <a:extLst>
              <a:ext uri="{FF2B5EF4-FFF2-40B4-BE49-F238E27FC236}">
                <a16:creationId xmlns:a16="http://schemas.microsoft.com/office/drawing/2014/main" id="{B2729A64-246D-40A3-9E01-0ACA3B7FC1D4}"/>
              </a:ext>
            </a:extLst>
          </p:cNvPr>
          <p:cNvSpPr>
            <a:spLocks noGrp="1"/>
          </p:cNvSpPr>
          <p:nvPr>
            <p:custDataLst>
              <p:tags r:id="rId7"/>
            </p:custDataLst>
          </p:nvPr>
        </p:nvSpPr>
        <p:spPr bwMode="gray">
          <a:xfrm>
            <a:off x="1803400" y="3106738"/>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88CA241-C6D7-43CA-98F1-EAD4E9C4827B}" type="datetime'8''''''''''''.3''''''%'''''''''''''''''''''''''''">
              <a:rPr lang="en-US" altLang="en-US" smtClean="0">
                <a:effectLst/>
              </a:rPr>
              <a:pPr/>
              <a:t>8.3%</a:t>
            </a:fld>
            <a:endParaRPr kumimoji="0" lang="ja-JP" altLang="en-US" dirty="0">
              <a:sym typeface="+mn-lt"/>
            </a:endParaRPr>
          </a:p>
        </p:txBody>
      </p:sp>
      <p:sp>
        <p:nvSpPr>
          <p:cNvPr id="70" name="Rectangle 69">
            <a:extLst>
              <a:ext uri="{FF2B5EF4-FFF2-40B4-BE49-F238E27FC236}">
                <a16:creationId xmlns:a16="http://schemas.microsoft.com/office/drawing/2014/main" id="{D8033304-9B0D-4AF3-B2A1-385401A920E4}"/>
              </a:ext>
            </a:extLst>
          </p:cNvPr>
          <p:cNvSpPr/>
          <p:nvPr>
            <p:custDataLst>
              <p:tags r:id="rId8"/>
            </p:custDataLst>
          </p:nvPr>
        </p:nvSpPr>
        <p:spPr bwMode="gray">
          <a:xfrm>
            <a:off x="981075" y="5284788"/>
            <a:ext cx="285750" cy="214313"/>
          </a:xfrm>
          <a:prstGeom prst="rect">
            <a:avLst/>
          </a:prstGeom>
          <a:solidFill>
            <a:srgbClr val="1F497D"/>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1" name="Rectangle 70">
            <a:extLst>
              <a:ext uri="{FF2B5EF4-FFF2-40B4-BE49-F238E27FC236}">
                <a16:creationId xmlns:a16="http://schemas.microsoft.com/office/drawing/2014/main" id="{F1B9A2A5-C8A6-4C5F-A890-6AA21DF2883A}"/>
              </a:ext>
            </a:extLst>
          </p:cNvPr>
          <p:cNvSpPr/>
          <p:nvPr>
            <p:custDataLst>
              <p:tags r:id="rId9"/>
            </p:custDataLst>
          </p:nvPr>
        </p:nvSpPr>
        <p:spPr bwMode="gray">
          <a:xfrm>
            <a:off x="981075" y="5580063"/>
            <a:ext cx="285750" cy="214313"/>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2" name="Rectangle 71">
            <a:extLst>
              <a:ext uri="{FF2B5EF4-FFF2-40B4-BE49-F238E27FC236}">
                <a16:creationId xmlns:a16="http://schemas.microsoft.com/office/drawing/2014/main" id="{A365713A-7175-4FD0-A884-039A3405AE5C}"/>
              </a:ext>
            </a:extLst>
          </p:cNvPr>
          <p:cNvSpPr/>
          <p:nvPr>
            <p:custDataLst>
              <p:tags r:id="rId10"/>
            </p:custDataLst>
          </p:nvPr>
        </p:nvSpPr>
        <p:spPr bwMode="gray">
          <a:xfrm>
            <a:off x="2638425" y="5284788"/>
            <a:ext cx="285750" cy="214313"/>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73" name="テキスト プレースホルダ 9">
            <a:extLst>
              <a:ext uri="{FF2B5EF4-FFF2-40B4-BE49-F238E27FC236}">
                <a16:creationId xmlns:a16="http://schemas.microsoft.com/office/drawing/2014/main" id="{F45B696D-BA72-4D67-B59B-85013A5C9A0C}"/>
              </a:ext>
            </a:extLst>
          </p:cNvPr>
          <p:cNvSpPr>
            <a:spLocks noGrp="1"/>
          </p:cNvSpPr>
          <p:nvPr>
            <p:custDataLst>
              <p:tags r:id="rId11"/>
            </p:custDataLst>
          </p:nvPr>
        </p:nvSpPr>
        <p:spPr bwMode="auto">
          <a:xfrm>
            <a:off x="1317625" y="5278438"/>
            <a:ext cx="12192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dirty="0">
                <a:sym typeface="+mn-lt"/>
              </a:rPr>
              <a:t>非感染性疾患</a:t>
            </a:r>
          </a:p>
        </p:txBody>
      </p:sp>
      <p:sp>
        <p:nvSpPr>
          <p:cNvPr id="75" name="テキスト プレースホルダ 9">
            <a:extLst>
              <a:ext uri="{FF2B5EF4-FFF2-40B4-BE49-F238E27FC236}">
                <a16:creationId xmlns:a16="http://schemas.microsoft.com/office/drawing/2014/main" id="{DCF1AABD-4A3D-43BF-B535-02F36D42ADED}"/>
              </a:ext>
            </a:extLst>
          </p:cNvPr>
          <p:cNvSpPr>
            <a:spLocks noGrp="1"/>
          </p:cNvSpPr>
          <p:nvPr>
            <p:custDataLst>
              <p:tags r:id="rId12"/>
            </p:custDataLst>
          </p:nvPr>
        </p:nvSpPr>
        <p:spPr bwMode="auto">
          <a:xfrm>
            <a:off x="1317625" y="5573713"/>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A453A8A-68C1-49F1-A2C9-DD7AEFA12222}" type="datetime'''''''''''感''''''''''''''''''''''''''染''''''''''''''''''症'''''">
              <a:rPr lang="ja-JP" altLang="en-US" smtClean="0"/>
              <a:pPr/>
              <a:t>感染症</a:t>
            </a:fld>
            <a:endParaRPr kumimoji="0" lang="ja-JP" altLang="en-US" dirty="0">
              <a:sym typeface="+mn-lt"/>
            </a:endParaRPr>
          </a:p>
        </p:txBody>
      </p:sp>
      <p:sp>
        <p:nvSpPr>
          <p:cNvPr id="74" name="テキスト プレースホルダ 9">
            <a:extLst>
              <a:ext uri="{FF2B5EF4-FFF2-40B4-BE49-F238E27FC236}">
                <a16:creationId xmlns:a16="http://schemas.microsoft.com/office/drawing/2014/main" id="{88CA7F17-FB39-4DEA-ABC6-28ADF74E58FC}"/>
              </a:ext>
            </a:extLst>
          </p:cNvPr>
          <p:cNvSpPr>
            <a:spLocks noGrp="1"/>
          </p:cNvSpPr>
          <p:nvPr>
            <p:custDataLst>
              <p:tags r:id="rId13"/>
            </p:custDataLst>
          </p:nvPr>
        </p:nvSpPr>
        <p:spPr bwMode="auto">
          <a:xfrm>
            <a:off x="2974975" y="5278438"/>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7639884-3501-470D-98B8-1069C8D971F3}" type="datetime'''事''''''故''''''''''''''''''''''''''''''''''''''''''''等'''''''">
              <a:rPr lang="ja-JP" altLang="en-US" smtClean="0"/>
              <a:pPr/>
              <a:t>事故等</a:t>
            </a:fld>
            <a:endParaRPr kumimoji="0" lang="ja-JP" altLang="en-US" dirty="0">
              <a:sym typeface="+mn-lt"/>
            </a:endParaRPr>
          </a:p>
        </p:txBody>
      </p:sp>
      <p:sp>
        <p:nvSpPr>
          <p:cNvPr id="26" name="Rectangle 25">
            <a:extLst>
              <a:ext uri="{FF2B5EF4-FFF2-40B4-BE49-F238E27FC236}">
                <a16:creationId xmlns:a16="http://schemas.microsoft.com/office/drawing/2014/main" id="{E57D074C-318E-2C01-66EF-798A3B578485}"/>
              </a:ext>
            </a:extLst>
          </p:cNvPr>
          <p:cNvSpPr/>
          <p:nvPr>
            <p:custDataLst>
              <p:tags r:id="rId14"/>
            </p:custDataLst>
          </p:nvPr>
        </p:nvSpPr>
        <p:spPr bwMode="auto">
          <a:xfrm>
            <a:off x="4983163" y="5273675"/>
            <a:ext cx="285750" cy="214313"/>
          </a:xfrm>
          <a:prstGeom prst="rect">
            <a:avLst/>
          </a:prstGeom>
          <a:solidFill>
            <a:srgbClr val="1F497D"/>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Rectangle 26">
            <a:extLst>
              <a:ext uri="{FF2B5EF4-FFF2-40B4-BE49-F238E27FC236}">
                <a16:creationId xmlns:a16="http://schemas.microsoft.com/office/drawing/2014/main" id="{7505F03D-2603-52D2-45DC-917B96CED114}"/>
              </a:ext>
            </a:extLst>
          </p:cNvPr>
          <p:cNvSpPr/>
          <p:nvPr>
            <p:custDataLst>
              <p:tags r:id="rId15"/>
            </p:custDataLst>
          </p:nvPr>
        </p:nvSpPr>
        <p:spPr bwMode="auto">
          <a:xfrm>
            <a:off x="4983163" y="5568950"/>
            <a:ext cx="285750" cy="214313"/>
          </a:xfrm>
          <a:prstGeom prst="rect">
            <a:avLst/>
          </a:prstGeom>
          <a:solidFill>
            <a:srgbClr val="80CCE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8" name="Rectangle 27">
            <a:extLst>
              <a:ext uri="{FF2B5EF4-FFF2-40B4-BE49-F238E27FC236}">
                <a16:creationId xmlns:a16="http://schemas.microsoft.com/office/drawing/2014/main" id="{B64B29C2-0F35-44D3-72D8-9C8F74A67DD5}"/>
              </a:ext>
            </a:extLst>
          </p:cNvPr>
          <p:cNvSpPr/>
          <p:nvPr>
            <p:custDataLst>
              <p:tags r:id="rId16"/>
            </p:custDataLst>
          </p:nvPr>
        </p:nvSpPr>
        <p:spPr bwMode="auto">
          <a:xfrm>
            <a:off x="4983163" y="5864225"/>
            <a:ext cx="285750" cy="214313"/>
          </a:xfrm>
          <a:prstGeom prst="rect">
            <a:avLst/>
          </a:prstGeom>
          <a:solidFill>
            <a:srgbClr val="C0E6F4"/>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Rectangle 28">
            <a:extLst>
              <a:ext uri="{FF2B5EF4-FFF2-40B4-BE49-F238E27FC236}">
                <a16:creationId xmlns:a16="http://schemas.microsoft.com/office/drawing/2014/main" id="{11EF4F22-16DB-E2A8-264A-35691817553C}"/>
              </a:ext>
            </a:extLst>
          </p:cNvPr>
          <p:cNvSpPr/>
          <p:nvPr>
            <p:custDataLst>
              <p:tags r:id="rId17"/>
            </p:custDataLst>
          </p:nvPr>
        </p:nvSpPr>
        <p:spPr bwMode="auto">
          <a:xfrm>
            <a:off x="4983163" y="6159500"/>
            <a:ext cx="285750" cy="214313"/>
          </a:xfrm>
          <a:prstGeom prst="rect">
            <a:avLst/>
          </a:prstGeom>
          <a:solidFill>
            <a:srgbClr val="79A2B3"/>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9" name="テキスト プレースホルダ 9">
            <a:extLst>
              <a:ext uri="{FF2B5EF4-FFF2-40B4-BE49-F238E27FC236}">
                <a16:creationId xmlns:a16="http://schemas.microsoft.com/office/drawing/2014/main" id="{5887F229-D604-99B4-1359-1208927D9709}"/>
              </a:ext>
            </a:extLst>
          </p:cNvPr>
          <p:cNvSpPr>
            <a:spLocks noGrp="1"/>
          </p:cNvSpPr>
          <p:nvPr>
            <p:custDataLst>
              <p:tags r:id="rId18"/>
            </p:custDataLst>
          </p:nvPr>
        </p:nvSpPr>
        <p:spPr bwMode="auto">
          <a:xfrm>
            <a:off x="5319713" y="5267325"/>
            <a:ext cx="8128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8F052F1-DC45-4825-BF79-E9117E1606E4}" type="datetime'非''''''感''''''''''染''''''''症'''''''''''''''''''''''">
              <a:rPr lang="ja-JP" altLang="en-US" smtClean="0">
                <a:effectLst/>
                <a:sym typeface="+mn-lt"/>
              </a:rPr>
              <a:pPr marL="0" lvl="0" indent="0">
                <a:spcBef>
                  <a:spcPct val="0"/>
                </a:spcBef>
                <a:buNone/>
              </a:pPr>
              <a:t>非感染症</a:t>
            </a:fld>
            <a:endParaRPr kumimoji="1" lang="ja-JP" altLang="en-US" dirty="0">
              <a:sym typeface="+mn-lt"/>
            </a:endParaRPr>
          </a:p>
        </p:txBody>
      </p:sp>
      <p:sp>
        <p:nvSpPr>
          <p:cNvPr id="22" name="テキスト プレースホルダ 9">
            <a:extLst>
              <a:ext uri="{FF2B5EF4-FFF2-40B4-BE49-F238E27FC236}">
                <a16:creationId xmlns:a16="http://schemas.microsoft.com/office/drawing/2014/main" id="{AFB31D9D-92A8-F361-7CBE-102FF6F12438}"/>
              </a:ext>
            </a:extLst>
          </p:cNvPr>
          <p:cNvSpPr>
            <a:spLocks noGrp="1"/>
          </p:cNvSpPr>
          <p:nvPr>
            <p:custDataLst>
              <p:tags r:id="rId19"/>
            </p:custDataLst>
          </p:nvPr>
        </p:nvSpPr>
        <p:spPr bwMode="auto">
          <a:xfrm>
            <a:off x="5319713" y="556260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3A7C4D0-0592-40B1-A084-354E47A9096F}" type="datetime'''''''''''''''''感''''''''''''''''''''''染''''''''''症'">
              <a:rPr lang="ja-JP" altLang="en-US" smtClean="0">
                <a:effectLst/>
                <a:sym typeface="+mn-lt"/>
              </a:rPr>
              <a:pPr marL="0" lvl="0" indent="0">
                <a:spcBef>
                  <a:spcPct val="0"/>
                </a:spcBef>
                <a:buNone/>
              </a:pPr>
              <a:t>感染症</a:t>
            </a:fld>
            <a:endParaRPr kumimoji="1" lang="ja-JP" altLang="en-US" dirty="0">
              <a:sym typeface="+mn-lt"/>
            </a:endParaRPr>
          </a:p>
        </p:txBody>
      </p:sp>
      <p:sp>
        <p:nvSpPr>
          <p:cNvPr id="23" name="テキスト プレースホルダ 9">
            <a:extLst>
              <a:ext uri="{FF2B5EF4-FFF2-40B4-BE49-F238E27FC236}">
                <a16:creationId xmlns:a16="http://schemas.microsoft.com/office/drawing/2014/main" id="{F9477DA8-CD73-6179-0078-02DAD25A2033}"/>
              </a:ext>
            </a:extLst>
          </p:cNvPr>
          <p:cNvSpPr>
            <a:spLocks noGrp="1"/>
          </p:cNvSpPr>
          <p:nvPr>
            <p:custDataLst>
              <p:tags r:id="rId20"/>
            </p:custDataLst>
          </p:nvPr>
        </p:nvSpPr>
        <p:spPr bwMode="auto">
          <a:xfrm>
            <a:off x="5319713" y="5857875"/>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91CB93B-799F-4AAB-88BA-C8A2AD16CE92}" type="datetime'''''''''''''事''''''''''''故''''''''等'''''''''''''">
              <a:rPr lang="ja-JP" altLang="en-US" smtClean="0">
                <a:effectLst/>
                <a:sym typeface="+mn-lt"/>
              </a:rPr>
              <a:pPr marL="0" lvl="0" indent="0">
                <a:spcBef>
                  <a:spcPct val="0"/>
                </a:spcBef>
                <a:buNone/>
              </a:pPr>
              <a:t>事故等</a:t>
            </a:fld>
            <a:endParaRPr kumimoji="1" lang="ja-JP" altLang="en-US" dirty="0">
              <a:sym typeface="+mn-lt"/>
            </a:endParaRPr>
          </a:p>
        </p:txBody>
      </p:sp>
      <p:sp>
        <p:nvSpPr>
          <p:cNvPr id="24" name="テキスト プレースホルダ 9">
            <a:extLst>
              <a:ext uri="{FF2B5EF4-FFF2-40B4-BE49-F238E27FC236}">
                <a16:creationId xmlns:a16="http://schemas.microsoft.com/office/drawing/2014/main" id="{9F514573-808D-5E66-8F8E-06F9E1A29DBE}"/>
              </a:ext>
            </a:extLst>
          </p:cNvPr>
          <p:cNvSpPr>
            <a:spLocks noGrp="1"/>
          </p:cNvSpPr>
          <p:nvPr>
            <p:custDataLst>
              <p:tags r:id="rId21"/>
            </p:custDataLst>
          </p:nvPr>
        </p:nvSpPr>
        <p:spPr bwMode="auto">
          <a:xfrm>
            <a:off x="5319713" y="6153150"/>
            <a:ext cx="4133850" cy="2444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81ECF573-3F06-4E30-98F1-FCA85EF6DF9E}" type="datetime'C''O''VI''''D-19パンデ''''''ミ''''ックに''''関連する''''その他''''の結''果'''">
              <a:rPr lang="en-US" altLang="en-US" smtClean="0">
                <a:effectLst/>
                <a:sym typeface="+mn-lt"/>
              </a:rPr>
              <a:pPr marL="0" lvl="0" indent="0">
                <a:spcBef>
                  <a:spcPct val="0"/>
                </a:spcBef>
                <a:buNone/>
              </a:pPr>
              <a:t>COVID-19パンデミックに関連するその他の結果</a:t>
            </a:fld>
            <a:endParaRPr kumimoji="1" lang="ja-JP" altLang="en-US" dirty="0">
              <a:sym typeface="+mn-lt"/>
            </a:endParaRPr>
          </a:p>
        </p:txBody>
      </p:sp>
    </p:spTree>
    <p:extLst>
      <p:ext uri="{BB962C8B-B14F-4D97-AF65-F5344CB8AC3E}">
        <p14:creationId xmlns:p14="http://schemas.microsoft.com/office/powerpoint/2010/main" val="2737938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 imgW="360" imgH="360" progId="TCLayout.ActiveDocument.1">
                  <p:embed/>
                </p:oleObj>
              </mc:Choice>
              <mc:Fallback>
                <p:oleObj name="think-cellスライド" r:id="rId6" imgW="360" imgH="360" progId="TCLayout.ActiveDocument.1">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graphicFrame>
        <p:nvGraphicFramePr>
          <p:cNvPr id="64" name="Chart 3"/>
          <p:cNvGraphicFramePr/>
          <p:nvPr>
            <p:custDataLst>
              <p:tags r:id="rId3"/>
            </p:custDataLst>
          </p:nvPr>
        </p:nvGraphicFramePr>
        <p:xfrm>
          <a:off x="71438" y="4473575"/>
          <a:ext cx="9832975" cy="1592263"/>
        </p:xfrm>
        <a:graphic>
          <a:graphicData uri="http://schemas.openxmlformats.org/drawingml/2006/chart">
            <c:chart xmlns:c="http://schemas.openxmlformats.org/drawingml/2006/chart" xmlns:r="http://schemas.openxmlformats.org/officeDocument/2006/relationships" r:id="rId8"/>
          </a:graphicData>
        </a:graphic>
      </p:graphicFrame>
      <p:sp>
        <p:nvSpPr>
          <p:cNvPr id="5" name="タイトル 4"/>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56456" y="3861075"/>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6002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5" name="Chart 64">
            <a:extLst>
              <a:ext uri="{FF2B5EF4-FFF2-40B4-BE49-F238E27FC236}">
                <a16:creationId xmlns:a16="http://schemas.microsoft.com/office/drawing/2014/main" id="{C293AF64-12ED-471B-9D63-60BAA062776D}"/>
              </a:ext>
            </a:extLst>
          </p:cNvPr>
          <p:cNvGraphicFramePr/>
          <p:nvPr>
            <p:custDataLst>
              <p:tags r:id="rId4"/>
            </p:custDataLst>
          </p:nvPr>
        </p:nvGraphicFramePr>
        <p:xfrm>
          <a:off x="298450" y="3232150"/>
          <a:ext cx="9377363" cy="1368425"/>
        </p:xfrm>
        <a:graphic>
          <a:graphicData uri="http://schemas.openxmlformats.org/drawingml/2006/chart">
            <c:chart xmlns:c="http://schemas.openxmlformats.org/drawingml/2006/chart" xmlns:r="http://schemas.openxmlformats.org/officeDocument/2006/relationships" r:id="rId9"/>
          </a:graphicData>
        </a:graphic>
      </p:graphicFrame>
      <p:grpSp>
        <p:nvGrpSpPr>
          <p:cNvPr id="11" name="グループ化 10"/>
          <p:cNvGrpSpPr/>
          <p:nvPr/>
        </p:nvGrpSpPr>
        <p:grpSpPr>
          <a:xfrm>
            <a:off x="360775" y="2644751"/>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57" name="テキスト ボックス 56"/>
          <p:cNvSpPr txBox="1"/>
          <p:nvPr/>
        </p:nvSpPr>
        <p:spPr>
          <a:xfrm>
            <a:off x="200470" y="1102575"/>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位であった「呼吸器感染症・結核」が、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年には減少している。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年の死亡要因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位は「心血管疾患」であり、約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437955" y="3840638"/>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865804" y="5139161"/>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3382291" y="3849288"/>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55" name="テキスト ボックス 54"/>
          <p:cNvSpPr txBox="1"/>
          <p:nvPr/>
        </p:nvSpPr>
        <p:spPr>
          <a:xfrm>
            <a:off x="1860150" y="5141408"/>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88" name="テキスト ボックス 187"/>
          <p:cNvSpPr txBox="1"/>
          <p:nvPr/>
        </p:nvSpPr>
        <p:spPr>
          <a:xfrm>
            <a:off x="4484136" y="3813410"/>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177" name="テキスト ボックス 176"/>
          <p:cNvSpPr txBox="1"/>
          <p:nvPr/>
        </p:nvSpPr>
        <p:spPr>
          <a:xfrm>
            <a:off x="2389946" y="5100885"/>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2" name="左中かっこ 131"/>
          <p:cNvSpPr/>
          <p:nvPr/>
        </p:nvSpPr>
        <p:spPr>
          <a:xfrm rot="16200000" flipV="1">
            <a:off x="3127830" y="5063387"/>
            <a:ext cx="109942" cy="787272"/>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1355593" y="6004551"/>
            <a:ext cx="2237604"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その他の非感染症／慢性呼吸器病／</a:t>
            </a:r>
            <a:endParaRPr lang="en-US" altLang="ja-JP" sz="750" dirty="0"/>
          </a:p>
          <a:p>
            <a:r>
              <a:rPr lang="ja-JP" altLang="en-US" sz="750" dirty="0"/>
              <a:t>糖尿病・腎臓疾患／神経疾患／物質使用障害</a:t>
            </a:r>
            <a:endParaRPr lang="en-US" altLang="ja-JP" sz="750" dirty="0"/>
          </a:p>
          <a:p>
            <a:r>
              <a:rPr lang="ja-JP" altLang="en-US" sz="750" dirty="0"/>
              <a:t>／筋骨格系疾患／皮膚及び皮下疾患</a:t>
            </a:r>
            <a:br>
              <a:rPr lang="en-US" altLang="ja-JP" sz="750" dirty="0"/>
            </a:br>
            <a:r>
              <a:rPr lang="en-US" altLang="ja-JP" sz="750" dirty="0"/>
              <a:t>※</a:t>
            </a:r>
            <a:r>
              <a:rPr lang="ja-JP" altLang="en-US" sz="750" dirty="0"/>
              <a:t>割合の大きい順</a:t>
            </a:r>
          </a:p>
        </p:txBody>
      </p:sp>
      <p:cxnSp>
        <p:nvCxnSpPr>
          <p:cNvPr id="183" name="直線コネクタ 182"/>
          <p:cNvCxnSpPr>
            <a:stCxn id="132" idx="1"/>
            <a:endCxn id="171" idx="0"/>
          </p:cNvCxnSpPr>
          <p:nvPr/>
        </p:nvCxnSpPr>
        <p:spPr>
          <a:xfrm flipH="1">
            <a:off x="2474395" y="5511994"/>
            <a:ext cx="708406" cy="49255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4251286" y="5119759"/>
            <a:ext cx="971163"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71" name="テキスト ボックス 70"/>
          <p:cNvSpPr txBox="1"/>
          <p:nvPr/>
        </p:nvSpPr>
        <p:spPr>
          <a:xfrm>
            <a:off x="6877701" y="3873405"/>
            <a:ext cx="88361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呼吸器感染症・結核</a:t>
            </a:r>
          </a:p>
        </p:txBody>
      </p:sp>
      <p:sp>
        <p:nvSpPr>
          <p:cNvPr id="111" name="テキスト ボックス 110"/>
          <p:cNvSpPr txBox="1"/>
          <p:nvPr/>
        </p:nvSpPr>
        <p:spPr>
          <a:xfrm>
            <a:off x="5016215" y="3794175"/>
            <a:ext cx="69770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2" name="テキスト ボックス 111"/>
          <p:cNvSpPr txBox="1"/>
          <p:nvPr/>
        </p:nvSpPr>
        <p:spPr>
          <a:xfrm>
            <a:off x="5611234" y="3805485"/>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6203032" y="3364537"/>
            <a:ext cx="99825" cy="51678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4376937" y="2725743"/>
            <a:ext cx="1575722" cy="553998"/>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神経疾患／その他の非感染症／物質使用障害／</a:t>
            </a:r>
            <a:r>
              <a:rPr lang="ja-JP" altLang="en-US" sz="750" dirty="0"/>
              <a:t>皮膚及び皮下疾患／</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筋骨格系疾患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p:nvPr/>
        </p:nvCxnSpPr>
        <p:spPr>
          <a:xfrm>
            <a:off x="5863560" y="3305175"/>
            <a:ext cx="389384" cy="28757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左中かっこ 179"/>
          <p:cNvSpPr/>
          <p:nvPr/>
        </p:nvSpPr>
        <p:spPr>
          <a:xfrm rot="5400000">
            <a:off x="8594985" y="3412904"/>
            <a:ext cx="67099" cy="48325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6843324" y="2684979"/>
            <a:ext cx="2037705"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a:t>
            </a:r>
            <a:r>
              <a:rPr lang="en-US" altLang="ja-JP" sz="750" dirty="0"/>
              <a:t>HIV /</a:t>
            </a:r>
            <a:r>
              <a:rPr lang="ja-JP" altLang="en-US" sz="750" dirty="0"/>
              <a:t>エイズ・性感染症／その他の感染症／栄養失調／顧みられない熱帯病とマラリア</a:t>
            </a:r>
            <a:endParaRPr lang="en-US" altLang="ja-JP" sz="750" dirty="0"/>
          </a:p>
          <a:p>
            <a:r>
              <a:rPr lang="en-US" altLang="ja-JP" sz="750" dirty="0"/>
              <a:t>※</a:t>
            </a:r>
            <a:r>
              <a:rPr lang="ja-JP" altLang="en-US" sz="750" dirty="0"/>
              <a:t>割合の大きい順</a:t>
            </a:r>
          </a:p>
        </p:txBody>
      </p:sp>
      <p:cxnSp>
        <p:nvCxnSpPr>
          <p:cNvPr id="109" name="直線コネクタ 108"/>
          <p:cNvCxnSpPr/>
          <p:nvPr/>
        </p:nvCxnSpPr>
        <p:spPr>
          <a:xfrm flipH="1">
            <a:off x="8626871" y="3276186"/>
            <a:ext cx="39699" cy="3455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7931619" y="3813410"/>
            <a:ext cx="52899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妊産婦・新生</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3" name="テキスト ボックス 72"/>
          <p:cNvSpPr txBox="1"/>
          <p:nvPr/>
        </p:nvSpPr>
        <p:spPr>
          <a:xfrm>
            <a:off x="6038782" y="5078330"/>
            <a:ext cx="52899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妊産婦・新生</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児の障害</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5" name="テキスト ボックス 114"/>
          <p:cNvSpPr txBox="1"/>
          <p:nvPr/>
        </p:nvSpPr>
        <p:spPr>
          <a:xfrm>
            <a:off x="6989917" y="5060927"/>
            <a:ext cx="376705"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ea typeface="ＭＳ Ｐゴシック" panose="020B0600070205080204" pitchFamily="50" charset="-128"/>
                <a:cs typeface="Arial" panose="020B0604020202020204" pitchFamily="34" charset="0"/>
              </a:rPr>
              <a:t>その他の</a:t>
            </a:r>
            <a:endParaRPr lang="en-US" altLang="ja-JP" sz="750" dirty="0">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153" name="テキスト ボックス 152"/>
          <p:cNvSpPr txBox="1"/>
          <p:nvPr/>
        </p:nvSpPr>
        <p:spPr>
          <a:xfrm>
            <a:off x="7703713" y="5005143"/>
            <a:ext cx="480902"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腸管</a:t>
            </a:r>
            <a:endParaRPr lang="en-US" altLang="ja-JP" dirty="0"/>
          </a:p>
          <a:p>
            <a:r>
              <a:rPr lang="ja-JP" altLang="en-US" dirty="0"/>
              <a:t>感染症</a:t>
            </a:r>
          </a:p>
        </p:txBody>
      </p:sp>
      <p:sp>
        <p:nvSpPr>
          <p:cNvPr id="131" name="テキスト ボックス 130"/>
          <p:cNvSpPr txBox="1"/>
          <p:nvPr/>
        </p:nvSpPr>
        <p:spPr>
          <a:xfrm>
            <a:off x="6897215" y="6065838"/>
            <a:ext cx="1728193" cy="438582"/>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顧みられない熱帯病とマラリア／</a:t>
            </a:r>
            <a:endParaRPr lang="en-US" altLang="ja-JP" sz="750" dirty="0"/>
          </a:p>
          <a:p>
            <a:r>
              <a:rPr lang="ja-JP" altLang="en-US" sz="750" dirty="0"/>
              <a:t>栄養失調／</a:t>
            </a:r>
            <a:r>
              <a:rPr lang="en-US" altLang="ja-JP" sz="750" dirty="0"/>
              <a:t>HIV /</a:t>
            </a:r>
            <a:r>
              <a:rPr lang="ja-JP" altLang="en-US" sz="750" dirty="0"/>
              <a:t>エイズ・性感染症</a:t>
            </a:r>
            <a:br>
              <a:rPr lang="en-US" altLang="ja-JP" sz="750" dirty="0"/>
            </a:br>
            <a:r>
              <a:rPr lang="en-US" altLang="ja-JP" sz="750" dirty="0"/>
              <a:t>※</a:t>
            </a:r>
            <a:r>
              <a:rPr lang="ja-JP" altLang="en-US" sz="750" dirty="0"/>
              <a:t>割合の大きい順</a:t>
            </a:r>
          </a:p>
        </p:txBody>
      </p:sp>
      <p:sp>
        <p:nvSpPr>
          <p:cNvPr id="175" name="左中かっこ 174"/>
          <p:cNvSpPr/>
          <p:nvPr/>
        </p:nvSpPr>
        <p:spPr>
          <a:xfrm rot="16200000" flipV="1">
            <a:off x="8295547" y="5300887"/>
            <a:ext cx="66962" cy="28882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a:stCxn id="175" idx="1"/>
            <a:endCxn id="131" idx="0"/>
          </p:cNvCxnSpPr>
          <p:nvPr/>
        </p:nvCxnSpPr>
        <p:spPr>
          <a:xfrm flipH="1">
            <a:off x="7761312" y="5478780"/>
            <a:ext cx="567716" cy="58705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8565013" y="5009562"/>
            <a:ext cx="492443" cy="338554"/>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80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81" name="正方形/長方形 80"/>
          <p:cNvSpPr/>
          <p:nvPr/>
        </p:nvSpPr>
        <p:spPr>
          <a:xfrm>
            <a:off x="8810259" y="3768137"/>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13" name="テキスト ボックス 112"/>
          <p:cNvSpPr txBox="1"/>
          <p:nvPr/>
        </p:nvSpPr>
        <p:spPr>
          <a:xfrm>
            <a:off x="9236175" y="5060021"/>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2" name="テキスト ボックス 81"/>
          <p:cNvSpPr txBox="1"/>
          <p:nvPr/>
        </p:nvSpPr>
        <p:spPr>
          <a:xfrm>
            <a:off x="9257654" y="3817619"/>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3" name="テキスト ボックス 142"/>
          <p:cNvSpPr txBox="1"/>
          <p:nvPr/>
        </p:nvSpPr>
        <p:spPr>
          <a:xfrm flipH="1">
            <a:off x="9526291" y="3773923"/>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83" name="テキスト ボックス 82"/>
          <p:cNvSpPr txBox="1"/>
          <p:nvPr/>
        </p:nvSpPr>
        <p:spPr>
          <a:xfrm flipH="1">
            <a:off x="9521689" y="5001867"/>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Tree>
    <p:extLst>
      <p:ext uri="{BB962C8B-B14F-4D97-AF65-F5344CB8AC3E}">
        <p14:creationId xmlns:p14="http://schemas.microsoft.com/office/powerpoint/2010/main" val="18420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D0D3A-3526-F58A-274B-38268224C4E2}"/>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CBD11A7-6510-3C03-F976-FD0E2F6EC217}"/>
              </a:ext>
            </a:extLst>
          </p:cNvPr>
          <p:cNvGraphicFramePr>
            <a:graphicFrameLocks noChangeAspect="1"/>
          </p:cNvGraphicFramePr>
          <p:nvPr>
            <p:custDataLst>
              <p:tags r:id="rId1"/>
            </p:custDataLst>
            <p:extLst>
              <p:ext uri="{D42A27DB-BD31-4B8C-83A1-F6EECF244321}">
                <p14:modId xmlns:p14="http://schemas.microsoft.com/office/powerpoint/2010/main" val="41519958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B01DE718-9143-691F-09F0-1EC1BD26FAB6}"/>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a:extLst>
              <a:ext uri="{FF2B5EF4-FFF2-40B4-BE49-F238E27FC236}">
                <a16:creationId xmlns:a16="http://schemas.microsoft.com/office/drawing/2014/main" id="{2B0C9CCC-15BE-2272-C43B-CE6CE01F75A5}"/>
              </a:ext>
            </a:extLst>
          </p:cNvPr>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10A6AB77-8F40-47AB-7E01-E74D49E7C729}"/>
              </a:ext>
            </a:extLst>
          </p:cNvPr>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a:extLst>
              <a:ext uri="{FF2B5EF4-FFF2-40B4-BE49-F238E27FC236}">
                <a16:creationId xmlns:a16="http://schemas.microsoft.com/office/drawing/2014/main" id="{D469258B-25AE-34B1-91F9-BFFFE6F61DFB}"/>
              </a:ext>
            </a:extLst>
          </p:cNvPr>
          <p:cNvGrpSpPr/>
          <p:nvPr/>
        </p:nvGrpSpPr>
        <p:grpSpPr>
          <a:xfrm>
            <a:off x="218907" y="1556792"/>
            <a:ext cx="9414613" cy="288032"/>
            <a:chOff x="4803500" y="2113806"/>
            <a:chExt cx="2954133" cy="288032"/>
          </a:xfrm>
        </p:grpSpPr>
        <p:cxnSp>
          <p:nvCxnSpPr>
            <p:cNvPr id="76" name="直線コネクタ 75">
              <a:extLst>
                <a:ext uri="{FF2B5EF4-FFF2-40B4-BE49-F238E27FC236}">
                  <a16:creationId xmlns:a16="http://schemas.microsoft.com/office/drawing/2014/main" id="{3805204C-8B37-E296-A0D4-462AA4A4E0D4}"/>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81661837-269F-B18C-32D4-E94DC148EE38}"/>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2021</a:t>
              </a:r>
              <a:r>
                <a:rPr lang="ja-JP" altLang="en-US" sz="1400" dirty="0">
                  <a:solidFill>
                    <a:srgbClr val="000000"/>
                  </a:solidFill>
                  <a:latin typeface="Arial Black" pitchFamily="34" charset="0"/>
                  <a:ea typeface="HGP創英角ｺﾞｼｯｸUB" pitchFamily="50" charset="-128"/>
                </a:rPr>
                <a:t>年 死因トップ</a:t>
              </a:r>
              <a:r>
                <a:rPr lang="en-US" altLang="ja-JP" sz="1400" dirty="0">
                  <a:solidFill>
                    <a:srgbClr val="000000"/>
                  </a:solidFill>
                  <a:latin typeface="Arial Black" pitchFamily="34" charset="0"/>
                  <a:ea typeface="HGP創英角ｺﾞｼｯｸUB" pitchFamily="50" charset="-128"/>
                </a:rPr>
                <a:t>10</a:t>
              </a:r>
            </a:p>
          </p:txBody>
        </p:sp>
      </p:grpSp>
      <p:sp>
        <p:nvSpPr>
          <p:cNvPr id="66" name="テキスト ボックス 115">
            <a:extLst>
              <a:ext uri="{FF2B5EF4-FFF2-40B4-BE49-F238E27FC236}">
                <a16:creationId xmlns:a16="http://schemas.microsoft.com/office/drawing/2014/main" id="{F72DA451-B717-F9EE-B886-79AFD18E5212}"/>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Cause-specific mortality, 2000–2021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57" name="テキスト ボックス 56">
            <a:extLst>
              <a:ext uri="{FF2B5EF4-FFF2-40B4-BE49-F238E27FC236}">
                <a16:creationId xmlns:a16="http://schemas.microsoft.com/office/drawing/2014/main" id="{99E259EC-1560-1F00-9BAA-C13AC586A199}"/>
              </a:ext>
            </a:extLst>
          </p:cNvPr>
          <p:cNvSpPr txBox="1"/>
          <p:nvPr/>
        </p:nvSpPr>
        <p:spPr>
          <a:xfrm>
            <a:off x="200470" y="1102575"/>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非感染性疾患の中では、脳卒中が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年の死亡原因の第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位であり、次いで虚血性心疾患が上位を占めている。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ontent Placeholder 4">
            <a:extLst>
              <a:ext uri="{FF2B5EF4-FFF2-40B4-BE49-F238E27FC236}">
                <a16:creationId xmlns:a16="http://schemas.microsoft.com/office/drawing/2014/main" id="{ED0F833C-4484-4E1D-6196-11428D1D00FC}"/>
              </a:ext>
            </a:extLst>
          </p:cNvPr>
          <p:cNvGraphicFramePr>
            <a:graphicFrameLocks/>
          </p:cNvGraphicFramePr>
          <p:nvPr>
            <p:extLst>
              <p:ext uri="{D42A27DB-BD31-4B8C-83A1-F6EECF244321}">
                <p14:modId xmlns:p14="http://schemas.microsoft.com/office/powerpoint/2010/main" val="3901371985"/>
              </p:ext>
            </p:extLst>
          </p:nvPr>
        </p:nvGraphicFramePr>
        <p:xfrm>
          <a:off x="200025" y="2204864"/>
          <a:ext cx="3066556" cy="4169609"/>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249">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noProof="1">
                          <a:solidFill>
                            <a:srgbClr val="000000"/>
                          </a:solidFill>
                          <a:effectLst/>
                          <a:latin typeface="+mj-lt"/>
                        </a:rPr>
                        <a:t>死亡数</a:t>
                      </a:r>
                    </a:p>
                    <a:p>
                      <a:pPr algn="ctr" fontAlgn="b"/>
                      <a:r>
                        <a:rPr lang="ja-JP" altLang="en-US" sz="1000" b="1" i="0" u="none" strike="noStrike" noProof="1">
                          <a:solidFill>
                            <a:srgbClr val="000000"/>
                          </a:solidFill>
                          <a:effectLst/>
                          <a:latin typeface="+mj-lt"/>
                        </a:rPr>
                        <a:t>（人口</a:t>
                      </a:r>
                      <a:r>
                        <a:rPr lang="en-US" altLang="ja-JP" sz="1000" b="1" i="0" u="none" strike="noStrike" noProof="1">
                          <a:solidFill>
                            <a:srgbClr val="000000"/>
                          </a:solidFill>
                          <a:effectLst/>
                          <a:latin typeface="+mj-lt"/>
                        </a:rPr>
                        <a:t>10</a:t>
                      </a:r>
                      <a:r>
                        <a:rPr lang="ja-JP" altLang="en-US" sz="1000" b="1" i="0" u="none" strike="noStrike" noProof="1">
                          <a:solidFill>
                            <a:srgbClr val="000000"/>
                          </a:solidFill>
                          <a:effectLst/>
                          <a:latin typeface="+mj-lt"/>
                        </a:rPr>
                        <a:t>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1636">
                <a:tc>
                  <a:txBody>
                    <a:bodyPr/>
                    <a:lstStyle/>
                    <a:p>
                      <a:pPr algn="l" fontAlgn="b"/>
                      <a:r>
                        <a:rPr lang="ja-JP" altLang="en-US" sz="1000" b="0" i="0" u="none" strike="noStrike" noProof="1">
                          <a:solidFill>
                            <a:srgbClr val="000000"/>
                          </a:solidFill>
                          <a:effectLst/>
                          <a:latin typeface="+mj-lt"/>
                        </a:rPr>
                        <a:t>➀ 脳卒中</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107.24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1636">
                <a:tc>
                  <a:txBody>
                    <a:bodyPr/>
                    <a:lstStyle/>
                    <a:p>
                      <a:pPr algn="l" fontAlgn="b"/>
                      <a:r>
                        <a:rPr lang="ja-JP" altLang="en-US" sz="1000" b="0" i="0" u="none" strike="noStrike" noProof="1">
                          <a:solidFill>
                            <a:srgbClr val="000000"/>
                          </a:solidFill>
                          <a:effectLst/>
                          <a:latin typeface="+mj-lt"/>
                        </a:rPr>
                        <a:t>➁ 虚血性心疾患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65.77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1636">
                <a:tc>
                  <a:txBody>
                    <a:bodyPr/>
                    <a:lstStyle/>
                    <a:p>
                      <a:pPr algn="l" fontAlgn="b"/>
                      <a:r>
                        <a:rPr lang="ja-JP" altLang="en-US" sz="1000" noProof="1"/>
                        <a:t>➂ </a:t>
                      </a:r>
                      <a:r>
                        <a:rPr lang="en-US" altLang="ja-JP" sz="1000" noProof="1"/>
                        <a:t>COVID-19</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53.55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1636">
                <a:tc>
                  <a:txBody>
                    <a:bodyPr/>
                    <a:lstStyle/>
                    <a:p>
                      <a:pPr algn="l" fontAlgn="b"/>
                      <a:r>
                        <a:rPr lang="en-US" altLang="ja-JP" sz="1000" b="0" i="0" u="none" strike="noStrike" noProof="1">
                          <a:solidFill>
                            <a:srgbClr val="000000"/>
                          </a:solidFill>
                          <a:effectLst/>
                          <a:latin typeface="+mj-lt"/>
                        </a:rPr>
                        <a:t>➃ </a:t>
                      </a:r>
                      <a:r>
                        <a:rPr lang="ja-JP" altLang="en-US" sz="1000" b="0" i="0" u="none" strike="noStrike" noProof="1">
                          <a:solidFill>
                            <a:srgbClr val="000000"/>
                          </a:solidFill>
                          <a:effectLst/>
                          <a:latin typeface="+mj-lt"/>
                        </a:rPr>
                        <a:t>下気道感染症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51.49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1636">
                <a:tc>
                  <a:txBody>
                    <a:bodyPr/>
                    <a:lstStyle/>
                    <a:p>
                      <a:pPr algn="l" fontAlgn="t"/>
                      <a:r>
                        <a:rPr lang="ja-JP" altLang="en-US" sz="1000" noProof="1"/>
                        <a:t>➄ 肝硬変</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41.23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1636">
                <a:tc>
                  <a:txBody>
                    <a:bodyPr/>
                    <a:lstStyle/>
                    <a:p>
                      <a:pPr algn="l" fontAlgn="t"/>
                      <a:r>
                        <a:rPr lang="ja-JP" altLang="en-US" sz="1000" noProof="1"/>
                        <a:t>➅ 慢性閉塞性肺疾患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24.44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1636">
                <a:tc>
                  <a:txBody>
                    <a:bodyPr/>
                    <a:lstStyle/>
                    <a:p>
                      <a:pPr algn="l" fontAlgn="b"/>
                      <a:r>
                        <a:rPr lang="ja-JP" altLang="en-US" sz="1000" b="0" i="0" u="none" strike="noStrike" noProof="1">
                          <a:solidFill>
                            <a:srgbClr val="000000"/>
                          </a:solidFill>
                          <a:effectLst/>
                          <a:latin typeface="+mj-lt"/>
                        </a:rPr>
                        <a:t>➆ 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22.17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1636">
                <a:tc>
                  <a:txBody>
                    <a:bodyPr/>
                    <a:lstStyle/>
                    <a:p>
                      <a:pPr algn="l" fontAlgn="t"/>
                      <a:r>
                        <a:rPr lang="ja-JP" altLang="en-US" sz="1000" noProof="1"/>
                        <a:t>➇ 結核</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22.11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1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➈ 肝臓がん</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20.01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1636">
                <a:tc>
                  <a:txBody>
                    <a:bodyPr/>
                    <a:lstStyle/>
                    <a:p>
                      <a:pPr algn="l" fontAlgn="t"/>
                      <a:r>
                        <a:rPr lang="ja-JP" altLang="en-US" sz="1000" b="0" i="0" u="none" strike="noStrike" noProof="1">
                          <a:solidFill>
                            <a:srgbClr val="000000"/>
                          </a:solidFill>
                          <a:effectLst/>
                          <a:latin typeface="+mj-lt"/>
                        </a:rPr>
                        <a:t>➉ 高血圧性心疾患</a:t>
                      </a:r>
                      <a:endParaRPr lang="en-IN" sz="1000" b="0" i="0" u="none" strike="noStrike" noProof="1">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18.91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7" name="Content Placeholder 4">
            <a:extLst>
              <a:ext uri="{FF2B5EF4-FFF2-40B4-BE49-F238E27FC236}">
                <a16:creationId xmlns:a16="http://schemas.microsoft.com/office/drawing/2014/main" id="{BAB8E802-5CE3-0424-73B5-E5B8F2DB1C2D}"/>
              </a:ext>
            </a:extLst>
          </p:cNvPr>
          <p:cNvGraphicFramePr>
            <a:graphicFrameLocks/>
          </p:cNvGraphicFramePr>
          <p:nvPr>
            <p:extLst>
              <p:ext uri="{D42A27DB-BD31-4B8C-83A1-F6EECF244321}">
                <p14:modId xmlns:p14="http://schemas.microsoft.com/office/powerpoint/2010/main" val="2076497737"/>
              </p:ext>
            </p:extLst>
          </p:nvPr>
        </p:nvGraphicFramePr>
        <p:xfrm>
          <a:off x="3383493" y="2204864"/>
          <a:ext cx="3066556" cy="4169609"/>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249">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noProof="1">
                          <a:solidFill>
                            <a:srgbClr val="000000"/>
                          </a:solidFill>
                          <a:effectLst/>
                          <a:latin typeface="+mj-lt"/>
                        </a:rPr>
                        <a:t>死亡数</a:t>
                      </a:r>
                    </a:p>
                    <a:p>
                      <a:pPr algn="ctr" fontAlgn="b"/>
                      <a:r>
                        <a:rPr lang="ja-JP" altLang="en-US" sz="1000" b="1" i="0" u="none" strike="noStrike" noProof="1">
                          <a:solidFill>
                            <a:srgbClr val="000000"/>
                          </a:solidFill>
                          <a:effectLst/>
                          <a:latin typeface="+mj-lt"/>
                        </a:rPr>
                        <a:t>（人口</a:t>
                      </a:r>
                      <a:r>
                        <a:rPr lang="en-US" altLang="ja-JP" sz="1000" b="1" i="0" u="none" strike="noStrike" noProof="1">
                          <a:solidFill>
                            <a:srgbClr val="000000"/>
                          </a:solidFill>
                          <a:effectLst/>
                          <a:latin typeface="+mj-lt"/>
                        </a:rPr>
                        <a:t>10</a:t>
                      </a:r>
                      <a:r>
                        <a:rPr lang="ja-JP" altLang="en-US" sz="1000" b="1" i="0" u="none" strike="noStrike" noProof="1">
                          <a:solidFill>
                            <a:srgbClr val="000000"/>
                          </a:solidFill>
                          <a:effectLst/>
                          <a:latin typeface="+mj-lt"/>
                        </a:rPr>
                        <a:t>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1636">
                <a:tc>
                  <a:txBody>
                    <a:bodyPr/>
                    <a:lstStyle/>
                    <a:p>
                      <a:pPr algn="l" fontAlgn="b"/>
                      <a:r>
                        <a:rPr lang="ja-JP" altLang="en-US" sz="1000" b="0" i="0" u="none" strike="noStrike" noProof="1">
                          <a:solidFill>
                            <a:srgbClr val="000000"/>
                          </a:solidFill>
                          <a:effectLst/>
                          <a:latin typeface="+mj-lt"/>
                        </a:rPr>
                        <a:t>➀ 脳卒中</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92.97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1636">
                <a:tc>
                  <a:txBody>
                    <a:bodyPr/>
                    <a:lstStyle/>
                    <a:p>
                      <a:pPr algn="l" fontAlgn="b"/>
                      <a:r>
                        <a:rPr lang="ja-JP" altLang="en-US" sz="1000" b="0" i="0" u="none" strike="noStrike" noProof="1">
                          <a:solidFill>
                            <a:srgbClr val="000000"/>
                          </a:solidFill>
                          <a:effectLst/>
                          <a:latin typeface="+mj-lt"/>
                        </a:rPr>
                        <a:t>➁ 虚血性心疾患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70.84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1636">
                <a:tc>
                  <a:txBody>
                    <a:bodyPr/>
                    <a:lstStyle/>
                    <a:p>
                      <a:pPr algn="l" fontAlgn="b"/>
                      <a:r>
                        <a:rPr lang="ja-JP" altLang="en-US" sz="1000" noProof="1"/>
                        <a:t>➂ </a:t>
                      </a:r>
                      <a:r>
                        <a:rPr lang="en-US" altLang="ja-JP" sz="1000" noProof="1"/>
                        <a:t>COVID-19</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61.06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1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00" b="0" i="0" u="none" strike="noStrike" kern="1200" noProof="1">
                          <a:solidFill>
                            <a:srgbClr val="000000"/>
                          </a:solidFill>
                          <a:effectLst/>
                          <a:latin typeface="+mn-lt"/>
                          <a:ea typeface="+mn-ea"/>
                          <a:cs typeface="+mn-cs"/>
                        </a:rPr>
                        <a:t>➃ </a:t>
                      </a:r>
                      <a:r>
                        <a:rPr lang="ja-JP" altLang="en-US" sz="1000" noProof="1"/>
                        <a:t>肝硬変</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52.45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1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noProof="1"/>
                        <a:t>➄</a:t>
                      </a:r>
                      <a:r>
                        <a:rPr kumimoji="1" lang="ja-JP" altLang="en-US" sz="1000" b="0" i="0" u="none" strike="noStrike" kern="1200" noProof="1">
                          <a:solidFill>
                            <a:srgbClr val="000000"/>
                          </a:solidFill>
                          <a:effectLst/>
                          <a:latin typeface="+mn-lt"/>
                          <a:ea typeface="+mn-ea"/>
                          <a:cs typeface="+mn-cs"/>
                        </a:rPr>
                        <a:t>下気道感染症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51.69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1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noProof="1"/>
                        <a:t>➅ 慢性閉塞性肺疾患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29.18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1636">
                <a:tc>
                  <a:txBody>
                    <a:bodyPr/>
                    <a:lstStyle/>
                    <a:p>
                      <a:pPr algn="l" fontAlgn="b"/>
                      <a:r>
                        <a:rPr lang="ja-JP" altLang="en-US" sz="1000" b="0" i="0" u="none" strike="noStrike" noProof="1">
                          <a:solidFill>
                            <a:srgbClr val="000000"/>
                          </a:solidFill>
                          <a:effectLst/>
                          <a:latin typeface="+mj-lt"/>
                        </a:rPr>
                        <a:t>➆ 道路事故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27.69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1636">
                <a:tc>
                  <a:txBody>
                    <a:bodyPr/>
                    <a:lstStyle/>
                    <a:p>
                      <a:pPr algn="l" fontAlgn="t"/>
                      <a:r>
                        <a:rPr lang="ja-JP" altLang="en-US" sz="1000" noProof="1"/>
                        <a:t>➇ 結核</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27.67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1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➈ 肝臓がん</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27.61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1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➉ 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18.67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8" name="Content Placeholder 4">
            <a:extLst>
              <a:ext uri="{FF2B5EF4-FFF2-40B4-BE49-F238E27FC236}">
                <a16:creationId xmlns:a16="http://schemas.microsoft.com/office/drawing/2014/main" id="{356D1076-E5E5-F5C4-C001-8FD00FFE55E2}"/>
              </a:ext>
            </a:extLst>
          </p:cNvPr>
          <p:cNvGraphicFramePr>
            <a:graphicFrameLocks/>
          </p:cNvGraphicFramePr>
          <p:nvPr>
            <p:extLst>
              <p:ext uri="{D42A27DB-BD31-4B8C-83A1-F6EECF244321}">
                <p14:modId xmlns:p14="http://schemas.microsoft.com/office/powerpoint/2010/main" val="3391677253"/>
              </p:ext>
            </p:extLst>
          </p:nvPr>
        </p:nvGraphicFramePr>
        <p:xfrm>
          <a:off x="6566961" y="2204864"/>
          <a:ext cx="3066556" cy="4169609"/>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1188720">
                  <a:extLst>
                    <a:ext uri="{9D8B030D-6E8A-4147-A177-3AD203B41FA5}">
                      <a16:colId xmlns:a16="http://schemas.microsoft.com/office/drawing/2014/main" val="4055172956"/>
                    </a:ext>
                  </a:extLst>
                </a:gridCol>
              </a:tblGrid>
              <a:tr h="353249">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ja-JP" altLang="en-US" sz="1000" b="1" i="0" u="none" strike="noStrike" noProof="1">
                          <a:solidFill>
                            <a:srgbClr val="000000"/>
                          </a:solidFill>
                          <a:effectLst/>
                          <a:latin typeface="+mj-lt"/>
                        </a:rPr>
                        <a:t>死亡数</a:t>
                      </a:r>
                    </a:p>
                    <a:p>
                      <a:pPr algn="ctr" fontAlgn="b"/>
                      <a:r>
                        <a:rPr lang="ja-JP" altLang="en-US" sz="1000" b="1" i="0" u="none" strike="noStrike" noProof="1">
                          <a:solidFill>
                            <a:srgbClr val="000000"/>
                          </a:solidFill>
                          <a:effectLst/>
                          <a:latin typeface="+mj-lt"/>
                        </a:rPr>
                        <a:t>（人口</a:t>
                      </a:r>
                      <a:r>
                        <a:rPr lang="en-US" altLang="ja-JP" sz="1000" b="1" i="0" u="none" strike="noStrike" noProof="1">
                          <a:solidFill>
                            <a:srgbClr val="000000"/>
                          </a:solidFill>
                          <a:effectLst/>
                          <a:latin typeface="+mj-lt"/>
                        </a:rPr>
                        <a:t>10</a:t>
                      </a:r>
                      <a:r>
                        <a:rPr lang="ja-JP" altLang="en-US" sz="1000" b="1" i="0" u="none" strike="noStrike" noProof="1">
                          <a:solidFill>
                            <a:srgbClr val="000000"/>
                          </a:solidFill>
                          <a:effectLst/>
                          <a:latin typeface="+mj-lt"/>
                        </a:rPr>
                        <a:t>万人あたり）</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81636">
                <a:tc>
                  <a:txBody>
                    <a:bodyPr/>
                    <a:lstStyle/>
                    <a:p>
                      <a:pPr algn="l" fontAlgn="b"/>
                      <a:r>
                        <a:rPr lang="ja-JP" altLang="en-US" sz="1000" b="0" i="0" u="none" strike="noStrike" noProof="1">
                          <a:solidFill>
                            <a:srgbClr val="000000"/>
                          </a:solidFill>
                          <a:effectLst/>
                          <a:latin typeface="+mj-lt"/>
                        </a:rPr>
                        <a:t>➀ 脳卒中</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120.92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381636">
                <a:tc>
                  <a:txBody>
                    <a:bodyPr/>
                    <a:lstStyle/>
                    <a:p>
                      <a:pPr algn="l" fontAlgn="b"/>
                      <a:r>
                        <a:rPr lang="ja-JP" altLang="en-US" sz="1000" b="0" i="0" u="none" strike="noStrike" noProof="1">
                          <a:solidFill>
                            <a:srgbClr val="000000"/>
                          </a:solidFill>
                          <a:effectLst/>
                          <a:latin typeface="+mj-lt"/>
                        </a:rPr>
                        <a:t>➁ 虚血性心疾患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60.92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81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altLang="en-US" sz="1000" noProof="1"/>
                        <a:t>➂</a:t>
                      </a:r>
                      <a:r>
                        <a:rPr kumimoji="1" lang="en-US" altLang="ja-JP" sz="1000" b="0" i="0" u="none" strike="noStrike" kern="1200" noProof="1">
                          <a:solidFill>
                            <a:srgbClr val="000000"/>
                          </a:solidFill>
                          <a:effectLst/>
                          <a:latin typeface="+mn-lt"/>
                          <a:ea typeface="+mn-ea"/>
                          <a:cs typeface="+mn-cs"/>
                        </a:rPr>
                        <a:t> </a:t>
                      </a:r>
                      <a:r>
                        <a:rPr kumimoji="1" lang="ja-JP" altLang="en-US" sz="1000" b="0" i="0" u="none" strike="noStrike" kern="1200" noProof="1">
                          <a:solidFill>
                            <a:srgbClr val="000000"/>
                          </a:solidFill>
                          <a:effectLst/>
                          <a:latin typeface="+mn-lt"/>
                          <a:ea typeface="+mn-ea"/>
                          <a:cs typeface="+mn-cs"/>
                        </a:rPr>
                        <a:t>下気道感染症</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51.30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81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US" altLang="ja-JP" sz="1000" b="0" i="0" u="none" strike="noStrike" kern="1200" noProof="1">
                          <a:solidFill>
                            <a:srgbClr val="000000"/>
                          </a:solidFill>
                          <a:effectLst/>
                          <a:latin typeface="+mn-lt"/>
                          <a:ea typeface="+mn-ea"/>
                          <a:cs typeface="+mn-cs"/>
                        </a:rPr>
                        <a:t>➃ </a:t>
                      </a:r>
                      <a:r>
                        <a:rPr lang="en-US" altLang="ja-JP" sz="1000" noProof="1"/>
                        <a:t>COVID-19</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46.35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81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noProof="1"/>
                        <a:t>➄</a:t>
                      </a:r>
                      <a:r>
                        <a:rPr kumimoji="1" lang="en-US" altLang="ja-JP" sz="1000" b="0" i="0" u="none" strike="noStrike" kern="1200" noProof="1">
                          <a:solidFill>
                            <a:srgbClr val="000000"/>
                          </a:solidFill>
                          <a:effectLst/>
                          <a:latin typeface="+mn-lt"/>
                          <a:ea typeface="+mn-ea"/>
                          <a:cs typeface="+mn-cs"/>
                        </a:rPr>
                        <a:t> </a:t>
                      </a:r>
                      <a:r>
                        <a:rPr lang="ja-JP" altLang="en-US" sz="1000" noProof="1"/>
                        <a:t>肝硬変</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30.48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81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noProof="1"/>
                        <a:t>➅</a:t>
                      </a:r>
                      <a:r>
                        <a:rPr kumimoji="1" lang="ja-JP" altLang="en-US" sz="1000" b="0" i="0" u="none" strike="noStrike" kern="1200" noProof="1">
                          <a:solidFill>
                            <a:srgbClr val="000000"/>
                          </a:solidFill>
                          <a:effectLst/>
                          <a:latin typeface="+mn-lt"/>
                          <a:ea typeface="+mn-ea"/>
                          <a:cs typeface="+mn-cs"/>
                        </a:rPr>
                        <a:t> 糖尿病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25.52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381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➆ 高血圧性心疾患</a:t>
                      </a:r>
                      <a:endParaRPr kumimoji="1" lang="en-IN" sz="1000" b="0" i="0" u="none" strike="noStrike" kern="1200" noProof="1">
                        <a:solidFill>
                          <a:srgbClr val="000000"/>
                        </a:solidFill>
                        <a:effectLst/>
                        <a:latin typeface="+mn-lt"/>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21.80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381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000" noProof="1"/>
                        <a:t>➇ 慢性閉塞性肺疾患</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19.90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38163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➈ 腎臓病</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17.48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38163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➉ </a:t>
                      </a:r>
                      <a:r>
                        <a:rPr lang="ja-JP" altLang="en-US" sz="1000" noProof="1"/>
                        <a:t>結核</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buNone/>
                      </a:pPr>
                      <a:r>
                        <a:rPr kumimoji="1" lang="en-IN" sz="1000" b="0" i="0" u="none" strike="noStrike" kern="1200" dirty="0">
                          <a:solidFill>
                            <a:srgbClr val="000000"/>
                          </a:solidFill>
                          <a:effectLst/>
                          <a:latin typeface="+mn-ea"/>
                          <a:ea typeface="+mn-ea"/>
                          <a:cs typeface="+mn-cs"/>
                        </a:rPr>
                        <a:t>16.78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sp>
        <p:nvSpPr>
          <p:cNvPr id="9" name="Rectangle 8">
            <a:extLst>
              <a:ext uri="{FF2B5EF4-FFF2-40B4-BE49-F238E27FC236}">
                <a16:creationId xmlns:a16="http://schemas.microsoft.com/office/drawing/2014/main" id="{3CC255AA-D556-FC3E-45DB-6694228BCCC7}"/>
              </a:ext>
            </a:extLst>
          </p:cNvPr>
          <p:cNvSpPr/>
          <p:nvPr/>
        </p:nvSpPr>
        <p:spPr>
          <a:xfrm>
            <a:off x="200025"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55675" fontAlgn="base">
              <a:spcBef>
                <a:spcPct val="0"/>
              </a:spcBef>
              <a:spcAft>
                <a:spcPct val="0"/>
              </a:spcAft>
              <a:buSzPct val="120000"/>
            </a:pPr>
            <a:r>
              <a:rPr lang="ja-JP" altLang="en-US" sz="1400" dirty="0">
                <a:solidFill>
                  <a:srgbClr val="000000"/>
                </a:solidFill>
                <a:latin typeface="Arial Black" pitchFamily="34" charset="0"/>
                <a:ea typeface="HGP創英角ｺﾞｼｯｸUB" pitchFamily="50" charset="-128"/>
              </a:rPr>
              <a:t>合計</a:t>
            </a:r>
            <a:endParaRPr lang="en-IN" sz="1400" dirty="0">
              <a:solidFill>
                <a:srgbClr val="000000"/>
              </a:solidFill>
              <a:latin typeface="Arial Black" pitchFamily="34" charset="0"/>
              <a:ea typeface="HGP創英角ｺﾞｼｯｸUB" pitchFamily="50" charset="-128"/>
            </a:endParaRPr>
          </a:p>
        </p:txBody>
      </p:sp>
      <p:sp>
        <p:nvSpPr>
          <p:cNvPr id="10" name="Rectangle 9">
            <a:extLst>
              <a:ext uri="{FF2B5EF4-FFF2-40B4-BE49-F238E27FC236}">
                <a16:creationId xmlns:a16="http://schemas.microsoft.com/office/drawing/2014/main" id="{7E01ECBA-F529-4E94-1EA1-DF44D21EC37B}"/>
              </a:ext>
            </a:extLst>
          </p:cNvPr>
          <p:cNvSpPr/>
          <p:nvPr/>
        </p:nvSpPr>
        <p:spPr>
          <a:xfrm>
            <a:off x="3383493"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400" dirty="0">
                <a:solidFill>
                  <a:srgbClr val="000000"/>
                </a:solidFill>
                <a:latin typeface="Arial Black" pitchFamily="34" charset="0"/>
                <a:ea typeface="HGP創英角ｺﾞｼｯｸUB" pitchFamily="50" charset="-128"/>
              </a:rPr>
              <a:t>男性</a:t>
            </a:r>
            <a:endParaRPr lang="en-IN" sz="1400" dirty="0">
              <a:solidFill>
                <a:srgbClr val="000000"/>
              </a:solidFill>
              <a:latin typeface="Arial Black" pitchFamily="34" charset="0"/>
              <a:ea typeface="HGP創英角ｺﾞｼｯｸUB" pitchFamily="50" charset="-128"/>
            </a:endParaRPr>
          </a:p>
        </p:txBody>
      </p:sp>
      <p:sp>
        <p:nvSpPr>
          <p:cNvPr id="12" name="Rectangle 11">
            <a:extLst>
              <a:ext uri="{FF2B5EF4-FFF2-40B4-BE49-F238E27FC236}">
                <a16:creationId xmlns:a16="http://schemas.microsoft.com/office/drawing/2014/main" id="{8A2929ED-1D47-BA77-B338-AE0E4E5284EA}"/>
              </a:ext>
            </a:extLst>
          </p:cNvPr>
          <p:cNvSpPr/>
          <p:nvPr/>
        </p:nvSpPr>
        <p:spPr>
          <a:xfrm>
            <a:off x="6566961" y="1892125"/>
            <a:ext cx="3066556" cy="312738"/>
          </a:xfrm>
          <a:prstGeom prst="rect">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400" dirty="0">
                <a:solidFill>
                  <a:srgbClr val="000000"/>
                </a:solidFill>
                <a:latin typeface="Arial Black" pitchFamily="34" charset="0"/>
                <a:ea typeface="HGP創英角ｺﾞｼｯｸUB" pitchFamily="50" charset="-128"/>
              </a:rPr>
              <a:t>女性</a:t>
            </a:r>
            <a:endParaRPr lang="en-IN"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87408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8038A59-9816-4951-9292-AF5D2DF647AF}"/>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B8038A59-9816-4951-9292-AF5D2DF647A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nvGraphicFramePr>
        <p:xfrm>
          <a:off x="201600" y="1152000"/>
          <a:ext cx="4500000" cy="397691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都市化率、首都の人口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nvGraphicFramePr>
        <p:xfrm>
          <a:off x="5205600" y="1152000"/>
          <a:ext cx="4500000" cy="547492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医療・公衆衛生</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健康水準および医療水準</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14</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医療費支出額</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15</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大分類</a:t>
                      </a:r>
                      <a:r>
                        <a:rPr lang="en-US" altLang="ja-JP" sz="1050" dirty="0">
                          <a:solidFill>
                            <a:schemeClr val="tx1"/>
                          </a:solidFill>
                        </a:rPr>
                        <a:t>】</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16</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中分類</a:t>
                      </a:r>
                      <a:r>
                        <a:rPr lang="en-US" altLang="ja-JP" sz="1050" dirty="0">
                          <a:solidFill>
                            <a:schemeClr val="tx1"/>
                          </a:solidFill>
                        </a:rPr>
                        <a:t>】</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17</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8664514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小分類</a:t>
                      </a:r>
                      <a:r>
                        <a:rPr lang="en-US" altLang="ja-JP" sz="1050" dirty="0">
                          <a:solidFill>
                            <a:schemeClr val="tx1"/>
                          </a:solidFill>
                        </a:rPr>
                        <a:t>】</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20</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988909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医療機関区分と施設数・病床数</a:t>
                      </a:r>
                      <a:endParaRPr lang="en-US" altLang="ja-JP" sz="1050" dirty="0">
                        <a:solidFill>
                          <a:schemeClr val="tx1"/>
                        </a:solidFill>
                      </a:endParaRP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21</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公的医療機関</a:t>
                      </a:r>
                      <a:endParaRPr lang="en-US" altLang="ja-JP" sz="1050" dirty="0">
                        <a:solidFill>
                          <a:schemeClr val="tx1"/>
                        </a:solidFill>
                      </a:endParaRP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22</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民間医療機関</a:t>
                      </a:r>
                      <a:endParaRPr lang="en-US" altLang="ja-JP" sz="1050" dirty="0">
                        <a:solidFill>
                          <a:schemeClr val="tx1"/>
                        </a:solidFill>
                      </a:endParaRP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23</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医療従事者</a:t>
                      </a:r>
                    </a:p>
                  </a:txBody>
                  <a:tcPr marL="36000" marR="36000" marT="36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24</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現地の臨床工学技士や理学療法士などの資格の有無</a:t>
                      </a:r>
                    </a:p>
                  </a:txBody>
                  <a:tcPr marL="36000" marR="36000" marT="36000" marB="252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25</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096327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制度</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公的保険制度</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26</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民間保険制度</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27</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632436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保健に関する制度・行政体制</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28</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lang="ja-JP" altLang="en-US" sz="1050" dirty="0">
                          <a:solidFill>
                            <a:schemeClr val="tx1"/>
                          </a:solidFill>
                        </a:rPr>
                        <a:t>医薬品規制</a:t>
                      </a: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29</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臨床試験に関する規制</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30</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医療情報・個人情報保護、データサーバーの置き場に</a:t>
                      </a:r>
                      <a:br>
                        <a:rPr lang="ja-JP" altLang="en-US" sz="1050" dirty="0">
                          <a:solidFill>
                            <a:schemeClr val="tx1"/>
                          </a:solidFill>
                        </a:rPr>
                      </a:br>
                      <a:r>
                        <a:rPr lang="ja-JP" altLang="en-US" sz="1050" dirty="0">
                          <a:solidFill>
                            <a:schemeClr val="tx1"/>
                          </a:solidFill>
                        </a:rPr>
                        <a:t>関する法規制、ガイドライン</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31</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291623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医療現場で使用される言語に関する情報</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a:t>
                      </a: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35</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549655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ライセンス・</a:t>
                      </a:r>
                      <a:r>
                        <a:rPr lang="ja-JP" altLang="en-US" sz="1050" dirty="0">
                          <a:solidFill>
                            <a:schemeClr val="tx1"/>
                          </a:solidFill>
                          <a:latin typeface="+mn-ea"/>
                        </a:rPr>
                        <a:t>教育水準</a:t>
                      </a:r>
                      <a:endParaRPr lang="ja-JP" altLang="en-US" sz="1050" dirty="0">
                        <a:solidFill>
                          <a:schemeClr val="tx1"/>
                        </a:solidFill>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36</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latin typeface="+mn-ea"/>
                        </a:rPr>
                        <a:t>医師の社会的地位</a:t>
                      </a:r>
                      <a:endParaRPr lang="ja-JP" altLang="en-US" sz="1050" dirty="0">
                        <a:solidFill>
                          <a:schemeClr val="tx1"/>
                        </a:solidFill>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37</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外国人医師のライセンス</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38</a:t>
                      </a: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8" name="Straight Connector 7">
            <a:extLst>
              <a:ext uri="{FF2B5EF4-FFF2-40B4-BE49-F238E27FC236}">
                <a16:creationId xmlns:a16="http://schemas.microsoft.com/office/drawing/2014/main" id="{B74EE606-7B8D-45A3-AFEF-C6ECE8752283}"/>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20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FEEE7-5222-475A-6A89-DA6E9CA64E55}"/>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AB85EA8-8998-01FE-ED37-C05D88F33E3F}"/>
              </a:ext>
            </a:extLst>
          </p:cNvPr>
          <p:cNvGraphicFramePr>
            <a:graphicFrameLocks noChangeAspect="1"/>
          </p:cNvGraphicFramePr>
          <p:nvPr>
            <p:custDataLst>
              <p:tags r:id="rId1"/>
            </p:custDataLst>
            <p:extLst>
              <p:ext uri="{D42A27DB-BD31-4B8C-83A1-F6EECF244321}">
                <p14:modId xmlns:p14="http://schemas.microsoft.com/office/powerpoint/2010/main" val="3524283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a:extLst>
                          <a:ext uri="{FF2B5EF4-FFF2-40B4-BE49-F238E27FC236}">
                            <a16:creationId xmlns:a16="http://schemas.microsoft.com/office/drawing/2014/main" id="{DCBD11A7-6510-3C03-F976-FD0E2F6EC2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 name="Table 50">
            <a:extLst>
              <a:ext uri="{FF2B5EF4-FFF2-40B4-BE49-F238E27FC236}">
                <a16:creationId xmlns:a16="http://schemas.microsoft.com/office/drawing/2014/main" id="{55885958-2A16-E804-E3A4-93A6C748B91A}"/>
              </a:ext>
            </a:extLst>
          </p:cNvPr>
          <p:cNvGraphicFramePr>
            <a:graphicFrameLocks noGrp="1"/>
          </p:cNvGraphicFramePr>
          <p:nvPr>
            <p:extLst>
              <p:ext uri="{D42A27DB-BD31-4B8C-83A1-F6EECF244321}">
                <p14:modId xmlns:p14="http://schemas.microsoft.com/office/powerpoint/2010/main" val="1651690158"/>
              </p:ext>
            </p:extLst>
          </p:nvPr>
        </p:nvGraphicFramePr>
        <p:xfrm>
          <a:off x="5777364" y="2143971"/>
          <a:ext cx="2088080" cy="4415281"/>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dirty="0">
                          <a:solidFill>
                            <a:srgbClr val="000000"/>
                          </a:solidFill>
                          <a:effectLst/>
                          <a:latin typeface="+mn-lt"/>
                          <a:ea typeface="+mn-ea"/>
                          <a:cs typeface="+mn-cs"/>
                        </a:rPr>
                        <a:t>疾患</a:t>
                      </a:r>
                      <a:endParaRPr kumimoji="1" lang="en-IN" sz="1000" b="1" i="0" u="none" strike="noStrike" kern="1200" dirty="0">
                        <a:solidFill>
                          <a:srgbClr val="000000"/>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algn="ctr"/>
                      <a:r>
                        <a:rPr lang="ja-JP" altLang="en-US" sz="1000" dirty="0"/>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algn="ctr"/>
                      <a:r>
                        <a:rPr lang="ja-JP" altLang="en-US" sz="1000" dirty="0"/>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algn="ctr"/>
                      <a:r>
                        <a:rPr lang="ja-JP" altLang="en-US" sz="1000" dirty="0"/>
                        <a:t>悪性新生物</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algn="ctr"/>
                      <a:r>
                        <a:rPr lang="ja-JP" altLang="en-US" sz="1000" dirty="0"/>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339637">
                <a:tc>
                  <a:txBody>
                    <a:bodyPr/>
                    <a:lstStyle/>
                    <a:p>
                      <a:pPr algn="ctr"/>
                      <a:r>
                        <a:rPr lang="ja-JP" altLang="en-US" sz="1000" dirty="0"/>
                        <a:t>不慮の事故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39637">
                <a:tc>
                  <a:txBody>
                    <a:bodyPr/>
                    <a:lstStyle/>
                    <a:p>
                      <a:pPr algn="ctr"/>
                      <a:r>
                        <a:rPr lang="ja-JP" altLang="en-US" sz="1000" dirty="0"/>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49467849"/>
                  </a:ext>
                </a:extLst>
              </a:tr>
              <a:tr h="339637">
                <a:tc>
                  <a:txBody>
                    <a:bodyPr/>
                    <a:lstStyle/>
                    <a:p>
                      <a:pPr algn="ctr"/>
                      <a:r>
                        <a:rPr lang="ja-JP" altLang="en-US" sz="1000" dirty="0"/>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339637">
                <a:tc>
                  <a:txBody>
                    <a:bodyPr/>
                    <a:lstStyle/>
                    <a:p>
                      <a:pPr algn="ctr"/>
                      <a:r>
                        <a:rPr lang="ja-JP" altLang="en-US" sz="1000" dirty="0"/>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339637">
                <a:tc>
                  <a:txBody>
                    <a:bodyPr/>
                    <a:lstStyle/>
                    <a:p>
                      <a:pPr algn="ctr"/>
                      <a:r>
                        <a:rPr lang="ja-JP" altLang="en-US" sz="1000" dirty="0"/>
                        <a:t>新生児疾患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39637">
                <a:tc>
                  <a:txBody>
                    <a:bodyPr/>
                    <a:lstStyle/>
                    <a:p>
                      <a:pPr algn="ctr"/>
                      <a:r>
                        <a:rPr lang="ja-JP" altLang="en-US" sz="1000" dirty="0"/>
                        <a:t>泌尿生殖器疾患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r h="339637">
                <a:tc>
                  <a:txBody>
                    <a:bodyPr/>
                    <a:lstStyle/>
                    <a:p>
                      <a:pPr algn="ctr"/>
                      <a:r>
                        <a:rPr lang="ja-JP" altLang="en-US" sz="1000" dirty="0"/>
                        <a:t>母体状態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56403145"/>
                  </a:ext>
                </a:extLst>
              </a:tr>
              <a:tr h="339637">
                <a:tc>
                  <a:txBody>
                    <a:bodyPr/>
                    <a:lstStyle/>
                    <a:p>
                      <a:pPr algn="ctr"/>
                      <a:r>
                        <a:rPr lang="ja-JP" altLang="en-US" sz="1000" dirty="0"/>
                        <a:t>栄養欠乏症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5684026"/>
                  </a:ext>
                </a:extLst>
              </a:tr>
            </a:tbl>
          </a:graphicData>
        </a:graphic>
      </p:graphicFrame>
      <p:graphicFrame>
        <p:nvGraphicFramePr>
          <p:cNvPr id="45" name="Table 44">
            <a:extLst>
              <a:ext uri="{FF2B5EF4-FFF2-40B4-BE49-F238E27FC236}">
                <a16:creationId xmlns:a16="http://schemas.microsoft.com/office/drawing/2014/main" id="{D5E7DDB8-9643-29E1-D5E6-75B8CF84F552}"/>
              </a:ext>
            </a:extLst>
          </p:cNvPr>
          <p:cNvGraphicFramePr>
            <a:graphicFrameLocks noGrp="1"/>
          </p:cNvGraphicFramePr>
          <p:nvPr>
            <p:extLst>
              <p:ext uri="{D42A27DB-BD31-4B8C-83A1-F6EECF244321}">
                <p14:modId xmlns:p14="http://schemas.microsoft.com/office/powerpoint/2010/main" val="4047155023"/>
              </p:ext>
            </p:extLst>
          </p:nvPr>
        </p:nvGraphicFramePr>
        <p:xfrm>
          <a:off x="2008247" y="2143970"/>
          <a:ext cx="2088080" cy="4415281"/>
        </p:xfrm>
        <a:graphic>
          <a:graphicData uri="http://schemas.openxmlformats.org/drawingml/2006/table">
            <a:tbl>
              <a:tblPr firstRow="1" bandRow="1">
                <a:tableStyleId>{5C22544A-7EE6-4342-B048-85BDC9FD1C3A}</a:tableStyleId>
              </a:tblPr>
              <a:tblGrid>
                <a:gridCol w="2088080">
                  <a:extLst>
                    <a:ext uri="{9D8B030D-6E8A-4147-A177-3AD203B41FA5}">
                      <a16:colId xmlns:a16="http://schemas.microsoft.com/office/drawing/2014/main" val="2224111841"/>
                    </a:ext>
                  </a:extLst>
                </a:gridCol>
              </a:tblGrid>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dirty="0">
                          <a:solidFill>
                            <a:srgbClr val="000000"/>
                          </a:solidFill>
                          <a:effectLst/>
                          <a:latin typeface="+mn-lt"/>
                          <a:ea typeface="+mn-ea"/>
                          <a:cs typeface="+mn-cs"/>
                        </a:rPr>
                        <a:t>疾患</a:t>
                      </a:r>
                      <a:endParaRPr kumimoji="1" lang="en-IN" sz="1000" b="1" i="0" u="none" strike="noStrike" kern="1200" dirty="0">
                        <a:solidFill>
                          <a:srgbClr val="000000"/>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39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dirty="0">
                          <a:solidFill>
                            <a:srgbClr val="000000"/>
                          </a:solidFill>
                          <a:effectLst/>
                          <a:latin typeface="+mn-lt"/>
                          <a:ea typeface="+mn-ea"/>
                          <a:cs typeface="+mn-cs"/>
                        </a:rPr>
                        <a:t>感染症および寄生虫病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339637">
                <a:tc>
                  <a:txBody>
                    <a:bodyPr/>
                    <a:lstStyle/>
                    <a:p>
                      <a:pPr algn="ctr"/>
                      <a:r>
                        <a:rPr lang="ja-JP" altLang="en-US" sz="1000" dirty="0"/>
                        <a:t>心血管疾患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39637">
                <a:tc>
                  <a:txBody>
                    <a:bodyPr/>
                    <a:lstStyle/>
                    <a:p>
                      <a:pPr algn="ctr"/>
                      <a:r>
                        <a:rPr lang="ja-JP" altLang="en-US" sz="1000" dirty="0"/>
                        <a:t>呼吸器感染症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39637">
                <a:tc>
                  <a:txBody>
                    <a:bodyPr/>
                    <a:lstStyle/>
                    <a:p>
                      <a:pPr algn="ctr"/>
                      <a:r>
                        <a:rPr lang="ja-JP" altLang="en-US" sz="1000" dirty="0"/>
                        <a:t>新生児疾患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22353332"/>
                  </a:ext>
                </a:extLst>
              </a:tr>
              <a:tr h="339637">
                <a:tc>
                  <a:txBody>
                    <a:bodyPr/>
                    <a:lstStyle/>
                    <a:p>
                      <a:pPr algn="ctr"/>
                      <a:r>
                        <a:rPr lang="ja-JP" altLang="en-US" sz="1000" dirty="0"/>
                        <a:t>不慮の事故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21789155"/>
                  </a:ext>
                </a:extLst>
              </a:tr>
              <a:tr h="339637">
                <a:tc>
                  <a:txBody>
                    <a:bodyPr/>
                    <a:lstStyle/>
                    <a:p>
                      <a:pPr algn="ctr"/>
                      <a:r>
                        <a:rPr lang="ja-JP" altLang="en-US" sz="1000" dirty="0"/>
                        <a:t>消化器疾患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162368009"/>
                  </a:ext>
                </a:extLst>
              </a:tr>
              <a:tr h="339637">
                <a:tc>
                  <a:txBody>
                    <a:bodyPr/>
                    <a:lstStyle/>
                    <a:p>
                      <a:pPr algn="ctr"/>
                      <a:r>
                        <a:rPr lang="ja-JP" altLang="en-US" sz="1000" dirty="0"/>
                        <a:t>悪性新生物</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59155174"/>
                  </a:ext>
                </a:extLst>
              </a:tr>
              <a:tr h="339637">
                <a:tc>
                  <a:txBody>
                    <a:bodyPr/>
                    <a:lstStyle/>
                    <a:p>
                      <a:pPr algn="ctr"/>
                      <a:r>
                        <a:rPr lang="ja-JP" altLang="en-US" sz="1000" dirty="0"/>
                        <a:t>栄養欠乏症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78102536"/>
                  </a:ext>
                </a:extLst>
              </a:tr>
              <a:tr h="339637">
                <a:tc>
                  <a:txBody>
                    <a:bodyPr/>
                    <a:lstStyle/>
                    <a:p>
                      <a:pPr algn="ctr"/>
                      <a:r>
                        <a:rPr lang="ja-JP" altLang="en-US" sz="1000" dirty="0"/>
                        <a:t>呼吸器疾患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4612779"/>
                  </a:ext>
                </a:extLst>
              </a:tr>
              <a:tr h="339637">
                <a:tc>
                  <a:txBody>
                    <a:bodyPr/>
                    <a:lstStyle/>
                    <a:p>
                      <a:pPr algn="ctr"/>
                      <a:r>
                        <a:rPr lang="ja-JP" altLang="en-US" sz="1000" dirty="0"/>
                        <a:t>母体状態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43559426"/>
                  </a:ext>
                </a:extLst>
              </a:tr>
              <a:tr h="339637">
                <a:tc>
                  <a:txBody>
                    <a:bodyPr/>
                    <a:lstStyle/>
                    <a:p>
                      <a:pPr algn="ctr"/>
                      <a:r>
                        <a:rPr lang="ja-JP" altLang="en-US" sz="1000" dirty="0"/>
                        <a:t>泌尿生殖器疾患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35818701"/>
                  </a:ext>
                </a:extLst>
              </a:tr>
              <a:tr h="339637">
                <a:tc>
                  <a:txBody>
                    <a:bodyPr/>
                    <a:lstStyle/>
                    <a:p>
                      <a:pPr algn="ctr"/>
                      <a:r>
                        <a:rPr lang="ja-JP" altLang="en-US" sz="1000" dirty="0"/>
                        <a:t>糖尿病</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09969159"/>
                  </a:ext>
                </a:extLst>
              </a:tr>
            </a:tbl>
          </a:graphicData>
        </a:graphic>
      </p:graphicFrame>
      <p:sp>
        <p:nvSpPr>
          <p:cNvPr id="3" name="Rectangle 2" hidden="1">
            <a:extLst>
              <a:ext uri="{FF2B5EF4-FFF2-40B4-BE49-F238E27FC236}">
                <a16:creationId xmlns:a16="http://schemas.microsoft.com/office/drawing/2014/main" id="{CBFCCDA3-AF1D-38C9-B6B9-E1EDD4214DFC}"/>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a:extLst>
              <a:ext uri="{FF2B5EF4-FFF2-40B4-BE49-F238E27FC236}">
                <a16:creationId xmlns:a16="http://schemas.microsoft.com/office/drawing/2014/main" id="{742FD1E7-DCE8-311C-4944-B61D73EB680B}"/>
              </a:ext>
            </a:extLst>
          </p:cNvPr>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a:extLst>
              <a:ext uri="{FF2B5EF4-FFF2-40B4-BE49-F238E27FC236}">
                <a16:creationId xmlns:a16="http://schemas.microsoft.com/office/drawing/2014/main" id="{91CF047B-DFA0-F937-B957-27F604EEF5AD}"/>
              </a:ext>
            </a:extLst>
          </p:cNvPr>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a:extLst>
              <a:ext uri="{FF2B5EF4-FFF2-40B4-BE49-F238E27FC236}">
                <a16:creationId xmlns:a16="http://schemas.microsoft.com/office/drawing/2014/main" id="{2645E10E-2B32-705A-0DF2-5E2F16D6BFB4}"/>
              </a:ext>
            </a:extLst>
          </p:cNvPr>
          <p:cNvGrpSpPr/>
          <p:nvPr/>
        </p:nvGrpSpPr>
        <p:grpSpPr>
          <a:xfrm>
            <a:off x="218907" y="1604417"/>
            <a:ext cx="9414613" cy="288032"/>
            <a:chOff x="4803500" y="2113806"/>
            <a:chExt cx="2954133" cy="288032"/>
          </a:xfrm>
        </p:grpSpPr>
        <p:cxnSp>
          <p:nvCxnSpPr>
            <p:cNvPr id="76" name="直線コネクタ 75">
              <a:extLst>
                <a:ext uri="{FF2B5EF4-FFF2-40B4-BE49-F238E27FC236}">
                  <a16:creationId xmlns:a16="http://schemas.microsoft.com/office/drawing/2014/main" id="{4C50CD4A-4F3A-D64C-E3DA-1D67F7848D4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E1334928-B852-C974-190A-85C6FE1C140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主要死因の推移（</a:t>
              </a:r>
              <a:r>
                <a:rPr lang="en-US" altLang="ja-JP" sz="1400" dirty="0">
                  <a:solidFill>
                    <a:srgbClr val="000000"/>
                  </a:solidFill>
                  <a:latin typeface="Arial Black" pitchFamily="34" charset="0"/>
                  <a:ea typeface="HGP創英角ｺﾞｼｯｸUB" pitchFamily="50" charset="-128"/>
                </a:rPr>
                <a:t>2000</a:t>
              </a:r>
              <a:r>
                <a:rPr lang="ja-JP" altLang="en-US" sz="1400" dirty="0">
                  <a:solidFill>
                    <a:srgbClr val="000000"/>
                  </a:solidFill>
                  <a:latin typeface="Arial Black" pitchFamily="34" charset="0"/>
                  <a:ea typeface="HGP創英角ｺﾞｼｯｸUB" pitchFamily="50" charset="-128"/>
                </a:rPr>
                <a:t>年と</a:t>
              </a:r>
              <a:r>
                <a:rPr lang="en-US" altLang="ja-JP" sz="1400" dirty="0">
                  <a:solidFill>
                    <a:srgbClr val="000000"/>
                  </a:solidFill>
                  <a:latin typeface="Arial Black" pitchFamily="34" charset="0"/>
                  <a:ea typeface="HGP創英角ｺﾞｼｯｸUB" pitchFamily="50" charset="-128"/>
                </a:rPr>
                <a:t>2021</a:t>
              </a:r>
              <a:r>
                <a:rPr lang="ja-JP" altLang="en-US" sz="1400" dirty="0">
                  <a:solidFill>
                    <a:srgbClr val="000000"/>
                  </a:solidFill>
                  <a:latin typeface="Arial Black" pitchFamily="34" charset="0"/>
                  <a:ea typeface="HGP創英角ｺﾞｼｯｸUB" pitchFamily="50" charset="-128"/>
                </a:rPr>
                <a:t>年）</a:t>
              </a:r>
            </a:p>
          </p:txBody>
        </p:sp>
      </p:grpSp>
      <p:sp>
        <p:nvSpPr>
          <p:cNvPr id="66" name="テキスト ボックス 115">
            <a:extLst>
              <a:ext uri="{FF2B5EF4-FFF2-40B4-BE49-F238E27FC236}">
                <a16:creationId xmlns:a16="http://schemas.microsoft.com/office/drawing/2014/main" id="{6BEBC777-5232-577B-CA74-2BF8FFB2D0AF}"/>
              </a:ext>
            </a:extLst>
          </p:cNvPr>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Cambodia- Health at a glance(2024)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57" name="テキスト ボックス 56">
            <a:extLst>
              <a:ext uri="{FF2B5EF4-FFF2-40B4-BE49-F238E27FC236}">
                <a16:creationId xmlns:a16="http://schemas.microsoft.com/office/drawing/2014/main" id="{FAF7D697-228F-05EA-3649-A4D3A155AAF7}"/>
              </a:ext>
            </a:extLst>
          </p:cNvPr>
          <p:cNvSpPr txBox="1"/>
          <p:nvPr/>
        </p:nvSpPr>
        <p:spPr>
          <a:xfrm>
            <a:off x="200470" y="1102575"/>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年にかけて、心血管疾患が死亡原因の第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位、呼吸器感染症が第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位となり、悪性腫瘍が第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位に変化した。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TextBox 111">
            <a:extLst>
              <a:ext uri="{FF2B5EF4-FFF2-40B4-BE49-F238E27FC236}">
                <a16:creationId xmlns:a16="http://schemas.microsoft.com/office/drawing/2014/main" id="{9B9ED3E8-ABB9-2F02-4FFC-4F00A7B4EB9F}"/>
              </a:ext>
            </a:extLst>
          </p:cNvPr>
          <p:cNvSpPr txBox="1"/>
          <p:nvPr/>
        </p:nvSpPr>
        <p:spPr>
          <a:xfrm>
            <a:off x="2799338" y="1873431"/>
            <a:ext cx="504056" cy="259879"/>
          </a:xfrm>
          <a:prstGeom prst="rect">
            <a:avLst/>
          </a:prstGeom>
          <a:noFill/>
        </p:spPr>
        <p:txBody>
          <a:bodyPr wrap="square" rtlCol="0">
            <a:spAutoFit/>
          </a:bodyPr>
          <a:lstStyle/>
          <a:p>
            <a:pPr algn="l">
              <a:lnSpc>
                <a:spcPct val="120000"/>
              </a:lnSpc>
            </a:pPr>
            <a:r>
              <a:rPr kumimoji="1" lang="en-IN" altLang="ja-JP" sz="1000" b="1" noProof="1"/>
              <a:t>2000</a:t>
            </a:r>
            <a:endParaRPr kumimoji="1" lang="ja-JP" altLang="en-US" sz="1000" b="1" dirty="0"/>
          </a:p>
        </p:txBody>
      </p:sp>
      <p:sp>
        <p:nvSpPr>
          <p:cNvPr id="46" name="Oval 45">
            <a:extLst>
              <a:ext uri="{FF2B5EF4-FFF2-40B4-BE49-F238E27FC236}">
                <a16:creationId xmlns:a16="http://schemas.microsoft.com/office/drawing/2014/main" id="{000155CC-1F7E-F92F-07CF-8D5D7E389E70}"/>
              </a:ext>
            </a:extLst>
          </p:cNvPr>
          <p:cNvSpPr/>
          <p:nvPr/>
        </p:nvSpPr>
        <p:spPr>
          <a:xfrm>
            <a:off x="4168152"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a:t>
            </a:r>
          </a:p>
        </p:txBody>
      </p:sp>
      <p:sp>
        <p:nvSpPr>
          <p:cNvPr id="47" name="Oval 46">
            <a:extLst>
              <a:ext uri="{FF2B5EF4-FFF2-40B4-BE49-F238E27FC236}">
                <a16:creationId xmlns:a16="http://schemas.microsoft.com/office/drawing/2014/main" id="{EF359875-8FDB-4884-2FDE-1316BBE76C6E}"/>
              </a:ext>
            </a:extLst>
          </p:cNvPr>
          <p:cNvSpPr/>
          <p:nvPr/>
        </p:nvSpPr>
        <p:spPr>
          <a:xfrm>
            <a:off x="4168152"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2</a:t>
            </a:r>
            <a:endParaRPr kumimoji="1" lang="en-IN" sz="1000" dirty="0">
              <a:solidFill>
                <a:schemeClr val="bg1"/>
              </a:solidFill>
            </a:endParaRPr>
          </a:p>
        </p:txBody>
      </p:sp>
      <p:sp>
        <p:nvSpPr>
          <p:cNvPr id="48" name="Oval 47">
            <a:extLst>
              <a:ext uri="{FF2B5EF4-FFF2-40B4-BE49-F238E27FC236}">
                <a16:creationId xmlns:a16="http://schemas.microsoft.com/office/drawing/2014/main" id="{58420552-BDDA-F636-004F-0C501224A745}"/>
              </a:ext>
            </a:extLst>
          </p:cNvPr>
          <p:cNvSpPr/>
          <p:nvPr/>
        </p:nvSpPr>
        <p:spPr>
          <a:xfrm>
            <a:off x="4168152"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5</a:t>
            </a:r>
          </a:p>
        </p:txBody>
      </p:sp>
      <p:sp>
        <p:nvSpPr>
          <p:cNvPr id="49" name="TextBox 48">
            <a:extLst>
              <a:ext uri="{FF2B5EF4-FFF2-40B4-BE49-F238E27FC236}">
                <a16:creationId xmlns:a16="http://schemas.microsoft.com/office/drawing/2014/main" id="{11EB0EFA-BA32-59EB-5CCB-9D127E95D7C5}"/>
              </a:ext>
            </a:extLst>
          </p:cNvPr>
          <p:cNvSpPr txBox="1"/>
          <p:nvPr/>
        </p:nvSpPr>
        <p:spPr>
          <a:xfrm>
            <a:off x="4097326" y="2161919"/>
            <a:ext cx="504056" cy="258661"/>
          </a:xfrm>
          <a:prstGeom prst="rect">
            <a:avLst/>
          </a:prstGeom>
          <a:noFill/>
        </p:spPr>
        <p:txBody>
          <a:bodyPr wrap="square" rtlCol="0">
            <a:spAutoFit/>
          </a:bodyPr>
          <a:lstStyle/>
          <a:p>
            <a:pPr algn="l">
              <a:lnSpc>
                <a:spcPct val="120000"/>
              </a:lnSpc>
            </a:pPr>
            <a:r>
              <a:rPr kumimoji="1" lang="ja-JP" altLang="en-US" sz="1000" dirty="0"/>
              <a:t>順位</a:t>
            </a:r>
            <a:endParaRPr kumimoji="1" lang="en-IN" sz="1000" dirty="0"/>
          </a:p>
        </p:txBody>
      </p:sp>
      <p:sp>
        <p:nvSpPr>
          <p:cNvPr id="50" name="TextBox 49">
            <a:extLst>
              <a:ext uri="{FF2B5EF4-FFF2-40B4-BE49-F238E27FC236}">
                <a16:creationId xmlns:a16="http://schemas.microsoft.com/office/drawing/2014/main" id="{B13A769F-5190-142C-304B-AF32D7B81380}"/>
              </a:ext>
            </a:extLst>
          </p:cNvPr>
          <p:cNvSpPr txBox="1"/>
          <p:nvPr/>
        </p:nvSpPr>
        <p:spPr>
          <a:xfrm>
            <a:off x="5166280" y="2161919"/>
            <a:ext cx="504056" cy="259879"/>
          </a:xfrm>
          <a:prstGeom prst="rect">
            <a:avLst/>
          </a:prstGeom>
          <a:noFill/>
        </p:spPr>
        <p:txBody>
          <a:bodyPr wrap="square" rtlCol="0">
            <a:spAutoFit/>
          </a:bodyPr>
          <a:lstStyle/>
          <a:p>
            <a:pPr algn="l">
              <a:lnSpc>
                <a:spcPct val="120000"/>
              </a:lnSpc>
            </a:pPr>
            <a:r>
              <a:rPr kumimoji="1" lang="ja-JP" altLang="en-US" sz="1000" dirty="0"/>
              <a:t>順位</a:t>
            </a:r>
            <a:endParaRPr kumimoji="1" lang="en-IN" sz="1000" dirty="0"/>
          </a:p>
        </p:txBody>
      </p:sp>
      <p:sp>
        <p:nvSpPr>
          <p:cNvPr id="52" name="Oval 51">
            <a:extLst>
              <a:ext uri="{FF2B5EF4-FFF2-40B4-BE49-F238E27FC236}">
                <a16:creationId xmlns:a16="http://schemas.microsoft.com/office/drawing/2014/main" id="{FE7688FD-3366-696B-6876-A913BD16BFAD}"/>
              </a:ext>
            </a:extLst>
          </p:cNvPr>
          <p:cNvSpPr/>
          <p:nvPr/>
        </p:nvSpPr>
        <p:spPr>
          <a:xfrm>
            <a:off x="4168152"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3</a:t>
            </a:r>
          </a:p>
        </p:txBody>
      </p:sp>
      <p:sp>
        <p:nvSpPr>
          <p:cNvPr id="53" name="Oval 52">
            <a:extLst>
              <a:ext uri="{FF2B5EF4-FFF2-40B4-BE49-F238E27FC236}">
                <a16:creationId xmlns:a16="http://schemas.microsoft.com/office/drawing/2014/main" id="{9683752F-D339-85A1-A2EB-6F3A764FD458}"/>
              </a:ext>
            </a:extLst>
          </p:cNvPr>
          <p:cNvSpPr/>
          <p:nvPr/>
        </p:nvSpPr>
        <p:spPr>
          <a:xfrm>
            <a:off x="4168152"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4</a:t>
            </a:r>
          </a:p>
        </p:txBody>
      </p:sp>
      <p:sp>
        <p:nvSpPr>
          <p:cNvPr id="54" name="Oval 53">
            <a:extLst>
              <a:ext uri="{FF2B5EF4-FFF2-40B4-BE49-F238E27FC236}">
                <a16:creationId xmlns:a16="http://schemas.microsoft.com/office/drawing/2014/main" id="{052F973B-1477-C825-6DA4-E740655B70BF}"/>
              </a:ext>
            </a:extLst>
          </p:cNvPr>
          <p:cNvSpPr/>
          <p:nvPr/>
        </p:nvSpPr>
        <p:spPr>
          <a:xfrm>
            <a:off x="4168152"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6</a:t>
            </a:r>
            <a:endParaRPr kumimoji="1" lang="en-IN" sz="1000" dirty="0">
              <a:solidFill>
                <a:schemeClr val="bg1"/>
              </a:solidFill>
            </a:endParaRPr>
          </a:p>
        </p:txBody>
      </p:sp>
      <p:sp>
        <p:nvSpPr>
          <p:cNvPr id="55" name="Oval 54">
            <a:extLst>
              <a:ext uri="{FF2B5EF4-FFF2-40B4-BE49-F238E27FC236}">
                <a16:creationId xmlns:a16="http://schemas.microsoft.com/office/drawing/2014/main" id="{5578FFC7-D48D-72E3-2571-FDE9815A413A}"/>
              </a:ext>
            </a:extLst>
          </p:cNvPr>
          <p:cNvSpPr/>
          <p:nvPr/>
        </p:nvSpPr>
        <p:spPr>
          <a:xfrm>
            <a:off x="4168152"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7</a:t>
            </a:r>
            <a:endParaRPr kumimoji="1" lang="en-IN" sz="1000" dirty="0">
              <a:solidFill>
                <a:schemeClr val="bg1"/>
              </a:solidFill>
            </a:endParaRPr>
          </a:p>
        </p:txBody>
      </p:sp>
      <p:sp>
        <p:nvSpPr>
          <p:cNvPr id="56" name="Oval 55">
            <a:extLst>
              <a:ext uri="{FF2B5EF4-FFF2-40B4-BE49-F238E27FC236}">
                <a16:creationId xmlns:a16="http://schemas.microsoft.com/office/drawing/2014/main" id="{86491273-EFE6-3FFC-2A1F-AD34D9149079}"/>
              </a:ext>
            </a:extLst>
          </p:cNvPr>
          <p:cNvSpPr/>
          <p:nvPr/>
        </p:nvSpPr>
        <p:spPr>
          <a:xfrm>
            <a:off x="4168152"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8</a:t>
            </a:r>
          </a:p>
        </p:txBody>
      </p:sp>
      <p:sp>
        <p:nvSpPr>
          <p:cNvPr id="58" name="Oval 57">
            <a:extLst>
              <a:ext uri="{FF2B5EF4-FFF2-40B4-BE49-F238E27FC236}">
                <a16:creationId xmlns:a16="http://schemas.microsoft.com/office/drawing/2014/main" id="{3410C6DD-AD3A-73E0-E80D-D4467DE16DD4}"/>
              </a:ext>
            </a:extLst>
          </p:cNvPr>
          <p:cNvSpPr/>
          <p:nvPr/>
        </p:nvSpPr>
        <p:spPr>
          <a:xfrm>
            <a:off x="4168152"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9</a:t>
            </a:r>
            <a:endParaRPr kumimoji="1" lang="en-IN" sz="1000" dirty="0">
              <a:solidFill>
                <a:schemeClr val="bg1"/>
              </a:solidFill>
            </a:endParaRPr>
          </a:p>
        </p:txBody>
      </p:sp>
      <p:sp>
        <p:nvSpPr>
          <p:cNvPr id="59" name="Oval 58">
            <a:extLst>
              <a:ext uri="{FF2B5EF4-FFF2-40B4-BE49-F238E27FC236}">
                <a16:creationId xmlns:a16="http://schemas.microsoft.com/office/drawing/2014/main" id="{A99EFB2D-6582-00D0-0DB5-3DD2195326E5}"/>
              </a:ext>
            </a:extLst>
          </p:cNvPr>
          <p:cNvSpPr/>
          <p:nvPr/>
        </p:nvSpPr>
        <p:spPr>
          <a:xfrm>
            <a:off x="4168152"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10</a:t>
            </a:r>
          </a:p>
        </p:txBody>
      </p:sp>
      <p:sp>
        <p:nvSpPr>
          <p:cNvPr id="60" name="Oval 59">
            <a:extLst>
              <a:ext uri="{FF2B5EF4-FFF2-40B4-BE49-F238E27FC236}">
                <a16:creationId xmlns:a16="http://schemas.microsoft.com/office/drawing/2014/main" id="{DB56243B-C53F-CA9A-4EFC-3B41274E71B7}"/>
              </a:ext>
            </a:extLst>
          </p:cNvPr>
          <p:cNvSpPr/>
          <p:nvPr/>
        </p:nvSpPr>
        <p:spPr>
          <a:xfrm>
            <a:off x="4168152"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11</a:t>
            </a:r>
            <a:endParaRPr kumimoji="1" lang="en-IN" sz="1000" dirty="0">
              <a:solidFill>
                <a:schemeClr val="bg1"/>
              </a:solidFill>
            </a:endParaRPr>
          </a:p>
        </p:txBody>
      </p:sp>
      <p:sp>
        <p:nvSpPr>
          <p:cNvPr id="61" name="Oval 60">
            <a:extLst>
              <a:ext uri="{FF2B5EF4-FFF2-40B4-BE49-F238E27FC236}">
                <a16:creationId xmlns:a16="http://schemas.microsoft.com/office/drawing/2014/main" id="{854DC52A-264F-B47D-AE08-D726CCF036DB}"/>
              </a:ext>
            </a:extLst>
          </p:cNvPr>
          <p:cNvSpPr/>
          <p:nvPr/>
        </p:nvSpPr>
        <p:spPr>
          <a:xfrm>
            <a:off x="4168152" y="6271372"/>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12</a:t>
            </a:r>
            <a:endParaRPr kumimoji="1" lang="en-IN" sz="1000" dirty="0">
              <a:solidFill>
                <a:schemeClr val="bg1"/>
              </a:solidFill>
            </a:endParaRPr>
          </a:p>
        </p:txBody>
      </p:sp>
      <p:sp>
        <p:nvSpPr>
          <p:cNvPr id="62" name="Oval 61">
            <a:extLst>
              <a:ext uri="{FF2B5EF4-FFF2-40B4-BE49-F238E27FC236}">
                <a16:creationId xmlns:a16="http://schemas.microsoft.com/office/drawing/2014/main" id="{73CD38BD-683D-84A8-DEAF-CDC9138B9B25}"/>
              </a:ext>
            </a:extLst>
          </p:cNvPr>
          <p:cNvSpPr/>
          <p:nvPr/>
        </p:nvSpPr>
        <p:spPr>
          <a:xfrm>
            <a:off x="5272155" y="2540996"/>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a:t>
            </a:r>
          </a:p>
        </p:txBody>
      </p:sp>
      <p:sp>
        <p:nvSpPr>
          <p:cNvPr id="63" name="Oval 62">
            <a:extLst>
              <a:ext uri="{FF2B5EF4-FFF2-40B4-BE49-F238E27FC236}">
                <a16:creationId xmlns:a16="http://schemas.microsoft.com/office/drawing/2014/main" id="{9B4BF63D-465D-EB86-E1CF-F157FD22C11E}"/>
              </a:ext>
            </a:extLst>
          </p:cNvPr>
          <p:cNvSpPr/>
          <p:nvPr/>
        </p:nvSpPr>
        <p:spPr>
          <a:xfrm>
            <a:off x="5272155" y="288210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2</a:t>
            </a:r>
            <a:endParaRPr kumimoji="1" lang="en-IN" sz="1000" dirty="0">
              <a:solidFill>
                <a:schemeClr val="bg1"/>
              </a:solidFill>
            </a:endParaRPr>
          </a:p>
        </p:txBody>
      </p:sp>
      <p:sp>
        <p:nvSpPr>
          <p:cNvPr id="64" name="Oval 63">
            <a:extLst>
              <a:ext uri="{FF2B5EF4-FFF2-40B4-BE49-F238E27FC236}">
                <a16:creationId xmlns:a16="http://schemas.microsoft.com/office/drawing/2014/main" id="{0DF20C86-3FA5-4959-678C-799FA1C0DD19}"/>
              </a:ext>
            </a:extLst>
          </p:cNvPr>
          <p:cNvSpPr/>
          <p:nvPr/>
        </p:nvSpPr>
        <p:spPr>
          <a:xfrm>
            <a:off x="5272155" y="3901035"/>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5</a:t>
            </a:r>
          </a:p>
        </p:txBody>
      </p:sp>
      <p:sp>
        <p:nvSpPr>
          <p:cNvPr id="65" name="Oval 64">
            <a:extLst>
              <a:ext uri="{FF2B5EF4-FFF2-40B4-BE49-F238E27FC236}">
                <a16:creationId xmlns:a16="http://schemas.microsoft.com/office/drawing/2014/main" id="{B6FFC185-82D1-A892-FD86-769F34D90BD0}"/>
              </a:ext>
            </a:extLst>
          </p:cNvPr>
          <p:cNvSpPr/>
          <p:nvPr/>
        </p:nvSpPr>
        <p:spPr>
          <a:xfrm>
            <a:off x="5272155" y="32348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3</a:t>
            </a:r>
          </a:p>
        </p:txBody>
      </p:sp>
      <p:sp>
        <p:nvSpPr>
          <p:cNvPr id="67" name="Oval 66">
            <a:extLst>
              <a:ext uri="{FF2B5EF4-FFF2-40B4-BE49-F238E27FC236}">
                <a16:creationId xmlns:a16="http://schemas.microsoft.com/office/drawing/2014/main" id="{8022FA5D-BC44-11DF-DB0A-1D9FF6EF4A71}"/>
              </a:ext>
            </a:extLst>
          </p:cNvPr>
          <p:cNvSpPr/>
          <p:nvPr/>
        </p:nvSpPr>
        <p:spPr>
          <a:xfrm>
            <a:off x="5272155" y="3567921"/>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4</a:t>
            </a:r>
          </a:p>
        </p:txBody>
      </p:sp>
      <p:sp>
        <p:nvSpPr>
          <p:cNvPr id="68" name="Oval 67">
            <a:extLst>
              <a:ext uri="{FF2B5EF4-FFF2-40B4-BE49-F238E27FC236}">
                <a16:creationId xmlns:a16="http://schemas.microsoft.com/office/drawing/2014/main" id="{4B036A42-F371-7D91-AB31-6FE436716709}"/>
              </a:ext>
            </a:extLst>
          </p:cNvPr>
          <p:cNvSpPr/>
          <p:nvPr/>
        </p:nvSpPr>
        <p:spPr>
          <a:xfrm>
            <a:off x="5272155" y="423491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6</a:t>
            </a:r>
            <a:endParaRPr kumimoji="1" lang="en-IN" sz="1000" dirty="0">
              <a:solidFill>
                <a:schemeClr val="bg1"/>
              </a:solidFill>
            </a:endParaRPr>
          </a:p>
        </p:txBody>
      </p:sp>
      <p:sp>
        <p:nvSpPr>
          <p:cNvPr id="69" name="Oval 68">
            <a:extLst>
              <a:ext uri="{FF2B5EF4-FFF2-40B4-BE49-F238E27FC236}">
                <a16:creationId xmlns:a16="http://schemas.microsoft.com/office/drawing/2014/main" id="{8F695637-D85A-DB7D-4ED3-0FC171168296}"/>
              </a:ext>
            </a:extLst>
          </p:cNvPr>
          <p:cNvSpPr/>
          <p:nvPr/>
        </p:nvSpPr>
        <p:spPr>
          <a:xfrm>
            <a:off x="5272155" y="459270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7</a:t>
            </a:r>
            <a:endParaRPr kumimoji="1" lang="en-IN" sz="1000" dirty="0">
              <a:solidFill>
                <a:schemeClr val="bg1"/>
              </a:solidFill>
            </a:endParaRPr>
          </a:p>
        </p:txBody>
      </p:sp>
      <p:sp>
        <p:nvSpPr>
          <p:cNvPr id="70" name="Oval 69">
            <a:extLst>
              <a:ext uri="{FF2B5EF4-FFF2-40B4-BE49-F238E27FC236}">
                <a16:creationId xmlns:a16="http://schemas.microsoft.com/office/drawing/2014/main" id="{BF602AA9-80C1-F3CD-C069-49E2FC6E1207}"/>
              </a:ext>
            </a:extLst>
          </p:cNvPr>
          <p:cNvSpPr/>
          <p:nvPr/>
        </p:nvSpPr>
        <p:spPr>
          <a:xfrm>
            <a:off x="5272155" y="4917177"/>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8</a:t>
            </a:r>
          </a:p>
        </p:txBody>
      </p:sp>
      <p:sp>
        <p:nvSpPr>
          <p:cNvPr id="71" name="Oval 70">
            <a:extLst>
              <a:ext uri="{FF2B5EF4-FFF2-40B4-BE49-F238E27FC236}">
                <a16:creationId xmlns:a16="http://schemas.microsoft.com/office/drawing/2014/main" id="{A64A31FE-724C-7DFB-07DB-81E65B3E4154}"/>
              </a:ext>
            </a:extLst>
          </p:cNvPr>
          <p:cNvSpPr/>
          <p:nvPr/>
        </p:nvSpPr>
        <p:spPr>
          <a:xfrm>
            <a:off x="5272155" y="5242143"/>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9</a:t>
            </a:r>
            <a:endParaRPr kumimoji="1" lang="en-IN" sz="1000" dirty="0">
              <a:solidFill>
                <a:schemeClr val="bg1"/>
              </a:solidFill>
            </a:endParaRPr>
          </a:p>
        </p:txBody>
      </p:sp>
      <p:sp>
        <p:nvSpPr>
          <p:cNvPr id="72" name="Oval 71">
            <a:extLst>
              <a:ext uri="{FF2B5EF4-FFF2-40B4-BE49-F238E27FC236}">
                <a16:creationId xmlns:a16="http://schemas.microsoft.com/office/drawing/2014/main" id="{A93A8B1B-1157-851B-128B-6F0FB3807002}"/>
              </a:ext>
            </a:extLst>
          </p:cNvPr>
          <p:cNvSpPr/>
          <p:nvPr/>
        </p:nvSpPr>
        <p:spPr>
          <a:xfrm>
            <a:off x="5272155" y="5608270"/>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dirty="0">
                <a:solidFill>
                  <a:schemeClr val="bg1"/>
                </a:solidFill>
              </a:rPr>
              <a:t>10</a:t>
            </a:r>
          </a:p>
        </p:txBody>
      </p:sp>
      <p:sp>
        <p:nvSpPr>
          <p:cNvPr id="73" name="Oval 72">
            <a:extLst>
              <a:ext uri="{FF2B5EF4-FFF2-40B4-BE49-F238E27FC236}">
                <a16:creationId xmlns:a16="http://schemas.microsoft.com/office/drawing/2014/main" id="{FB7B0C11-2FC3-0769-1A04-9CDDEACB0C6C}"/>
              </a:ext>
            </a:extLst>
          </p:cNvPr>
          <p:cNvSpPr/>
          <p:nvPr/>
        </p:nvSpPr>
        <p:spPr>
          <a:xfrm>
            <a:off x="5272155" y="5950724"/>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14</a:t>
            </a:r>
            <a:endParaRPr kumimoji="1" lang="en-IN" sz="1000" dirty="0">
              <a:solidFill>
                <a:schemeClr val="bg1"/>
              </a:solidFill>
            </a:endParaRPr>
          </a:p>
        </p:txBody>
      </p:sp>
      <p:sp>
        <p:nvSpPr>
          <p:cNvPr id="74" name="Oval 73">
            <a:extLst>
              <a:ext uri="{FF2B5EF4-FFF2-40B4-BE49-F238E27FC236}">
                <a16:creationId xmlns:a16="http://schemas.microsoft.com/office/drawing/2014/main" id="{DD29976C-BA3C-B2C4-80CB-6874C2FCCAD0}"/>
              </a:ext>
            </a:extLst>
          </p:cNvPr>
          <p:cNvSpPr/>
          <p:nvPr/>
        </p:nvSpPr>
        <p:spPr>
          <a:xfrm>
            <a:off x="5272155" y="6271372"/>
            <a:ext cx="360040" cy="233400"/>
          </a:xfrm>
          <a:prstGeom prst="ellipse">
            <a:avLst/>
          </a:prstGeom>
          <a:solidFill>
            <a:srgbClr val="AFCDE0"/>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lang="en-IN" sz="1000" dirty="0">
                <a:solidFill>
                  <a:schemeClr val="bg1"/>
                </a:solidFill>
              </a:rPr>
              <a:t>16</a:t>
            </a:r>
            <a:endParaRPr kumimoji="1" lang="en-IN" sz="1000" dirty="0">
              <a:solidFill>
                <a:schemeClr val="bg1"/>
              </a:solidFill>
            </a:endParaRPr>
          </a:p>
        </p:txBody>
      </p:sp>
      <p:cxnSp>
        <p:nvCxnSpPr>
          <p:cNvPr id="78" name="Connector: Curved 77">
            <a:extLst>
              <a:ext uri="{FF2B5EF4-FFF2-40B4-BE49-F238E27FC236}">
                <a16:creationId xmlns:a16="http://schemas.microsoft.com/office/drawing/2014/main" id="{5D1856A2-C12E-BAC7-223F-7384CD0A6655}"/>
              </a:ext>
            </a:extLst>
          </p:cNvPr>
          <p:cNvCxnSpPr>
            <a:cxnSpLocks/>
            <a:stCxn id="47" idx="6"/>
            <a:endCxn id="62" idx="2"/>
          </p:cNvCxnSpPr>
          <p:nvPr/>
        </p:nvCxnSpPr>
        <p:spPr>
          <a:xfrm flipV="1">
            <a:off x="4528192" y="2657696"/>
            <a:ext cx="743963" cy="341105"/>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or: Curved 78">
            <a:extLst>
              <a:ext uri="{FF2B5EF4-FFF2-40B4-BE49-F238E27FC236}">
                <a16:creationId xmlns:a16="http://schemas.microsoft.com/office/drawing/2014/main" id="{CFF628DC-047F-49FD-6465-C4F1FEF1C879}"/>
              </a:ext>
            </a:extLst>
          </p:cNvPr>
          <p:cNvCxnSpPr>
            <a:cxnSpLocks/>
            <a:stCxn id="48" idx="6"/>
            <a:endCxn id="64" idx="2"/>
          </p:cNvCxnSpPr>
          <p:nvPr/>
        </p:nvCxnSpPr>
        <p:spPr>
          <a:xfrm>
            <a:off x="4528192" y="4017735"/>
            <a:ext cx="743963" cy="12700"/>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B64D2824-0302-69C7-3E64-5CE5D9E75564}"/>
              </a:ext>
            </a:extLst>
          </p:cNvPr>
          <p:cNvCxnSpPr>
            <a:cxnSpLocks/>
            <a:stCxn id="46" idx="6"/>
            <a:endCxn id="68" idx="2"/>
          </p:cNvCxnSpPr>
          <p:nvPr/>
        </p:nvCxnSpPr>
        <p:spPr>
          <a:xfrm>
            <a:off x="4528192" y="2657696"/>
            <a:ext cx="743963" cy="1693914"/>
          </a:xfrm>
          <a:prstGeom prst="curvedConnector3">
            <a:avLst>
              <a:gd name="adj1" fmla="val 38051"/>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Curved 80">
            <a:extLst>
              <a:ext uri="{FF2B5EF4-FFF2-40B4-BE49-F238E27FC236}">
                <a16:creationId xmlns:a16="http://schemas.microsoft.com/office/drawing/2014/main" id="{54B34A2B-2881-5243-599A-FD38F451BC14}"/>
              </a:ext>
            </a:extLst>
          </p:cNvPr>
          <p:cNvCxnSpPr>
            <a:cxnSpLocks/>
            <a:stCxn id="52" idx="6"/>
            <a:endCxn id="63" idx="2"/>
          </p:cNvCxnSpPr>
          <p:nvPr/>
        </p:nvCxnSpPr>
        <p:spPr>
          <a:xfrm flipV="1">
            <a:off x="4528192" y="2998801"/>
            <a:ext cx="743963" cy="352706"/>
          </a:xfrm>
          <a:prstGeom prst="curvedConnector3">
            <a:avLst>
              <a:gd name="adj1" fmla="val 5000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or: Curved 81">
            <a:extLst>
              <a:ext uri="{FF2B5EF4-FFF2-40B4-BE49-F238E27FC236}">
                <a16:creationId xmlns:a16="http://schemas.microsoft.com/office/drawing/2014/main" id="{07C2C978-0C95-7F05-5E08-141B6BA1899D}"/>
              </a:ext>
            </a:extLst>
          </p:cNvPr>
          <p:cNvCxnSpPr>
            <a:cxnSpLocks/>
            <a:stCxn id="53" idx="6"/>
            <a:endCxn id="71" idx="2"/>
          </p:cNvCxnSpPr>
          <p:nvPr/>
        </p:nvCxnSpPr>
        <p:spPr>
          <a:xfrm>
            <a:off x="4528192" y="3684621"/>
            <a:ext cx="743963" cy="1674222"/>
          </a:xfrm>
          <a:prstGeom prst="curvedConnector3">
            <a:avLst>
              <a:gd name="adj1" fmla="val 43172"/>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or: Curved 82">
            <a:extLst>
              <a:ext uri="{FF2B5EF4-FFF2-40B4-BE49-F238E27FC236}">
                <a16:creationId xmlns:a16="http://schemas.microsoft.com/office/drawing/2014/main" id="{2BF2BA31-8F82-AB64-D039-C52D4065802A}"/>
              </a:ext>
            </a:extLst>
          </p:cNvPr>
          <p:cNvCxnSpPr>
            <a:cxnSpLocks/>
            <a:stCxn id="54" idx="6"/>
            <a:endCxn id="67" idx="2"/>
          </p:cNvCxnSpPr>
          <p:nvPr/>
        </p:nvCxnSpPr>
        <p:spPr>
          <a:xfrm flipV="1">
            <a:off x="4528192" y="3684621"/>
            <a:ext cx="743963" cy="666989"/>
          </a:xfrm>
          <a:prstGeom prst="curvedConnector3">
            <a:avLst>
              <a:gd name="adj1" fmla="val 68778"/>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54DDDF99-711B-27EE-7E38-F80063B85239}"/>
              </a:ext>
            </a:extLst>
          </p:cNvPr>
          <p:cNvCxnSpPr>
            <a:cxnSpLocks/>
            <a:stCxn id="55" idx="6"/>
            <a:endCxn id="65" idx="2"/>
          </p:cNvCxnSpPr>
          <p:nvPr/>
        </p:nvCxnSpPr>
        <p:spPr>
          <a:xfrm flipV="1">
            <a:off x="4528192" y="3351507"/>
            <a:ext cx="743963" cy="1357900"/>
          </a:xfrm>
          <a:prstGeom prst="curvedConnector3">
            <a:avLst>
              <a:gd name="adj1" fmla="val 14720"/>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Curved 84">
            <a:extLst>
              <a:ext uri="{FF2B5EF4-FFF2-40B4-BE49-F238E27FC236}">
                <a16:creationId xmlns:a16="http://schemas.microsoft.com/office/drawing/2014/main" id="{7D39B690-4509-88DB-7BFF-8091C0A2212C}"/>
              </a:ext>
            </a:extLst>
          </p:cNvPr>
          <p:cNvCxnSpPr>
            <a:cxnSpLocks/>
            <a:stCxn id="56" idx="6"/>
            <a:endCxn id="74" idx="2"/>
          </p:cNvCxnSpPr>
          <p:nvPr/>
        </p:nvCxnSpPr>
        <p:spPr>
          <a:xfrm>
            <a:off x="4528192" y="5033877"/>
            <a:ext cx="743963" cy="1354195"/>
          </a:xfrm>
          <a:prstGeom prst="curvedConnector3">
            <a:avLst>
              <a:gd name="adj1" fmla="val 17139"/>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6A33FF8B-DA26-7A2F-C638-430C3DF78CC1}"/>
              </a:ext>
            </a:extLst>
          </p:cNvPr>
          <p:cNvCxnSpPr>
            <a:cxnSpLocks/>
            <a:stCxn id="58" idx="6"/>
            <a:endCxn id="69" idx="2"/>
          </p:cNvCxnSpPr>
          <p:nvPr/>
        </p:nvCxnSpPr>
        <p:spPr>
          <a:xfrm flipV="1">
            <a:off x="4528192" y="4709407"/>
            <a:ext cx="743963" cy="649436"/>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Curved 86">
            <a:extLst>
              <a:ext uri="{FF2B5EF4-FFF2-40B4-BE49-F238E27FC236}">
                <a16:creationId xmlns:a16="http://schemas.microsoft.com/office/drawing/2014/main" id="{E6203515-0A2A-648A-B988-54956B32712A}"/>
              </a:ext>
            </a:extLst>
          </p:cNvPr>
          <p:cNvCxnSpPr>
            <a:cxnSpLocks/>
            <a:stCxn id="60" idx="6"/>
            <a:endCxn id="72" idx="2"/>
          </p:cNvCxnSpPr>
          <p:nvPr/>
        </p:nvCxnSpPr>
        <p:spPr>
          <a:xfrm flipV="1">
            <a:off x="4528192" y="5724970"/>
            <a:ext cx="743963" cy="342454"/>
          </a:xfrm>
          <a:prstGeom prst="curvedConnector3">
            <a:avLst>
              <a:gd name="adj1" fmla="val 32929"/>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or: Curved 87">
            <a:extLst>
              <a:ext uri="{FF2B5EF4-FFF2-40B4-BE49-F238E27FC236}">
                <a16:creationId xmlns:a16="http://schemas.microsoft.com/office/drawing/2014/main" id="{20F2C4A3-3409-CA51-6E74-B414322AB008}"/>
              </a:ext>
            </a:extLst>
          </p:cNvPr>
          <p:cNvCxnSpPr>
            <a:cxnSpLocks/>
            <a:stCxn id="61" idx="6"/>
            <a:endCxn id="70" idx="2"/>
          </p:cNvCxnSpPr>
          <p:nvPr/>
        </p:nvCxnSpPr>
        <p:spPr>
          <a:xfrm flipV="1">
            <a:off x="4528192" y="5033877"/>
            <a:ext cx="743963" cy="1354195"/>
          </a:xfrm>
          <a:prstGeom prst="curvedConnector3">
            <a:avLst>
              <a:gd name="adj1" fmla="val 64083"/>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Connector: Curved 88">
            <a:extLst>
              <a:ext uri="{FF2B5EF4-FFF2-40B4-BE49-F238E27FC236}">
                <a16:creationId xmlns:a16="http://schemas.microsoft.com/office/drawing/2014/main" id="{865DD463-BFC2-A9AB-1C38-FBD40DB90395}"/>
              </a:ext>
            </a:extLst>
          </p:cNvPr>
          <p:cNvCxnSpPr>
            <a:cxnSpLocks/>
            <a:stCxn id="59" idx="6"/>
            <a:endCxn id="73" idx="2"/>
          </p:cNvCxnSpPr>
          <p:nvPr/>
        </p:nvCxnSpPr>
        <p:spPr>
          <a:xfrm>
            <a:off x="4528192" y="5724970"/>
            <a:ext cx="743963" cy="342454"/>
          </a:xfrm>
          <a:prstGeom prst="curvedConnector3">
            <a:avLst>
              <a:gd name="adj1" fmla="val 41891"/>
            </a:avLst>
          </a:prstGeom>
          <a:ln w="12700">
            <a:solidFill>
              <a:srgbClr val="AFCDE0"/>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111">
            <a:extLst>
              <a:ext uri="{FF2B5EF4-FFF2-40B4-BE49-F238E27FC236}">
                <a16:creationId xmlns:a16="http://schemas.microsoft.com/office/drawing/2014/main" id="{4FFEB928-1EA3-7F97-0A7F-AD4B9E84332A}"/>
              </a:ext>
            </a:extLst>
          </p:cNvPr>
          <p:cNvSpPr txBox="1"/>
          <p:nvPr/>
        </p:nvSpPr>
        <p:spPr>
          <a:xfrm>
            <a:off x="2800259" y="1873431"/>
            <a:ext cx="504056" cy="259879"/>
          </a:xfrm>
          <a:prstGeom prst="rect">
            <a:avLst/>
          </a:prstGeom>
          <a:noFill/>
        </p:spPr>
        <p:txBody>
          <a:bodyPr wrap="square" rtlCol="0">
            <a:spAutoFit/>
          </a:bodyPr>
          <a:lstStyle/>
          <a:p>
            <a:pPr algn="l">
              <a:lnSpc>
                <a:spcPct val="120000"/>
              </a:lnSpc>
            </a:pPr>
            <a:r>
              <a:rPr kumimoji="1" lang="en-IN" altLang="ja-JP" sz="1000" b="1" noProof="1"/>
              <a:t>2000</a:t>
            </a:r>
            <a:endParaRPr kumimoji="1" lang="ja-JP" altLang="en-US" sz="1000" b="1" dirty="0"/>
          </a:p>
        </p:txBody>
      </p:sp>
      <p:sp>
        <p:nvSpPr>
          <p:cNvPr id="91" name="TextBox 111">
            <a:extLst>
              <a:ext uri="{FF2B5EF4-FFF2-40B4-BE49-F238E27FC236}">
                <a16:creationId xmlns:a16="http://schemas.microsoft.com/office/drawing/2014/main" id="{03F7165F-914D-DBFB-28E3-BBB5C00F357B}"/>
              </a:ext>
            </a:extLst>
          </p:cNvPr>
          <p:cNvSpPr txBox="1"/>
          <p:nvPr/>
        </p:nvSpPr>
        <p:spPr>
          <a:xfrm>
            <a:off x="6601687" y="1873431"/>
            <a:ext cx="504056" cy="259879"/>
          </a:xfrm>
          <a:prstGeom prst="rect">
            <a:avLst/>
          </a:prstGeom>
          <a:noFill/>
        </p:spPr>
        <p:txBody>
          <a:bodyPr wrap="square" rtlCol="0">
            <a:spAutoFit/>
          </a:bodyPr>
          <a:lstStyle/>
          <a:p>
            <a:pPr algn="l">
              <a:lnSpc>
                <a:spcPct val="120000"/>
              </a:lnSpc>
            </a:pPr>
            <a:r>
              <a:rPr kumimoji="1" lang="en-IN" altLang="ja-JP" sz="1000" b="1" noProof="1"/>
              <a:t>2021</a:t>
            </a:r>
            <a:endParaRPr kumimoji="1" lang="ja-JP" altLang="en-US" sz="1000" b="1" dirty="0"/>
          </a:p>
        </p:txBody>
      </p:sp>
    </p:spTree>
    <p:extLst>
      <p:ext uri="{BB962C8B-B14F-4D97-AF65-F5344CB8AC3E}">
        <p14:creationId xmlns:p14="http://schemas.microsoft.com/office/powerpoint/2010/main" val="393639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710384" y="169547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216696" y="1361732"/>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nvGraphicFramePr>
        <p:xfrm>
          <a:off x="2710384" y="1919827"/>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2.69%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0.93%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302672" y="1679494"/>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nvGraphicFramePr>
        <p:xfrm>
          <a:off x="5302672" y="1903849"/>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13.30%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2.37%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99100" y="436275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nvGraphicFramePr>
        <p:xfrm>
          <a:off x="5299100" y="4587105"/>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糖尿病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3.28%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1.98%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46098" y="6285224"/>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「脳血管疾患」が約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CN" altLang="en-US" sz="1400" dirty="0">
                <a:latin typeface="ＭＳ Ｐゴシック" panose="020B0600070205080204" pitchFamily="50" charset="-128"/>
                <a:ea typeface="ＭＳ Ｐゴシック" panose="020B0600070205080204" pitchFamily="50" charset="-128"/>
              </a:rPr>
              <a:t>虚血性心疾患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で、心血管疾患による死亡要因の上位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疾患となっている。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2144665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a:t>
            </a:r>
            <a:endParaRPr lang="en-US" altLang="ja-JP" dirty="0"/>
          </a:p>
        </p:txBody>
      </p:sp>
      <p:sp>
        <p:nvSpPr>
          <p:cNvPr id="4" name="角丸四角形 3"/>
          <p:cNvSpPr/>
          <p:nvPr/>
        </p:nvSpPr>
        <p:spPr>
          <a:xfrm>
            <a:off x="200472" y="2204864"/>
            <a:ext cx="4320480" cy="4032448"/>
          </a:xfrm>
          <a:prstGeom prst="roundRect">
            <a:avLst>
              <a:gd name="adj" fmla="val 2466"/>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a:off x="200472" y="2204865"/>
            <a:ext cx="4320480" cy="360039"/>
          </a:xfrm>
          <a:prstGeom prst="round2SameRect">
            <a:avLst>
              <a:gd name="adj1" fmla="val 31548"/>
              <a:gd name="adj2" fmla="val 0"/>
            </a:avLst>
          </a:prstGeom>
          <a:solidFill>
            <a:srgbClr val="3D6AA7"/>
          </a:solidFill>
        </p:spPr>
        <p:txBody>
          <a:bodyPr wrap="square" tIns="0" bIns="28800"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16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9,100</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の医療機関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2015</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年時点）</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片側の 2 つの角を丸めた四角形 5"/>
          <p:cNvSpPr/>
          <p:nvPr/>
        </p:nvSpPr>
        <p:spPr>
          <a:xfrm rot="16200000">
            <a:off x="920552" y="3356768"/>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州／郡病院</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font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（レファラル病院）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片側の 2 つの角を丸めた四角形 6"/>
          <p:cNvSpPr/>
          <p:nvPr/>
        </p:nvSpPr>
        <p:spPr>
          <a:xfrm rot="16200000">
            <a:off x="920552" y="2204864"/>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診療所</a:t>
            </a:r>
            <a:endPar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fontAlgn="ct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（ヘルスセンター）</a:t>
            </a:r>
          </a:p>
        </p:txBody>
      </p:sp>
      <p:sp>
        <p:nvSpPr>
          <p:cNvPr id="8" name="片側の 2 つの角を丸めた四角形 7"/>
          <p:cNvSpPr/>
          <p:nvPr/>
        </p:nvSpPr>
        <p:spPr>
          <a:xfrm rot="16200000">
            <a:off x="920552" y="4509120"/>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民間医療</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機関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片側の 2 つの角を丸めた四角形 9"/>
          <p:cNvSpPr/>
          <p:nvPr/>
        </p:nvSpPr>
        <p:spPr>
          <a:xfrm rot="5400000">
            <a:off x="2864768" y="2204864"/>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1,000</a:t>
            </a:r>
            <a:r>
              <a:rPr lang="ja-JP" altLang="en-US"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fontAlgn="base"/>
            <a:r>
              <a:rPr lang="ja-JP" altLang="en-US" sz="1000" dirty="0">
                <a:solidFill>
                  <a:srgbClr val="000000"/>
                </a:solidFill>
              </a:rPr>
              <a:t>主に地方の住民向け施設</a:t>
            </a:r>
            <a:endParaRPr lang="en-US" altLang="ja-JP" sz="1000" dirty="0">
              <a:solidFill>
                <a:srgbClr val="000000"/>
              </a:solidFill>
            </a:endParaRPr>
          </a:p>
          <a:p>
            <a:pPr lvl="0" algn="ctr" fontAlgn="base"/>
            <a:r>
              <a:rPr lang="ja-JP" altLang="en-US" sz="1000" dirty="0">
                <a:solidFill>
                  <a:srgbClr val="000000"/>
                </a:solidFill>
              </a:rPr>
              <a:t>人口</a:t>
            </a:r>
            <a:r>
              <a:rPr lang="en-US" altLang="ja-JP" sz="1000" dirty="0">
                <a:solidFill>
                  <a:srgbClr val="000000"/>
                </a:solidFill>
              </a:rPr>
              <a:t>1~2</a:t>
            </a:r>
            <a:r>
              <a:rPr lang="ja-JP" altLang="en-US" sz="1000" dirty="0">
                <a:solidFill>
                  <a:srgbClr val="000000"/>
                </a:solidFill>
              </a:rPr>
              <a:t>万人に一つ設置。</a:t>
            </a:r>
          </a:p>
        </p:txBody>
      </p:sp>
      <p:sp>
        <p:nvSpPr>
          <p:cNvPr id="11" name="片側の 2 つの角を丸めた四角形 10"/>
          <p:cNvSpPr/>
          <p:nvPr/>
        </p:nvSpPr>
        <p:spPr>
          <a:xfrm rot="5400000">
            <a:off x="2864768" y="4509120"/>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8,000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サービスの量だけ対価を支払える比較的裕福な患者をターゲット。</a:t>
            </a:r>
          </a:p>
        </p:txBody>
      </p:sp>
      <p:sp>
        <p:nvSpPr>
          <p:cNvPr id="9" name="片側の 2 つの角を丸めた四角形 8"/>
          <p:cNvSpPr/>
          <p:nvPr/>
        </p:nvSpPr>
        <p:spPr>
          <a:xfrm rot="5400000">
            <a:off x="2864768" y="3356767"/>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概ね</a:t>
            </a:r>
            <a:r>
              <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10</a:t>
            </a:r>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20</a:t>
            </a:r>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万人の</a:t>
            </a:r>
            <a:endPar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人口を擁するように設置。</a:t>
            </a:r>
          </a:p>
          <a:p>
            <a:pPr algn="ctr" fontAlgn="base"/>
            <a:endParaRPr lang="en-US" altLang="ja-JP" sz="1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p:txBody>
      </p:sp>
      <p:cxnSp>
        <p:nvCxnSpPr>
          <p:cNvPr id="22" name="直線コネクタ 21"/>
          <p:cNvCxnSpPr/>
          <p:nvPr/>
        </p:nvCxnSpPr>
        <p:spPr>
          <a:xfrm>
            <a:off x="4953001" y="2060848"/>
            <a:ext cx="4752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953000" y="1844824"/>
            <a:ext cx="424847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公的医療機関のレベル</a:t>
            </a:r>
            <a:endParaRPr lang="zh-TW" altLang="en-US" sz="1400" dirty="0">
              <a:solidFill>
                <a:srgbClr val="000000"/>
              </a:solidFill>
              <a:latin typeface="Arial Black" pitchFamily="34" charset="0"/>
              <a:ea typeface="HGP創英角ｺﾞｼｯｸUB"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2332693417"/>
              </p:ext>
            </p:extLst>
          </p:nvPr>
        </p:nvGraphicFramePr>
        <p:xfrm>
          <a:off x="4953001" y="2420888"/>
          <a:ext cx="4752524" cy="2407920"/>
        </p:xfrm>
        <a:graphic>
          <a:graphicData uri="http://schemas.openxmlformats.org/drawingml/2006/table">
            <a:tbl>
              <a:tblPr firstRow="1" bandRow="1">
                <a:tableStyleId>{5C22544A-7EE6-4342-B048-85BDC9FD1C3A}</a:tableStyleId>
              </a:tblPr>
              <a:tblGrid>
                <a:gridCol w="1188131">
                  <a:extLst>
                    <a:ext uri="{9D8B030D-6E8A-4147-A177-3AD203B41FA5}">
                      <a16:colId xmlns:a16="http://schemas.microsoft.com/office/drawing/2014/main" val="20000"/>
                    </a:ext>
                  </a:extLst>
                </a:gridCol>
                <a:gridCol w="1188131">
                  <a:extLst>
                    <a:ext uri="{9D8B030D-6E8A-4147-A177-3AD203B41FA5}">
                      <a16:colId xmlns:a16="http://schemas.microsoft.com/office/drawing/2014/main" val="20001"/>
                    </a:ext>
                  </a:extLst>
                </a:gridCol>
                <a:gridCol w="1188131">
                  <a:extLst>
                    <a:ext uri="{9D8B030D-6E8A-4147-A177-3AD203B41FA5}">
                      <a16:colId xmlns:a16="http://schemas.microsoft.com/office/drawing/2014/main" val="20002"/>
                    </a:ext>
                  </a:extLst>
                </a:gridCol>
                <a:gridCol w="1188131">
                  <a:extLst>
                    <a:ext uri="{9D8B030D-6E8A-4147-A177-3AD203B41FA5}">
                      <a16:colId xmlns:a16="http://schemas.microsoft.com/office/drawing/2014/main" val="20003"/>
                    </a:ext>
                  </a:extLst>
                </a:gridCol>
              </a:tblGrid>
              <a:tr h="360040">
                <a:tc rowSpan="2">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基本サービスパッケージ（</a:t>
                      </a:r>
                      <a:r>
                        <a:rPr kumimoji="1" lang="en-US" altLang="ja-JP" sz="1000" b="0" dirty="0">
                          <a:latin typeface="HGP創英角ｺﾞｼｯｸUB" panose="020B0900000000000000" pitchFamily="50" charset="-128"/>
                          <a:ea typeface="HGP創英角ｺﾞｼｯｸUB" panose="020B0900000000000000" pitchFamily="50" charset="-128"/>
                        </a:rPr>
                        <a:t>The Minimum Package of Activity</a:t>
                      </a:r>
                      <a:r>
                        <a:rPr kumimoji="1" lang="ja-JP" altLang="en-US" sz="1000" b="0" dirty="0">
                          <a:latin typeface="HGP創英角ｺﾞｼｯｸUB" panose="020B0900000000000000" pitchFamily="50" charset="-128"/>
                          <a:ea typeface="HGP創英角ｺﾞｼｯｸUB" panose="020B0900000000000000" pitchFamily="50" charset="-128"/>
                        </a:rPr>
                        <a:t>／</a:t>
                      </a:r>
                      <a:r>
                        <a:rPr kumimoji="1" lang="en-US" altLang="ja-JP" sz="1000" b="0" dirty="0">
                          <a:latin typeface="HGP創英角ｺﾞｼｯｸUB" panose="020B0900000000000000" pitchFamily="50" charset="-128"/>
                          <a:ea typeface="HGP創英角ｺﾞｼｯｸUB" panose="020B0900000000000000" pitchFamily="50" charset="-128"/>
                        </a:rPr>
                        <a:t>MPA</a:t>
                      </a:r>
                      <a:r>
                        <a:rPr kumimoji="1" lang="ja-JP" altLang="en-US" sz="1000" b="0" dirty="0">
                          <a:latin typeface="HGP創英角ｺﾞｼｯｸUB" panose="020B0900000000000000" pitchFamily="50" charset="-128"/>
                          <a:ea typeface="HGP創英角ｺﾞｼｯｸUB" panose="020B0900000000000000" pitchFamily="50" charset="-128"/>
                        </a:rPr>
                        <a:t>）</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gridSpan="3">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補完的活動サービスパッケージ</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a:t>
                      </a:r>
                      <a:r>
                        <a:rPr kumimoji="1" lang="en-US" altLang="ja-JP" sz="1000" b="0" dirty="0">
                          <a:latin typeface="HGP創英角ｺﾞｼｯｸUB" panose="020B0900000000000000" pitchFamily="50" charset="-128"/>
                          <a:ea typeface="HGP創英角ｺﾞｼｯｸUB" panose="020B0900000000000000" pitchFamily="50" charset="-128"/>
                        </a:rPr>
                        <a:t>The Complementary Package of Activity</a:t>
                      </a:r>
                      <a:r>
                        <a:rPr kumimoji="1" lang="ja-JP" altLang="en-US" sz="1000" b="0" dirty="0">
                          <a:latin typeface="HGP創英角ｺﾞｼｯｸUB" panose="020B0900000000000000" pitchFamily="50" charset="-128"/>
                          <a:ea typeface="HGP創英角ｺﾞｼｯｸUB" panose="020B0900000000000000" pitchFamily="50" charset="-128"/>
                        </a:rPr>
                        <a:t>／</a:t>
                      </a:r>
                      <a:r>
                        <a:rPr kumimoji="1" lang="en-US" altLang="ja-JP" sz="1000" b="0" dirty="0">
                          <a:latin typeface="HGP創英角ｺﾞｼｯｸUB" panose="020B0900000000000000" pitchFamily="50" charset="-128"/>
                          <a:ea typeface="HGP創英角ｺﾞｼｯｸUB" panose="020B0900000000000000" pitchFamily="50" charset="-128"/>
                        </a:rPr>
                        <a:t>CPA</a:t>
                      </a:r>
                      <a:r>
                        <a:rPr kumimoji="1" lang="ja-JP" altLang="en-US" sz="1000" b="0" dirty="0">
                          <a:latin typeface="HGP創英角ｺﾞｼｯｸUB" panose="020B0900000000000000" pitchFamily="50" charset="-128"/>
                          <a:ea typeface="HGP創英角ｺﾞｼｯｸUB" panose="020B0900000000000000" pitchFamily="50" charset="-128"/>
                        </a:rPr>
                        <a:t>）</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pPr algn="ctr"/>
                      <a:endParaRPr kumimoji="1" lang="ja-JP" altLang="en-US" sz="105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pPr algn="ctr"/>
                      <a:endParaRPr kumimoji="1" lang="ja-JP" altLang="en-US" sz="105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0000">
                <a:tc vMerge="1">
                  <a:txBody>
                    <a:bodyPr/>
                    <a:lstStyle/>
                    <a:p>
                      <a:pPr algn="ctr"/>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CPA-1</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33</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施設）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3A4D1"/>
                    </a:solidFill>
                  </a:tcPr>
                </a:tc>
                <a:tc>
                  <a:txBody>
                    <a:bodyPr/>
                    <a:lstStyle/>
                    <a:p>
                      <a:pPr algn="ct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CPA-2</a:t>
                      </a:r>
                    </a:p>
                    <a:p>
                      <a:pPr algn="ct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31</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施設）</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83A4D1"/>
                    </a:solidFill>
                  </a:tcPr>
                </a:tc>
                <a:tc>
                  <a:txBody>
                    <a:bodyPr/>
                    <a:lstStyle/>
                    <a:p>
                      <a:pPr algn="ct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CPA-3</a:t>
                      </a:r>
                    </a:p>
                    <a:p>
                      <a:pPr algn="ct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rPr>
                        <a:t>26</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rPr>
                        <a:t>施設）</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83A4D1"/>
                    </a:solidFill>
                  </a:tcPr>
                </a:tc>
                <a:extLst>
                  <a:ext uri="{0D108BD9-81ED-4DB2-BD59-A6C34878D82A}">
                    <a16:rowId xmlns:a16="http://schemas.microsoft.com/office/drawing/2014/main" val="10001"/>
                  </a:ext>
                </a:extLst>
              </a:tr>
              <a:tr h="864096">
                <a:tc>
                  <a:txBody>
                    <a:bodyPr/>
                    <a:lstStyle/>
                    <a:p>
                      <a:pPr algn="just"/>
                      <a:r>
                        <a:rPr lang="ja-JP" altLang="en-US" sz="1000" dirty="0">
                          <a:latin typeface="Arial" panose="020B0604020202020204" pitchFamily="34" charset="0"/>
                          <a:ea typeface="ＭＳ Ｐゴシック" panose="020B0600070205080204" pitchFamily="50" charset="-128"/>
                          <a:cs typeface="Arial" panose="020B0604020202020204" pitchFamily="34" charset="0"/>
                        </a:rPr>
                        <a:t>初診および一次診断、応急手当、慢性疾患の治療、母子保健（出産含む）、産間調節に関するアドバイス、予防接種、健康教育、紹介がある。</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大きな手術に対応できず、血液バンクがなく最低限の助産サービスがあるレベル。</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lang="en-US" altLang="ja-JP" sz="1000" dirty="0">
                          <a:latin typeface="Arial" panose="020B0604020202020204" pitchFamily="34" charset="0"/>
                          <a:ea typeface="ＭＳ Ｐゴシック" panose="020B0600070205080204" pitchFamily="50" charset="-128"/>
                          <a:cs typeface="Arial" panose="020B0604020202020204" pitchFamily="34" charset="0"/>
                        </a:rPr>
                        <a:t>CPA1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のレベルに加え、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emergency care services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（救急医療）と麻酔ありの大規模手術に対応できる。集中治療室（</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）や 輸血、耳鼻咽喉科や眼科、歯科サービスを含む。</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en-US" altLang="ja-JP" sz="1000" dirty="0"/>
                        <a:t>CPA2</a:t>
                      </a:r>
                      <a:r>
                        <a:rPr kumimoji="1" lang="ja-JP" altLang="en-US" sz="1000" dirty="0"/>
                        <a:t>と同様、大規模手術に対応でき、かつ患者数や診療行為数がより多い病院。</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sp>
        <p:nvSpPr>
          <p:cNvPr id="25" name="テキスト ボックス 24"/>
          <p:cNvSpPr txBox="1"/>
          <p:nvPr/>
        </p:nvSpPr>
        <p:spPr>
          <a:xfrm>
            <a:off x="200472" y="1124744"/>
            <a:ext cx="9577064"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カンボジアには、公立の医療機関と民間医療機関がある。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国民は病気や治療レベルに応じて公立・民間医療サービスを使い分けているが、全体としての医療サービスレベルは依然低い。</a:t>
            </a:r>
          </a:p>
        </p:txBody>
      </p:sp>
      <p:cxnSp>
        <p:nvCxnSpPr>
          <p:cNvPr id="27" name="直線コネクタ 26"/>
          <p:cNvCxnSpPr/>
          <p:nvPr/>
        </p:nvCxnSpPr>
        <p:spPr>
          <a:xfrm>
            <a:off x="209174" y="2060849"/>
            <a:ext cx="445579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200472" y="1844824"/>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医療機関の施設数</a:t>
            </a:r>
            <a:endParaRPr lang="en-US" altLang="ko-KR" sz="1400" dirty="0">
              <a:solidFill>
                <a:srgbClr val="000000"/>
              </a:solidFill>
              <a:latin typeface="Arial Black" pitchFamily="34" charset="0"/>
              <a:ea typeface="HGP創英角ｺﾞｼｯｸUB" pitchFamily="50" charset="-128"/>
            </a:endParaRPr>
          </a:p>
        </p:txBody>
      </p:sp>
      <p:sp>
        <p:nvSpPr>
          <p:cNvPr id="29" name="テキスト ボックス 28"/>
          <p:cNvSpPr txBox="1"/>
          <p:nvPr/>
        </p:nvSpPr>
        <p:spPr>
          <a:xfrm>
            <a:off x="200472" y="6525343"/>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strategic plan 2016-2020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月時点で更新データ無し）</a:t>
            </a:r>
            <a:endParaRPr kumimoji="0" lang="en-US" altLang="ja-JP" sz="800" dirty="0" bmk=""/>
          </a:p>
        </p:txBody>
      </p:sp>
      <p:sp>
        <p:nvSpPr>
          <p:cNvPr id="12" name="角丸四角形 11"/>
          <p:cNvSpPr/>
          <p:nvPr/>
        </p:nvSpPr>
        <p:spPr>
          <a:xfrm>
            <a:off x="4953001" y="2132856"/>
            <a:ext cx="1152127" cy="24388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b="1" dirty="0"/>
              <a:t>診療所で提供</a:t>
            </a:r>
          </a:p>
        </p:txBody>
      </p:sp>
      <p:sp>
        <p:nvSpPr>
          <p:cNvPr id="31" name="角丸四角形 30"/>
          <p:cNvSpPr/>
          <p:nvPr/>
        </p:nvSpPr>
        <p:spPr>
          <a:xfrm>
            <a:off x="6141134" y="2132856"/>
            <a:ext cx="3564391" cy="24388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b="1" dirty="0"/>
              <a:t>州／郡病院で提供</a:t>
            </a:r>
          </a:p>
        </p:txBody>
      </p:sp>
      <p:graphicFrame>
        <p:nvGraphicFramePr>
          <p:cNvPr id="34" name="表 33"/>
          <p:cNvGraphicFramePr>
            <a:graphicFrameLocks noGrp="1"/>
          </p:cNvGraphicFramePr>
          <p:nvPr>
            <p:extLst>
              <p:ext uri="{D42A27DB-BD31-4B8C-83A1-F6EECF244321}">
                <p14:modId xmlns:p14="http://schemas.microsoft.com/office/powerpoint/2010/main" val="2050130220"/>
              </p:ext>
            </p:extLst>
          </p:nvPr>
        </p:nvGraphicFramePr>
        <p:xfrm>
          <a:off x="4953001" y="5168240"/>
          <a:ext cx="4752525" cy="1402080"/>
        </p:xfrm>
        <a:graphic>
          <a:graphicData uri="http://schemas.openxmlformats.org/drawingml/2006/table">
            <a:tbl>
              <a:tblPr firstRow="1" bandRow="1">
                <a:tableStyleId>{5C22544A-7EE6-4342-B048-85BDC9FD1C3A}</a:tableStyleId>
              </a:tblPr>
              <a:tblGrid>
                <a:gridCol w="1584175">
                  <a:extLst>
                    <a:ext uri="{9D8B030D-6E8A-4147-A177-3AD203B41FA5}">
                      <a16:colId xmlns:a16="http://schemas.microsoft.com/office/drawing/2014/main" val="20000"/>
                    </a:ext>
                  </a:extLst>
                </a:gridCol>
                <a:gridCol w="1584175">
                  <a:extLst>
                    <a:ext uri="{9D8B030D-6E8A-4147-A177-3AD203B41FA5}">
                      <a16:colId xmlns:a16="http://schemas.microsoft.com/office/drawing/2014/main" val="20001"/>
                    </a:ext>
                  </a:extLst>
                </a:gridCol>
                <a:gridCol w="1584175">
                  <a:extLst>
                    <a:ext uri="{9D8B030D-6E8A-4147-A177-3AD203B41FA5}">
                      <a16:colId xmlns:a16="http://schemas.microsoft.com/office/drawing/2014/main" val="20002"/>
                    </a:ext>
                  </a:extLst>
                </a:gridCol>
              </a:tblGrid>
              <a:tr h="0">
                <a:tc>
                  <a:txBody>
                    <a:bodyPr/>
                    <a:lstStyle/>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コンサルテーション</a:t>
                      </a:r>
                      <a:endPar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クリニック</a:t>
                      </a:r>
                      <a:endParaRPr kumimoji="1" lang="en-US" altLang="ja-JP" sz="10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クリニック</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総合病院</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超音波を含む診察、緊急手当、処方箋の発行等を行う。</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少なくとも病床数が</a:t>
                      </a:r>
                      <a:r>
                        <a:rPr kumimoji="1" lang="en-US" altLang="ja-JP" sz="1000" dirty="0"/>
                        <a:t>10</a:t>
                      </a:r>
                      <a:r>
                        <a:rPr kumimoji="1" lang="ja-JP" altLang="en-US" sz="1000" dirty="0"/>
                        <a:t>床あり、外来患者および入院患者へのサービスを提供する。複数の専門医がおり、放射線、保険調剤等のサービスを含む。</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病床数が</a:t>
                      </a:r>
                      <a:r>
                        <a:rPr kumimoji="1" lang="en-US" altLang="ja-JP" sz="1000" dirty="0"/>
                        <a:t>20</a:t>
                      </a:r>
                      <a:r>
                        <a:rPr kumimoji="1" lang="ja-JP" altLang="en-US" sz="1000" dirty="0"/>
                        <a:t>床以上あり、クリニックよりさらに専門の診療科を持つ。</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cxnSp>
        <p:nvCxnSpPr>
          <p:cNvPr id="35" name="直線コネクタ 34"/>
          <p:cNvCxnSpPr/>
          <p:nvPr/>
        </p:nvCxnSpPr>
        <p:spPr>
          <a:xfrm>
            <a:off x="4953001" y="5117036"/>
            <a:ext cx="475297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6"/>
          <p:cNvSpPr>
            <a:spLocks noChangeArrowheads="1"/>
          </p:cNvSpPr>
          <p:nvPr/>
        </p:nvSpPr>
        <p:spPr bwMode="auto">
          <a:xfrm>
            <a:off x="4953000" y="4901012"/>
            <a:ext cx="424847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民間医療機関のタイプ</a:t>
            </a:r>
            <a:endParaRPr lang="en-US" altLang="ja-JP"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275213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705528" cy="248498"/>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）、カンボジア軍医科大学病院ホームページ、「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Cambodia Municipality and Province Investment Information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外務省ホームページ、経済産業省「日本の医療サービスの海外展開に関する調査事業カンボジア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HHRD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Healthcare and Human Resource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Development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）プロジェクト事前調査報告書」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ja-JP" sz="800" dirty="0"/>
          </a:p>
        </p:txBody>
      </p:sp>
      <p:sp>
        <p:nvSpPr>
          <p:cNvPr id="18" name="Rectangle 6"/>
          <p:cNvSpPr>
            <a:spLocks noChangeArrowheads="1"/>
          </p:cNvSpPr>
          <p:nvPr/>
        </p:nvSpPr>
        <p:spPr bwMode="auto">
          <a:xfrm>
            <a:off x="189586" y="1505018"/>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514588760"/>
              </p:ext>
            </p:extLst>
          </p:nvPr>
        </p:nvGraphicFramePr>
        <p:xfrm>
          <a:off x="200025" y="1800182"/>
          <a:ext cx="9505057" cy="4716505"/>
        </p:xfrm>
        <a:graphic>
          <a:graphicData uri="http://schemas.openxmlformats.org/drawingml/2006/table">
            <a:tbl>
              <a:tblPr firstRow="1" bandRow="1">
                <a:tableStyleId>{5C22544A-7EE6-4342-B048-85BDC9FD1C3A}</a:tableStyleId>
              </a:tblPr>
              <a:tblGrid>
                <a:gridCol w="1735358">
                  <a:extLst>
                    <a:ext uri="{9D8B030D-6E8A-4147-A177-3AD203B41FA5}">
                      <a16:colId xmlns:a16="http://schemas.microsoft.com/office/drawing/2014/main" val="20000"/>
                    </a:ext>
                  </a:extLst>
                </a:gridCol>
                <a:gridCol w="4673801">
                  <a:extLst>
                    <a:ext uri="{9D8B030D-6E8A-4147-A177-3AD203B41FA5}">
                      <a16:colId xmlns:a16="http://schemas.microsoft.com/office/drawing/2014/main" val="20001"/>
                    </a:ext>
                  </a:extLst>
                </a:gridCol>
                <a:gridCol w="515983">
                  <a:extLst>
                    <a:ext uri="{9D8B030D-6E8A-4147-A177-3AD203B41FA5}">
                      <a16:colId xmlns:a16="http://schemas.microsoft.com/office/drawing/2014/main" val="1905167159"/>
                    </a:ext>
                  </a:extLst>
                </a:gridCol>
                <a:gridCol w="515983">
                  <a:extLst>
                    <a:ext uri="{9D8B030D-6E8A-4147-A177-3AD203B41FA5}">
                      <a16:colId xmlns:a16="http://schemas.microsoft.com/office/drawing/2014/main" val="3309822523"/>
                    </a:ext>
                  </a:extLst>
                </a:gridCol>
                <a:gridCol w="515983">
                  <a:extLst>
                    <a:ext uri="{9D8B030D-6E8A-4147-A177-3AD203B41FA5}">
                      <a16:colId xmlns:a16="http://schemas.microsoft.com/office/drawing/2014/main" val="1901802316"/>
                    </a:ext>
                  </a:extLst>
                </a:gridCol>
                <a:gridCol w="515983">
                  <a:extLst>
                    <a:ext uri="{9D8B030D-6E8A-4147-A177-3AD203B41FA5}">
                      <a16:colId xmlns:a16="http://schemas.microsoft.com/office/drawing/2014/main" val="1680264630"/>
                    </a:ext>
                  </a:extLst>
                </a:gridCol>
                <a:gridCol w="515983">
                  <a:extLst>
                    <a:ext uri="{9D8B030D-6E8A-4147-A177-3AD203B41FA5}">
                      <a16:colId xmlns:a16="http://schemas.microsoft.com/office/drawing/2014/main" val="2891342900"/>
                    </a:ext>
                  </a:extLst>
                </a:gridCol>
                <a:gridCol w="515983">
                  <a:extLst>
                    <a:ext uri="{9D8B030D-6E8A-4147-A177-3AD203B41FA5}">
                      <a16:colId xmlns:a16="http://schemas.microsoft.com/office/drawing/2014/main" val="3311204274"/>
                    </a:ext>
                  </a:extLst>
                </a:gridCol>
              </a:tblGrid>
              <a:tr h="380725">
                <a:tc>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3376">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Calmette hospital</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政府系病院で、カンボジア人が患者数の大半を占める。病床数は約</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340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床。診療科は、がん、心臓外科、腎臓病や血液透析等、整形外科、産婦人科等があり、急患にも対応するセンターもあり、比較的高度な医療が可能、カンボジアで最も大きい病院の一つである。訪問した際に、外来は妊婦患者が待合室の半分ほどを占める様子が見られた。主に低中間所得層の市民の来院する病院になっ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33,835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31,335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2021</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8797">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Khmer Soviet Friendship Hospital</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同じく政府系の大型病院で患者は多くがカンボジア人である。治療費が安価で一泊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20,000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リエル（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米ドル程度）。病床数は</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600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ほどと大型であるが</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部屋にベッドが</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床ほど並ぶ。</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1,002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248,266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215,335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30,913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2018</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18797">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Preah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ket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Mealea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大型の政府系病院の</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つ。一般市民にも医療を提供する、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military hospital</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（軍人病院）であり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1927</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年創業と歴史は古い。医療費は比較的安価であるため、低中間所得層のカンボジア人が利用する。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8797">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Preah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Kossamak</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1950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年に開設されたプノンペン市にある国立病院の</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つ。低所得者のための病院であるが、資金難のために施設、設備、物資の管理が十分ではない。内科、神経外科、メンタルヘルス領域で有名。</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2022</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2536">
                <a:tc>
                  <a:txBody>
                    <a:bodyPr/>
                    <a:lstStyle/>
                    <a:p>
                      <a:pPr algn="l" fontAlgn="ctr">
                        <a:spcAft>
                          <a:spcPts val="0"/>
                        </a:spcAft>
                      </a:pP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Kantha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Bopha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スイスの個人医師が創業した小児病院であり、国立病院として認可されている。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歳未満の子どもは無料で治療を受けることができるため各地方から人が集まり毎朝列をなす、有名かつ規模の大きな病院である。資料によると</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50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万人以上の子どもを毎年治療しており、医師・看護師の数は</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2,500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名程。分院が、プノンペンに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つ、シェムリアップに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つある。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17.9M+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14.8M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18797">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Preah </a:t>
                      </a:r>
                      <a:r>
                        <a:rPr lang="en-US" altLang="ja-JP" sz="1100" b="1" kern="10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Ket</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10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Mealea</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 </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カンボジアの軍医科大学病院。もとはカンボジア軍（</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The</a:t>
                      </a:r>
                      <a:r>
                        <a:rPr lang="en-US" altLang="ja-JP" sz="950" kern="0" baseline="0" dirty="0">
                          <a:effectLst/>
                          <a:latin typeface="Arial" panose="020B0604020202020204" pitchFamily="34" charset="0"/>
                          <a:ea typeface="ＭＳ Ｐゴシック" panose="020B0600070205080204" pitchFamily="50" charset="-128"/>
                          <a:cs typeface="Arial" panose="020B0604020202020204" pitchFamily="34" charset="0"/>
                        </a:rPr>
                        <a:t> Royal Cambodian Armed Forces (RCAF) </a:t>
                      </a:r>
                      <a:r>
                        <a:rPr lang="ja-JP" altLang="en-US" sz="950" kern="0" baseline="0" dirty="0">
                          <a:effectLst/>
                          <a:latin typeface="Arial" panose="020B0604020202020204" pitchFamily="34" charset="0"/>
                          <a:ea typeface="ＭＳ Ｐゴシック" panose="020B0600070205080204" pitchFamily="50" charset="-128"/>
                          <a:cs typeface="Arial" panose="020B0604020202020204" pitchFamily="34" charset="0"/>
                        </a:rPr>
                        <a:t>）のための病院であったが、現在はカンボジア国民もヘルスケアサービスを受けることが出来る。</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カンボジアの中で最も大きな病院。</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723376">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National Maternal and Child Health Center</a:t>
                      </a:r>
                    </a:p>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国立母子保健センター。</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50" kern="0" dirty="0" err="1">
                          <a:effectLst/>
                          <a:latin typeface="Arial" panose="020B0604020202020204" pitchFamily="34" charset="0"/>
                          <a:ea typeface="ＭＳ Ｐゴシック" panose="020B0600070205080204" pitchFamily="50" charset="-128"/>
                          <a:cs typeface="Arial" panose="020B0604020202020204" pitchFamily="34" charset="0"/>
                        </a:rPr>
                        <a:t>つの</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機能（行政・臨床・研修）を兼ね備えたカンボジア最大の産婦人科病院であり、</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等を通じた日本の無償資金協力により建設された。交通網の発達に伴う地方からの患者数、帝王切開を含む産科手術数及び分娩数に対する新生児室利用率が増加している。また、母子保健分野の臨床研修機関として医療従事者への卒前・卒後研修を提供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18797">
                <a:tc>
                  <a:txBody>
                    <a:bodyPr/>
                    <a:lstStyle/>
                    <a:p>
                      <a:pPr algn="l" fontAlgn="ctr">
                        <a:spcAft>
                          <a:spcPts val="0"/>
                        </a:spcAft>
                      </a:pPr>
                      <a:r>
                        <a:rPr lang="pt-BR"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Siem Reap Provincial Referral Hospital</a:t>
                      </a:r>
                    </a:p>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（シェムリアップ市）</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シェムリアップにある総合病院の内のひとつ。診療科も内科、外科、整形外科、脳外科、小児科、眼科、産婦人科、泌尿器科、皮膚科などあり、海外保険にも適応している。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NGO</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等による医療面でのサポートや、韓国出資により新しくなった施設もある。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479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101,744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a:solidFill>
                            <a:srgbClr val="000000"/>
                          </a:solidFill>
                          <a:effectLst/>
                          <a:latin typeface="Arial" panose="020B0604020202020204" pitchFamily="34" charset="0"/>
                        </a:rPr>
                        <a:t>78,022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23,722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2018</a:t>
                      </a: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
        <p:nvSpPr>
          <p:cNvPr id="11" name="テキスト ボックス 10"/>
          <p:cNvSpPr txBox="1"/>
          <p:nvPr/>
        </p:nvSpPr>
        <p:spPr>
          <a:xfrm>
            <a:off x="200919" y="1125538"/>
            <a:ext cx="9505056" cy="414537"/>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カンボジアにおける主な公的医療機関は以下の通り。</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カンボジアの医学校は、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University of Health Science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が最も有名であり、その他</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International University</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University of </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Puthisastra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等がある。</a:t>
            </a:r>
          </a:p>
        </p:txBody>
      </p:sp>
    </p:spTree>
    <p:extLst>
      <p:ext uri="{BB962C8B-B14F-4D97-AF65-F5344CB8AC3E}">
        <p14:creationId xmlns:p14="http://schemas.microsoft.com/office/powerpoint/2010/main" val="1887799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カンボジア／医療関連／医療・公衆衛生</a:t>
            </a:r>
          </a:p>
        </p:txBody>
      </p:sp>
      <p:sp>
        <p:nvSpPr>
          <p:cNvPr id="6" name="テキスト プレースホルダー 5"/>
          <p:cNvSpPr>
            <a:spLocks noGrp="1"/>
          </p:cNvSpPr>
          <p:nvPr>
            <p:ph type="body" sz="quarter" idx="15"/>
          </p:nvPr>
        </p:nvSpPr>
        <p:spPr/>
        <p:txBody>
          <a:bodyPr/>
          <a:lstStyle/>
          <a:p>
            <a:r>
              <a:rPr lang="ja-JP" altLang="en-US"/>
              <a:t>医療機関 </a:t>
            </a:r>
            <a:r>
              <a:rPr lang="en-US" altLang="ja-JP"/>
              <a:t>- </a:t>
            </a:r>
            <a:r>
              <a:rPr lang="ja-JP" altLang="en-US"/>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766835445"/>
              </p:ext>
            </p:extLst>
          </p:nvPr>
        </p:nvGraphicFramePr>
        <p:xfrm>
          <a:off x="704528" y="2461684"/>
          <a:ext cx="8496945" cy="3703620"/>
        </p:xfrm>
        <a:graphic>
          <a:graphicData uri="http://schemas.openxmlformats.org/drawingml/2006/table">
            <a:tbl>
              <a:tblPr firstRow="1" bandRow="1">
                <a:tableStyleId>{5C22544A-7EE6-4342-B048-85BDC9FD1C3A}</a:tableStyleId>
              </a:tblPr>
              <a:tblGrid>
                <a:gridCol w="1377883">
                  <a:extLst>
                    <a:ext uri="{9D8B030D-6E8A-4147-A177-3AD203B41FA5}">
                      <a16:colId xmlns:a16="http://schemas.microsoft.com/office/drawing/2014/main" val="20000"/>
                    </a:ext>
                  </a:extLst>
                </a:gridCol>
                <a:gridCol w="3100236">
                  <a:extLst>
                    <a:ext uri="{9D8B030D-6E8A-4147-A177-3AD203B41FA5}">
                      <a16:colId xmlns:a16="http://schemas.microsoft.com/office/drawing/2014/main" val="20001"/>
                    </a:ext>
                  </a:extLst>
                </a:gridCol>
                <a:gridCol w="574118">
                  <a:extLst>
                    <a:ext uri="{9D8B030D-6E8A-4147-A177-3AD203B41FA5}">
                      <a16:colId xmlns:a16="http://schemas.microsoft.com/office/drawing/2014/main" val="20002"/>
                    </a:ext>
                  </a:extLst>
                </a:gridCol>
                <a:gridCol w="574118">
                  <a:extLst>
                    <a:ext uri="{9D8B030D-6E8A-4147-A177-3AD203B41FA5}">
                      <a16:colId xmlns:a16="http://schemas.microsoft.com/office/drawing/2014/main" val="20003"/>
                    </a:ext>
                  </a:extLst>
                </a:gridCol>
                <a:gridCol w="574118">
                  <a:extLst>
                    <a:ext uri="{9D8B030D-6E8A-4147-A177-3AD203B41FA5}">
                      <a16:colId xmlns:a16="http://schemas.microsoft.com/office/drawing/2014/main" val="20004"/>
                    </a:ext>
                  </a:extLst>
                </a:gridCol>
                <a:gridCol w="574118">
                  <a:extLst>
                    <a:ext uri="{9D8B030D-6E8A-4147-A177-3AD203B41FA5}">
                      <a16:colId xmlns:a16="http://schemas.microsoft.com/office/drawing/2014/main" val="2240782728"/>
                    </a:ext>
                  </a:extLst>
                </a:gridCol>
                <a:gridCol w="574118">
                  <a:extLst>
                    <a:ext uri="{9D8B030D-6E8A-4147-A177-3AD203B41FA5}">
                      <a16:colId xmlns:a16="http://schemas.microsoft.com/office/drawing/2014/main" val="2308640533"/>
                    </a:ext>
                  </a:extLst>
                </a:gridCol>
                <a:gridCol w="574118">
                  <a:extLst>
                    <a:ext uri="{9D8B030D-6E8A-4147-A177-3AD203B41FA5}">
                      <a16:colId xmlns:a16="http://schemas.microsoft.com/office/drawing/2014/main" val="687455907"/>
                    </a:ext>
                  </a:extLst>
                </a:gridCol>
                <a:gridCol w="574118">
                  <a:extLst>
                    <a:ext uri="{9D8B030D-6E8A-4147-A177-3AD203B41FA5}">
                      <a16:colId xmlns:a16="http://schemas.microsoft.com/office/drawing/2014/main" val="1062527861"/>
                    </a:ext>
                  </a:extLst>
                </a:gridCol>
              </a:tblGrid>
              <a:tr h="216000">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endPar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Sunrise Japan Hospital</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月に開院した日本系民間病院（北原グループ）。救急救命機能を持つ病院で、北原グループから派遣された日本人、カンボジア人医療者が医療を提供する最高水準の病院となることを目指している。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15</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125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2023</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648000">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ROYAL PHNOM PENH HOSPITAL</a:t>
                      </a:r>
                    </a:p>
                    <a:p>
                      <a:pPr algn="l"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タイバンコク・ドゥシット・メディカル・サービス（</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BDMS</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系列の大型民間病院で、外国人と、カンボジア人の富裕層が半分ずつ程の割合で来院する。医療機器はすべて新品をタイから調達しており中古は一切使用していない。救急医療、内科（一般内科、循環器科、脳神経系内科、外科、消化器内科、腎臓・透析、集中治療部）、外科、産婦人科、小児科、整形外科、放射線科、耳鼻咽喉科、麻酔科など</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16</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の診療科にそれぞれ医師が属している。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16</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114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50159690"/>
                  </a:ext>
                </a:extLst>
              </a:tr>
              <a:tr h="504000">
                <a:tc>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CHO RAY HOSPITAL</a:t>
                      </a:r>
                    </a:p>
                    <a:p>
                      <a:pPr algn="l"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（プノンペン市）</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ベトナム系民間病院。カンボジア人の富裕層の多くは難易度の高い医療についてはベトナムなど海外へ治療を受けに行く事が多いため、その需要を受けて</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月に新設された病院である。医療費は政府系に比べると高額なものの、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Royal</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系列より安価なためカンボジア人および在カンボジアのベトナム人患者の来院が増えている。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19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200</a:t>
                      </a:r>
                    </a:p>
                    <a:p>
                      <a:pPr algn="ctr" fontAlgn="ctr"/>
                      <a:r>
                        <a:rPr lang="en-US" altLang="ja-JP" sz="1050" b="0" i="0" u="none" strike="noStrike" dirty="0">
                          <a:solidFill>
                            <a:srgbClr val="000000"/>
                          </a:solidFill>
                          <a:effectLst/>
                          <a:latin typeface="Arial" panose="020B0604020202020204" pitchFamily="34" charset="0"/>
                        </a:rPr>
                        <a:t>(</a:t>
                      </a:r>
                      <a:r>
                        <a:rPr lang="ja-JP" altLang="en-US" sz="1050" b="0" i="0" u="none" strike="noStrike" dirty="0">
                          <a:solidFill>
                            <a:srgbClr val="000000"/>
                          </a:solidFill>
                          <a:effectLst/>
                          <a:latin typeface="Arial" panose="020B0604020202020204" pitchFamily="34" charset="0"/>
                        </a:rPr>
                        <a:t>近々</a:t>
                      </a:r>
                      <a:r>
                        <a:rPr lang="en-US" altLang="ja-JP" sz="1050" b="0" i="0" u="none" strike="noStrike" dirty="0">
                          <a:solidFill>
                            <a:srgbClr val="000000"/>
                          </a:solidFill>
                          <a:effectLst/>
                          <a:latin typeface="Arial" panose="020B0604020202020204" pitchFamily="34" charset="0"/>
                        </a:rPr>
                        <a:t>500</a:t>
                      </a:r>
                      <a:r>
                        <a:rPr lang="ja-JP" altLang="en-US" sz="1050" b="0" i="0" u="none" strike="noStrike" dirty="0">
                          <a:solidFill>
                            <a:srgbClr val="000000"/>
                          </a:solidFill>
                          <a:effectLst/>
                          <a:latin typeface="Arial" panose="020B0604020202020204" pitchFamily="34" charset="0"/>
                        </a:rPr>
                        <a:t>床に達する見込み</a:t>
                      </a:r>
                      <a:r>
                        <a:rPr lang="en-US" altLang="ja-JP" sz="105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626,090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620,500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altLang="ja-JP" sz="1050" b="0" i="0" u="none" strike="noStrike" dirty="0">
                          <a:solidFill>
                            <a:srgbClr val="000000"/>
                          </a:solidFill>
                          <a:effectLst/>
                          <a:latin typeface="Arial" panose="020B0604020202020204" pitchFamily="34" charset="0"/>
                        </a:rPr>
                        <a:t>5,590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04000">
                <a:tc>
                  <a:txBody>
                    <a:bodyPr/>
                    <a:lstStyle/>
                    <a:p>
                      <a:pPr algn="l" fontAlgn="ctr">
                        <a:spcAft>
                          <a:spcPts val="0"/>
                        </a:spcAft>
                      </a:pPr>
                      <a:r>
                        <a:rPr kumimoji="1"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Royal Angkor International Hospital</a:t>
                      </a: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p>
                    <a:p>
                      <a:pPr algn="l" fontAlgn="ctr">
                        <a:spcAft>
                          <a:spcPts val="0"/>
                        </a:spcAft>
                      </a:pPr>
                      <a:r>
                        <a:rPr kumimoji="1"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（シェムリアップ市）</a:t>
                      </a:r>
                      <a:endParaRPr kumimoji="1" 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タイや東南アジア地域全般で、最大な医療ネットワークを駆使しているバンコク病院メディカルセンターの国外グループ病院として、</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年にシェムリアップに開院した。一般診療から入院、各種健康診断や妊婦検診、手術の対応可能となっている。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9</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27</a:t>
                      </a:r>
                      <a:endParaRPr 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ja-JP" altLang="en-US" sz="105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spcAft>
                          <a:spcPts val="0"/>
                        </a:spcAft>
                      </a:pPr>
                      <a:r>
                        <a:rPr lang="en-US" altLang="ja-JP" sz="105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20" name="Rectangle 6"/>
          <p:cNvSpPr>
            <a:spLocks noChangeArrowheads="1"/>
          </p:cNvSpPr>
          <p:nvPr/>
        </p:nvSpPr>
        <p:spPr bwMode="auto">
          <a:xfrm>
            <a:off x="704528" y="2021050"/>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
        <p:nvSpPr>
          <p:cNvPr id="11" name="テキスト ボックス 10"/>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カンボジアにおける主な民間医療機関は以下の通り。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月にプノンペン市とベトナム社会主義共和国政府による友好協力覚書が締結された。この覚書のもと、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年にプノンペン市にベトナム</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Cho Ray Hospital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の分院が建設された。現在、病院建設の第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期にあり、病床数を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床に増設中である。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77129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extLst>
              <p:ext uri="{D42A27DB-BD31-4B8C-83A1-F6EECF244321}">
                <p14:modId xmlns:p14="http://schemas.microsoft.com/office/powerpoint/2010/main" val="42884128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77" imgW="270" imgH="270" progId="TCLayout.ActiveDocument.1">
                  <p:embed/>
                </p:oleObj>
              </mc:Choice>
              <mc:Fallback>
                <p:oleObj name="think-cellスライド" r:id="rId77" imgW="270" imgH="270" progId="TCLayout.ActiveDocument.1">
                  <p:embed/>
                  <p:pic>
                    <p:nvPicPr>
                      <p:cNvPr id="3" name="オブジェクト 2" hidden="1"/>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カンボジア／医療関連／医療・公衆衛生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医療従事者</a:t>
            </a:r>
          </a:p>
        </p:txBody>
      </p:sp>
      <p:grpSp>
        <p:nvGrpSpPr>
          <p:cNvPr id="22" name="グループ化 7"/>
          <p:cNvGrpSpPr/>
          <p:nvPr/>
        </p:nvGrpSpPr>
        <p:grpSpPr>
          <a:xfrm>
            <a:off x="200471" y="2204864"/>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69024" y="2204864"/>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年時点で、総医師数は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人程度、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万人あたり医師数は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人にも満たない。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総看護師数は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千人（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万人当たり約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人）となっている。</a:t>
            </a:r>
          </a:p>
        </p:txBody>
      </p:sp>
      <p:sp>
        <p:nvSpPr>
          <p:cNvPr id="30" name="テキスト ボックス 29"/>
          <p:cNvSpPr txBox="1"/>
          <p:nvPr/>
        </p:nvSpPr>
        <p:spPr>
          <a:xfrm>
            <a:off x="200472" y="6525344"/>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a:t>
            </a:r>
            <a:r>
              <a:rPr kumimoji="0" lang="en-US" altLang="ja-JP" sz="800" dirty="0" bmk=""/>
              <a:t>2026</a:t>
            </a:r>
            <a:r>
              <a:rPr kumimoji="0" lang="ja-JP" altLang="en-US" sz="800" dirty="0" bmk=""/>
              <a:t>年</a:t>
            </a:r>
            <a:r>
              <a:rPr kumimoji="0" lang="en-US" altLang="ja-JP" sz="800" dirty="0" bmk=""/>
              <a:t>1</a:t>
            </a:r>
            <a:r>
              <a:rPr kumimoji="0" lang="ja-JP" altLang="en-US" sz="800" dirty="0" bmk=""/>
              <a:t>月時点）</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00472" y="2492895"/>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32" name="テキスト ボックス 31"/>
          <p:cNvSpPr txBox="1"/>
          <p:nvPr/>
        </p:nvSpPr>
        <p:spPr>
          <a:xfrm>
            <a:off x="5241623" y="2492895"/>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17" name="テキスト ボックス 30"/>
          <p:cNvSpPr txBox="1"/>
          <p:nvPr/>
        </p:nvSpPr>
        <p:spPr>
          <a:xfrm>
            <a:off x="200472" y="2492375"/>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98" name="Chart 97">
            <a:extLst>
              <a:ext uri="{FF2B5EF4-FFF2-40B4-BE49-F238E27FC236}">
                <a16:creationId xmlns:a16="http://schemas.microsoft.com/office/drawing/2014/main" id="{A50F806A-040C-25BC-8EA0-20D2C3EEA234}"/>
              </a:ext>
            </a:extLst>
          </p:cNvPr>
          <p:cNvGraphicFramePr/>
          <p:nvPr>
            <p:custDataLst>
              <p:tags r:id="rId3"/>
            </p:custDataLst>
            <p:extLst>
              <p:ext uri="{D42A27DB-BD31-4B8C-83A1-F6EECF244321}">
                <p14:modId xmlns:p14="http://schemas.microsoft.com/office/powerpoint/2010/main" val="1351544352"/>
              </p:ext>
            </p:extLst>
          </p:nvPr>
        </p:nvGraphicFramePr>
        <p:xfrm>
          <a:off x="160338" y="2555875"/>
          <a:ext cx="4616450" cy="3963988"/>
        </p:xfrm>
        <a:graphic>
          <a:graphicData uri="http://schemas.openxmlformats.org/drawingml/2006/chart">
            <c:chart xmlns:c="http://schemas.openxmlformats.org/drawingml/2006/chart" xmlns:r="http://schemas.openxmlformats.org/officeDocument/2006/relationships" r:id="rId79"/>
          </a:graphicData>
        </a:graphic>
      </p:graphicFrame>
      <p:cxnSp>
        <p:nvCxnSpPr>
          <p:cNvPr id="82" name="Straight Connector 81">
            <a:extLst>
              <a:ext uri="{FF2B5EF4-FFF2-40B4-BE49-F238E27FC236}">
                <a16:creationId xmlns:a16="http://schemas.microsoft.com/office/drawing/2014/main" id="{C8F02B7D-390B-4AC9-9EFF-6C69B1A3AABC}"/>
              </a:ext>
            </a:extLst>
          </p:cNvPr>
          <p:cNvCxnSpPr/>
          <p:nvPr>
            <p:custDataLst>
              <p:tags r:id="rId4"/>
            </p:custDataLst>
          </p:nvPr>
        </p:nvCxnSpPr>
        <p:spPr bwMode="auto">
          <a:xfrm flipH="1">
            <a:off x="820738" y="5211763"/>
            <a:ext cx="166687" cy="222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7E3B9E8-354B-51E3-85CA-AA67A591C255}"/>
              </a:ext>
            </a:extLst>
          </p:cNvPr>
          <p:cNvCxnSpPr/>
          <p:nvPr>
            <p:custDataLst>
              <p:tags r:id="rId5"/>
            </p:custDataLst>
          </p:nvPr>
        </p:nvCxnSpPr>
        <p:spPr bwMode="auto">
          <a:xfrm flipH="1">
            <a:off x="808038" y="5878512"/>
            <a:ext cx="74613" cy="1539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830B25F-EAE3-1DDE-4270-0608201D8C1D}"/>
              </a:ext>
            </a:extLst>
          </p:cNvPr>
          <p:cNvCxnSpPr/>
          <p:nvPr>
            <p:custDataLst>
              <p:tags r:id="rId6"/>
            </p:custDataLst>
          </p:nvPr>
        </p:nvCxnSpPr>
        <p:spPr bwMode="auto">
          <a:xfrm>
            <a:off x="1181100" y="5868987"/>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E7FC8B4-842C-A81E-1C45-3FD2D260326A}"/>
              </a:ext>
            </a:extLst>
          </p:cNvPr>
          <p:cNvCxnSpPr/>
          <p:nvPr>
            <p:custDataLst>
              <p:tags r:id="rId7"/>
            </p:custDataLst>
          </p:nvPr>
        </p:nvCxnSpPr>
        <p:spPr bwMode="auto">
          <a:xfrm>
            <a:off x="1592263" y="5881687"/>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0B88637-15E5-3BC9-8106-765D22732665}"/>
              </a:ext>
            </a:extLst>
          </p:cNvPr>
          <p:cNvCxnSpPr/>
          <p:nvPr>
            <p:custDataLst>
              <p:tags r:id="rId8"/>
            </p:custDataLst>
          </p:nvPr>
        </p:nvCxnSpPr>
        <p:spPr bwMode="auto">
          <a:xfrm>
            <a:off x="2003425" y="5878512"/>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90DCE74-96D1-5A72-6EF3-23468D8694B4}"/>
              </a:ext>
            </a:extLst>
          </p:cNvPr>
          <p:cNvCxnSpPr/>
          <p:nvPr>
            <p:custDataLst>
              <p:tags r:id="rId9"/>
            </p:custDataLst>
          </p:nvPr>
        </p:nvCxnSpPr>
        <p:spPr bwMode="auto">
          <a:xfrm>
            <a:off x="2414588" y="5876924"/>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9B2304FF-9BAC-60ED-5BD3-8EB15DD58E62}"/>
              </a:ext>
            </a:extLst>
          </p:cNvPr>
          <p:cNvCxnSpPr/>
          <p:nvPr>
            <p:custDataLst>
              <p:tags r:id="rId10"/>
            </p:custDataLst>
          </p:nvPr>
        </p:nvCxnSpPr>
        <p:spPr bwMode="auto">
          <a:xfrm>
            <a:off x="2825750" y="5876924"/>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D8EDFAFE-65DC-BF25-A167-0B3B67021B40}"/>
              </a:ext>
            </a:extLst>
          </p:cNvPr>
          <p:cNvCxnSpPr/>
          <p:nvPr>
            <p:custDataLst>
              <p:tags r:id="rId11"/>
            </p:custDataLst>
          </p:nvPr>
        </p:nvCxnSpPr>
        <p:spPr bwMode="auto">
          <a:xfrm>
            <a:off x="3236913" y="5832474"/>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B8D46897-904C-5B0F-20F7-554F806EA0D7}"/>
              </a:ext>
            </a:extLst>
          </p:cNvPr>
          <p:cNvCxnSpPr/>
          <p:nvPr>
            <p:custDataLst>
              <p:tags r:id="rId12"/>
            </p:custDataLst>
          </p:nvPr>
        </p:nvCxnSpPr>
        <p:spPr bwMode="auto">
          <a:xfrm>
            <a:off x="3648075" y="5827712"/>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4E283494-8B06-E33B-0B52-8AAAD1094DF0}"/>
              </a:ext>
            </a:extLst>
          </p:cNvPr>
          <p:cNvCxnSpPr/>
          <p:nvPr>
            <p:custDataLst>
              <p:tags r:id="rId13"/>
            </p:custDataLst>
          </p:nvPr>
        </p:nvCxnSpPr>
        <p:spPr bwMode="auto">
          <a:xfrm>
            <a:off x="4059238" y="5827712"/>
            <a:ext cx="4763" cy="1460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7" name="テキスト プレースホルダ 9">
            <a:extLst>
              <a:ext uri="{FF2B5EF4-FFF2-40B4-BE49-F238E27FC236}">
                <a16:creationId xmlns:a16="http://schemas.microsoft.com/office/drawing/2014/main" id="{B5EE32A0-F78C-02D0-B52F-958BB41AF2C0}"/>
              </a:ext>
            </a:extLst>
          </p:cNvPr>
          <p:cNvSpPr>
            <a:spLocks noGrp="1"/>
          </p:cNvSpPr>
          <p:nvPr>
            <p:custDataLst>
              <p:tags r:id="rId14"/>
            </p:custDataLst>
          </p:nvPr>
        </p:nvSpPr>
        <p:spPr bwMode="gray">
          <a:xfrm>
            <a:off x="1466850" y="6038850"/>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5A3EC92F-9D39-4895-88DC-14CFFDA66F04}" type="datetime'''''4''''''''''''8''''''7'''''''''''''''''''''">
              <a:rPr lang="ja-JP" altLang="en-US" sz="1000" smtClean="0">
                <a:effectLst/>
                <a:sym typeface="+mn-lt"/>
              </a:rPr>
              <a:pPr marL="0" lvl="0" indent="0">
                <a:spcBef>
                  <a:spcPct val="0"/>
                </a:spcBef>
                <a:buNone/>
              </a:pPr>
              <a:t>487</a:t>
            </a:fld>
            <a:endParaRPr kumimoji="1" lang="ja-JP" altLang="en-US" sz="1000" dirty="0">
              <a:sym typeface="+mn-lt"/>
            </a:endParaRPr>
          </a:p>
        </p:txBody>
      </p:sp>
      <p:sp useBgFill="1">
        <p:nvSpPr>
          <p:cNvPr id="8" name="テキスト プレースホルダ 9">
            <a:extLst>
              <a:ext uri="{FF2B5EF4-FFF2-40B4-BE49-F238E27FC236}">
                <a16:creationId xmlns:a16="http://schemas.microsoft.com/office/drawing/2014/main" id="{1EF89F76-DC62-4CD2-3B96-9D6BDDEA9CBC}"/>
              </a:ext>
            </a:extLst>
          </p:cNvPr>
          <p:cNvSpPr>
            <a:spLocks noGrp="1"/>
          </p:cNvSpPr>
          <p:nvPr>
            <p:custDataLst>
              <p:tags r:id="rId15"/>
            </p:custDataLst>
          </p:nvPr>
        </p:nvSpPr>
        <p:spPr bwMode="gray">
          <a:xfrm>
            <a:off x="1878013" y="6032500"/>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07573D9-6EEF-4F33-A8BE-5168889AABA0}" type="datetime'''''''''''''''''''''''''''''''''''525'''''''''''''''''''''">
              <a:rPr lang="ja-JP" altLang="en-US" sz="1000" smtClean="0">
                <a:effectLst/>
                <a:sym typeface="+mn-lt"/>
              </a:rPr>
              <a:pPr marL="0" lvl="0" indent="0">
                <a:spcBef>
                  <a:spcPct val="0"/>
                </a:spcBef>
                <a:buNone/>
              </a:pPr>
              <a:t>525</a:t>
            </a:fld>
            <a:endParaRPr kumimoji="1" lang="ja-JP" altLang="en-US" sz="1000" dirty="0">
              <a:sym typeface="+mn-lt"/>
            </a:endParaRPr>
          </a:p>
        </p:txBody>
      </p:sp>
      <p:sp useBgFill="1">
        <p:nvSpPr>
          <p:cNvPr id="93" name="テキスト プレースホルダ 9">
            <a:extLst>
              <a:ext uri="{FF2B5EF4-FFF2-40B4-BE49-F238E27FC236}">
                <a16:creationId xmlns:a16="http://schemas.microsoft.com/office/drawing/2014/main" id="{62A30BA9-AFBD-43C9-A7E0-23E2A5A0535D}"/>
              </a:ext>
            </a:extLst>
          </p:cNvPr>
          <p:cNvSpPr>
            <a:spLocks noGrp="1"/>
          </p:cNvSpPr>
          <p:nvPr>
            <p:custDataLst>
              <p:tags r:id="rId16"/>
            </p:custDataLst>
          </p:nvPr>
        </p:nvSpPr>
        <p:spPr bwMode="gray">
          <a:xfrm>
            <a:off x="2211388" y="3332163"/>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32B7A8-7D8F-4D3E-B5C4-9304965056E9}" type="datetime'''''''''''1''''4'',''6''''''''''9''''7'''''''''''''''''''''''">
              <a:rPr lang="ja-JP" altLang="en-US" sz="1000" smtClean="0">
                <a:effectLst/>
                <a:sym typeface="+mn-lt"/>
              </a:rPr>
              <a:pPr marL="0" indent="0" algn="ctr">
                <a:spcBef>
                  <a:spcPct val="0"/>
                </a:spcBef>
                <a:buNone/>
              </a:pPr>
              <a:t>14,697</a:t>
            </a:fld>
            <a:endParaRPr lang="ja-JP" altLang="en-US" sz="1000" dirty="0">
              <a:sym typeface="+mn-lt"/>
            </a:endParaRPr>
          </a:p>
        </p:txBody>
      </p:sp>
      <p:sp useBgFill="1">
        <p:nvSpPr>
          <p:cNvPr id="217" name="テキスト プレースホルダ 9">
            <a:extLst>
              <a:ext uri="{FF2B5EF4-FFF2-40B4-BE49-F238E27FC236}">
                <a16:creationId xmlns:a16="http://schemas.microsoft.com/office/drawing/2014/main" id="{88C820AC-58EC-4C41-B333-FAC3320260D6}"/>
              </a:ext>
            </a:extLst>
          </p:cNvPr>
          <p:cNvSpPr>
            <a:spLocks noGrp="1"/>
          </p:cNvSpPr>
          <p:nvPr>
            <p:custDataLst>
              <p:tags r:id="rId17"/>
            </p:custDataLst>
          </p:nvPr>
        </p:nvSpPr>
        <p:spPr bwMode="gray">
          <a:xfrm>
            <a:off x="3033713" y="3995738"/>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BF0DEB-ED80-4F34-A154-C5F35ACFB53C}" type="datetime'''''1''''''''''1'',''''''''''3''''''''4''''4'''''''">
              <a:rPr lang="ja-JP" altLang="en-US" sz="1000" smtClean="0">
                <a:effectLst/>
                <a:sym typeface="+mn-lt"/>
              </a:rPr>
              <a:pPr marL="0" indent="0" algn="ctr">
                <a:spcBef>
                  <a:spcPct val="0"/>
                </a:spcBef>
                <a:buNone/>
              </a:pPr>
              <a:t>11,344</a:t>
            </a:fld>
            <a:endParaRPr lang="ja-JP" altLang="en-US" sz="1000" dirty="0">
              <a:sym typeface="+mn-lt"/>
            </a:endParaRPr>
          </a:p>
        </p:txBody>
      </p:sp>
      <p:sp useBgFill="1">
        <p:nvSpPr>
          <p:cNvPr id="218" name="テキスト プレースホルダ 9">
            <a:extLst>
              <a:ext uri="{FF2B5EF4-FFF2-40B4-BE49-F238E27FC236}">
                <a16:creationId xmlns:a16="http://schemas.microsoft.com/office/drawing/2014/main" id="{D75B6323-9537-4F9D-A28C-1A4A641DD5C3}"/>
              </a:ext>
            </a:extLst>
          </p:cNvPr>
          <p:cNvSpPr>
            <a:spLocks noGrp="1"/>
          </p:cNvSpPr>
          <p:nvPr>
            <p:custDataLst>
              <p:tags r:id="rId18"/>
            </p:custDataLst>
          </p:nvPr>
        </p:nvSpPr>
        <p:spPr bwMode="gray">
          <a:xfrm>
            <a:off x="4267200" y="2954338"/>
            <a:ext cx="4191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B84F07-87EC-4DE6-90DC-BDF0620B93A4}" type="datetime'''''''1''''''6'''''''''''''''''',''''''611'''''''''''">
              <a:rPr lang="ja-JP" altLang="en-US" sz="1000" smtClean="0">
                <a:effectLst/>
                <a:sym typeface="+mn-lt"/>
              </a:rPr>
              <a:pPr marL="0" indent="0" algn="ctr">
                <a:spcBef>
                  <a:spcPct val="0"/>
                </a:spcBef>
                <a:buNone/>
              </a:pPr>
              <a:t>16,611</a:t>
            </a:fld>
            <a:endParaRPr lang="ja-JP" altLang="en-US" sz="1000" dirty="0">
              <a:sym typeface="+mn-lt"/>
            </a:endParaRPr>
          </a:p>
        </p:txBody>
      </p:sp>
      <p:sp useBgFill="1">
        <p:nvSpPr>
          <p:cNvPr id="76" name="テキスト プレースホルダ 9">
            <a:extLst>
              <a:ext uri="{FF2B5EF4-FFF2-40B4-BE49-F238E27FC236}">
                <a16:creationId xmlns:a16="http://schemas.microsoft.com/office/drawing/2014/main" id="{F578CBB8-A744-55DF-CC81-5F6577E5B86F}"/>
              </a:ext>
            </a:extLst>
          </p:cNvPr>
          <p:cNvSpPr>
            <a:spLocks noGrp="1"/>
          </p:cNvSpPr>
          <p:nvPr>
            <p:custDataLst>
              <p:tags r:id="rId19"/>
            </p:custDataLst>
          </p:nvPr>
        </p:nvSpPr>
        <p:spPr bwMode="gray">
          <a:xfrm>
            <a:off x="1055688" y="6021388"/>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26BF7F9-6D21-415F-9868-09FDD006259F}" type="datetime'''''''''''''''''''''5''''''''''''8''''''''''''''1'">
              <a:rPr lang="ja-JP" altLang="en-US" sz="1000" smtClean="0">
                <a:effectLst/>
                <a:sym typeface="+mn-lt"/>
              </a:rPr>
              <a:pPr marL="0" lvl="0" indent="0">
                <a:spcBef>
                  <a:spcPct val="0"/>
                </a:spcBef>
                <a:buNone/>
              </a:pPr>
              <a:t>581</a:t>
            </a:fld>
            <a:endParaRPr kumimoji="1" lang="ja-JP" altLang="en-US" sz="1000" dirty="0">
              <a:sym typeface="+mn-lt"/>
            </a:endParaRPr>
          </a:p>
        </p:txBody>
      </p:sp>
      <p:sp useBgFill="1">
        <p:nvSpPr>
          <p:cNvPr id="77" name="テキスト プレースホルダ 9">
            <a:extLst>
              <a:ext uri="{FF2B5EF4-FFF2-40B4-BE49-F238E27FC236}">
                <a16:creationId xmlns:a16="http://schemas.microsoft.com/office/drawing/2014/main" id="{3E7B0297-E935-65A5-F5DA-8BF5A82A7676}"/>
              </a:ext>
            </a:extLst>
          </p:cNvPr>
          <p:cNvSpPr>
            <a:spLocks noGrp="1"/>
          </p:cNvSpPr>
          <p:nvPr>
            <p:custDataLst>
              <p:tags r:id="rId20"/>
            </p:custDataLst>
          </p:nvPr>
        </p:nvSpPr>
        <p:spPr bwMode="gray">
          <a:xfrm>
            <a:off x="2289175" y="6030913"/>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C9C5CFA-B749-4F66-97D7-91F5DB5F9691}" type="datetime'''''''''''''''5''''''''''''''2''''''''6'''">
              <a:rPr lang="ja-JP" altLang="en-US" sz="1000" smtClean="0">
                <a:effectLst/>
                <a:sym typeface="+mn-lt"/>
              </a:rPr>
              <a:pPr marL="0" lvl="0" indent="0">
                <a:spcBef>
                  <a:spcPct val="0"/>
                </a:spcBef>
                <a:buNone/>
              </a:pPr>
              <a:t>526</a:t>
            </a:fld>
            <a:endParaRPr kumimoji="1" lang="ja-JP" altLang="en-US" sz="1000" dirty="0">
              <a:sym typeface="+mn-lt"/>
            </a:endParaRPr>
          </a:p>
        </p:txBody>
      </p:sp>
      <p:sp useBgFill="1">
        <p:nvSpPr>
          <p:cNvPr id="78" name="テキスト プレースホルダ 9">
            <a:extLst>
              <a:ext uri="{FF2B5EF4-FFF2-40B4-BE49-F238E27FC236}">
                <a16:creationId xmlns:a16="http://schemas.microsoft.com/office/drawing/2014/main" id="{EAFCF242-C0D2-D0E7-3A0B-2E8A4E7A460A}"/>
              </a:ext>
            </a:extLst>
          </p:cNvPr>
          <p:cNvSpPr>
            <a:spLocks noGrp="1"/>
          </p:cNvSpPr>
          <p:nvPr>
            <p:custDataLst>
              <p:tags r:id="rId21"/>
            </p:custDataLst>
          </p:nvPr>
        </p:nvSpPr>
        <p:spPr bwMode="gray">
          <a:xfrm>
            <a:off x="2700338" y="6032500"/>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D681849-B003-48BD-A6B4-C3FA7CE5427D}" type="datetime'''''''5''''''2''''''''''''''''''''''''''''''5'''''''''''''">
              <a:rPr lang="ja-JP" altLang="en-US" sz="1000" smtClean="0">
                <a:effectLst/>
                <a:sym typeface="+mn-lt"/>
              </a:rPr>
              <a:pPr marL="0" lvl="0" indent="0">
                <a:spcBef>
                  <a:spcPct val="0"/>
                </a:spcBef>
                <a:buNone/>
              </a:pPr>
              <a:t>525</a:t>
            </a:fld>
            <a:endParaRPr kumimoji="1" lang="ja-JP" altLang="en-US" sz="1000" dirty="0">
              <a:sym typeface="+mn-lt"/>
            </a:endParaRPr>
          </a:p>
        </p:txBody>
      </p:sp>
      <p:sp useBgFill="1">
        <p:nvSpPr>
          <p:cNvPr id="79" name="テキスト プレースホルダ 9">
            <a:extLst>
              <a:ext uri="{FF2B5EF4-FFF2-40B4-BE49-F238E27FC236}">
                <a16:creationId xmlns:a16="http://schemas.microsoft.com/office/drawing/2014/main" id="{019B601B-C5EA-802B-E431-A742689976D4}"/>
              </a:ext>
            </a:extLst>
          </p:cNvPr>
          <p:cNvSpPr>
            <a:spLocks noGrp="1"/>
          </p:cNvSpPr>
          <p:nvPr>
            <p:custDataLst>
              <p:tags r:id="rId22"/>
            </p:custDataLst>
          </p:nvPr>
        </p:nvSpPr>
        <p:spPr bwMode="gray">
          <a:xfrm>
            <a:off x="3111500" y="5984875"/>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AD47568-8B05-47F7-9A66-05EB4A90E50B}" type="datetime'''''''''''75''''9'''''''''''''''''''''''''''''''''''''''">
              <a:rPr lang="ja-JP" altLang="en-US" sz="1000" smtClean="0">
                <a:effectLst/>
                <a:sym typeface="+mn-lt"/>
              </a:rPr>
              <a:pPr marL="0" lvl="0" indent="0">
                <a:spcBef>
                  <a:spcPct val="0"/>
                </a:spcBef>
                <a:buNone/>
              </a:pPr>
              <a:t>759</a:t>
            </a:fld>
            <a:endParaRPr kumimoji="1" lang="ja-JP" altLang="en-US" sz="1000" dirty="0">
              <a:sym typeface="+mn-lt"/>
            </a:endParaRPr>
          </a:p>
        </p:txBody>
      </p:sp>
      <p:sp useBgFill="1">
        <p:nvSpPr>
          <p:cNvPr id="80" name="テキスト プレースホルダ 9">
            <a:extLst>
              <a:ext uri="{FF2B5EF4-FFF2-40B4-BE49-F238E27FC236}">
                <a16:creationId xmlns:a16="http://schemas.microsoft.com/office/drawing/2014/main" id="{51BE2828-BAC6-CB06-AD8E-7C178708FC29}"/>
              </a:ext>
            </a:extLst>
          </p:cNvPr>
          <p:cNvSpPr>
            <a:spLocks noGrp="1"/>
          </p:cNvSpPr>
          <p:nvPr>
            <p:custDataLst>
              <p:tags r:id="rId23"/>
            </p:custDataLst>
          </p:nvPr>
        </p:nvSpPr>
        <p:spPr bwMode="gray">
          <a:xfrm>
            <a:off x="3522663" y="5983288"/>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241B03A-1A71-4F01-ACC4-0CB9FB17A054}" type="datetime'''''''''''''''7''''''''''''6''''''''''''''''''''9'''''''''''">
              <a:rPr lang="ja-JP" altLang="en-US" sz="1000" smtClean="0">
                <a:effectLst/>
                <a:sym typeface="+mn-lt"/>
              </a:rPr>
              <a:pPr marL="0" lvl="0" indent="0">
                <a:spcBef>
                  <a:spcPct val="0"/>
                </a:spcBef>
                <a:buNone/>
              </a:pPr>
              <a:t>769</a:t>
            </a:fld>
            <a:endParaRPr kumimoji="1" lang="ja-JP" altLang="en-US" sz="1000" dirty="0">
              <a:sym typeface="+mn-lt"/>
            </a:endParaRPr>
          </a:p>
        </p:txBody>
      </p:sp>
      <p:sp useBgFill="1">
        <p:nvSpPr>
          <p:cNvPr id="81" name="テキスト プレースホルダ 9">
            <a:extLst>
              <a:ext uri="{FF2B5EF4-FFF2-40B4-BE49-F238E27FC236}">
                <a16:creationId xmlns:a16="http://schemas.microsoft.com/office/drawing/2014/main" id="{9F106678-2340-FE5D-C264-140D85C10CDD}"/>
              </a:ext>
            </a:extLst>
          </p:cNvPr>
          <p:cNvSpPr>
            <a:spLocks noGrp="1"/>
          </p:cNvSpPr>
          <p:nvPr>
            <p:custDataLst>
              <p:tags r:id="rId24"/>
            </p:custDataLst>
          </p:nvPr>
        </p:nvSpPr>
        <p:spPr bwMode="gray">
          <a:xfrm>
            <a:off x="3933825" y="5988050"/>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D673719-53DD-4868-A4EF-D322CDBAD976}" type="datetime'''''''''''''''''''''''''''''''''''7''''''''''''45'''''''''''">
              <a:rPr lang="ja-JP" altLang="en-US" sz="1000" smtClean="0">
                <a:effectLst/>
                <a:sym typeface="+mn-lt"/>
              </a:rPr>
              <a:pPr marL="0" lvl="0" indent="0">
                <a:spcBef>
                  <a:spcPct val="0"/>
                </a:spcBef>
                <a:buNone/>
              </a:pPr>
              <a:t>745</a:t>
            </a:fld>
            <a:endParaRPr kumimoji="1" lang="ja-JP" altLang="en-US" sz="1000" dirty="0">
              <a:sym typeface="+mn-lt"/>
            </a:endParaRPr>
          </a:p>
        </p:txBody>
      </p:sp>
      <p:sp useBgFill="1">
        <p:nvSpPr>
          <p:cNvPr id="88" name="テキスト プレースホルダ 9">
            <a:extLst>
              <a:ext uri="{FF2B5EF4-FFF2-40B4-BE49-F238E27FC236}">
                <a16:creationId xmlns:a16="http://schemas.microsoft.com/office/drawing/2014/main" id="{800A089B-9907-0F07-7C6F-AD69874BDD74}"/>
              </a:ext>
            </a:extLst>
          </p:cNvPr>
          <p:cNvSpPr>
            <a:spLocks noGrp="1"/>
          </p:cNvSpPr>
          <p:nvPr>
            <p:custDataLst>
              <p:tags r:id="rId25"/>
            </p:custDataLst>
          </p:nvPr>
        </p:nvSpPr>
        <p:spPr bwMode="gray">
          <a:xfrm>
            <a:off x="798513" y="6027738"/>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0739314-440C-44B0-AB79-F6DEE0AFC340}" type="datetime'''''''''''''''''''''''''''5''4''''''''''''''''8'''''''''''''">
              <a:rPr lang="ja-JP" altLang="en-US" sz="1000" smtClean="0">
                <a:effectLst/>
                <a:sym typeface="+mn-lt"/>
              </a:rPr>
              <a:pPr marL="0" lvl="0" indent="0">
                <a:spcBef>
                  <a:spcPct val="0"/>
                </a:spcBef>
                <a:buNone/>
              </a:pPr>
              <a:t>548</a:t>
            </a:fld>
            <a:endParaRPr kumimoji="1" lang="ja-JP" altLang="en-US" sz="1000" dirty="0">
              <a:sym typeface="+mn-lt"/>
            </a:endParaRPr>
          </a:p>
        </p:txBody>
      </p:sp>
      <p:sp useBgFill="1">
        <p:nvSpPr>
          <p:cNvPr id="97" name="テキスト プレースホルダ 9">
            <a:extLst>
              <a:ext uri="{FF2B5EF4-FFF2-40B4-BE49-F238E27FC236}">
                <a16:creationId xmlns:a16="http://schemas.microsoft.com/office/drawing/2014/main" id="{FC1A666B-E756-EE23-C1E7-4E3D44D484E3}"/>
              </a:ext>
            </a:extLst>
          </p:cNvPr>
          <p:cNvSpPr>
            <a:spLocks noGrp="1"/>
          </p:cNvSpPr>
          <p:nvPr>
            <p:custDataLst>
              <p:tags r:id="rId26"/>
            </p:custDataLst>
          </p:nvPr>
        </p:nvSpPr>
        <p:spPr bwMode="gray">
          <a:xfrm>
            <a:off x="1878013" y="5726113"/>
            <a:ext cx="244475"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61C80C9-DD31-4475-989C-A47721E4DE56}" type="datetime'''''''''2''''''3''''9'''''''''''''''''''''''''''''">
              <a:rPr lang="ja-JP" altLang="en-US" sz="1000" smtClean="0">
                <a:effectLst/>
                <a:sym typeface="+mn-lt"/>
              </a:rPr>
              <a:pPr marL="0" lvl="0" indent="0">
                <a:spcBef>
                  <a:spcPct val="0"/>
                </a:spcBef>
                <a:buNone/>
              </a:pPr>
              <a:t>239</a:t>
            </a:fld>
            <a:endParaRPr kumimoji="1" lang="ja-JP" altLang="en-US" sz="1000" dirty="0">
              <a:sym typeface="+mn-lt"/>
            </a:endParaRPr>
          </a:p>
        </p:txBody>
      </p:sp>
      <p:cxnSp>
        <p:nvCxnSpPr>
          <p:cNvPr id="13" name="Straight Connector 12">
            <a:extLst>
              <a:ext uri="{FF2B5EF4-FFF2-40B4-BE49-F238E27FC236}">
                <a16:creationId xmlns:a16="http://schemas.microsoft.com/office/drawing/2014/main" id="{CD803E06-2FAC-40CD-B8BD-325B3800F838}"/>
              </a:ext>
            </a:extLst>
          </p:cNvPr>
          <p:cNvCxnSpPr/>
          <p:nvPr>
            <p:custDataLst>
              <p:tags r:id="rId27"/>
            </p:custDataLst>
          </p:nvPr>
        </p:nvCxnSpPr>
        <p:spPr bwMode="gray">
          <a:xfrm>
            <a:off x="1143000" y="4451350"/>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0989DCD-FFD2-4C14-BEBB-2E232D8ED74F}"/>
              </a:ext>
            </a:extLst>
          </p:cNvPr>
          <p:cNvCxnSpPr/>
          <p:nvPr>
            <p:custDataLst>
              <p:tags r:id="rId28"/>
            </p:custDataLst>
          </p:nvPr>
        </p:nvCxnSpPr>
        <p:spPr bwMode="gray">
          <a:xfrm>
            <a:off x="1143000" y="465455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38F4230D-9DB6-4029-B4DA-F8A4443B6BAC}"/>
              </a:ext>
            </a:extLst>
          </p:cNvPr>
          <p:cNvCxnSpPr/>
          <p:nvPr>
            <p:custDataLst>
              <p:tags r:id="rId29"/>
            </p:custDataLst>
          </p:nvPr>
        </p:nvCxnSpPr>
        <p:spPr bwMode="gray">
          <a:xfrm>
            <a:off x="1143000" y="485775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36BC5EF6-28AA-41D4-B493-A0CE1C5C031A}"/>
              </a:ext>
            </a:extLst>
          </p:cNvPr>
          <p:cNvCxnSpPr/>
          <p:nvPr>
            <p:custDataLst>
              <p:tags r:id="rId30"/>
            </p:custDataLst>
          </p:nvPr>
        </p:nvCxnSpPr>
        <p:spPr bwMode="gray">
          <a:xfrm>
            <a:off x="1143000" y="506095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5" name="Oval 44"/>
          <p:cNvSpPr/>
          <p:nvPr>
            <p:custDataLst>
              <p:tags r:id="rId31"/>
            </p:custDataLst>
          </p:nvPr>
        </p:nvSpPr>
        <p:spPr bwMode="gray">
          <a:xfrm>
            <a:off x="1231900" y="44132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Rectangle 34">
            <a:extLst>
              <a:ext uri="{FF2B5EF4-FFF2-40B4-BE49-F238E27FC236}">
                <a16:creationId xmlns:a16="http://schemas.microsoft.com/office/drawing/2014/main" id="{F43219A5-0F4F-45EC-8325-B34C8443A2AA}"/>
              </a:ext>
            </a:extLst>
          </p:cNvPr>
          <p:cNvSpPr/>
          <p:nvPr>
            <p:custDataLst>
              <p:tags r:id="rId32"/>
            </p:custDataLst>
          </p:nvPr>
        </p:nvSpPr>
        <p:spPr bwMode="auto">
          <a:xfrm>
            <a:off x="1231900" y="4616450"/>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69" name="Isosceles Triangle 68">
            <a:extLst>
              <a:ext uri="{FF2B5EF4-FFF2-40B4-BE49-F238E27FC236}">
                <a16:creationId xmlns:a16="http://schemas.microsoft.com/office/drawing/2014/main" id="{2A3B4641-3421-49BB-81E0-FCDFC122B2B5}"/>
              </a:ext>
            </a:extLst>
          </p:cNvPr>
          <p:cNvSpPr/>
          <p:nvPr>
            <p:custDataLst>
              <p:tags r:id="rId33"/>
            </p:custDataLst>
          </p:nvPr>
        </p:nvSpPr>
        <p:spPr bwMode="auto">
          <a:xfrm>
            <a:off x="1231900" y="4819650"/>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Diamond 49">
            <a:extLst>
              <a:ext uri="{FF2B5EF4-FFF2-40B4-BE49-F238E27FC236}">
                <a16:creationId xmlns:a16="http://schemas.microsoft.com/office/drawing/2014/main" id="{81EBEE9F-C336-4490-A944-D9C941A1956D}"/>
              </a:ext>
            </a:extLst>
          </p:cNvPr>
          <p:cNvSpPr/>
          <p:nvPr>
            <p:custDataLst>
              <p:tags r:id="rId34"/>
            </p:custDataLst>
          </p:nvPr>
        </p:nvSpPr>
        <p:spPr bwMode="auto">
          <a:xfrm>
            <a:off x="1231900" y="5022850"/>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9" name="テキスト プレースホルダ 9"/>
          <p:cNvSpPr>
            <a:spLocks noGrp="1"/>
          </p:cNvSpPr>
          <p:nvPr>
            <p:custDataLst>
              <p:tags r:id="rId35"/>
            </p:custDataLst>
          </p:nvPr>
        </p:nvSpPr>
        <p:spPr bwMode="auto">
          <a:xfrm>
            <a:off x="1454150" y="43799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8E14FBB-02FC-4D75-B526-A41EC23F7A35}" type="datetime'''''''''''''''看''護''''''''''''''''''''''''''''''師'''''''''''">
              <a:rPr lang="ja-JP" altLang="en-US" sz="1000"/>
              <a:pPr marL="0" indent="0">
                <a:spcBef>
                  <a:spcPct val="0"/>
                </a:spcBef>
                <a:buNone/>
              </a:pPr>
              <a:t>看護師</a:t>
            </a:fld>
            <a:endParaRPr kumimoji="0" lang="ja-JP" altLang="en-US" sz="1000" dirty="0">
              <a:sym typeface="+mn-lt"/>
            </a:endParaRPr>
          </a:p>
        </p:txBody>
      </p:sp>
      <p:sp>
        <p:nvSpPr>
          <p:cNvPr id="99" name="テキスト プレースホルダ 9">
            <a:extLst>
              <a:ext uri="{FF2B5EF4-FFF2-40B4-BE49-F238E27FC236}">
                <a16:creationId xmlns:a16="http://schemas.microsoft.com/office/drawing/2014/main" id="{16BD9251-1F63-404B-B063-5031C47F90C8}"/>
              </a:ext>
            </a:extLst>
          </p:cNvPr>
          <p:cNvSpPr>
            <a:spLocks noGrp="1"/>
          </p:cNvSpPr>
          <p:nvPr>
            <p:custDataLst>
              <p:tags r:id="rId36"/>
            </p:custDataLst>
          </p:nvPr>
        </p:nvSpPr>
        <p:spPr bwMode="auto">
          <a:xfrm>
            <a:off x="1454150" y="4583113"/>
            <a:ext cx="1071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61A0E70-4B79-4C49-9763-2A5EDAA0BCB6}" type="datetime'''''''''医師（''歯''''''科''医''''を''''除''''''''''''く''''''''''）'">
              <a:rPr kumimoji="0" lang="ja-JP" altLang="en-US" sz="1000" smtClean="0"/>
              <a:pPr/>
              <a:t>医師（歯科医を除く）</a:t>
            </a:fld>
            <a:endParaRPr kumimoji="0" lang="ja-JP" altLang="en-US" sz="1000" dirty="0">
              <a:sym typeface="+mn-lt"/>
            </a:endParaRPr>
          </a:p>
        </p:txBody>
      </p:sp>
      <p:sp>
        <p:nvSpPr>
          <p:cNvPr id="107" name="テキスト プレースホルダ 9">
            <a:extLst>
              <a:ext uri="{FF2B5EF4-FFF2-40B4-BE49-F238E27FC236}">
                <a16:creationId xmlns:a16="http://schemas.microsoft.com/office/drawing/2014/main" id="{9C35FA05-FEAF-4E67-A918-F59DCFA1D83F}"/>
              </a:ext>
            </a:extLst>
          </p:cNvPr>
          <p:cNvSpPr>
            <a:spLocks noGrp="1"/>
          </p:cNvSpPr>
          <p:nvPr>
            <p:custDataLst>
              <p:tags r:id="rId37"/>
            </p:custDataLst>
          </p:nvPr>
        </p:nvSpPr>
        <p:spPr bwMode="auto">
          <a:xfrm>
            <a:off x="1454150" y="47863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E51DB38-3912-4CBC-BF5B-2CD812D2C945}" type="datetime'薬''''剤師'''''''''''''''">
              <a:rPr kumimoji="0" lang="ja-JP" altLang="en-US" sz="1000" smtClean="0"/>
              <a:pPr/>
              <a:t>薬剤師</a:t>
            </a:fld>
            <a:endParaRPr kumimoji="0" lang="ja-JP" altLang="en-US" sz="1000" dirty="0">
              <a:sym typeface="+mn-lt"/>
            </a:endParaRPr>
          </a:p>
        </p:txBody>
      </p:sp>
      <p:sp>
        <p:nvSpPr>
          <p:cNvPr id="108" name="テキスト プレースホルダ 9">
            <a:extLst>
              <a:ext uri="{FF2B5EF4-FFF2-40B4-BE49-F238E27FC236}">
                <a16:creationId xmlns:a16="http://schemas.microsoft.com/office/drawing/2014/main" id="{E464F3A5-C445-4CFA-A6CF-9CCF7F404FA2}"/>
              </a:ext>
            </a:extLst>
          </p:cNvPr>
          <p:cNvSpPr>
            <a:spLocks noGrp="1"/>
          </p:cNvSpPr>
          <p:nvPr>
            <p:custDataLst>
              <p:tags r:id="rId38"/>
            </p:custDataLst>
          </p:nvPr>
        </p:nvSpPr>
        <p:spPr bwMode="auto">
          <a:xfrm>
            <a:off x="1454150" y="49895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C7ACAC4-6E81-46F8-B324-CB08ACBCA69E}" type="datetime'''''''''''''''歯''''''''''''科''''医'''''''''''''''">
              <a:rPr kumimoji="0" lang="ja-JP" altLang="en-US" sz="1000" smtClean="0"/>
              <a:pPr/>
              <a:t>歯科医</a:t>
            </a:fld>
            <a:endParaRPr kumimoji="0" lang="ja-JP" altLang="en-US" sz="1000" dirty="0">
              <a:sym typeface="+mn-lt"/>
            </a:endParaRPr>
          </a:p>
        </p:txBody>
      </p:sp>
      <p:graphicFrame>
        <p:nvGraphicFramePr>
          <p:cNvPr id="226" name="Chart 225">
            <a:extLst>
              <a:ext uri="{FF2B5EF4-FFF2-40B4-BE49-F238E27FC236}">
                <a16:creationId xmlns:a16="http://schemas.microsoft.com/office/drawing/2014/main" id="{88AE69D2-6E7E-40C7-E888-668F44242FF4}"/>
              </a:ext>
            </a:extLst>
          </p:cNvPr>
          <p:cNvGraphicFramePr/>
          <p:nvPr>
            <p:custDataLst>
              <p:tags r:id="rId39"/>
            </p:custDataLst>
            <p:extLst>
              <p:ext uri="{D42A27DB-BD31-4B8C-83A1-F6EECF244321}">
                <p14:modId xmlns:p14="http://schemas.microsoft.com/office/powerpoint/2010/main" val="1912987306"/>
              </p:ext>
            </p:extLst>
          </p:nvPr>
        </p:nvGraphicFramePr>
        <p:xfrm>
          <a:off x="5229225" y="2555875"/>
          <a:ext cx="4371975" cy="3963988"/>
        </p:xfrm>
        <a:graphic>
          <a:graphicData uri="http://schemas.openxmlformats.org/drawingml/2006/chart">
            <c:chart xmlns:c="http://schemas.openxmlformats.org/drawingml/2006/chart" xmlns:r="http://schemas.openxmlformats.org/officeDocument/2006/relationships" r:id="rId80"/>
          </a:graphicData>
        </a:graphic>
      </p:graphicFrame>
      <p:cxnSp>
        <p:nvCxnSpPr>
          <p:cNvPr id="190" name="Straight Connector 189">
            <a:extLst>
              <a:ext uri="{FF2B5EF4-FFF2-40B4-BE49-F238E27FC236}">
                <a16:creationId xmlns:a16="http://schemas.microsoft.com/office/drawing/2014/main" id="{AB43F35B-ACEA-4243-8704-75CFC15C29ED}"/>
              </a:ext>
            </a:extLst>
          </p:cNvPr>
          <p:cNvCxnSpPr/>
          <p:nvPr>
            <p:custDataLst>
              <p:tags r:id="rId40"/>
            </p:custDataLst>
          </p:nvPr>
        </p:nvCxnSpPr>
        <p:spPr bwMode="auto">
          <a:xfrm flipH="1">
            <a:off x="5665788" y="5880100"/>
            <a:ext cx="230188" cy="1238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9BA9CF72-1671-434B-A019-0D4FA375B382}"/>
              </a:ext>
            </a:extLst>
          </p:cNvPr>
          <p:cNvCxnSpPr/>
          <p:nvPr>
            <p:custDataLst>
              <p:tags r:id="rId41"/>
            </p:custDataLst>
          </p:nvPr>
        </p:nvCxnSpPr>
        <p:spPr bwMode="auto">
          <a:xfrm flipH="1">
            <a:off x="6069013" y="5894389"/>
            <a:ext cx="112713" cy="920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55A61605-35FD-49D2-A55B-B03DA9DA751A}"/>
              </a:ext>
            </a:extLst>
          </p:cNvPr>
          <p:cNvCxnSpPr/>
          <p:nvPr>
            <p:custDataLst>
              <p:tags r:id="rId42"/>
            </p:custDataLst>
          </p:nvPr>
        </p:nvCxnSpPr>
        <p:spPr bwMode="auto">
          <a:xfrm flipH="1">
            <a:off x="6480175" y="5915026"/>
            <a:ext cx="112713" cy="920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53FBE3DF-58D0-422B-9259-0F00912A6F20}"/>
              </a:ext>
            </a:extLst>
          </p:cNvPr>
          <p:cNvCxnSpPr/>
          <p:nvPr>
            <p:custDataLst>
              <p:tags r:id="rId43"/>
            </p:custDataLst>
          </p:nvPr>
        </p:nvCxnSpPr>
        <p:spPr bwMode="auto">
          <a:xfrm flipH="1">
            <a:off x="6891338" y="5908676"/>
            <a:ext cx="112713" cy="920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10DDF363-5E75-458C-9745-80CE6E0A0A89}"/>
              </a:ext>
            </a:extLst>
          </p:cNvPr>
          <p:cNvCxnSpPr/>
          <p:nvPr>
            <p:custDataLst>
              <p:tags r:id="rId44"/>
            </p:custDataLst>
          </p:nvPr>
        </p:nvCxnSpPr>
        <p:spPr bwMode="auto">
          <a:xfrm flipH="1">
            <a:off x="7302500" y="5911851"/>
            <a:ext cx="112713" cy="920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D57289D7-3BF0-7AD3-8C3E-6FBDB39D8270}"/>
              </a:ext>
            </a:extLst>
          </p:cNvPr>
          <p:cNvCxnSpPr/>
          <p:nvPr>
            <p:custDataLst>
              <p:tags r:id="rId45"/>
            </p:custDataLst>
          </p:nvPr>
        </p:nvCxnSpPr>
        <p:spPr bwMode="auto">
          <a:xfrm flipH="1">
            <a:off x="5673726" y="609758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2B904601-88E8-16C9-80C5-8F402129E9C4}"/>
              </a:ext>
            </a:extLst>
          </p:cNvPr>
          <p:cNvCxnSpPr>
            <a:cxnSpLocks/>
          </p:cNvCxnSpPr>
          <p:nvPr>
            <p:custDataLst>
              <p:tags r:id="rId46"/>
            </p:custDataLst>
          </p:nvPr>
        </p:nvCxnSpPr>
        <p:spPr bwMode="auto">
          <a:xfrm flipH="1">
            <a:off x="6084888" y="608965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C1FA0EEE-0CA6-54DC-B007-901D82D0E9C9}"/>
              </a:ext>
            </a:extLst>
          </p:cNvPr>
          <p:cNvCxnSpPr>
            <a:cxnSpLocks/>
          </p:cNvCxnSpPr>
          <p:nvPr>
            <p:custDataLst>
              <p:tags r:id="rId47"/>
            </p:custDataLst>
          </p:nvPr>
        </p:nvCxnSpPr>
        <p:spPr bwMode="auto">
          <a:xfrm flipH="1">
            <a:off x="6496050" y="6103938"/>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A2090793-BAF5-D640-208A-E3E33EE5FB11}"/>
              </a:ext>
            </a:extLst>
          </p:cNvPr>
          <p:cNvCxnSpPr>
            <a:cxnSpLocks/>
          </p:cNvCxnSpPr>
          <p:nvPr>
            <p:custDataLst>
              <p:tags r:id="rId48"/>
            </p:custDataLst>
          </p:nvPr>
        </p:nvCxnSpPr>
        <p:spPr bwMode="auto">
          <a:xfrm flipH="1">
            <a:off x="6907213" y="6100763"/>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55084504-7447-9D83-EAD7-519BC897D3A9}"/>
              </a:ext>
            </a:extLst>
          </p:cNvPr>
          <p:cNvCxnSpPr>
            <a:cxnSpLocks/>
          </p:cNvCxnSpPr>
          <p:nvPr>
            <p:custDataLst>
              <p:tags r:id="rId49"/>
            </p:custDataLst>
          </p:nvPr>
        </p:nvCxnSpPr>
        <p:spPr bwMode="auto">
          <a:xfrm flipH="1">
            <a:off x="7318375" y="6100763"/>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AF71EBD0-69DB-2A8B-E362-83B37B3EFEC7}"/>
              </a:ext>
            </a:extLst>
          </p:cNvPr>
          <p:cNvCxnSpPr>
            <a:cxnSpLocks/>
          </p:cNvCxnSpPr>
          <p:nvPr>
            <p:custDataLst>
              <p:tags r:id="rId50"/>
            </p:custDataLst>
          </p:nvPr>
        </p:nvCxnSpPr>
        <p:spPr bwMode="auto">
          <a:xfrm flipH="1">
            <a:off x="7729538" y="6100763"/>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8CA2B3A6-C6F4-C637-3171-E8A169029870}"/>
              </a:ext>
            </a:extLst>
          </p:cNvPr>
          <p:cNvCxnSpPr>
            <a:cxnSpLocks/>
          </p:cNvCxnSpPr>
          <p:nvPr>
            <p:custDataLst>
              <p:tags r:id="rId51"/>
            </p:custDataLst>
          </p:nvPr>
        </p:nvCxnSpPr>
        <p:spPr bwMode="auto">
          <a:xfrm flipH="1">
            <a:off x="8140700" y="6061075"/>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DA2A5248-23AA-F10B-E10D-711176A90B2C}"/>
              </a:ext>
            </a:extLst>
          </p:cNvPr>
          <p:cNvCxnSpPr>
            <a:cxnSpLocks/>
          </p:cNvCxnSpPr>
          <p:nvPr>
            <p:custDataLst>
              <p:tags r:id="rId52"/>
            </p:custDataLst>
          </p:nvPr>
        </p:nvCxnSpPr>
        <p:spPr bwMode="auto">
          <a:xfrm flipH="1">
            <a:off x="8551863" y="605790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E694C7B4-6075-166E-B2DE-DC519ACB89CB}"/>
              </a:ext>
            </a:extLst>
          </p:cNvPr>
          <p:cNvCxnSpPr>
            <a:cxnSpLocks/>
          </p:cNvCxnSpPr>
          <p:nvPr>
            <p:custDataLst>
              <p:tags r:id="rId53"/>
            </p:custDataLst>
          </p:nvPr>
        </p:nvCxnSpPr>
        <p:spPr bwMode="auto">
          <a:xfrm flipH="1">
            <a:off x="8963025" y="6057900"/>
            <a:ext cx="222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43" name="テキスト プレースホルダ 9">
            <a:extLst>
              <a:ext uri="{FF2B5EF4-FFF2-40B4-BE49-F238E27FC236}">
                <a16:creationId xmlns:a16="http://schemas.microsoft.com/office/drawing/2014/main" id="{5D6064AD-12D0-BBCC-CE32-C09B2F6087AB}"/>
              </a:ext>
            </a:extLst>
          </p:cNvPr>
          <p:cNvSpPr>
            <a:spLocks noGrp="1"/>
          </p:cNvSpPr>
          <p:nvPr>
            <p:custDataLst>
              <p:tags r:id="rId54"/>
            </p:custDataLst>
          </p:nvPr>
        </p:nvSpPr>
        <p:spPr bwMode="gray">
          <a:xfrm>
            <a:off x="7927975" y="3089275"/>
            <a:ext cx="279400" cy="152400"/>
          </a:xfrm>
          <a:prstGeom prst="rect">
            <a:avLst/>
          </a:prstGeom>
          <a:ln>
            <a:noFill/>
          </a:ln>
          <a:effectLst/>
        </p:spPr>
        <p:txBody>
          <a:bodyPr vert="horz" wrap="none" lIns="17463" tIns="0" rIns="17463"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BDE2A64-82F8-41C0-9B3E-4F197F65E960}" type="datetime'''''''''''''''''''''''''''''''1''''''''''1''.''''''''''2'">
              <a:rPr lang="ja-JP" altLang="en-US" sz="1000" smtClean="0">
                <a:effectLst/>
                <a:sym typeface="+mn-lt"/>
              </a:rPr>
              <a:pPr marL="0" lvl="0" indent="0" algn="ctr">
                <a:spcBef>
                  <a:spcPct val="0"/>
                </a:spcBef>
                <a:buNone/>
              </a:pPr>
              <a:t>11.2</a:t>
            </a:fld>
            <a:endParaRPr kumimoji="1" lang="ja-JP" altLang="en-US" sz="1000" dirty="0">
              <a:sym typeface="+mn-lt"/>
            </a:endParaRPr>
          </a:p>
        </p:txBody>
      </p:sp>
      <p:sp useBgFill="1">
        <p:nvSpPr>
          <p:cNvPr id="206" name="テキスト プレースホルダ 9">
            <a:extLst>
              <a:ext uri="{FF2B5EF4-FFF2-40B4-BE49-F238E27FC236}">
                <a16:creationId xmlns:a16="http://schemas.microsoft.com/office/drawing/2014/main" id="{60706BC7-0296-DC90-78FE-B0D742A15D03}"/>
              </a:ext>
            </a:extLst>
          </p:cNvPr>
          <p:cNvSpPr>
            <a:spLocks noGrp="1"/>
          </p:cNvSpPr>
          <p:nvPr>
            <p:custDataLst>
              <p:tags r:id="rId55"/>
            </p:custDataLst>
          </p:nvPr>
        </p:nvSpPr>
        <p:spPr bwMode="gray">
          <a:xfrm>
            <a:off x="5695950" y="60213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F906C90-B52A-47B1-8295-E189E16EE9D2}" type="datetime'''''''''''''''''''''''''''''''''''''0''''.''''''''''2'''">
              <a:rPr lang="ja-JP" altLang="en-US" sz="1000" smtClean="0">
                <a:effectLst/>
                <a:sym typeface="+mn-lt"/>
              </a:rPr>
              <a:pPr marL="0" lvl="0" indent="0">
                <a:spcBef>
                  <a:spcPct val="0"/>
                </a:spcBef>
                <a:buNone/>
              </a:pPr>
              <a:t>0.2</a:t>
            </a:fld>
            <a:endParaRPr kumimoji="1" lang="ja-JP" altLang="en-US" sz="1000" dirty="0">
              <a:sym typeface="+mn-lt"/>
            </a:endParaRPr>
          </a:p>
        </p:txBody>
      </p:sp>
      <p:sp useBgFill="1">
        <p:nvSpPr>
          <p:cNvPr id="207" name="テキスト プレースホルダ 9">
            <a:extLst>
              <a:ext uri="{FF2B5EF4-FFF2-40B4-BE49-F238E27FC236}">
                <a16:creationId xmlns:a16="http://schemas.microsoft.com/office/drawing/2014/main" id="{1B8AAAAE-C9DB-5E4A-3259-5D26A96EFEA0}"/>
              </a:ext>
            </a:extLst>
          </p:cNvPr>
          <p:cNvSpPr>
            <a:spLocks noGrp="1"/>
          </p:cNvSpPr>
          <p:nvPr>
            <p:custDataLst>
              <p:tags r:id="rId56"/>
            </p:custDataLst>
          </p:nvPr>
        </p:nvSpPr>
        <p:spPr bwMode="gray">
          <a:xfrm>
            <a:off x="6107113" y="60134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C3D3CE1A-83F0-4966-B03B-1EB9B8099B64}" type="datetime'0''''''''''''''''.''''''''''''''''''''''2'">
              <a:rPr lang="ja-JP" altLang="en-US" sz="1000" smtClean="0">
                <a:effectLst/>
                <a:sym typeface="+mn-lt"/>
              </a:rPr>
              <a:pPr marL="0" lvl="0" indent="0">
                <a:spcBef>
                  <a:spcPct val="0"/>
                </a:spcBef>
                <a:buNone/>
              </a:pPr>
              <a:t>0.2</a:t>
            </a:fld>
            <a:endParaRPr kumimoji="1" lang="ja-JP" altLang="en-US" sz="1000" dirty="0">
              <a:sym typeface="+mn-lt"/>
            </a:endParaRPr>
          </a:p>
        </p:txBody>
      </p:sp>
      <p:sp useBgFill="1">
        <p:nvSpPr>
          <p:cNvPr id="209" name="テキスト プレースホルダ 9">
            <a:extLst>
              <a:ext uri="{FF2B5EF4-FFF2-40B4-BE49-F238E27FC236}">
                <a16:creationId xmlns:a16="http://schemas.microsoft.com/office/drawing/2014/main" id="{DE53B1FC-AA3A-BC0F-5086-63D6C8B20620}"/>
              </a:ext>
            </a:extLst>
          </p:cNvPr>
          <p:cNvSpPr>
            <a:spLocks noGrp="1"/>
          </p:cNvSpPr>
          <p:nvPr>
            <p:custDataLst>
              <p:tags r:id="rId57"/>
            </p:custDataLst>
          </p:nvPr>
        </p:nvSpPr>
        <p:spPr bwMode="gray">
          <a:xfrm>
            <a:off x="6518275" y="60277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E9A62172-725E-4169-96F3-51053359845B}" type="datetime'''''''0''''''''''''''''''''''''''''''''''''.''''''''''''2'">
              <a:rPr lang="ja-JP" altLang="en-US" sz="1000" smtClean="0">
                <a:effectLst/>
                <a:sym typeface="+mn-lt"/>
              </a:rPr>
              <a:pPr marL="0" lvl="0" indent="0">
                <a:spcBef>
                  <a:spcPct val="0"/>
                </a:spcBef>
                <a:buNone/>
              </a:pPr>
              <a:t>0.2</a:t>
            </a:fld>
            <a:endParaRPr kumimoji="1" lang="ja-JP" altLang="en-US" sz="1000" dirty="0">
              <a:sym typeface="+mn-lt"/>
            </a:endParaRPr>
          </a:p>
        </p:txBody>
      </p:sp>
      <p:sp useBgFill="1">
        <p:nvSpPr>
          <p:cNvPr id="210" name="テキスト プレースホルダ 9">
            <a:extLst>
              <a:ext uri="{FF2B5EF4-FFF2-40B4-BE49-F238E27FC236}">
                <a16:creationId xmlns:a16="http://schemas.microsoft.com/office/drawing/2014/main" id="{7A60A263-2128-CC69-F650-68A526E0C4FA}"/>
              </a:ext>
            </a:extLst>
          </p:cNvPr>
          <p:cNvSpPr>
            <a:spLocks noGrp="1"/>
          </p:cNvSpPr>
          <p:nvPr>
            <p:custDataLst>
              <p:tags r:id="rId58"/>
            </p:custDataLst>
          </p:nvPr>
        </p:nvSpPr>
        <p:spPr bwMode="gray">
          <a:xfrm>
            <a:off x="6929438" y="6024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F3BE1F8-6522-4FB5-828B-28EF0D242367}" type="datetime'''''''''''''''''''''''''''''''''''''''''''''''''0''''.2'''">
              <a:rPr lang="ja-JP" altLang="en-US" sz="1000" smtClean="0">
                <a:effectLst/>
                <a:sym typeface="+mn-lt"/>
              </a:rPr>
              <a:pPr marL="0" lvl="0" indent="0">
                <a:spcBef>
                  <a:spcPct val="0"/>
                </a:spcBef>
                <a:buNone/>
              </a:pPr>
              <a:t>0.2</a:t>
            </a:fld>
            <a:endParaRPr kumimoji="1" lang="ja-JP" altLang="en-US" sz="1000" dirty="0">
              <a:sym typeface="+mn-lt"/>
            </a:endParaRPr>
          </a:p>
        </p:txBody>
      </p:sp>
      <p:sp useBgFill="1">
        <p:nvSpPr>
          <p:cNvPr id="211" name="テキスト プレースホルダ 9">
            <a:extLst>
              <a:ext uri="{FF2B5EF4-FFF2-40B4-BE49-F238E27FC236}">
                <a16:creationId xmlns:a16="http://schemas.microsoft.com/office/drawing/2014/main" id="{ED7726D0-F759-4C9B-54D0-53D9D8A8E990}"/>
              </a:ext>
            </a:extLst>
          </p:cNvPr>
          <p:cNvSpPr>
            <a:spLocks noGrp="1"/>
          </p:cNvSpPr>
          <p:nvPr>
            <p:custDataLst>
              <p:tags r:id="rId59"/>
            </p:custDataLst>
          </p:nvPr>
        </p:nvSpPr>
        <p:spPr bwMode="gray">
          <a:xfrm>
            <a:off x="7340600" y="6024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F2771C7-68A6-4DFB-AB28-8062F7C9A958}" type="datetime'''''''0.''''''2'''''''''''''''''''''''''''''''''''''">
              <a:rPr lang="ja-JP" altLang="en-US" sz="1000" smtClean="0">
                <a:effectLst/>
                <a:sym typeface="+mn-lt"/>
              </a:rPr>
              <a:pPr marL="0" lvl="0" indent="0">
                <a:spcBef>
                  <a:spcPct val="0"/>
                </a:spcBef>
                <a:buNone/>
              </a:pPr>
              <a:t>0.2</a:t>
            </a:fld>
            <a:endParaRPr kumimoji="1" lang="ja-JP" altLang="en-US" sz="1000" dirty="0">
              <a:sym typeface="+mn-lt"/>
            </a:endParaRPr>
          </a:p>
        </p:txBody>
      </p:sp>
      <p:sp useBgFill="1">
        <p:nvSpPr>
          <p:cNvPr id="212" name="テキスト プレースホルダ 9">
            <a:extLst>
              <a:ext uri="{FF2B5EF4-FFF2-40B4-BE49-F238E27FC236}">
                <a16:creationId xmlns:a16="http://schemas.microsoft.com/office/drawing/2014/main" id="{1F61D5FF-FD6F-3516-4C05-04CBEAE531D9}"/>
              </a:ext>
            </a:extLst>
          </p:cNvPr>
          <p:cNvSpPr>
            <a:spLocks noGrp="1"/>
          </p:cNvSpPr>
          <p:nvPr>
            <p:custDataLst>
              <p:tags r:id="rId60"/>
            </p:custDataLst>
          </p:nvPr>
        </p:nvSpPr>
        <p:spPr bwMode="gray">
          <a:xfrm>
            <a:off x="7751763" y="6024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0B408558-D8FB-443A-A1ED-760706A548B4}" type="datetime'''''0''''.2'''''''''''''''''''''''">
              <a:rPr lang="ja-JP" altLang="en-US" sz="1000" smtClean="0">
                <a:effectLst/>
                <a:sym typeface="+mn-lt"/>
              </a:rPr>
              <a:pPr marL="0" lvl="0" indent="0">
                <a:spcBef>
                  <a:spcPct val="0"/>
                </a:spcBef>
                <a:buNone/>
              </a:pPr>
              <a:t>0.2</a:t>
            </a:fld>
            <a:endParaRPr kumimoji="1" lang="ja-JP" altLang="en-US" sz="1000" dirty="0">
              <a:sym typeface="+mn-lt"/>
            </a:endParaRPr>
          </a:p>
        </p:txBody>
      </p:sp>
      <p:sp useBgFill="1">
        <p:nvSpPr>
          <p:cNvPr id="213" name="テキスト プレースホルダ 9">
            <a:extLst>
              <a:ext uri="{FF2B5EF4-FFF2-40B4-BE49-F238E27FC236}">
                <a16:creationId xmlns:a16="http://schemas.microsoft.com/office/drawing/2014/main" id="{B131B90C-5B29-CDF5-1EB0-6648319F2D6E}"/>
              </a:ext>
            </a:extLst>
          </p:cNvPr>
          <p:cNvSpPr>
            <a:spLocks noGrp="1"/>
          </p:cNvSpPr>
          <p:nvPr>
            <p:custDataLst>
              <p:tags r:id="rId61"/>
            </p:custDataLst>
          </p:nvPr>
        </p:nvSpPr>
        <p:spPr bwMode="gray">
          <a:xfrm>
            <a:off x="8162925" y="598487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795AB24B-B336-42DD-8B77-609974028FDE}" type="datetime'''''''''0''''''''''''''''''''''''.3'''''''''">
              <a:rPr lang="ja-JP" altLang="en-US" sz="1000" smtClean="0">
                <a:effectLst/>
                <a:sym typeface="+mn-lt"/>
              </a:rPr>
              <a:pPr marL="0" lvl="0" indent="0">
                <a:spcBef>
                  <a:spcPct val="0"/>
                </a:spcBef>
                <a:buNone/>
              </a:pPr>
              <a:t>0.3</a:t>
            </a:fld>
            <a:endParaRPr kumimoji="1" lang="ja-JP" altLang="en-US" sz="1000" dirty="0">
              <a:sym typeface="+mn-lt"/>
            </a:endParaRPr>
          </a:p>
        </p:txBody>
      </p:sp>
      <p:sp useBgFill="1">
        <p:nvSpPr>
          <p:cNvPr id="214" name="テキスト プレースホルダ 9">
            <a:extLst>
              <a:ext uri="{FF2B5EF4-FFF2-40B4-BE49-F238E27FC236}">
                <a16:creationId xmlns:a16="http://schemas.microsoft.com/office/drawing/2014/main" id="{05F0194B-80B8-819E-A109-4F5E68546367}"/>
              </a:ext>
            </a:extLst>
          </p:cNvPr>
          <p:cNvSpPr>
            <a:spLocks noGrp="1"/>
          </p:cNvSpPr>
          <p:nvPr>
            <p:custDataLst>
              <p:tags r:id="rId62"/>
            </p:custDataLst>
          </p:nvPr>
        </p:nvSpPr>
        <p:spPr bwMode="gray">
          <a:xfrm>
            <a:off x="8574088" y="59817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AF81C7A2-7F1F-4F6D-9CB6-19D0F9867B1C}" type="datetime'''''''''''''0''''''''''''''''.''''''3'">
              <a:rPr lang="ja-JP" altLang="en-US" sz="1000" smtClean="0">
                <a:effectLst/>
                <a:sym typeface="+mn-lt"/>
              </a:rPr>
              <a:pPr marL="0" lvl="0" indent="0">
                <a:spcBef>
                  <a:spcPct val="0"/>
                </a:spcBef>
                <a:buNone/>
              </a:pPr>
              <a:t>0.3</a:t>
            </a:fld>
            <a:endParaRPr kumimoji="1" lang="ja-JP" altLang="en-US" sz="1000" dirty="0">
              <a:sym typeface="+mn-lt"/>
            </a:endParaRPr>
          </a:p>
        </p:txBody>
      </p:sp>
      <p:cxnSp>
        <p:nvCxnSpPr>
          <p:cNvPr id="58" name="Straight Connector 57"/>
          <p:cNvCxnSpPr/>
          <p:nvPr>
            <p:custDataLst>
              <p:tags r:id="rId63"/>
            </p:custDataLst>
          </p:nvPr>
        </p:nvCxnSpPr>
        <p:spPr bwMode="gray">
          <a:xfrm>
            <a:off x="6086475" y="4451350"/>
            <a:ext cx="255588" cy="0"/>
          </a:xfrm>
          <a:prstGeom prst="line">
            <a:avLst/>
          </a:prstGeom>
          <a:ln w="9525" cap="rnd" cmpd="sng" algn="ctr">
            <a:solidFill>
              <a:schemeClr val="tx2"/>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6CB3242-FAEC-4480-99A1-97C4C4F112D7}"/>
              </a:ext>
            </a:extLst>
          </p:cNvPr>
          <p:cNvCxnSpPr/>
          <p:nvPr>
            <p:custDataLst>
              <p:tags r:id="rId64"/>
            </p:custDataLst>
          </p:nvPr>
        </p:nvCxnSpPr>
        <p:spPr bwMode="gray">
          <a:xfrm>
            <a:off x="6086475" y="4654550"/>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89E32CD2-9A09-4040-9742-9942629A23B7}"/>
              </a:ext>
            </a:extLst>
          </p:cNvPr>
          <p:cNvCxnSpPr/>
          <p:nvPr>
            <p:custDataLst>
              <p:tags r:id="rId65"/>
            </p:custDataLst>
          </p:nvPr>
        </p:nvCxnSpPr>
        <p:spPr bwMode="gray">
          <a:xfrm>
            <a:off x="6086475" y="4857750"/>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31745400-920E-49EB-ACCE-2AB0AC6A59B5}"/>
              </a:ext>
            </a:extLst>
          </p:cNvPr>
          <p:cNvCxnSpPr/>
          <p:nvPr>
            <p:custDataLst>
              <p:tags r:id="rId66"/>
            </p:custDataLst>
          </p:nvPr>
        </p:nvCxnSpPr>
        <p:spPr bwMode="gray">
          <a:xfrm>
            <a:off x="6086475" y="5060950"/>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Oval 63"/>
          <p:cNvSpPr/>
          <p:nvPr>
            <p:custDataLst>
              <p:tags r:id="rId67"/>
            </p:custDataLst>
          </p:nvPr>
        </p:nvSpPr>
        <p:spPr bwMode="gray">
          <a:xfrm>
            <a:off x="6175375" y="4413250"/>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8" name="Rectangle 167">
            <a:extLst>
              <a:ext uri="{FF2B5EF4-FFF2-40B4-BE49-F238E27FC236}">
                <a16:creationId xmlns:a16="http://schemas.microsoft.com/office/drawing/2014/main" id="{E214935F-D6A2-40F5-B94C-1A26F58A4D02}"/>
              </a:ext>
            </a:extLst>
          </p:cNvPr>
          <p:cNvSpPr/>
          <p:nvPr>
            <p:custDataLst>
              <p:tags r:id="rId68"/>
            </p:custDataLst>
          </p:nvPr>
        </p:nvSpPr>
        <p:spPr bwMode="auto">
          <a:xfrm>
            <a:off x="6175375" y="4616450"/>
            <a:ext cx="76200" cy="76200"/>
          </a:xfrm>
          <a:prstGeom prst="rect">
            <a:avLst/>
          </a:prstGeom>
          <a:solidFill>
            <a:srgbClr val="3D6E81"/>
          </a:solidFill>
          <a:ln w="9525" algn="ctr">
            <a:solidFill>
              <a:srgbClr val="3D6E81"/>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82" name="Isosceles Triangle 181">
            <a:extLst>
              <a:ext uri="{FF2B5EF4-FFF2-40B4-BE49-F238E27FC236}">
                <a16:creationId xmlns:a16="http://schemas.microsoft.com/office/drawing/2014/main" id="{C3C762E4-D437-440D-8FD4-782FF6EF52CF}"/>
              </a:ext>
            </a:extLst>
          </p:cNvPr>
          <p:cNvSpPr/>
          <p:nvPr>
            <p:custDataLst>
              <p:tags r:id="rId69"/>
            </p:custDataLst>
          </p:nvPr>
        </p:nvSpPr>
        <p:spPr bwMode="auto">
          <a:xfrm>
            <a:off x="6175375" y="4819650"/>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77" name="Diamond 176">
            <a:extLst>
              <a:ext uri="{FF2B5EF4-FFF2-40B4-BE49-F238E27FC236}">
                <a16:creationId xmlns:a16="http://schemas.microsoft.com/office/drawing/2014/main" id="{A1882DCA-1650-4920-BF70-C432EA60D9B7}"/>
              </a:ext>
            </a:extLst>
          </p:cNvPr>
          <p:cNvSpPr/>
          <p:nvPr>
            <p:custDataLst>
              <p:tags r:id="rId70"/>
            </p:custDataLst>
          </p:nvPr>
        </p:nvSpPr>
        <p:spPr bwMode="auto">
          <a:xfrm>
            <a:off x="6175375" y="5022850"/>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68" name="テキスト プレースホルダ 9"/>
          <p:cNvSpPr>
            <a:spLocks noGrp="1"/>
          </p:cNvSpPr>
          <p:nvPr>
            <p:custDataLst>
              <p:tags r:id="rId71"/>
            </p:custDataLst>
          </p:nvPr>
        </p:nvSpPr>
        <p:spPr bwMode="auto">
          <a:xfrm>
            <a:off x="6397625" y="43799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12C23B-FB56-435C-8B4C-DC10AEC0F4ED}" type="datetime'看''''''''''''''護''''''''''''''''''''''''''''''師'''''">
              <a:rPr lang="ja-JP" altLang="en-US" sz="1000" smtClean="0"/>
              <a:pPr/>
              <a:t>看護師</a:t>
            </a:fld>
            <a:endParaRPr kumimoji="0" lang="ja-JP" altLang="en-US" sz="1000" dirty="0">
              <a:sym typeface="+mn-lt"/>
            </a:endParaRPr>
          </a:p>
        </p:txBody>
      </p:sp>
      <p:sp>
        <p:nvSpPr>
          <p:cNvPr id="164" name="テキスト プレースホルダ 9">
            <a:extLst>
              <a:ext uri="{FF2B5EF4-FFF2-40B4-BE49-F238E27FC236}">
                <a16:creationId xmlns:a16="http://schemas.microsoft.com/office/drawing/2014/main" id="{30BB49D8-8E8E-4C32-96FC-0022E24B2E04}"/>
              </a:ext>
            </a:extLst>
          </p:cNvPr>
          <p:cNvSpPr>
            <a:spLocks noGrp="1"/>
          </p:cNvSpPr>
          <p:nvPr>
            <p:custDataLst>
              <p:tags r:id="rId72"/>
            </p:custDataLst>
          </p:nvPr>
        </p:nvSpPr>
        <p:spPr bwMode="auto">
          <a:xfrm>
            <a:off x="6397625" y="45831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A518414-2E96-46DC-B5EB-49A4E052ABFA}" type="datetime'''''''''''''''''''''''''''''医''師'''''">
              <a:rPr kumimoji="0" lang="ja-JP" altLang="en-US" sz="1000" smtClean="0"/>
              <a:pPr/>
              <a:t>医師</a:t>
            </a:fld>
            <a:endParaRPr kumimoji="0" lang="ja-JP" altLang="en-US" sz="1000" dirty="0">
              <a:sym typeface="+mn-lt"/>
            </a:endParaRPr>
          </a:p>
        </p:txBody>
      </p:sp>
      <p:sp>
        <p:nvSpPr>
          <p:cNvPr id="171" name="テキスト プレースホルダ 9">
            <a:extLst>
              <a:ext uri="{FF2B5EF4-FFF2-40B4-BE49-F238E27FC236}">
                <a16:creationId xmlns:a16="http://schemas.microsoft.com/office/drawing/2014/main" id="{24CA2303-99A9-464D-B676-CD0CE04052FA}"/>
              </a:ext>
            </a:extLst>
          </p:cNvPr>
          <p:cNvSpPr>
            <a:spLocks noGrp="1"/>
          </p:cNvSpPr>
          <p:nvPr>
            <p:custDataLst>
              <p:tags r:id="rId73"/>
            </p:custDataLst>
          </p:nvPr>
        </p:nvSpPr>
        <p:spPr bwMode="auto">
          <a:xfrm>
            <a:off x="6397625" y="47863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D6839A7-78F9-401A-991F-072A532C8B4E}" type="datetime'''''''薬''剤''''''''''''''''''''''''''''''''''''''''師'''''''''''">
              <a:rPr kumimoji="0" lang="ja-JP" altLang="en-US" sz="1000" smtClean="0"/>
              <a:pPr/>
              <a:t>薬剤師</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B31E7E85-EC7B-4869-851E-A1849A94AF10}"/>
              </a:ext>
            </a:extLst>
          </p:cNvPr>
          <p:cNvSpPr>
            <a:spLocks noGrp="1"/>
          </p:cNvSpPr>
          <p:nvPr>
            <p:custDataLst>
              <p:tags r:id="rId74"/>
            </p:custDataLst>
          </p:nvPr>
        </p:nvSpPr>
        <p:spPr bwMode="auto">
          <a:xfrm>
            <a:off x="6397625" y="498951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2D79E19-1DCA-4A36-8C3B-B480E14CCE66}"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629987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14336793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カンボジア／医療関連／医療・公衆衛生</a:t>
            </a:r>
            <a:endParaRPr kumimoji="1" lang="ja-JP" altLang="en-US" dirty="0"/>
          </a:p>
        </p:txBody>
      </p:sp>
      <p:grpSp>
        <p:nvGrpSpPr>
          <p:cNvPr id="5" name="グループ化 7">
            <a:extLst>
              <a:ext uri="{FF2B5EF4-FFF2-40B4-BE49-F238E27FC236}">
                <a16:creationId xmlns:a16="http://schemas.microsoft.com/office/drawing/2014/main" id="{BAC3F156-6017-48C4-96FC-DBCAFFE4956E}"/>
              </a:ext>
            </a:extLst>
          </p:cNvPr>
          <p:cNvGrpSpPr/>
          <p:nvPr/>
        </p:nvGrpSpPr>
        <p:grpSpPr>
          <a:xfrm>
            <a:off x="1640632" y="2348880"/>
            <a:ext cx="4536507" cy="288032"/>
            <a:chOff x="4803500" y="2113806"/>
            <a:chExt cx="2954133" cy="288032"/>
          </a:xfrm>
        </p:grpSpPr>
        <p:cxnSp>
          <p:nvCxnSpPr>
            <p:cNvPr id="9" name="直線コネクタ 40">
              <a:extLst>
                <a:ext uri="{FF2B5EF4-FFF2-40B4-BE49-F238E27FC236}">
                  <a16:creationId xmlns:a16="http://schemas.microsoft.com/office/drawing/2014/main" id="{9AE81B92-D3B5-4B54-8DE8-80622E86F86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D87FFF67-53D9-413E-83AC-D71F6F0BF98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1" name="テキスト ボックス 45">
            <a:extLst>
              <a:ext uri="{FF2B5EF4-FFF2-40B4-BE49-F238E27FC236}">
                <a16:creationId xmlns:a16="http://schemas.microsoft.com/office/drawing/2014/main" id="{CBD105AD-5DE4-4524-A590-3BC7705B3045}"/>
              </a:ext>
            </a:extLst>
          </p:cNvPr>
          <p:cNvSpPr txBox="1"/>
          <p:nvPr/>
        </p:nvSpPr>
        <p:spPr>
          <a:xfrm>
            <a:off x="1891751" y="3015993"/>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2" name="テキスト ボックス 45">
            <a:extLst>
              <a:ext uri="{FF2B5EF4-FFF2-40B4-BE49-F238E27FC236}">
                <a16:creationId xmlns:a16="http://schemas.microsoft.com/office/drawing/2014/main" id="{F7190F17-9233-419B-BE77-E320FFBAA0B1}"/>
              </a:ext>
            </a:extLst>
          </p:cNvPr>
          <p:cNvSpPr txBox="1"/>
          <p:nvPr/>
        </p:nvSpPr>
        <p:spPr>
          <a:xfrm>
            <a:off x="4962155" y="3015993"/>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45">
            <a:extLst>
              <a:ext uri="{FF2B5EF4-FFF2-40B4-BE49-F238E27FC236}">
                <a16:creationId xmlns:a16="http://schemas.microsoft.com/office/drawing/2014/main" id="{6FBDC384-792B-47BE-BBA2-9198298781E5}"/>
              </a:ext>
            </a:extLst>
          </p:cNvPr>
          <p:cNvSpPr txBox="1"/>
          <p:nvPr/>
        </p:nvSpPr>
        <p:spPr>
          <a:xfrm>
            <a:off x="1876733" y="3926896"/>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4" name="テキスト ボックス 45">
            <a:extLst>
              <a:ext uri="{FF2B5EF4-FFF2-40B4-BE49-F238E27FC236}">
                <a16:creationId xmlns:a16="http://schemas.microsoft.com/office/drawing/2014/main" id="{CFF9BD04-795C-4EC2-8BF7-4C4AC8495044}"/>
              </a:ext>
            </a:extLst>
          </p:cNvPr>
          <p:cNvSpPr txBox="1"/>
          <p:nvPr/>
        </p:nvSpPr>
        <p:spPr>
          <a:xfrm>
            <a:off x="4948300" y="3942431"/>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45">
            <a:extLst>
              <a:ext uri="{FF2B5EF4-FFF2-40B4-BE49-F238E27FC236}">
                <a16:creationId xmlns:a16="http://schemas.microsoft.com/office/drawing/2014/main" id="{36C97EA3-F20B-49D0-8A75-94FFA2C34D04}"/>
              </a:ext>
            </a:extLst>
          </p:cNvPr>
          <p:cNvSpPr txBox="1"/>
          <p:nvPr/>
        </p:nvSpPr>
        <p:spPr>
          <a:xfrm>
            <a:off x="1890588" y="346169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6" name="テキスト ボックス 45">
            <a:extLst>
              <a:ext uri="{FF2B5EF4-FFF2-40B4-BE49-F238E27FC236}">
                <a16:creationId xmlns:a16="http://schemas.microsoft.com/office/drawing/2014/main" id="{F96F0C40-DAAF-49E1-BC05-913405673690}"/>
              </a:ext>
            </a:extLst>
          </p:cNvPr>
          <p:cNvSpPr txBox="1"/>
          <p:nvPr/>
        </p:nvSpPr>
        <p:spPr>
          <a:xfrm>
            <a:off x="4962155" y="3461697"/>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D86B0A87-A9FD-42D5-AA41-5BB0D0C7C872}"/>
              </a:ext>
            </a:extLst>
          </p:cNvPr>
          <p:cNvSpPr txBox="1"/>
          <p:nvPr/>
        </p:nvSpPr>
        <p:spPr>
          <a:xfrm>
            <a:off x="6571110" y="302036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0" name="テキスト ボックス 45">
            <a:extLst>
              <a:ext uri="{FF2B5EF4-FFF2-40B4-BE49-F238E27FC236}">
                <a16:creationId xmlns:a16="http://schemas.microsoft.com/office/drawing/2014/main" id="{80D03BB7-B3C9-4E78-921F-32C1579F7B9A}"/>
              </a:ext>
            </a:extLst>
          </p:cNvPr>
          <p:cNvSpPr txBox="1"/>
          <p:nvPr/>
        </p:nvSpPr>
        <p:spPr>
          <a:xfrm>
            <a:off x="6676488" y="394297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820717D0-80CE-4CE0-99A6-A00FD2E91703}"/>
              </a:ext>
            </a:extLst>
          </p:cNvPr>
          <p:cNvSpPr txBox="1"/>
          <p:nvPr/>
        </p:nvSpPr>
        <p:spPr>
          <a:xfrm>
            <a:off x="6699494" y="3459595"/>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745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27">
            <a:extLst>
              <a:ext uri="{FF2B5EF4-FFF2-40B4-BE49-F238E27FC236}">
                <a16:creationId xmlns:a16="http://schemas.microsoft.com/office/drawing/2014/main" id="{FD5E9F47-8819-40EA-BAE0-87DC011550A1}"/>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カンボジアにおいては、医療専門職の資格登録についての規定があるものの、対応する審議会などの体制が整っていない。</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と世界理学療法連盟が把握している人数は以下の通り。</a:t>
            </a:r>
          </a:p>
        </p:txBody>
      </p:sp>
      <p:sp>
        <p:nvSpPr>
          <p:cNvPr id="26" name="テキスト ボックス 45">
            <a:extLst>
              <a:ext uri="{FF2B5EF4-FFF2-40B4-BE49-F238E27FC236}">
                <a16:creationId xmlns:a16="http://schemas.microsoft.com/office/drawing/2014/main" id="{BC5717B6-4A24-4EF1-9AFC-94EC993AC6C7}"/>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2678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p>
        </p:txBody>
      </p:sp>
      <p:sp>
        <p:nvSpPr>
          <p:cNvPr id="15" name="テキスト ボックス 1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カンボジアは医療費が生活水準に比べて高額であるが、包括的な国民皆保険制度が整備されておらず、医療費は基本的には自己負担となっている。</a:t>
            </a:r>
          </a:p>
        </p:txBody>
      </p:sp>
      <p:sp>
        <p:nvSpPr>
          <p:cNvPr id="18" name="Rectangle 6"/>
          <p:cNvSpPr>
            <a:spLocks noChangeArrowheads="1"/>
          </p:cNvSpPr>
          <p:nvPr/>
        </p:nvSpPr>
        <p:spPr bwMode="auto">
          <a:xfrm>
            <a:off x="560512" y="1994520"/>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カンボジアの公的医療保険制度の概要</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におけるヘルスケア制度・政策調査」、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「カンボジア国 医療保障制度に係る情報収集・確認調査報告書」</a:t>
            </a:r>
          </a:p>
        </p:txBody>
      </p:sp>
      <p:graphicFrame>
        <p:nvGraphicFramePr>
          <p:cNvPr id="9" name="表 8"/>
          <p:cNvGraphicFramePr>
            <a:graphicFrameLocks noGrp="1"/>
          </p:cNvGraphicFramePr>
          <p:nvPr>
            <p:extLst>
              <p:ext uri="{D42A27DB-BD31-4B8C-83A1-F6EECF244321}">
                <p14:modId xmlns:p14="http://schemas.microsoft.com/office/powerpoint/2010/main" val="2167625907"/>
              </p:ext>
            </p:extLst>
          </p:nvPr>
        </p:nvGraphicFramePr>
        <p:xfrm>
          <a:off x="488504" y="2492896"/>
          <a:ext cx="8856257" cy="3528392"/>
        </p:xfrm>
        <a:graphic>
          <a:graphicData uri="http://schemas.openxmlformats.org/drawingml/2006/table">
            <a:tbl>
              <a:tblPr firstRow="1" bandRow="1">
                <a:tableStyleId>{5C22544A-7EE6-4342-B048-85BDC9FD1C3A}</a:tableStyleId>
              </a:tblPr>
              <a:tblGrid>
                <a:gridCol w="413894">
                  <a:extLst>
                    <a:ext uri="{9D8B030D-6E8A-4147-A177-3AD203B41FA5}">
                      <a16:colId xmlns:a16="http://schemas.microsoft.com/office/drawing/2014/main" val="20000"/>
                    </a:ext>
                  </a:extLst>
                </a:gridCol>
                <a:gridCol w="2814121">
                  <a:extLst>
                    <a:ext uri="{9D8B030D-6E8A-4147-A177-3AD203B41FA5}">
                      <a16:colId xmlns:a16="http://schemas.microsoft.com/office/drawing/2014/main" val="20001"/>
                    </a:ext>
                  </a:extLst>
                </a:gridCol>
                <a:gridCol w="2814121">
                  <a:extLst>
                    <a:ext uri="{9D8B030D-6E8A-4147-A177-3AD203B41FA5}">
                      <a16:colId xmlns:a16="http://schemas.microsoft.com/office/drawing/2014/main" val="20002"/>
                    </a:ext>
                  </a:extLst>
                </a:gridCol>
                <a:gridCol w="2814121">
                  <a:extLst>
                    <a:ext uri="{9D8B030D-6E8A-4147-A177-3AD203B41FA5}">
                      <a16:colId xmlns:a16="http://schemas.microsoft.com/office/drawing/2014/main" val="20003"/>
                    </a:ext>
                  </a:extLst>
                </a:gridCol>
              </a:tblGrid>
              <a:tr h="630844">
                <a:tc>
                  <a:txBody>
                    <a:bodyPr/>
                    <a:lstStyle/>
                    <a:p>
                      <a:pPr algn="ctr" fontAlgn="ctr">
                        <a:spcAft>
                          <a:spcPts val="0"/>
                        </a:spcAft>
                      </a:pPr>
                      <a:r>
                        <a:rPr lang="ja-JP" altLang="en-US" sz="1000" b="1"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名称</a:t>
                      </a:r>
                      <a:endParaRPr lang="ja-JP" sz="90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ctr" latinLnBrk="0" hangingPunct="0">
                        <a:lnSpc>
                          <a:spcPct val="100000"/>
                        </a:lnSpc>
                        <a:spcBef>
                          <a:spcPts val="0"/>
                        </a:spcBef>
                        <a:spcAft>
                          <a:spcPts val="200"/>
                        </a:spcAft>
                        <a:buClrTx/>
                        <a:buSzTx/>
                        <a:buFontTx/>
                        <a:buNone/>
                        <a:tabLst/>
                        <a:defRPr/>
                      </a:pPr>
                      <a:r>
                        <a:rPr kumimoji="1" lang="ja-JP" altLang="en-US" sz="1100" b="0" i="0" u="none" strike="noStrike" kern="1200" cap="none" spc="0" normalizeH="0" baseline="0" noProof="0" dirty="0">
                          <a:ln>
                            <a:noFill/>
                          </a:ln>
                          <a:solidFill>
                            <a:schemeClr val="bg1"/>
                          </a:solidFill>
                          <a:effectLst/>
                          <a:uLnTx/>
                          <a:uFillTx/>
                          <a:latin typeface="+mn-lt"/>
                          <a:ea typeface="+mn-ea"/>
                          <a:cs typeface="+mn-cs"/>
                        </a:rPr>
                        <a:t>カンボジア社会保障基金（</a:t>
                      </a:r>
                      <a:r>
                        <a:rPr kumimoji="1" lang="en-US" altLang="ja-JP" sz="1100" b="0" i="0" u="none" strike="noStrike" kern="1200" cap="none" spc="0" normalizeH="0" baseline="0" noProof="0" dirty="0">
                          <a:ln>
                            <a:noFill/>
                          </a:ln>
                          <a:solidFill>
                            <a:schemeClr val="bg1"/>
                          </a:solidFill>
                          <a:effectLst/>
                          <a:uLnTx/>
                          <a:uFillTx/>
                          <a:latin typeface="+mn-lt"/>
                          <a:ea typeface="+mn-ea"/>
                          <a:cs typeface="+mn-cs"/>
                        </a:rPr>
                        <a:t>Cambodia’s National Social Security </a:t>
                      </a:r>
                      <a:r>
                        <a:rPr kumimoji="1" lang="en-US" altLang="ja-JP" sz="1100" b="0" i="0" u="none" strike="noStrike" kern="1200" cap="none" spc="0" normalizeH="0" baseline="0" noProof="0" dirty="0" err="1">
                          <a:ln>
                            <a:noFill/>
                          </a:ln>
                          <a:solidFill>
                            <a:schemeClr val="bg1"/>
                          </a:solidFill>
                          <a:effectLst/>
                          <a:uLnTx/>
                          <a:uFillTx/>
                          <a:latin typeface="+mn-lt"/>
                          <a:ea typeface="+mn-ea"/>
                          <a:cs typeface="+mn-cs"/>
                        </a:rPr>
                        <a:t>Fund:NSSF</a:t>
                      </a:r>
                      <a:r>
                        <a:rPr kumimoji="1" lang="ja-JP" altLang="en-US" sz="1100" b="0" i="0" u="none" strike="noStrike" kern="1200" cap="none" spc="0" normalizeH="0" baseline="0" noProof="0" dirty="0">
                          <a:ln>
                            <a:noFill/>
                          </a:ln>
                          <a:solidFill>
                            <a:schemeClr val="bg1"/>
                          </a:solidFill>
                          <a:effectLst/>
                          <a:uLnTx/>
                          <a:uFillTx/>
                          <a:latin typeface="+mn-lt"/>
                          <a:ea typeface="+mn-ea"/>
                          <a:cs typeface="+mn-cs"/>
                        </a:rPr>
                        <a:t>）</a:t>
                      </a:r>
                      <a:endParaRPr kumimoji="1" lang="ja-JP" altLang="en-US" sz="95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bg1"/>
                          </a:solidFill>
                          <a:effectLst/>
                          <a:uLnTx/>
                          <a:uFillTx/>
                          <a:latin typeface="+mn-lt"/>
                          <a:ea typeface="+mn-ea"/>
                          <a:cs typeface="+mn-cs"/>
                        </a:rPr>
                        <a:t>Health Equity Fund, HEF</a:t>
                      </a:r>
                      <a:endParaRPr kumimoji="1" lang="ja-JP" altLang="en-US" sz="1100" b="0" i="0" u="none" strike="noStrike" kern="1200" cap="none" spc="0" normalizeH="0" baseline="0" noProof="0" dirty="0">
                        <a:ln>
                          <a:noFill/>
                        </a:ln>
                        <a:solidFill>
                          <a:schemeClr val="bg1"/>
                        </a:solidFill>
                        <a:effectLst/>
                        <a:uLnTx/>
                        <a:uFillTx/>
                        <a:latin typeface="Arial Black" panose="020B0A040201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dirty="0">
                          <a:solidFill>
                            <a:schemeClr val="bg1"/>
                          </a:solidFill>
                        </a:rPr>
                        <a:t>CBHI</a:t>
                      </a:r>
                      <a:r>
                        <a:rPr kumimoji="1" lang="ja-JP" altLang="en-US" sz="1000" b="0" dirty="0">
                          <a:solidFill>
                            <a:schemeClr val="bg1"/>
                          </a:solidFill>
                        </a:rPr>
                        <a:t>制度</a:t>
                      </a:r>
                      <a:endParaRPr kumimoji="1" lang="en-US" altLang="ja-JP" sz="1000" b="0" dirty="0">
                        <a:solidFill>
                          <a:schemeClr val="bg1"/>
                        </a:solidFill>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dirty="0">
                          <a:solidFill>
                            <a:schemeClr val="bg1"/>
                          </a:solidFill>
                        </a:rPr>
                        <a:t>（</a:t>
                      </a:r>
                      <a:r>
                        <a:rPr kumimoji="1" lang="en-US" altLang="ja-JP" sz="1000" b="0" dirty="0">
                          <a:solidFill>
                            <a:schemeClr val="bg1"/>
                          </a:solidFill>
                        </a:rPr>
                        <a:t>Community Based Health Insurance</a:t>
                      </a:r>
                      <a:r>
                        <a:rPr kumimoji="1" lang="ja-JP" altLang="en-US" sz="1000" b="0" dirty="0">
                          <a:solidFill>
                            <a:schemeClr val="bg1"/>
                          </a:solidFill>
                        </a:rPr>
                        <a:t>）</a:t>
                      </a:r>
                      <a:endParaRPr kumimoji="1" lang="ja-JP" altLang="en-US" sz="10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89754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00" b="1"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概要</a:t>
                      </a:r>
                      <a:endParaRPr lang="ja-JP" altLang="ja-JP" sz="100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endParaRPr lang="ja-JP" sz="900" b="0" kern="100"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カンボジア全土で認知されている社会保険制度である。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en-US" altLang="ja-JP" sz="1000" dirty="0"/>
                        <a:t>1997</a:t>
                      </a:r>
                      <a:r>
                        <a:rPr lang="ja-JP" altLang="en-US" sz="1000" dirty="0"/>
                        <a:t>年以来、労働法により、すべての民間企業には、労働安全衛生部からの無料治療サービスを労働者に受けさせることが義務付けられている。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また、</a:t>
                      </a:r>
                      <a:r>
                        <a:rPr lang="en-US" altLang="ja-JP" sz="1000" dirty="0"/>
                        <a:t>NSSF</a:t>
                      </a:r>
                      <a:r>
                        <a:rPr lang="ja-JP" altLang="en-US" sz="1000" dirty="0"/>
                        <a:t>は、全ての企業に対して健康保険と労働災害保険に、全ての従業員を加入させることを義務付けている。（しかし、健康保険制度は機能しているが、全国で普遍的に加入しているとは言えない状態である）</a:t>
                      </a:r>
                      <a:endParaRPr lang="en-US" altLang="ja-JP" sz="1000" dirty="0"/>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カンボジアの保健省が管轄しており、労働法に定められている社会保障制度である。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当該受益者になるためには、生活水準が国家の定めた貧困ラインの下に置かれる者であって、村役場や保健センターでの面接審査を経て</a:t>
                      </a:r>
                      <a:r>
                        <a:rPr lang="zh-TW" altLang="en-US" sz="1000" dirty="0"/>
                        <a:t>貧困資格証明書</a:t>
                      </a:r>
                      <a:r>
                        <a:rPr lang="ja-JP" altLang="en-US" sz="1000" dirty="0"/>
                        <a:t>を取得しなければならない。</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受益者は医療費を無料で受けることができ、病院までの交通費も支給される。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事前に在住している地域で登録または貧困世帯認定を受けた場合、指定された医療機関で無料医療サービス、食事や交通費が支給される。（場合により、死亡の時には、葬儀費用も支給される。貧困者に対して、すべてあるいは一部の 費用を補償する制度である。）</a:t>
                      </a:r>
                      <a:endParaRPr kumimoji="1" lang="ja-JP" altLang="en-US" sz="1000" b="0" kern="1200" dirty="0">
                        <a:solidFill>
                          <a:srgbClr val="000000"/>
                        </a:solidFill>
                        <a:latin typeface="+mn-lt"/>
                        <a:ea typeface="ＭＳ Ｐゴシック" charset="-128"/>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コミュニティーを基盤とし、 </a:t>
                      </a:r>
                      <a:r>
                        <a:rPr lang="en-US" altLang="ja-JP" sz="1000" dirty="0"/>
                        <a:t>NGO</a:t>
                      </a:r>
                      <a:r>
                        <a:rPr lang="ja-JP" altLang="en-US" sz="1000" dirty="0"/>
                        <a:t>や</a:t>
                      </a:r>
                      <a:r>
                        <a:rPr lang="en-US" altLang="ja-JP" sz="1000" dirty="0"/>
                        <a:t>CBO</a:t>
                      </a:r>
                      <a:r>
                        <a:rPr lang="ja-JP" altLang="en-US" sz="1000" dirty="0"/>
                        <a:t>によって運営されている任意の非営利医療保険である。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担当地域において運営機関が加入促進を行い、 保険料を徴収して運営している。</a:t>
                      </a:r>
                      <a:endParaRPr lang="en-US" altLang="ja-JP" sz="1000" dirty="0"/>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lang="ja-JP" altLang="en-US" sz="1000" dirty="0"/>
                        <a:t>基本的に公立医療機関で提供されるサ－ビスが給付の対象である。</a:t>
                      </a:r>
                      <a:endParaRPr kumimoji="1" lang="ja-JP" altLang="en-US" sz="1000" b="0" kern="1200" dirty="0">
                        <a:solidFill>
                          <a:srgbClr val="000000"/>
                        </a:solidFill>
                        <a:latin typeface="+mn-lt"/>
                        <a:ea typeface="ＭＳ Ｐゴシック" charset="-128"/>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8122184"/>
                  </a:ext>
                </a:extLst>
              </a:tr>
            </a:tbl>
          </a:graphicData>
        </a:graphic>
      </p:graphicFrame>
    </p:spTree>
    <p:extLst>
      <p:ext uri="{BB962C8B-B14F-4D97-AF65-F5344CB8AC3E}">
        <p14:creationId xmlns:p14="http://schemas.microsoft.com/office/powerpoint/2010/main" val="239183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民間保険制度</a:t>
            </a:r>
          </a:p>
        </p:txBody>
      </p:sp>
      <p:sp>
        <p:nvSpPr>
          <p:cNvPr id="15" name="テキスト ボックス 14"/>
          <p:cNvSpPr txBox="1"/>
          <p:nvPr/>
        </p:nvSpPr>
        <p:spPr>
          <a:xfrm>
            <a:off x="200472" y="1124744"/>
            <a:ext cx="9505056" cy="12178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Forte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Insurance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をはじめとする民間保険会社が医療保険サービスを提供している。提携病院の利用には治療費の自己負担がない形で利用できる。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市場規模データは見当たらなかったが、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年に第一生命ホールディングスがカンボジアに日系生命保険としては初の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％子会社を設立するなど、将来の市場拡大が期待されている。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デスクトップリサーチ、日本経済新聞</a:t>
            </a:r>
          </a:p>
        </p:txBody>
      </p:sp>
    </p:spTree>
    <p:extLst>
      <p:ext uri="{BB962C8B-B14F-4D97-AF65-F5344CB8AC3E}">
        <p14:creationId xmlns:p14="http://schemas.microsoft.com/office/powerpoint/2010/main" val="1696750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角丸四角形 48"/>
          <p:cNvSpPr/>
          <p:nvPr/>
        </p:nvSpPr>
        <p:spPr>
          <a:xfrm>
            <a:off x="200471" y="4509119"/>
            <a:ext cx="4435851" cy="1809605"/>
          </a:xfrm>
          <a:prstGeom prst="roundRect">
            <a:avLst>
              <a:gd name="adj" fmla="val 10384"/>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201242" y="5237292"/>
            <a:ext cx="3143064" cy="187049"/>
          </a:xfrm>
          <a:prstGeom prst="rect">
            <a:avLst/>
          </a:prstGeom>
          <a:solidFill>
            <a:schemeClr val="bg1">
              <a:lumMod val="65000"/>
            </a:schemeClr>
          </a:solidFill>
          <a:ln w="19050">
            <a:solidFill>
              <a:srgbClr val="FFFFFF"/>
            </a:solidFill>
            <a:miter lim="800000"/>
            <a:headEnd/>
            <a:tailEnd/>
          </a:ln>
          <a:effectLst/>
        </p:spPr>
        <p:txBody>
          <a:bodyPr wrap="none" tIns="0" bIns="0" anchor="ctr"/>
          <a:lstStyle/>
          <a:p>
            <a:pPr algn="ctr"/>
            <a:r>
              <a:rPr lang="ja-JP" altLang="en-US" sz="1050" dirty="0">
                <a:solidFill>
                  <a:schemeClr val="bg1"/>
                </a:solidFill>
              </a:rPr>
              <a:t>ヘルスサービスとマネジメント</a:t>
            </a:r>
          </a:p>
        </p:txBody>
      </p:sp>
      <p:sp>
        <p:nvSpPr>
          <p:cNvPr id="48" name="角丸四角形 47"/>
          <p:cNvSpPr/>
          <p:nvPr/>
        </p:nvSpPr>
        <p:spPr>
          <a:xfrm>
            <a:off x="4515349" y="3789039"/>
            <a:ext cx="5190175" cy="1521791"/>
          </a:xfrm>
          <a:prstGeom prst="roundRect">
            <a:avLst>
              <a:gd name="adj" fmla="val 12368"/>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200472" y="2492896"/>
            <a:ext cx="5040560" cy="1296144"/>
          </a:xfrm>
          <a:prstGeom prst="roundRect">
            <a:avLst>
              <a:gd name="adj" fmla="val 7849"/>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sp>
        <p:nvSpPr>
          <p:cNvPr id="5" name="フリーフォーム 4"/>
          <p:cNvSpPr/>
          <p:nvPr/>
        </p:nvSpPr>
        <p:spPr>
          <a:xfrm>
            <a:off x="4357556" y="2492896"/>
            <a:ext cx="1662504" cy="1296045"/>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dirty="0">
              <a:solidFill>
                <a:schemeClr val="tx1"/>
              </a:solidFill>
            </a:endParaRPr>
          </a:p>
        </p:txBody>
      </p:sp>
      <p:sp>
        <p:nvSpPr>
          <p:cNvPr id="6" name="フリーフォーム 5"/>
          <p:cNvSpPr/>
          <p:nvPr/>
        </p:nvSpPr>
        <p:spPr>
          <a:xfrm>
            <a:off x="3895750" y="3789021"/>
            <a:ext cx="2586117" cy="720025"/>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12" name="テキスト ボックス 11"/>
          <p:cNvSpPr txBox="1">
            <a:spLocks/>
          </p:cNvSpPr>
          <p:nvPr/>
        </p:nvSpPr>
        <p:spPr>
          <a:xfrm>
            <a:off x="5004085" y="3980417"/>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solidFill>
                  <a:schemeClr val="bg1"/>
                </a:solidFill>
              </a:rPr>
              <a:t>地方レベル</a:t>
            </a:r>
          </a:p>
        </p:txBody>
      </p:sp>
      <p:sp>
        <p:nvSpPr>
          <p:cNvPr id="13" name="テキスト ボックス 12"/>
          <p:cNvSpPr txBox="1">
            <a:spLocks/>
          </p:cNvSpPr>
          <p:nvPr/>
        </p:nvSpPr>
        <p:spPr>
          <a:xfrm>
            <a:off x="5004085" y="3261150"/>
            <a:ext cx="369445" cy="369445"/>
          </a:xfrm>
          <a:prstGeom prst="rect">
            <a:avLst/>
          </a:prstGeom>
          <a:noFill/>
        </p:spPr>
        <p:txBody>
          <a:bodyPr wrap="none" lIns="0" tIns="0" rIns="0" bIns="36000" rtlCol="0" anchor="ctr" anchorCtr="0">
            <a:noAutofit/>
          </a:bodyPr>
          <a:lstStyle/>
          <a:p>
            <a:pPr algn="ctr"/>
            <a:r>
              <a:rPr kumimoji="1" lang="ja-JP" altLang="en-US" sz="1200" dirty="0">
                <a:solidFill>
                  <a:schemeClr val="bg1"/>
                </a:solidFill>
              </a:rPr>
              <a:t>中央レベル</a:t>
            </a:r>
          </a:p>
        </p:txBody>
      </p:sp>
      <p:sp>
        <p:nvSpPr>
          <p:cNvPr id="46" name="テキスト ボックス 45"/>
          <p:cNvSpPr txBox="1"/>
          <p:nvPr/>
        </p:nvSpPr>
        <p:spPr>
          <a:xfrm>
            <a:off x="200472" y="1124744"/>
            <a:ext cx="9505056" cy="101566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1994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年より、カンボジア保健省は、行政区での保健システムを強化するために、組織再編を実施してきた。現在では、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National Health Coverage Plan(HCP)</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により全国</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州を</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の保健行政区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Operational District(OD)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に区分している。これらは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Public Administrative Reform (PAR)</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呼ばれ、地域の保健セクターの機能向上を高めることに寄与している。保健省は、保健システム改善の主な目的を「地域の保健システムを推進することにより、プライマリ・ヘルスケアの向上と助長を図ること」と定義している。保健省が定義する保健システム組織図と各レベルにおける標準的サービスは以下のとおり。</a:t>
            </a:r>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「カンボジア国における保健医療の現状」（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 野中千春</a:t>
            </a:r>
          </a:p>
        </p:txBody>
      </p:sp>
      <p:grpSp>
        <p:nvGrpSpPr>
          <p:cNvPr id="35" name="グループ化 7"/>
          <p:cNvGrpSpPr/>
          <p:nvPr/>
        </p:nvGrpSpPr>
        <p:grpSpPr>
          <a:xfrm>
            <a:off x="200471" y="2183656"/>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カンボジアの行政体制の概要</a:t>
              </a:r>
              <a:endParaRPr lang="en-US" altLang="ko-KR" sz="1400" dirty="0">
                <a:solidFill>
                  <a:srgbClr val="000000"/>
                </a:solidFill>
                <a:latin typeface="Arial Black" pitchFamily="34" charset="0"/>
                <a:ea typeface="HGP創英角ｺﾞｼｯｸUB" pitchFamily="50" charset="-128"/>
              </a:endParaRPr>
            </a:p>
          </p:txBody>
        </p:sp>
      </p:grpSp>
      <p:sp>
        <p:nvSpPr>
          <p:cNvPr id="10" name="円/楕円 9"/>
          <p:cNvSpPr/>
          <p:nvPr/>
        </p:nvSpPr>
        <p:spPr>
          <a:xfrm>
            <a:off x="3055331" y="4293096"/>
            <a:ext cx="4273933" cy="2059429"/>
          </a:xfrm>
          <a:prstGeom prst="ellips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19" name="直線コネクタ 18"/>
          <p:cNvCxnSpPr>
            <a:stCxn id="10" idx="2"/>
            <a:endCxn id="10" idx="6"/>
          </p:cNvCxnSpPr>
          <p:nvPr/>
        </p:nvCxnSpPr>
        <p:spPr>
          <a:xfrm>
            <a:off x="3055331" y="5322811"/>
            <a:ext cx="4273933"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a:spLocks/>
          </p:cNvSpPr>
          <p:nvPr/>
        </p:nvSpPr>
        <p:spPr>
          <a:xfrm>
            <a:off x="5004085" y="4797152"/>
            <a:ext cx="369445" cy="369445"/>
          </a:xfrm>
          <a:prstGeom prst="rect">
            <a:avLst/>
          </a:prstGeom>
          <a:noFill/>
        </p:spPr>
        <p:txBody>
          <a:bodyPr wrap="none" lIns="0" tIns="0" rIns="0" bIns="36000" rtlCol="0" anchor="ctr" anchorCtr="0">
            <a:noAutofit/>
          </a:bodyPr>
          <a:lstStyle/>
          <a:p>
            <a:pPr algn="ctr">
              <a:lnSpc>
                <a:spcPts val="1200"/>
              </a:lnSpc>
              <a:spcBef>
                <a:spcPts val="600"/>
              </a:spcBef>
            </a:pPr>
            <a:r>
              <a:rPr lang="ja-JP" altLang="en-US" sz="1200" dirty="0">
                <a:solidFill>
                  <a:schemeClr val="bg1"/>
                </a:solidFill>
              </a:rPr>
              <a:t>リファラル病院</a:t>
            </a:r>
            <a:endParaRPr lang="en-US" altLang="ja-JP" sz="1200" dirty="0">
              <a:solidFill>
                <a:schemeClr val="bg1"/>
              </a:solidFill>
            </a:endParaRPr>
          </a:p>
          <a:p>
            <a:pPr algn="ctr">
              <a:lnSpc>
                <a:spcPts val="1200"/>
              </a:lnSpc>
              <a:spcBef>
                <a:spcPts val="600"/>
              </a:spcBef>
            </a:pPr>
            <a:r>
              <a:rPr lang="ja-JP" altLang="en-US" sz="1200" dirty="0">
                <a:solidFill>
                  <a:schemeClr val="bg1"/>
                </a:solidFill>
              </a:rPr>
              <a:t>（群</a:t>
            </a:r>
            <a:r>
              <a:rPr lang="en-US" altLang="ja-JP" sz="1200" dirty="0">
                <a:solidFill>
                  <a:schemeClr val="bg1"/>
                </a:solidFill>
              </a:rPr>
              <a:t>/</a:t>
            </a:r>
            <a:r>
              <a:rPr lang="ja-JP" altLang="en-US" sz="1200" dirty="0">
                <a:solidFill>
                  <a:schemeClr val="bg1"/>
                </a:solidFill>
              </a:rPr>
              <a:t>州病院）</a:t>
            </a:r>
          </a:p>
        </p:txBody>
      </p:sp>
      <p:sp>
        <p:nvSpPr>
          <p:cNvPr id="45" name="テキスト ボックス 44"/>
          <p:cNvSpPr txBox="1">
            <a:spLocks/>
          </p:cNvSpPr>
          <p:nvPr/>
        </p:nvSpPr>
        <p:spPr>
          <a:xfrm>
            <a:off x="5004085" y="5310831"/>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solidFill>
                  <a:schemeClr val="bg1"/>
                </a:solidFill>
              </a:rPr>
              <a:t>保健センター</a:t>
            </a:r>
          </a:p>
        </p:txBody>
      </p:sp>
      <p:sp>
        <p:nvSpPr>
          <p:cNvPr id="20" name="スマイル 19"/>
          <p:cNvSpPr/>
          <p:nvPr/>
        </p:nvSpPr>
        <p:spPr>
          <a:xfrm>
            <a:off x="4179962"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3" name="スマイル 52"/>
          <p:cNvSpPr/>
          <p:nvPr/>
        </p:nvSpPr>
        <p:spPr>
          <a:xfrm>
            <a:off x="4614548"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4" name="スマイル 53"/>
          <p:cNvSpPr/>
          <p:nvPr/>
        </p:nvSpPr>
        <p:spPr>
          <a:xfrm>
            <a:off x="5049134"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7" name="スマイル 56"/>
          <p:cNvSpPr/>
          <p:nvPr/>
        </p:nvSpPr>
        <p:spPr>
          <a:xfrm>
            <a:off x="5483720"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59" name="スマイル 58"/>
          <p:cNvSpPr/>
          <p:nvPr/>
        </p:nvSpPr>
        <p:spPr>
          <a:xfrm>
            <a:off x="5918306" y="5642198"/>
            <a:ext cx="341012" cy="341012"/>
          </a:xfrm>
          <a:prstGeom prst="smileyFace">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60" name="テキスト ボックス 59"/>
          <p:cNvSpPr txBox="1">
            <a:spLocks/>
          </p:cNvSpPr>
          <p:nvPr/>
        </p:nvSpPr>
        <p:spPr>
          <a:xfrm>
            <a:off x="5004085" y="5949280"/>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solidFill>
                  <a:schemeClr val="bg1"/>
                </a:solidFill>
              </a:rPr>
              <a:t>コミュニティ</a:t>
            </a:r>
          </a:p>
        </p:txBody>
      </p:sp>
      <p:sp>
        <p:nvSpPr>
          <p:cNvPr id="61" name="テキスト ボックス 60"/>
          <p:cNvSpPr txBox="1">
            <a:spLocks/>
          </p:cNvSpPr>
          <p:nvPr/>
        </p:nvSpPr>
        <p:spPr>
          <a:xfrm>
            <a:off x="5004085" y="6447960"/>
            <a:ext cx="369445" cy="369445"/>
          </a:xfrm>
          <a:prstGeom prst="rect">
            <a:avLst/>
          </a:prstGeom>
          <a:noFill/>
        </p:spPr>
        <p:txBody>
          <a:bodyPr wrap="none" lIns="0" tIns="0" rIns="0" bIns="36000" rtlCol="0" anchor="ctr" anchorCtr="0">
            <a:noAutofit/>
          </a:bodyPr>
          <a:lstStyle/>
          <a:p>
            <a:pPr algn="ctr">
              <a:spcBef>
                <a:spcPts val="600"/>
              </a:spcBef>
            </a:pPr>
            <a:r>
              <a:rPr lang="ja-JP" altLang="en-US" sz="1200" dirty="0"/>
              <a:t>ヘルスシステムの運営地区</a:t>
            </a:r>
          </a:p>
        </p:txBody>
      </p:sp>
      <p:sp>
        <p:nvSpPr>
          <p:cNvPr id="21" name="上矢印 20"/>
          <p:cNvSpPr/>
          <p:nvPr/>
        </p:nvSpPr>
        <p:spPr>
          <a:xfrm>
            <a:off x="4953000" y="6371575"/>
            <a:ext cx="437650" cy="172100"/>
          </a:xfrm>
          <a:prstGeom prst="upArrow">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63" name="上矢印 62"/>
          <p:cNvSpPr/>
          <p:nvPr/>
        </p:nvSpPr>
        <p:spPr>
          <a:xfrm rot="5400000">
            <a:off x="2894513" y="5194779"/>
            <a:ext cx="361697" cy="277170"/>
          </a:xfrm>
          <a:prstGeom prst="upArrow">
            <a:avLst/>
          </a:prstGeom>
          <a:solidFill>
            <a:srgbClr val="5F8AC3"/>
          </a:solidFill>
          <a:ln w="19050">
            <a:solidFill>
              <a:srgbClr val="FFFFFF"/>
            </a:solidFill>
            <a:miter lim="800000"/>
            <a:headEnd/>
            <a:tailEnd/>
          </a:ln>
          <a:effectLst/>
        </p:spPr>
        <p:txBody>
          <a:bodyPr wrap="none" tIns="0" bIns="0" anchor="ctr"/>
          <a:lstStyle/>
          <a:p>
            <a:endParaRPr lang="ja-JP" altLang="en-US" dirty="0"/>
          </a:p>
        </p:txBody>
      </p:sp>
      <p:sp>
        <p:nvSpPr>
          <p:cNvPr id="38" name="テキスト ボックス 37"/>
          <p:cNvSpPr txBox="1"/>
          <p:nvPr/>
        </p:nvSpPr>
        <p:spPr>
          <a:xfrm>
            <a:off x="416496" y="2780928"/>
            <a:ext cx="3545659" cy="504056"/>
          </a:xfrm>
          <a:prstGeom prst="rect">
            <a:avLst/>
          </a:prstGeom>
          <a:noFill/>
        </p:spPr>
        <p:txBody>
          <a:bodyPr wrap="square" lIns="0" tIns="36000" rIns="0" rtlCol="0">
            <a:noAutofit/>
          </a:bodyPr>
          <a:lstStyle>
            <a:defPPr>
              <a:defRPr lang="ja-JP"/>
            </a:defPPr>
            <a:lvl1pPr marL="171450" indent="-171450" algn="just">
              <a:lnSpc>
                <a:spcPts val="1100"/>
              </a:lnSpc>
              <a:buFont typeface="Arial" panose="020B0604020202020204" pitchFamily="34" charset="0"/>
              <a:buChar char="•"/>
              <a:defRPr sz="1050"/>
            </a:lvl1pPr>
          </a:lstStyle>
          <a:p>
            <a:r>
              <a:rPr lang="ja-JP" altLang="en-US" dirty="0"/>
              <a:t>政治</a:t>
            </a:r>
            <a:r>
              <a:rPr lang="en-US" altLang="ja-JP" dirty="0"/>
              <a:t>, </a:t>
            </a:r>
            <a:r>
              <a:rPr lang="ja-JP" altLang="en-US" dirty="0"/>
              <a:t>法律</a:t>
            </a:r>
            <a:r>
              <a:rPr lang="en-US" altLang="ja-JP" dirty="0"/>
              <a:t>, </a:t>
            </a:r>
            <a:r>
              <a:rPr lang="ja-JP" altLang="en-US" dirty="0"/>
              <a:t>戦略策定</a:t>
            </a:r>
            <a:endParaRPr lang="en-US" altLang="ja-JP" dirty="0"/>
          </a:p>
          <a:p>
            <a:r>
              <a:rPr lang="ja-JP" altLang="en-US" dirty="0"/>
              <a:t>リソースの動員、配置</a:t>
            </a:r>
            <a:endParaRPr lang="en-US" altLang="ja-JP" dirty="0"/>
          </a:p>
          <a:p>
            <a:r>
              <a:rPr lang="ja-JP" altLang="en-US" dirty="0"/>
              <a:t>モニタリング、評価、リサーチ、病院情報システム</a:t>
            </a:r>
            <a:r>
              <a:rPr lang="en-US" altLang="ja-JP" dirty="0"/>
              <a:t>(Hospital information System)</a:t>
            </a:r>
          </a:p>
          <a:p>
            <a:r>
              <a:rPr lang="ja-JP" altLang="en-US" dirty="0"/>
              <a:t>地方や地区に対するトレーニングポサート</a:t>
            </a:r>
            <a:endParaRPr lang="en-US" altLang="ja-JP" dirty="0"/>
          </a:p>
          <a:p>
            <a:r>
              <a:rPr lang="ja-JP" altLang="en-US" dirty="0"/>
              <a:t>他分野との調整、</a:t>
            </a:r>
            <a:r>
              <a:rPr lang="en-US" altLang="ja-JP" dirty="0"/>
              <a:t> </a:t>
            </a:r>
            <a:r>
              <a:rPr lang="ja-JP" altLang="en-US" dirty="0"/>
              <a:t>外部援助</a:t>
            </a:r>
            <a:endParaRPr lang="en-US" altLang="ja-JP" dirty="0"/>
          </a:p>
          <a:p>
            <a:endParaRPr lang="en-US" altLang="ja-JP" dirty="0"/>
          </a:p>
        </p:txBody>
      </p:sp>
      <p:sp>
        <p:nvSpPr>
          <p:cNvPr id="41" name="テキスト ボックス 40"/>
          <p:cNvSpPr txBox="1"/>
          <p:nvPr/>
        </p:nvSpPr>
        <p:spPr>
          <a:xfrm>
            <a:off x="7257256" y="4077072"/>
            <a:ext cx="2312059" cy="504056"/>
          </a:xfrm>
          <a:prstGeom prst="rect">
            <a:avLst/>
          </a:prstGeom>
          <a:noFill/>
        </p:spPr>
        <p:txBody>
          <a:bodyPr wrap="square" lIns="0" tIns="36000" rIns="0" rtlCol="0">
            <a:noAutofit/>
          </a:bodyPr>
          <a:lstStyle>
            <a:defPPr>
              <a:defRPr lang="ja-JP"/>
            </a:defPPr>
            <a:lvl1pPr marL="171450" indent="-171450" algn="just">
              <a:lnSpc>
                <a:spcPts val="1100"/>
              </a:lnSpc>
              <a:buFont typeface="Arial" panose="020B0604020202020204" pitchFamily="34" charset="0"/>
              <a:buChar char="•"/>
              <a:defRPr sz="1050"/>
            </a:lvl1pPr>
          </a:lstStyle>
          <a:p>
            <a:r>
              <a:rPr lang="ja-JP" altLang="en-US" dirty="0"/>
              <a:t>保健省と各地区とのコネクション</a:t>
            </a:r>
            <a:endParaRPr lang="en-US" altLang="ja-JP" dirty="0"/>
          </a:p>
          <a:p>
            <a:r>
              <a:rPr lang="ja-JP" altLang="en-US" dirty="0"/>
              <a:t>健康行政の実施、年次実施計画を踏まえた健康戦略計画</a:t>
            </a:r>
            <a:endParaRPr lang="en-US" altLang="ja-JP" dirty="0"/>
          </a:p>
          <a:p>
            <a:r>
              <a:rPr lang="ja-JP" altLang="en-US" dirty="0"/>
              <a:t>機器流通や活用可能なリソースの効果的な利用に関する保証</a:t>
            </a:r>
            <a:endParaRPr lang="en-US" altLang="ja-JP" dirty="0"/>
          </a:p>
          <a:p>
            <a:r>
              <a:rPr lang="ja-JP" altLang="en-US" dirty="0"/>
              <a:t>各地区の発展サポート（材料や装置、運現職教育や調整）</a:t>
            </a:r>
            <a:endParaRPr lang="en-US" altLang="ja-JP" dirty="0"/>
          </a:p>
        </p:txBody>
      </p:sp>
      <p:sp>
        <p:nvSpPr>
          <p:cNvPr id="42" name="テキスト ボックス 41"/>
          <p:cNvSpPr txBox="1"/>
          <p:nvPr/>
        </p:nvSpPr>
        <p:spPr>
          <a:xfrm>
            <a:off x="219593" y="4517213"/>
            <a:ext cx="3293247" cy="504056"/>
          </a:xfrm>
          <a:prstGeom prst="rect">
            <a:avLst/>
          </a:prstGeom>
          <a:noFill/>
        </p:spPr>
        <p:txBody>
          <a:bodyPr wrap="square" lIns="0" tIns="36000" rIns="0" rtlCol="0">
            <a:noAutofit/>
          </a:bodyPr>
          <a:lstStyle/>
          <a:p>
            <a:pPr marL="171450" indent="-171450" algn="just">
              <a:lnSpc>
                <a:spcPts val="1100"/>
              </a:lnSpc>
              <a:buFont typeface="Arial" panose="020B0604020202020204" pitchFamily="34" charset="0"/>
              <a:buChar char="•"/>
            </a:pPr>
            <a:r>
              <a:rPr lang="ja-JP" altLang="en-US" sz="1000" dirty="0"/>
              <a:t>別個かつ代替補完的なヘルスケア</a:t>
            </a:r>
            <a:endParaRPr lang="en-US" altLang="ja-JP" sz="1000" dirty="0"/>
          </a:p>
          <a:p>
            <a:pPr marL="171450" indent="-171450" algn="just">
              <a:lnSpc>
                <a:spcPts val="1100"/>
              </a:lnSpc>
              <a:buFont typeface="Arial" panose="020B0604020202020204" pitchFamily="34" charset="0"/>
              <a:buChar char="•"/>
            </a:pPr>
            <a:r>
              <a:rPr lang="ja-JP" altLang="en-US" sz="1000" dirty="0"/>
              <a:t>専門的なサービス</a:t>
            </a:r>
            <a:endParaRPr lang="en-US" altLang="ja-JP" sz="1000" dirty="0"/>
          </a:p>
          <a:p>
            <a:pPr marL="171450" indent="-171450" algn="just">
              <a:lnSpc>
                <a:spcPts val="1100"/>
              </a:lnSpc>
              <a:buFont typeface="Arial" panose="020B0604020202020204" pitchFamily="34" charset="0"/>
              <a:buChar char="•"/>
            </a:pPr>
            <a:r>
              <a:rPr lang="ja-JP" altLang="en-US" sz="1000" dirty="0"/>
              <a:t>複雑な健康問題に対する対応</a:t>
            </a:r>
            <a:endParaRPr lang="en-US" altLang="ja-JP" sz="1000" dirty="0"/>
          </a:p>
          <a:p>
            <a:pPr marL="171450" indent="-171450" algn="just">
              <a:lnSpc>
                <a:spcPts val="1100"/>
              </a:lnSpc>
              <a:buFont typeface="Arial" panose="020B0604020202020204" pitchFamily="34" charset="0"/>
              <a:buChar char="•"/>
            </a:pPr>
            <a:r>
              <a:rPr lang="ja-JP" altLang="en-US" sz="1000" dirty="0"/>
              <a:t>継続的なケア</a:t>
            </a:r>
            <a:endParaRPr lang="en-US" altLang="ja-JP" sz="1000" dirty="0"/>
          </a:p>
          <a:p>
            <a:pPr marL="171450" indent="-171450" algn="just">
              <a:lnSpc>
                <a:spcPts val="1100"/>
              </a:lnSpc>
              <a:buFont typeface="Arial" panose="020B0604020202020204" pitchFamily="34" charset="0"/>
              <a:buChar char="•"/>
            </a:pPr>
            <a:r>
              <a:rPr lang="ja-JP" altLang="en-US" sz="1000" dirty="0"/>
              <a:t>臨床トレーニング・指導といったヘルスケアサポート</a:t>
            </a:r>
            <a:endParaRPr lang="en-US" altLang="ja-JP" sz="1000" dirty="0"/>
          </a:p>
        </p:txBody>
      </p:sp>
      <p:sp>
        <p:nvSpPr>
          <p:cNvPr id="43" name="テキスト ボックス 42"/>
          <p:cNvSpPr txBox="1"/>
          <p:nvPr/>
        </p:nvSpPr>
        <p:spPr>
          <a:xfrm>
            <a:off x="219593" y="5484864"/>
            <a:ext cx="3293247" cy="504056"/>
          </a:xfrm>
          <a:prstGeom prst="rect">
            <a:avLst/>
          </a:prstGeom>
          <a:noFill/>
        </p:spPr>
        <p:txBody>
          <a:bodyPr wrap="square" lIns="0" tIns="36000" rIns="0" rtlCol="0">
            <a:noAutofit/>
          </a:bodyPr>
          <a:lstStyle/>
          <a:p>
            <a:pPr marL="171450" indent="-171450" algn="just">
              <a:lnSpc>
                <a:spcPts val="1100"/>
              </a:lnSpc>
              <a:buFont typeface="Arial" panose="020B0604020202020204" pitchFamily="34" charset="0"/>
              <a:buChar char="•"/>
            </a:pPr>
            <a:r>
              <a:rPr lang="ja-JP" altLang="en-US" sz="1000" dirty="0"/>
              <a:t>コミュニティの参加の促進</a:t>
            </a:r>
            <a:endParaRPr lang="en-US" altLang="ja-JP" sz="1000" dirty="0"/>
          </a:p>
          <a:p>
            <a:pPr marL="171450" indent="-171450" algn="just">
              <a:lnSpc>
                <a:spcPts val="1100"/>
              </a:lnSpc>
              <a:buFont typeface="Arial" panose="020B0604020202020204" pitchFamily="34" charset="0"/>
              <a:buChar char="•"/>
            </a:pPr>
            <a:r>
              <a:rPr lang="ja-JP" altLang="en-US" sz="1000" dirty="0"/>
              <a:t>住民の密なコンタクト</a:t>
            </a:r>
            <a:endParaRPr lang="en-US" altLang="ja-JP" sz="1000" dirty="0"/>
          </a:p>
          <a:p>
            <a:pPr marL="171450" indent="-171450" algn="just">
              <a:lnSpc>
                <a:spcPts val="1100"/>
              </a:lnSpc>
              <a:buFont typeface="Arial" panose="020B0604020202020204" pitchFamily="34" charset="0"/>
              <a:buChar char="•"/>
            </a:pPr>
            <a:r>
              <a:rPr lang="ja-JP" altLang="en-US" sz="1000" dirty="0"/>
              <a:t>効果的かつ活用しやすい環境づくり</a:t>
            </a:r>
            <a:endParaRPr lang="en-US" altLang="ja-JP" sz="1000" dirty="0"/>
          </a:p>
          <a:p>
            <a:pPr marL="171450" indent="-171450" algn="just">
              <a:lnSpc>
                <a:spcPts val="1100"/>
              </a:lnSpc>
              <a:buFont typeface="Arial" panose="020B0604020202020204" pitchFamily="34" charset="0"/>
              <a:buChar char="•"/>
            </a:pPr>
            <a:r>
              <a:rPr lang="ja-JP" altLang="en-US" sz="1000" dirty="0"/>
              <a:t>統合的かつ高品質の提供</a:t>
            </a:r>
            <a:endParaRPr lang="en-US" altLang="ja-JP" sz="1000" dirty="0"/>
          </a:p>
          <a:p>
            <a:pPr marL="171450" indent="-171450" algn="just">
              <a:lnSpc>
                <a:spcPts val="1100"/>
              </a:lnSpc>
              <a:buFont typeface="Arial" panose="020B0604020202020204" pitchFamily="34" charset="0"/>
              <a:buChar char="•"/>
            </a:pPr>
            <a:r>
              <a:rPr lang="ja-JP" altLang="en-US" sz="1000" dirty="0"/>
              <a:t>金銭的、地勢的かつ文化的側面からのアクセス性の保証</a:t>
            </a:r>
            <a:endParaRPr lang="en-US" altLang="ja-JP" sz="1000" dirty="0"/>
          </a:p>
        </p:txBody>
      </p:sp>
    </p:spTree>
    <p:extLst>
      <p:ext uri="{BB962C8B-B14F-4D97-AF65-F5344CB8AC3E}">
        <p14:creationId xmlns:p14="http://schemas.microsoft.com/office/powerpoint/2010/main" val="334763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AEB026F-8F25-455B-B43D-443189DA56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7AEB026F-8F25-455B-B43D-443189DA56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nvGraphicFramePr>
        <p:xfrm>
          <a:off x="5205528" y="1152000"/>
          <a:ext cx="4500000" cy="533017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solidFill>
                            <a:schemeClr val="tx1"/>
                          </a:solidFill>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08413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オンライン診療の主要プラットフォーマー</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8929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学会および業界団体</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solidFill>
                            <a:schemeClr val="tx1"/>
                          </a:solidFill>
                        </a:rPr>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solidFill>
                            <a:schemeClr val="tx1"/>
                          </a:solidFill>
                        </a:rPr>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gridSpan="3">
                  <a:txBody>
                    <a:bodyPr/>
                    <a:lstStyle/>
                    <a:p>
                      <a:pPr lvl="0">
                        <a:lnSpc>
                          <a:spcPct val="90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latin typeface="HGP創英角ｺﾞｼｯｸUB" panose="020B0900000000000000" pitchFamily="50" charset="-128"/>
                        </a:rPr>
                        <a:t>医療関連政策の動向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厚生労働省とカンボジア保健省の協力覚書（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solidFill>
                            <a:schemeClr val="tx1"/>
                          </a:solidFill>
                        </a:rPr>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80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graphicFrame>
        <p:nvGraphicFramePr>
          <p:cNvPr id="5" name="表 4"/>
          <p:cNvGraphicFramePr>
            <a:graphicFrameLocks noGrp="1"/>
          </p:cNvGraphicFramePr>
          <p:nvPr/>
        </p:nvGraphicFramePr>
        <p:xfrm>
          <a:off x="200025" y="1152001"/>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98373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040164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1452517"/>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日本企業の動向と評価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cxnSp>
        <p:nvCxnSpPr>
          <p:cNvPr id="9" name="Straight Connector 8">
            <a:extLst>
              <a:ext uri="{FF2B5EF4-FFF2-40B4-BE49-F238E27FC236}">
                <a16:creationId xmlns:a16="http://schemas.microsoft.com/office/drawing/2014/main" id="{289520B2-32A3-4ED1-9D3F-569A0D0703D3}"/>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471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体系化された規制はない。</a:t>
            </a:r>
          </a:p>
        </p:txBody>
      </p:sp>
    </p:spTree>
    <p:extLst>
      <p:ext uri="{BB962C8B-B14F-4D97-AF65-F5344CB8AC3E}">
        <p14:creationId xmlns:p14="http://schemas.microsoft.com/office/powerpoint/2010/main" val="1642795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14804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臨床試験は以下の規制によって管理される：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gn="just">
              <a:lnSpc>
                <a:spcPct val="110000"/>
              </a:lnSpc>
              <a:spcAft>
                <a:spcPts val="200"/>
              </a:spcAft>
              <a:buClr>
                <a:srgbClr val="5F8AC3"/>
              </a:buClr>
              <a:buFont typeface="Courier New" panose="02070309020205020404" pitchFamily="49" charset="0"/>
              <a:buChar char="o"/>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the National Ethics Committee for Health Research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による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Standard Operating Procedures Guidelines (November 2008).</a:t>
            </a:r>
          </a:p>
          <a:p>
            <a:pPr marL="647700" lvl="1" indent="-190500" algn="just">
              <a:lnSpc>
                <a:spcPct val="110000"/>
              </a:lnSpc>
              <a:spcAft>
                <a:spcPts val="200"/>
              </a:spcAft>
              <a:buClr>
                <a:srgbClr val="5F8AC3"/>
              </a:buClr>
              <a:buFont typeface="Courier New" panose="02070309020205020404" pitchFamily="49" charset="0"/>
              <a:buChar char="o"/>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Law on the Management of the Private Professionals in the field of Medicals, Para Medicals and Medical Aid (3 November 2000).</a:t>
            </a:r>
          </a:p>
          <a:p>
            <a:pPr marL="647700" lvl="1" indent="-190500" algn="just">
              <a:lnSpc>
                <a:spcPct val="110000"/>
              </a:lnSpc>
              <a:spcAft>
                <a:spcPts val="200"/>
              </a:spcAft>
              <a:buClr>
                <a:srgbClr val="5F8AC3"/>
              </a:buClr>
              <a:buFont typeface="Courier New" panose="02070309020205020404" pitchFamily="49" charset="0"/>
              <a:buChar char="o"/>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Sub Decree No. 61 on The Code of Medical Ethics (28 August 2003)</a:t>
            </a:r>
          </a:p>
        </p:txBody>
      </p:sp>
      <p:sp>
        <p:nvSpPr>
          <p:cNvPr id="6" name="テキスト ボックス 57">
            <a:extLst>
              <a:ext uri="{FF2B5EF4-FFF2-40B4-BE49-F238E27FC236}">
                <a16:creationId xmlns:a16="http://schemas.microsoft.com/office/drawing/2014/main" id="{4D2D68CF-CC5F-3652-B583-9CA2445BB731}"/>
              </a:ext>
            </a:extLst>
          </p:cNvPr>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（出所）</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GHS Index</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Euro Cham Cambodia</a:t>
            </a:r>
          </a:p>
        </p:txBody>
      </p:sp>
    </p:spTree>
    <p:extLst>
      <p:ext uri="{BB962C8B-B14F-4D97-AF65-F5344CB8AC3E}">
        <p14:creationId xmlns:p14="http://schemas.microsoft.com/office/powerpoint/2010/main" val="1219330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extLst>
              <p:ext uri="{D42A27DB-BD31-4B8C-83A1-F6EECF244321}">
                <p14:modId xmlns:p14="http://schemas.microsoft.com/office/powerpoint/2010/main" val="139565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カンボジア／医療関連／制度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224080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月現在、カンボジアには個人情報保護に関する一般的な法律はない。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月に施行する「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コマース法」では、不正アクセスや電子システム上での個人情報保護など、個人の行為もその対象に含む一般的事項を広く定めており、電子システム上の個人情報については保有者に情報保護対策が義務付けら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ただし、具体的に求められる事項は明確でなく、「他人の個人情報を保有する者は、個人情報を漏洩などから保護するために、あらゆる合理的な措置をとらなければならない」とのみされている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mn-ea"/>
              </a:rPr>
              <a:t>現在、既存の法律において、データサーバーの置き場に関する規制は確認できていない。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ONE ASIA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「カンボジアにおける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年度新法・法改正アップデート」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34554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3CB1F-95F5-170E-01E7-DA218C02C95E}"/>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590F80E-E024-A679-2128-7C6A9191AA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73DC48C-E88E-67E7-3F98-4BCB31CFF29B}"/>
              </a:ext>
            </a:extLst>
          </p:cNvPr>
          <p:cNvSpPr>
            <a:spLocks noGrp="1"/>
          </p:cNvSpPr>
          <p:nvPr>
            <p:ph type="title"/>
          </p:nvPr>
        </p:nvSpPr>
        <p:spPr/>
        <p:txBody>
          <a:bodyPr vert="horz"/>
          <a:lstStyle/>
          <a:p>
            <a:r>
              <a:rPr lang="ja-JP" altLang="en-US" dirty="0"/>
              <a:t>カンボジア／医療関連／制度</a:t>
            </a:r>
            <a:endParaRPr kumimoji="1" lang="en-US" dirty="0"/>
          </a:p>
        </p:txBody>
      </p:sp>
      <p:sp>
        <p:nvSpPr>
          <p:cNvPr id="3" name="Text Placeholder 2">
            <a:extLst>
              <a:ext uri="{FF2B5EF4-FFF2-40B4-BE49-F238E27FC236}">
                <a16:creationId xmlns:a16="http://schemas.microsoft.com/office/drawing/2014/main" id="{68D36E40-3EC8-359B-FAC6-41855522BA04}"/>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7837EF3F-F81D-A365-C699-31E3EA115680}"/>
              </a:ext>
            </a:extLst>
          </p:cNvPr>
          <p:cNvSpPr txBox="1"/>
          <p:nvPr/>
        </p:nvSpPr>
        <p:spPr>
          <a:xfrm>
            <a:off x="200472" y="1124744"/>
            <a:ext cx="9505056" cy="716286"/>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zh-TW" sz="1400" b="1" dirty="0">
                <a:latin typeface="Arial" panose="020B0604020202020204" pitchFamily="34" charset="0"/>
                <a:ea typeface="ＭＳ Ｐゴシック" panose="020B0600070205080204" pitchFamily="50" charset="-128"/>
                <a:cs typeface="Arial" panose="020B0604020202020204" pitchFamily="34" charset="0"/>
              </a:rPr>
              <a:t>2025</a:t>
            </a: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年個人情報保護法案</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年に、個人データを透明性、責任、倫理性を持って処理するための原則、規則、メカニズムを確立するための個人データ保護法の草案を発表した。</a:t>
            </a:r>
          </a:p>
        </p:txBody>
      </p:sp>
      <p:sp>
        <p:nvSpPr>
          <p:cNvPr id="9" name="テキスト ボックス 14">
            <a:extLst>
              <a:ext uri="{FF2B5EF4-FFF2-40B4-BE49-F238E27FC236}">
                <a16:creationId xmlns:a16="http://schemas.microsoft.com/office/drawing/2014/main" id="{1D1C3924-2068-944F-FDAE-A1CE97882175}"/>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Open Development Cambodia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Privacy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Iuris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4" name="表 8">
            <a:extLst>
              <a:ext uri="{FF2B5EF4-FFF2-40B4-BE49-F238E27FC236}">
                <a16:creationId xmlns:a16="http://schemas.microsoft.com/office/drawing/2014/main" id="{9C88FC2A-FDCF-8D1B-51E2-72B6E0DDC98A}"/>
              </a:ext>
            </a:extLst>
          </p:cNvPr>
          <p:cNvGraphicFramePr>
            <a:graphicFrameLocks noGrp="1"/>
          </p:cNvGraphicFramePr>
          <p:nvPr>
            <p:extLst>
              <p:ext uri="{D42A27DB-BD31-4B8C-83A1-F6EECF244321}">
                <p14:modId xmlns:p14="http://schemas.microsoft.com/office/powerpoint/2010/main" val="4208496427"/>
              </p:ext>
            </p:extLst>
          </p:nvPr>
        </p:nvGraphicFramePr>
        <p:xfrm>
          <a:off x="199577" y="2024224"/>
          <a:ext cx="9505950" cy="4392168"/>
        </p:xfrm>
        <a:graphic>
          <a:graphicData uri="http://schemas.openxmlformats.org/drawingml/2006/table">
            <a:tbl>
              <a:tblPr firstRow="1" bandRow="1">
                <a:tableStyleId>{5C22544A-7EE6-4342-B048-85BDC9FD1C3A}</a:tableStyleId>
              </a:tblPr>
              <a:tblGrid>
                <a:gridCol w="1585071">
                  <a:extLst>
                    <a:ext uri="{9D8B030D-6E8A-4147-A177-3AD203B41FA5}">
                      <a16:colId xmlns:a16="http://schemas.microsoft.com/office/drawing/2014/main" val="20000"/>
                    </a:ext>
                  </a:extLst>
                </a:gridCol>
                <a:gridCol w="7920879">
                  <a:extLst>
                    <a:ext uri="{9D8B030D-6E8A-4147-A177-3AD203B41FA5}">
                      <a16:colId xmlns:a16="http://schemas.microsoft.com/office/drawing/2014/main" val="20001"/>
                    </a:ext>
                  </a:extLst>
                </a:gridCol>
              </a:tblGrid>
              <a:tr h="216024">
                <a:tc>
                  <a:txBody>
                    <a:bodyPr/>
                    <a:lstStyle/>
                    <a:p>
                      <a:pPr algn="l"/>
                      <a:r>
                        <a:rPr lang="ja" sz="1100" dirty="0"/>
                        <a:t>規定</a:t>
                      </a:r>
                    </a:p>
                  </a:txBody>
                  <a:tcPr marT="27432" marB="27432"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l"/>
                      <a:r>
                        <a:rPr lang="ja" sz="1100" dirty="0"/>
                        <a:t>説明</a:t>
                      </a:r>
                    </a:p>
                  </a:txBody>
                  <a:tcPr marT="27432" marB="27432"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57200">
                <a:tc>
                  <a:txBody>
                    <a:bodyPr/>
                    <a:lstStyle/>
                    <a:p>
                      <a:pPr algn="l"/>
                      <a:r>
                        <a:rPr lang="ja" sz="1000" dirty="0"/>
                        <a:t>目的</a:t>
                      </a:r>
                    </a:p>
                  </a:txBody>
                  <a:tcPr marT="27432" marB="27432"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lgn="l">
                        <a:buFont typeface="Courier New" panose="02070309020205020404" pitchFamily="49" charset="0"/>
                        <a:buChar char="o"/>
                      </a:pPr>
                      <a:r>
                        <a:rPr lang="ja" sz="1000" dirty="0"/>
                        <a:t>データ主体の権利を保護し、経済発展を支援するために、個人データの処理を責任を持って、透明性を持って、倫理的に規制す</a:t>
                      </a:r>
                      <a:r>
                        <a:rPr lang="ja-JP" altLang="en-US" sz="1000" dirty="0"/>
                        <a:t>る</a:t>
                      </a:r>
                      <a:r>
                        <a:rPr lang="ja" sz="1000" dirty="0"/>
                        <a:t>。</a:t>
                      </a:r>
                    </a:p>
                  </a:txBody>
                  <a:tcPr marT="27432" marB="27432"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57200">
                <a:tc>
                  <a:txBody>
                    <a:bodyPr/>
                    <a:lstStyle/>
                    <a:p>
                      <a:pPr algn="l"/>
                      <a:r>
                        <a:rPr lang="ja" sz="1000" dirty="0"/>
                        <a:t>個人データの処理</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80975" indent="-180975" algn="l">
                        <a:buFont typeface="Courier New" panose="02070309020205020404" pitchFamily="49" charset="0"/>
                        <a:buChar char="o"/>
                      </a:pPr>
                      <a:r>
                        <a:rPr lang="ja" sz="1000" dirty="0"/>
                        <a:t>データの処理は、同意、契約の履行、法的義務、重要な利益の保護、公共の利益、または正当な利益のいずれかに基づく場合にのみ行われ</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76183953"/>
                  </a:ext>
                </a:extLst>
              </a:tr>
              <a:tr h="457200">
                <a:tc>
                  <a:txBody>
                    <a:bodyPr/>
                    <a:lstStyle/>
                    <a:p>
                      <a:r>
                        <a:rPr lang="ja" sz="1000" dirty="0"/>
                        <a:t>データ主体の同意</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80975" indent="-180975">
                        <a:buFont typeface="Courier New" panose="02070309020205020404" pitchFamily="49" charset="0"/>
                        <a:buChar char="o"/>
                      </a:pPr>
                      <a:r>
                        <a:rPr lang="ja" sz="1000" dirty="0"/>
                        <a:t>同意は明示的かつ情報に基づいたもので、処理前に与えられている必要があり、目的が含まれている必要があ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69848383"/>
                  </a:ext>
                </a:extLst>
              </a:tr>
              <a:tr h="457200">
                <a:tc>
                  <a:txBody>
                    <a:bodyPr/>
                    <a:lstStyle/>
                    <a:p>
                      <a:r>
                        <a:rPr lang="ja" sz="1000" dirty="0"/>
                        <a:t>データ管理者の義務</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80975" indent="-180975">
                        <a:buFont typeface="Courier New" panose="02070309020205020404" pitchFamily="49" charset="0"/>
                        <a:buChar char="o"/>
                      </a:pPr>
                      <a:r>
                        <a:rPr lang="ja" sz="1000" dirty="0"/>
                        <a:t>データ管理者は、必要なセキュリティ対策を講じ、処理が特定の目的に限定されることを確保することにより、個人データを保護するための適切な措置を講じなければならない。これらの措置は、収集されるデータの量、処理範囲、保存期間、および個人データへのアクセス可能性を定めるものとする。</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55424656"/>
                  </a:ext>
                </a:extLst>
              </a:tr>
              <a:tr h="457200">
                <a:tc>
                  <a:txBody>
                    <a:bodyPr/>
                    <a:lstStyle/>
                    <a:p>
                      <a:r>
                        <a:rPr lang="ja" sz="1000" dirty="0"/>
                        <a:t>個人データ影響評価</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000" dirty="0"/>
                        <a:t>個人データの処理がデータ主体またはその他の自然人の権利と自由に高いリスクをもたらす可能性があると判断された場合、データ管理者は個人データ影響評価を実施する必要があ</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9786139"/>
                  </a:ext>
                </a:extLst>
              </a:tr>
              <a:tr h="457200">
                <a:tc>
                  <a:txBody>
                    <a:bodyPr/>
                    <a:lstStyle/>
                    <a:p>
                      <a:r>
                        <a:rPr lang="ja" sz="1000" dirty="0"/>
                        <a:t>個人データ処理のセキュリティ</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000" dirty="0"/>
                        <a:t>データ管理者は、個人データ処理のセキュリティを確保し、データへの不正アクセスを防止するための技術的および組織的な対策を実施するものと</a:t>
                      </a:r>
                      <a:r>
                        <a:rPr lang="ja-JP" altLang="en-US" sz="1000" dirty="0"/>
                        <a:t>する</a:t>
                      </a:r>
                      <a:r>
                        <a:rPr lang="ja" sz="1000" dirty="0"/>
                        <a:t>。</a:t>
                      </a:r>
                      <a:endParaRPr lang="en-US" sz="1000" dirty="0">
                        <a:highlight>
                          <a:srgbClr val="FF0000"/>
                        </a:highlight>
                      </a:endParaRP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68548459"/>
                  </a:ext>
                </a:extLst>
              </a:tr>
              <a:tr h="457200">
                <a:tc>
                  <a:txBody>
                    <a:bodyPr/>
                    <a:lstStyle/>
                    <a:p>
                      <a:r>
                        <a:rPr lang="ja" sz="1000" dirty="0"/>
                        <a:t>データ侵害通知</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000" dirty="0"/>
                        <a:t>データ管理者は、一定の例外を除き、権利/自由に対するリスクが存在する場合、72 時間以内に規制当局に違反通知を通知し、データ主体に通知するものとす</a:t>
                      </a:r>
                      <a:r>
                        <a:rPr lang="ja-JP" altLang="en-US" sz="1000" dirty="0"/>
                        <a:t>る</a:t>
                      </a:r>
                      <a:r>
                        <a:rPr lang="ja" sz="1000" dirty="0"/>
                        <a:t>。</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42952788"/>
                  </a:ext>
                </a:extLst>
              </a:tr>
              <a:tr h="457200">
                <a:tc>
                  <a:txBody>
                    <a:bodyPr/>
                    <a:lstStyle/>
                    <a:p>
                      <a:r>
                        <a:rPr lang="ja" sz="1000" dirty="0"/>
                        <a:t>国境を越えたデータ転送</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000" dirty="0"/>
                        <a:t>データ管理者は、郵政電気通信省の許可を得た場合、適切な保護措置が講じられていると評価された場合、または法律で定められた特定の状況により移転が正当化される場合を除き、個人データをカンボジア王国外に移転してはならない。</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39809403"/>
                  </a:ext>
                </a:extLst>
              </a:tr>
              <a:tr h="457200">
                <a:tc>
                  <a:txBody>
                    <a:bodyPr/>
                    <a:lstStyle/>
                    <a:p>
                      <a:r>
                        <a:rPr lang="ja" sz="1000" dirty="0"/>
                        <a:t>個人データ保護責任者</a:t>
                      </a:r>
                    </a:p>
                  </a:txBody>
                  <a:tcPr marT="27432" marB="27432"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000" dirty="0"/>
                        <a:t>データ管理者は、本法律で規定されている個人データ処理の遵守を監視する責任を負う個人データ保護責任者を任命するものとする。</a:t>
                      </a:r>
                    </a:p>
                  </a:txBody>
                  <a:tcPr marT="27432" marB="27432"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6565231"/>
                  </a:ext>
                </a:extLst>
              </a:tr>
            </a:tbl>
          </a:graphicData>
        </a:graphic>
      </p:graphicFrame>
    </p:spTree>
    <p:extLst>
      <p:ext uri="{BB962C8B-B14F-4D97-AF65-F5344CB8AC3E}">
        <p14:creationId xmlns:p14="http://schemas.microsoft.com/office/powerpoint/2010/main" val="875544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912B1-3CF5-ACE5-B7D6-83AF8BEA6693}"/>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AFC8B0B-D90B-0342-1EC6-A3901FD726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7590F80E-E024-A679-2128-7C6A9191AA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8244FD-568C-D1ED-DE50-AF765E889088}"/>
              </a:ext>
            </a:extLst>
          </p:cNvPr>
          <p:cNvSpPr>
            <a:spLocks noGrp="1"/>
          </p:cNvSpPr>
          <p:nvPr>
            <p:ph type="title"/>
          </p:nvPr>
        </p:nvSpPr>
        <p:spPr/>
        <p:txBody>
          <a:bodyPr vert="horz"/>
          <a:lstStyle/>
          <a:p>
            <a:r>
              <a:rPr lang="ja-JP" altLang="en-US" dirty="0"/>
              <a:t>カンボジア／医療関連／制度</a:t>
            </a:r>
            <a:endParaRPr kumimoji="1" lang="en-US" dirty="0"/>
          </a:p>
        </p:txBody>
      </p:sp>
      <p:sp>
        <p:nvSpPr>
          <p:cNvPr id="3" name="Text Placeholder 2">
            <a:extLst>
              <a:ext uri="{FF2B5EF4-FFF2-40B4-BE49-F238E27FC236}">
                <a16:creationId xmlns:a16="http://schemas.microsoft.com/office/drawing/2014/main" id="{C3A14EE3-F4FF-0B31-27FB-7D2B8098B170}"/>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E5A57DF6-163C-18FE-760F-F79F1F875DB1}"/>
              </a:ext>
            </a:extLst>
          </p:cNvPr>
          <p:cNvSpPr txBox="1"/>
          <p:nvPr/>
        </p:nvSpPr>
        <p:spPr>
          <a:xfrm>
            <a:off x="200472" y="1124744"/>
            <a:ext cx="950505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年個人データ保護法案：データの分類</a:t>
            </a:r>
          </a:p>
        </p:txBody>
      </p:sp>
      <p:sp>
        <p:nvSpPr>
          <p:cNvPr id="9" name="テキスト ボックス 14">
            <a:extLst>
              <a:ext uri="{FF2B5EF4-FFF2-40B4-BE49-F238E27FC236}">
                <a16:creationId xmlns:a16="http://schemas.microsoft.com/office/drawing/2014/main" id="{369A967A-457E-9D10-3F3D-F0D2F57E36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Open Development Cambodia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Privacy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Iuris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5" name="Group 4">
            <a:extLst>
              <a:ext uri="{FF2B5EF4-FFF2-40B4-BE49-F238E27FC236}">
                <a16:creationId xmlns:a16="http://schemas.microsoft.com/office/drawing/2014/main" id="{5FDC0B16-3C92-1551-19DE-64A6AA14CF9E}"/>
              </a:ext>
            </a:extLst>
          </p:cNvPr>
          <p:cNvGrpSpPr/>
          <p:nvPr/>
        </p:nvGrpSpPr>
        <p:grpSpPr>
          <a:xfrm>
            <a:off x="5248083" y="1939978"/>
            <a:ext cx="4432044" cy="2517394"/>
            <a:chOff x="210900" y="3933056"/>
            <a:chExt cx="2509852" cy="2902377"/>
          </a:xfrm>
        </p:grpSpPr>
        <p:sp>
          <p:nvSpPr>
            <p:cNvPr id="8" name="Rectangle: Rounded Corners 7">
              <a:extLst>
                <a:ext uri="{FF2B5EF4-FFF2-40B4-BE49-F238E27FC236}">
                  <a16:creationId xmlns:a16="http://schemas.microsoft.com/office/drawing/2014/main" id="{A7F77FAF-7C38-323F-E67A-C053100AD0EE}"/>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0" name="TextBox 9">
              <a:extLst>
                <a:ext uri="{FF2B5EF4-FFF2-40B4-BE49-F238E27FC236}">
                  <a16:creationId xmlns:a16="http://schemas.microsoft.com/office/drawing/2014/main" id="{66576E50-EE34-25B9-293D-DAD26B321CB5}"/>
                </a:ext>
              </a:extLst>
            </p:cNvPr>
            <p:cNvSpPr txBox="1"/>
            <p:nvPr/>
          </p:nvSpPr>
          <p:spPr>
            <a:xfrm>
              <a:off x="210900" y="3937818"/>
              <a:ext cx="2509852" cy="37687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400" b="1" i="0" u="sng" strike="noStrike" kern="1200" cap="none" spc="0" normalizeH="0" baseline="0" noProof="0" dirty="0">
                  <a:ln>
                    <a:noFill/>
                  </a:ln>
                  <a:solidFill>
                    <a:srgbClr val="000000"/>
                  </a:solidFill>
                  <a:effectLst/>
                  <a:uLnTx/>
                  <a:uFillTx/>
                  <a:latin typeface="Yu Gothic UI"/>
                  <a:ea typeface="Yu Gothic UI"/>
                  <a:cs typeface="+mn-cs"/>
                </a:rPr>
                <a:t>機密性の高い個人データ</a:t>
              </a:r>
            </a:p>
          </p:txBody>
        </p:sp>
        <p:sp>
          <p:nvSpPr>
            <p:cNvPr id="11" name="TextBox 10">
              <a:extLst>
                <a:ext uri="{FF2B5EF4-FFF2-40B4-BE49-F238E27FC236}">
                  <a16:creationId xmlns:a16="http://schemas.microsoft.com/office/drawing/2014/main" id="{D562D753-F742-7D62-04AB-2E66BDFF85C8}"/>
                </a:ext>
              </a:extLst>
            </p:cNvPr>
            <p:cNvSpPr txBox="1"/>
            <p:nvPr/>
          </p:nvSpPr>
          <p:spPr>
            <a:xfrm>
              <a:off x="210900" y="4480079"/>
              <a:ext cx="2509852" cy="2331995"/>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個人データを指します。</a:t>
              </a:r>
            </a:p>
            <a:p>
              <a:pPr marL="268288"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人種的起源</a:t>
              </a:r>
            </a:p>
            <a:p>
              <a:pPr marL="268288"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政治的意見</a:t>
              </a:r>
            </a:p>
            <a:p>
              <a:pPr marL="268288"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lang="ja" sz="1200" dirty="0">
                  <a:solidFill>
                    <a:srgbClr val="000000"/>
                  </a:solidFill>
                  <a:latin typeface="Yu Gothic UI"/>
                  <a:ea typeface="Yu Gothic UI"/>
                </a:rPr>
                <a:t>宗教</a:t>
              </a: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的または哲学的信念、または労働組合への加入</a:t>
              </a:r>
            </a:p>
            <a:p>
              <a:pPr marL="268288"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生体認証データ</a:t>
              </a:r>
            </a:p>
            <a:p>
              <a:pPr marL="268288"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遺伝子データ</a:t>
              </a:r>
            </a:p>
            <a:p>
              <a:pPr marL="268288"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自然人の性生活または性的指向に関する</a:t>
              </a:r>
              <a:r>
                <a:rPr lang="ja" sz="1200" dirty="0">
                  <a:solidFill>
                    <a:srgbClr val="000000"/>
                  </a:solidFill>
                  <a:latin typeface="Yu Gothic UI"/>
                  <a:ea typeface="Yu Gothic UI"/>
                </a:rPr>
                <a:t>データ</a:t>
              </a:r>
            </a:p>
            <a:p>
              <a:pPr marL="268288" indent="-88900">
                <a:lnSpc>
                  <a:spcPct val="120000"/>
                </a:lnSpc>
                <a:spcBef>
                  <a:spcPts val="200"/>
                </a:spcBef>
                <a:buFont typeface="Arial" panose="020B0604020202020204" pitchFamily="34" charset="0"/>
                <a:buChar char="•"/>
                <a:defRPr/>
              </a:pPr>
              <a:r>
                <a:rPr lang="ja" sz="1200" dirty="0">
                  <a:solidFill>
                    <a:srgbClr val="000000"/>
                  </a:solidFill>
                  <a:latin typeface="Yu Gothic UI" panose="020B0500000000000000" pitchFamily="50" charset="-128"/>
                  <a:ea typeface="Yu Gothic UI" panose="020B0500000000000000" pitchFamily="50" charset="-128"/>
                </a:rPr>
                <a:t>健康データ</a:t>
              </a:r>
            </a:p>
          </p:txBody>
        </p:sp>
      </p:grpSp>
      <p:grpSp>
        <p:nvGrpSpPr>
          <p:cNvPr id="12" name="Group 11">
            <a:extLst>
              <a:ext uri="{FF2B5EF4-FFF2-40B4-BE49-F238E27FC236}">
                <a16:creationId xmlns:a16="http://schemas.microsoft.com/office/drawing/2014/main" id="{322BC56D-2CC1-1FA2-B279-C3CA33176C4D}"/>
              </a:ext>
            </a:extLst>
          </p:cNvPr>
          <p:cNvGrpSpPr/>
          <p:nvPr/>
        </p:nvGrpSpPr>
        <p:grpSpPr>
          <a:xfrm>
            <a:off x="200025" y="1939978"/>
            <a:ext cx="4432044" cy="2517394"/>
            <a:chOff x="210900" y="3933056"/>
            <a:chExt cx="2509852" cy="2902377"/>
          </a:xfrm>
        </p:grpSpPr>
        <p:sp>
          <p:nvSpPr>
            <p:cNvPr id="13" name="Rectangle: Rounded Corners 12">
              <a:extLst>
                <a:ext uri="{FF2B5EF4-FFF2-40B4-BE49-F238E27FC236}">
                  <a16:creationId xmlns:a16="http://schemas.microsoft.com/office/drawing/2014/main" id="{8B609E75-ADE9-EE5D-B115-256F4793A153}"/>
                </a:ext>
              </a:extLst>
            </p:cNvPr>
            <p:cNvSpPr/>
            <p:nvPr/>
          </p:nvSpPr>
          <p:spPr>
            <a:xfrm>
              <a:off x="210900" y="3933056"/>
              <a:ext cx="2509852" cy="2902377"/>
            </a:xfrm>
            <a:prstGeom prst="roundRec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4" name="TextBox 13">
              <a:extLst>
                <a:ext uri="{FF2B5EF4-FFF2-40B4-BE49-F238E27FC236}">
                  <a16:creationId xmlns:a16="http://schemas.microsoft.com/office/drawing/2014/main" id="{67E6DD5C-20B6-7A09-A36B-00E90979F810}"/>
                </a:ext>
              </a:extLst>
            </p:cNvPr>
            <p:cNvSpPr txBox="1"/>
            <p:nvPr/>
          </p:nvSpPr>
          <p:spPr>
            <a:xfrm>
              <a:off x="210900" y="3937818"/>
              <a:ext cx="2509852" cy="37687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 sz="1400" b="1" i="0" u="sng" strike="noStrike" kern="1200" cap="none" spc="0" normalizeH="0" baseline="0" noProof="0" dirty="0">
                  <a:ln>
                    <a:noFill/>
                  </a:ln>
                  <a:solidFill>
                    <a:srgbClr val="000000"/>
                  </a:solidFill>
                  <a:effectLst/>
                  <a:uLnTx/>
                  <a:uFillTx/>
                  <a:latin typeface="Yu Gothic UI"/>
                  <a:ea typeface="Yu Gothic UI"/>
                  <a:cs typeface="+mn-cs"/>
                </a:rPr>
                <a:t>個人データ</a:t>
              </a:r>
            </a:p>
          </p:txBody>
        </p:sp>
        <p:sp>
          <p:nvSpPr>
            <p:cNvPr id="15" name="TextBox 14">
              <a:extLst>
                <a:ext uri="{FF2B5EF4-FFF2-40B4-BE49-F238E27FC236}">
                  <a16:creationId xmlns:a16="http://schemas.microsoft.com/office/drawing/2014/main" id="{E6CB527A-1EFA-8394-FA26-C870C04D54F8}"/>
                </a:ext>
              </a:extLst>
            </p:cNvPr>
            <p:cNvSpPr txBox="1"/>
            <p:nvPr/>
          </p:nvSpPr>
          <p:spPr>
            <a:xfrm>
              <a:off x="210900" y="4407552"/>
              <a:ext cx="2509852" cy="1989422"/>
            </a:xfrm>
            <a:prstGeom prst="rect">
              <a:avLst/>
            </a:prstGeom>
            <a:noFill/>
          </p:spPr>
          <p:txBody>
            <a:bodyPr wrap="square" rtlCol="0">
              <a:spAutoFit/>
            </a:bodyPr>
            <a:lstStyle/>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sz="1200" b="0" i="0" u="none" strike="noStrike" kern="1200" cap="none" spc="0" normalizeH="0" baseline="0" noProof="0" dirty="0">
                  <a:ln>
                    <a:noFill/>
                  </a:ln>
                  <a:solidFill>
                    <a:srgbClr val="000000"/>
                  </a:solidFill>
                  <a:effectLst/>
                  <a:uLnTx/>
                  <a:uFillTx/>
                  <a:latin typeface="Yu Gothic UI"/>
                  <a:ea typeface="Yu Gothic UI"/>
                  <a:cs typeface="+mn-cs"/>
                </a:rPr>
                <a:t>特定されている、または合理的に特定できる自然人に関する情報</a:t>
              </a:r>
            </a:p>
            <a:p>
              <a:pPr marL="171450" marR="0" lvl="0" indent="-171450" algn="l" defTabSz="914400" rtl="0" eaLnBrk="1" fontAlgn="auto" latinLnBrk="0" hangingPunct="1">
                <a:lnSpc>
                  <a:spcPct val="120000"/>
                </a:lnSpc>
                <a:spcBef>
                  <a:spcPts val="200"/>
                </a:spcBef>
                <a:spcAft>
                  <a:spcPts val="0"/>
                </a:spcAft>
                <a:buClrTx/>
                <a:buSzTx/>
                <a:buFont typeface="Courier New" panose="02070309020205020404" pitchFamily="49" charset="0"/>
                <a:buChar char="o"/>
                <a:tabLst/>
                <a:defRPr/>
              </a:pPr>
              <a:r>
                <a:rPr kumimoji="1" lang="ja" sz="1200" i="0" u="none" strike="noStrike" kern="1200" cap="none" spc="0" normalizeH="0" baseline="0" noProof="0" dirty="0">
                  <a:ln>
                    <a:noFill/>
                  </a:ln>
                  <a:solidFill>
                    <a:srgbClr val="000000"/>
                  </a:solidFill>
                  <a:effectLst/>
                  <a:uLnTx/>
                  <a:uFillTx/>
                  <a:latin typeface="Yu Gothic UI"/>
                  <a:ea typeface="Yu Gothic UI"/>
                  <a:cs typeface="+mn-cs"/>
                </a:rPr>
                <a:t>自然人に関する情報には以下が含まれ</a:t>
              </a:r>
              <a:r>
                <a:rPr lang="ja-JP" altLang="en-US" sz="1200" dirty="0">
                  <a:solidFill>
                    <a:srgbClr val="000000"/>
                  </a:solidFill>
                  <a:latin typeface="Yu Gothic UI"/>
                  <a:ea typeface="Yu Gothic UI"/>
                </a:rPr>
                <a:t>る</a:t>
              </a:r>
              <a:r>
                <a:rPr lang="ja" sz="1200" dirty="0">
                  <a:solidFill>
                    <a:srgbClr val="000000"/>
                  </a:solidFill>
                  <a:latin typeface="Yu Gothic UI"/>
                  <a:ea typeface="Yu Gothic UI"/>
                </a:rPr>
                <a:t>。</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i="0" u="none" strike="noStrike" kern="1200" cap="none" spc="0" normalizeH="0" baseline="0" noProof="0" dirty="0">
                  <a:ln>
                    <a:noFill/>
                  </a:ln>
                  <a:solidFill>
                    <a:srgbClr val="000000"/>
                  </a:solidFill>
                  <a:effectLst/>
                  <a:uLnTx/>
                  <a:uFillTx/>
                  <a:latin typeface="Yu Gothic UI"/>
                  <a:ea typeface="Yu Gothic UI"/>
                  <a:cs typeface="+mn-cs"/>
                </a:rPr>
                <a:t>識別子（名前、識別番号、位置データ）</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i="0" u="none" strike="noStrike" kern="1200" cap="none" spc="0" normalizeH="0" baseline="0" noProof="0" dirty="0">
                  <a:ln>
                    <a:noFill/>
                  </a:ln>
                  <a:solidFill>
                    <a:srgbClr val="000000"/>
                  </a:solidFill>
                  <a:effectLst/>
                  <a:uLnTx/>
                  <a:uFillTx/>
                  <a:latin typeface="Yu Gothic UI"/>
                  <a:ea typeface="Yu Gothic UI"/>
                  <a:cs typeface="+mn-cs"/>
                </a:rPr>
                <a:t>オンライン識別子（IPアドレス、メールアドレス、アカウント名）</a:t>
              </a:r>
            </a:p>
            <a:p>
              <a:pPr marL="266700" marR="0" lvl="0" indent="-88900" algn="l" defTabSz="914400" rtl="0" eaLnBrk="1" fontAlgn="auto" latinLnBrk="0" hangingPunct="1">
                <a:lnSpc>
                  <a:spcPct val="120000"/>
                </a:lnSpc>
                <a:spcBef>
                  <a:spcPts val="200"/>
                </a:spcBef>
                <a:spcAft>
                  <a:spcPts val="0"/>
                </a:spcAft>
                <a:buClrTx/>
                <a:buSzTx/>
                <a:buFont typeface="Arial" panose="020B0604020202020204" pitchFamily="34" charset="0"/>
                <a:buChar char="•"/>
                <a:tabLst/>
                <a:defRPr/>
              </a:pPr>
              <a:r>
                <a:rPr kumimoji="1" lang="ja" sz="1200" i="0" u="none" strike="noStrike" kern="1200" cap="none" spc="0" normalizeH="0" baseline="0" noProof="0" dirty="0">
                  <a:ln>
                    <a:noFill/>
                  </a:ln>
                  <a:solidFill>
                    <a:srgbClr val="000000"/>
                  </a:solidFill>
                  <a:effectLst/>
                  <a:uLnTx/>
                  <a:uFillTx/>
                  <a:latin typeface="Yu Gothic UI"/>
                  <a:ea typeface="Yu Gothic UI"/>
                  <a:cs typeface="+mn-cs"/>
                </a:rPr>
                <a:t>その自然人の身体的、生理学的、遺伝的、精神的、経済的、文化的、または社会的アイデンティティに関連する 1 つ以上の特定の情報。</a:t>
              </a:r>
            </a:p>
          </p:txBody>
        </p:sp>
      </p:grpSp>
      <p:grpSp>
        <p:nvGrpSpPr>
          <p:cNvPr id="16" name="Group 15">
            <a:extLst>
              <a:ext uri="{FF2B5EF4-FFF2-40B4-BE49-F238E27FC236}">
                <a16:creationId xmlns:a16="http://schemas.microsoft.com/office/drawing/2014/main" id="{8D8B72A1-098D-4BB8-6C56-AD63D1D8717B}"/>
              </a:ext>
            </a:extLst>
          </p:cNvPr>
          <p:cNvGrpSpPr/>
          <p:nvPr/>
        </p:nvGrpSpPr>
        <p:grpSpPr>
          <a:xfrm>
            <a:off x="4770126" y="2813057"/>
            <a:ext cx="374897" cy="756093"/>
            <a:chOff x="-1383705" y="1484213"/>
            <a:chExt cx="286889" cy="360040"/>
          </a:xfrm>
        </p:grpSpPr>
        <p:sp>
          <p:nvSpPr>
            <p:cNvPr id="17" name="Isosceles Triangle 16">
              <a:extLst>
                <a:ext uri="{FF2B5EF4-FFF2-40B4-BE49-F238E27FC236}">
                  <a16:creationId xmlns:a16="http://schemas.microsoft.com/office/drawing/2014/main" id="{7DA11A2C-C057-578E-FA97-1479E77256DD}"/>
                </a:ext>
              </a:extLst>
            </p:cNvPr>
            <p:cNvSpPr/>
            <p:nvPr/>
          </p:nvSpPr>
          <p:spPr>
            <a:xfrm rot="5400000">
              <a:off x="-1383704" y="1557364"/>
              <a:ext cx="360040" cy="213737"/>
            </a:xfrm>
            <a:prstGeom prst="triangle">
              <a:avLst/>
            </a:prstGeom>
            <a:solidFill>
              <a:schemeClr val="accent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sp>
          <p:nvSpPr>
            <p:cNvPr id="18" name="Isosceles Triangle 17">
              <a:extLst>
                <a:ext uri="{FF2B5EF4-FFF2-40B4-BE49-F238E27FC236}">
                  <a16:creationId xmlns:a16="http://schemas.microsoft.com/office/drawing/2014/main" id="{39B20AAC-39F6-33C1-E974-D2880B0F8ABF}"/>
                </a:ext>
              </a:extLst>
            </p:cNvPr>
            <p:cNvSpPr/>
            <p:nvPr/>
          </p:nvSpPr>
          <p:spPr>
            <a:xfrm rot="5400000">
              <a:off x="-1456856" y="1557364"/>
              <a:ext cx="360040" cy="213737"/>
            </a:xfrm>
            <a:prstGeom prst="triangle">
              <a:avLst/>
            </a:prstGeom>
            <a:solidFill>
              <a:schemeClr val="accent2">
                <a:lumMod val="20000"/>
                <a:lumOff val="8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IN" sz="1800" b="0" i="0" u="none" strike="noStrike" kern="1200" cap="none" spc="0" normalizeH="0" baseline="0" noProof="0" dirty="0">
                <a:ln>
                  <a:noFill/>
                </a:ln>
                <a:solidFill>
                  <a:srgbClr val="000000"/>
                </a:solidFill>
                <a:effectLst/>
                <a:uLnTx/>
                <a:uFillTx/>
                <a:latin typeface="Yu Gothic UI"/>
                <a:ea typeface="Yu Gothic UI"/>
                <a:cs typeface="+mn-cs"/>
              </a:endParaRPr>
            </a:p>
          </p:txBody>
        </p:sp>
      </p:grpSp>
    </p:spTree>
    <p:extLst>
      <p:ext uri="{BB962C8B-B14F-4D97-AF65-F5344CB8AC3E}">
        <p14:creationId xmlns:p14="http://schemas.microsoft.com/office/powerpoint/2010/main" val="1082600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234AA-6F9C-06CF-FD67-FDF4CA7765C1}"/>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E7ADC79-8EE8-793A-08AA-B10E364CF2F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6AFC8B0B-D90B-0342-1EC6-A3901FD726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2CA7FF4-0B41-DBBF-5401-4251E9C98A22}"/>
              </a:ext>
            </a:extLst>
          </p:cNvPr>
          <p:cNvSpPr>
            <a:spLocks noGrp="1"/>
          </p:cNvSpPr>
          <p:nvPr>
            <p:ph type="title"/>
          </p:nvPr>
        </p:nvSpPr>
        <p:spPr/>
        <p:txBody>
          <a:bodyPr vert="horz"/>
          <a:lstStyle/>
          <a:p>
            <a:r>
              <a:rPr lang="ja-JP" altLang="en-US" dirty="0"/>
              <a:t>カンボジア／医療関連／制度</a:t>
            </a:r>
            <a:endParaRPr kumimoji="1" lang="en-US" dirty="0"/>
          </a:p>
        </p:txBody>
      </p:sp>
      <p:sp>
        <p:nvSpPr>
          <p:cNvPr id="3" name="Text Placeholder 2">
            <a:extLst>
              <a:ext uri="{FF2B5EF4-FFF2-40B4-BE49-F238E27FC236}">
                <a16:creationId xmlns:a16="http://schemas.microsoft.com/office/drawing/2014/main" id="{D34040D0-1281-05FE-BECF-691FB11D9822}"/>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48D5546C-FBF1-CE5F-54C3-DB850FE62403}"/>
              </a:ext>
            </a:extLst>
          </p:cNvPr>
          <p:cNvSpPr txBox="1"/>
          <p:nvPr/>
        </p:nvSpPr>
        <p:spPr>
          <a:xfrm>
            <a:off x="200472" y="1124744"/>
            <a:ext cx="950505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年個人データ保護法案：センシティブ個人データ（健康データ）の処理</a:t>
            </a:r>
          </a:p>
        </p:txBody>
      </p:sp>
      <p:sp>
        <p:nvSpPr>
          <p:cNvPr id="9" name="テキスト ボックス 14">
            <a:extLst>
              <a:ext uri="{FF2B5EF4-FFF2-40B4-BE49-F238E27FC236}">
                <a16:creationId xmlns:a16="http://schemas.microsoft.com/office/drawing/2014/main" id="{9EC244C9-1232-1073-3D52-CD396D4DB172}"/>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Open Development Cambodia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Privacy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Iuris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4" name="テキスト ボックス 6">
            <a:extLst>
              <a:ext uri="{FF2B5EF4-FFF2-40B4-BE49-F238E27FC236}">
                <a16:creationId xmlns:a16="http://schemas.microsoft.com/office/drawing/2014/main" id="{5D47CE91-4D2C-92FD-4A82-C0B43F87B25F}"/>
              </a:ext>
            </a:extLst>
          </p:cNvPr>
          <p:cNvSpPr txBox="1"/>
          <p:nvPr/>
        </p:nvSpPr>
        <p:spPr>
          <a:xfrm>
            <a:off x="200472" y="1364713"/>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機密性の高い個人データの処理は禁止されている。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ただし、有効な法的根拠が存在し、以下の条件の少なくとも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つが当てはまる場合は、機密性の高い個人データを処理することができる。</a:t>
            </a:r>
          </a:p>
        </p:txBody>
      </p:sp>
      <p:graphicFrame>
        <p:nvGraphicFramePr>
          <p:cNvPr id="19" name="表 8">
            <a:extLst>
              <a:ext uri="{FF2B5EF4-FFF2-40B4-BE49-F238E27FC236}">
                <a16:creationId xmlns:a16="http://schemas.microsoft.com/office/drawing/2014/main" id="{A2B9E1FA-B8E8-7245-AD43-96416DE02A1A}"/>
              </a:ext>
            </a:extLst>
          </p:cNvPr>
          <p:cNvGraphicFramePr>
            <a:graphicFrameLocks noGrp="1"/>
          </p:cNvGraphicFramePr>
          <p:nvPr>
            <p:extLst>
              <p:ext uri="{D42A27DB-BD31-4B8C-83A1-F6EECF244321}">
                <p14:modId xmlns:p14="http://schemas.microsoft.com/office/powerpoint/2010/main" val="1067747292"/>
              </p:ext>
            </p:extLst>
          </p:nvPr>
        </p:nvGraphicFramePr>
        <p:xfrm>
          <a:off x="199577" y="2204864"/>
          <a:ext cx="9505950" cy="3916680"/>
        </p:xfrm>
        <a:graphic>
          <a:graphicData uri="http://schemas.openxmlformats.org/drawingml/2006/table">
            <a:tbl>
              <a:tblPr firstRow="1" bandRow="1">
                <a:tableStyleId>{5C22544A-7EE6-4342-B048-85BDC9FD1C3A}</a:tableStyleId>
              </a:tblPr>
              <a:tblGrid>
                <a:gridCol w="1585071">
                  <a:extLst>
                    <a:ext uri="{9D8B030D-6E8A-4147-A177-3AD203B41FA5}">
                      <a16:colId xmlns:a16="http://schemas.microsoft.com/office/drawing/2014/main" val="20000"/>
                    </a:ext>
                  </a:extLst>
                </a:gridCol>
                <a:gridCol w="7920879">
                  <a:extLst>
                    <a:ext uri="{9D8B030D-6E8A-4147-A177-3AD203B41FA5}">
                      <a16:colId xmlns:a16="http://schemas.microsoft.com/office/drawing/2014/main" val="20001"/>
                    </a:ext>
                  </a:extLst>
                </a:gridCol>
              </a:tblGrid>
              <a:tr h="216024">
                <a:tc>
                  <a:txBody>
                    <a:bodyPr/>
                    <a:lstStyle/>
                    <a:p>
                      <a:r>
                        <a:rPr lang="ja" sz="1100" b="1" dirty="0">
                          <a:solidFill>
                            <a:schemeClr val="bg1"/>
                          </a:solidFill>
                        </a:rPr>
                        <a:t>規定</a:t>
                      </a:r>
                    </a:p>
                  </a:txBody>
                  <a:tcP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88900" indent="-88900">
                        <a:buFont typeface="Arial" panose="020B0604020202020204" pitchFamily="34" charset="0"/>
                        <a:buNone/>
                      </a:pPr>
                      <a:r>
                        <a:rPr lang="ja" sz="1100" b="1" dirty="0">
                          <a:solidFill>
                            <a:schemeClr val="bg1"/>
                          </a:solidFill>
                        </a:rPr>
                        <a:t>詳細</a:t>
                      </a: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57200">
                <a:tc>
                  <a:txBody>
                    <a:bodyPr/>
                    <a:lstStyle/>
                    <a:p>
                      <a:r>
                        <a:rPr lang="ja" sz="1100" b="1" dirty="0">
                          <a:solidFill>
                            <a:schemeClr val="tx1"/>
                          </a:solidFill>
                        </a:rPr>
                        <a:t>データ主体の明示的な同意</a:t>
                      </a:r>
                    </a:p>
                  </a:txBody>
                  <a:tcP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b="0" dirty="0">
                          <a:solidFill>
                            <a:schemeClr val="tx1"/>
                          </a:solidFill>
                        </a:rPr>
                        <a:t>データ管理者は、同意のメカニズムを明確に文書化して、同意が自由意志に基づいて与えられ、具体的かつ十分な情報に基づいたものであり、曖昧でないことを実証する必要があ</a:t>
                      </a:r>
                      <a:r>
                        <a:rPr lang="ja-JP" altLang="en-US" sz="1100" b="0" dirty="0">
                          <a:solidFill>
                            <a:schemeClr val="tx1"/>
                          </a:solidFill>
                        </a:rPr>
                        <a:t>る。</a:t>
                      </a:r>
                      <a:endParaRPr lang="en-US" altLang="ja-JP" sz="1100" b="0" dirty="0">
                        <a:solidFill>
                          <a:schemeClr val="tx1"/>
                        </a:solidFill>
                      </a:endParaRPr>
                    </a:p>
                  </a:txBody>
                  <a:tcP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57200">
                <a:tc>
                  <a:txBody>
                    <a:bodyPr/>
                    <a:lstStyle/>
                    <a:p>
                      <a:r>
                        <a:rPr lang="ja" sz="1100" b="1" dirty="0">
                          <a:solidFill>
                            <a:schemeClr val="tx1"/>
                          </a:solidFill>
                        </a:rPr>
                        <a:t>重大な利益の保護</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dirty="0">
                          <a:solidFill>
                            <a:schemeClr val="tx1"/>
                          </a:solidFill>
                        </a:rPr>
                        <a:t>データ主体または他の自然人の重大な利益を保護するために必要な場合、特にデータ主体が身体的または法的に同意を提供できない場合には、処理が許可され</a:t>
                      </a:r>
                      <a:r>
                        <a:rPr lang="ja-JP" altLang="en-US" sz="1100" dirty="0">
                          <a:solidFill>
                            <a:schemeClr val="tx1"/>
                          </a:solidFill>
                        </a:rPr>
                        <a:t>ている</a:t>
                      </a:r>
                      <a:r>
                        <a:rPr lang="ja" sz="1100" dirty="0">
                          <a:solidFill>
                            <a:schemeClr val="tx1"/>
                          </a:solidFill>
                        </a:rPr>
                        <a:t>。</a:t>
                      </a: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76183953"/>
                  </a:ext>
                </a:extLst>
              </a:tr>
              <a:tr h="457200">
                <a:tc>
                  <a:txBody>
                    <a:bodyPr/>
                    <a:lstStyle/>
                    <a:p>
                      <a:r>
                        <a:rPr lang="ja" sz="1100" b="1" dirty="0">
                          <a:solidFill>
                            <a:schemeClr val="tx1"/>
                          </a:solidFill>
                        </a:rPr>
                        <a:t>予防医学または産業医学と公衆衛生</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dirty="0">
                          <a:solidFill>
                            <a:schemeClr val="tx1"/>
                          </a:solidFill>
                        </a:rPr>
                        <a:t>法律では、データ主体の基本的な権利と自由に対する適切な保護措置を条件として、法律で定められた予防医学、職業健康評価、公衆衛生目的のための処理を認めてい</a:t>
                      </a:r>
                      <a:r>
                        <a:rPr lang="ja-JP" altLang="en-US" sz="1100" dirty="0">
                          <a:solidFill>
                            <a:schemeClr val="tx1"/>
                          </a:solidFill>
                        </a:rPr>
                        <a:t>る</a:t>
                      </a:r>
                      <a:r>
                        <a:rPr lang="ja" sz="1100" dirty="0">
                          <a:solidFill>
                            <a:schemeClr val="tx1"/>
                          </a:solidFill>
                        </a:rPr>
                        <a:t>。</a:t>
                      </a: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69848383"/>
                  </a:ext>
                </a:extLst>
              </a:tr>
              <a:tr h="457200">
                <a:tc>
                  <a:txBody>
                    <a:bodyPr/>
                    <a:lstStyle/>
                    <a:p>
                      <a:r>
                        <a:rPr lang="ja" sz="1100" b="1" dirty="0">
                          <a:solidFill>
                            <a:schemeClr val="tx1"/>
                          </a:solidFill>
                        </a:rPr>
                        <a:t>科学的および歴史的研究</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dirty="0">
                          <a:solidFill>
                            <a:schemeClr val="tx1"/>
                          </a:solidFill>
                        </a:rPr>
                        <a:t>研究機関は、処理が適正であり、データ主体の権利を尊重し、適切な保護措置を実施することを条件として、公共の利益、科学的または歴史的研究、または統計目的での</a:t>
                      </a:r>
                      <a:r>
                        <a:rPr lang="ja" sz="1100" dirty="0"/>
                        <a:t>アーカイブ</a:t>
                      </a:r>
                      <a:r>
                        <a:rPr lang="ja" sz="1100" dirty="0">
                          <a:solidFill>
                            <a:schemeClr val="tx1"/>
                          </a:solidFill>
                        </a:rPr>
                        <a:t>目的のために機密の個人データを処理することができ</a:t>
                      </a:r>
                      <a:r>
                        <a:rPr lang="ja-JP" altLang="en-US" sz="1100" dirty="0">
                          <a:solidFill>
                            <a:schemeClr val="tx1"/>
                          </a:solidFill>
                        </a:rPr>
                        <a:t>る</a:t>
                      </a:r>
                      <a:r>
                        <a:rPr lang="ja" sz="1100" dirty="0">
                          <a:solidFill>
                            <a:schemeClr val="tx1"/>
                          </a:solidFill>
                        </a:rPr>
                        <a:t>。</a:t>
                      </a: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55424656"/>
                  </a:ext>
                </a:extLst>
              </a:tr>
              <a:tr h="457200">
                <a:tc>
                  <a:txBody>
                    <a:bodyPr/>
                    <a:lstStyle/>
                    <a:p>
                      <a:r>
                        <a:rPr lang="ja" sz="1100" b="1" dirty="0">
                          <a:solidFill>
                            <a:schemeClr val="tx1"/>
                          </a:solidFill>
                        </a:rPr>
                        <a:t>公開されているデータ</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dirty="0">
                          <a:solidFill>
                            <a:schemeClr val="tx1"/>
                          </a:solidFill>
                        </a:rPr>
                        <a:t>個人データがデータ主体によって公開されている場合、処理は許可され</a:t>
                      </a:r>
                      <a:r>
                        <a:rPr lang="ja-JP" altLang="en-US" sz="1100" dirty="0">
                          <a:solidFill>
                            <a:schemeClr val="tx1"/>
                          </a:solidFill>
                        </a:rPr>
                        <a:t>る</a:t>
                      </a:r>
                      <a:r>
                        <a:rPr lang="ja" sz="1100" dirty="0">
                          <a:solidFill>
                            <a:schemeClr val="tx1"/>
                          </a:solidFill>
                        </a:rPr>
                        <a:t>。</a:t>
                      </a: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69786139"/>
                  </a:ext>
                </a:extLst>
              </a:tr>
              <a:tr h="457200">
                <a:tc>
                  <a:txBody>
                    <a:bodyPr/>
                    <a:lstStyle/>
                    <a:p>
                      <a:r>
                        <a:rPr lang="ja" sz="1100" b="1" dirty="0">
                          <a:solidFill>
                            <a:schemeClr val="tx1"/>
                          </a:solidFill>
                        </a:rPr>
                        <a:t>法的請求の確立、行使、または防御</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dirty="0">
                          <a:solidFill>
                            <a:schemeClr val="tx1"/>
                          </a:solidFill>
                        </a:rPr>
                        <a:t>法的請求または司法手続きを確立、行使、または防御するために処理が許可され</a:t>
                      </a:r>
                      <a:r>
                        <a:rPr lang="ja-JP" altLang="en-US" sz="1100" dirty="0">
                          <a:solidFill>
                            <a:schemeClr val="tx1"/>
                          </a:solidFill>
                        </a:rPr>
                        <a:t>る</a:t>
                      </a:r>
                      <a:r>
                        <a:rPr lang="ja" sz="1100" dirty="0">
                          <a:solidFill>
                            <a:schemeClr val="tx1"/>
                          </a:solidFill>
                        </a:rPr>
                        <a:t>。</a:t>
                      </a: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68548459"/>
                  </a:ext>
                </a:extLst>
              </a:tr>
              <a:tr h="457200">
                <a:tc>
                  <a:txBody>
                    <a:bodyPr/>
                    <a:lstStyle/>
                    <a:p>
                      <a:r>
                        <a:rPr lang="ja" sz="1100" b="1" dirty="0">
                          <a:solidFill>
                            <a:schemeClr val="tx1"/>
                          </a:solidFill>
                        </a:rPr>
                        <a:t>重大な公共の利益</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dirty="0">
                          <a:solidFill>
                            <a:schemeClr val="tx1"/>
                          </a:solidFill>
                        </a:rPr>
                        <a:t>処理は、相当な公共の利益のため、目的に比例して、特定の法的措置によって保護されて許可され</a:t>
                      </a:r>
                      <a:r>
                        <a:rPr lang="ja-JP" altLang="en-US" sz="1100" dirty="0">
                          <a:solidFill>
                            <a:schemeClr val="tx1"/>
                          </a:solidFill>
                        </a:rPr>
                        <a:t>る</a:t>
                      </a:r>
                      <a:r>
                        <a:rPr lang="ja" sz="1100" dirty="0">
                          <a:solidFill>
                            <a:schemeClr val="tx1"/>
                          </a:solidFill>
                        </a:rPr>
                        <a:t>。</a:t>
                      </a: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42952788"/>
                  </a:ext>
                </a:extLst>
              </a:tr>
              <a:tr h="457200">
                <a:tc>
                  <a:txBody>
                    <a:bodyPr/>
                    <a:lstStyle/>
                    <a:p>
                      <a:r>
                        <a:rPr lang="ja" sz="1100" b="1" dirty="0">
                          <a:solidFill>
                            <a:schemeClr val="tx1"/>
                          </a:solidFill>
                        </a:rPr>
                        <a:t>非営利団体の正当な活動</a:t>
                      </a:r>
                    </a:p>
                  </a:txBody>
                  <a:tcP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171450" indent="-171450">
                        <a:buFont typeface="Courier New" panose="02070309020205020404" pitchFamily="49" charset="0"/>
                        <a:buChar char="o"/>
                      </a:pPr>
                      <a:r>
                        <a:rPr lang="ja" sz="1100" dirty="0">
                          <a:solidFill>
                            <a:schemeClr val="tx1"/>
                          </a:solidFill>
                        </a:rPr>
                        <a:t>処理は、正当な活動のために、安全措置を講じて、データ主体の同意がない限り外部に開示されずに許可され</a:t>
                      </a:r>
                      <a:r>
                        <a:rPr lang="ja-JP" altLang="en-US" sz="1100" dirty="0">
                          <a:solidFill>
                            <a:schemeClr val="tx1"/>
                          </a:solidFill>
                        </a:rPr>
                        <a:t>る</a:t>
                      </a:r>
                      <a:r>
                        <a:rPr lang="ja" sz="1100" dirty="0">
                          <a:solidFill>
                            <a:schemeClr val="tx1"/>
                          </a:solidFill>
                        </a:rPr>
                        <a:t>。</a:t>
                      </a:r>
                    </a:p>
                  </a:txBody>
                  <a:tcP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39809403"/>
                  </a:ext>
                </a:extLst>
              </a:tr>
            </a:tbl>
          </a:graphicData>
        </a:graphic>
      </p:graphicFrame>
    </p:spTree>
    <p:extLst>
      <p:ext uri="{BB962C8B-B14F-4D97-AF65-F5344CB8AC3E}">
        <p14:creationId xmlns:p14="http://schemas.microsoft.com/office/powerpoint/2010/main" val="2998939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3247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カンボジア／医療関連／制度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医療現場では、書面及び口頭のコミュニケーションのいずれにおいても、クメール語が主に使われ、英語、フランス語も使用されることがある。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23111"/>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Cultural Survival.org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 care in Cambodia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577871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オブジェクト 20" hidden="1"/>
          <p:cNvGraphicFramePr>
            <a:graphicFrameLocks noChangeAspect="1"/>
          </p:cNvGraphicFramePr>
          <p:nvPr>
            <p:custDataLst>
              <p:tags r:id="rId1"/>
            </p:custDataLst>
            <p:extLst>
              <p:ext uri="{D42A27DB-BD31-4B8C-83A1-F6EECF244321}">
                <p14:modId xmlns:p14="http://schemas.microsoft.com/office/powerpoint/2010/main" val="18080494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21" name="オブジェクト 2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173586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カンボジアにおいて、現時点で医療に関するライセンスは整備されていない部分もある。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看護師（初級含む）、助産師（初級含む）、歯科医師、理学療法士、臨床検査技師、放射線技師については基礎教育制度が確立されており、それぞれ必要なカリキュラムを備えている大学を卒業する必要がある。医師の場合、下図の通り、総合診療医と専門医でプロセスが異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国家試験、資格登録制度は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年より義務付けられたもので、未だ無免許の医師もいるとの見方もある。医療系の大学は、プノンペンにある国立大学で最初の医学校である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University of Health Science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が有名であり、その他民間では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University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University of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Puthisastra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が有名である。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117"/>
          <p:cNvSpPr txBox="1"/>
          <p:nvPr/>
        </p:nvSpPr>
        <p:spPr>
          <a:xfrm>
            <a:off x="4942770" y="3323928"/>
            <a:ext cx="2631626" cy="3345432"/>
          </a:xfrm>
          <a:prstGeom prst="rect">
            <a:avLst/>
          </a:prstGeom>
          <a:gradFill flip="none" rotWithShape="1">
            <a:gsLst>
              <a:gs pos="64000">
                <a:srgbClr val="AFE6F7"/>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9" name="テキスト ボックス 117"/>
          <p:cNvSpPr txBox="1"/>
          <p:nvPr/>
        </p:nvSpPr>
        <p:spPr>
          <a:xfrm>
            <a:off x="2288704" y="3251920"/>
            <a:ext cx="2654066" cy="3345432"/>
          </a:xfrm>
          <a:prstGeom prst="rect">
            <a:avLst/>
          </a:prstGeom>
          <a:gradFill flip="none" rotWithShape="1">
            <a:gsLst>
              <a:gs pos="63000">
                <a:srgbClr val="CCDAEC"/>
              </a:gs>
              <a:gs pos="100000">
                <a:schemeClr val="bg1"/>
              </a:gs>
            </a:gsLst>
            <a:lin ang="5400000" scaled="1"/>
            <a:tileRect/>
          </a:gradFill>
          <a:ln w="12700">
            <a:noFill/>
          </a:ln>
        </p:spPr>
        <p:txBody>
          <a:bodyPr wrap="square" lIns="108000" tIns="144000" rIns="108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just">
              <a:lnSpc>
                <a:spcPct val="114000"/>
              </a:lnSpc>
              <a:spcBef>
                <a:spcPts val="0"/>
              </a:spcBef>
              <a:buClr>
                <a:srgbClr val="5F8AC3"/>
              </a:buClr>
              <a:buSzPct val="90000"/>
            </a:pPr>
            <a:endParaRPr lang="ja-JP" altLang="en-US" sz="1100" dirty="0">
              <a:latin typeface="ＭＳ Ｐゴシック" panose="020B0600070205080204" pitchFamily="50" charset="-128"/>
              <a:cs typeface="Arial" pitchFamily="34" charset="0"/>
            </a:endParaRPr>
          </a:p>
        </p:txBody>
      </p:sp>
      <p:sp>
        <p:nvSpPr>
          <p:cNvPr id="12" name="片側の 2 つの角を丸めた四角形 11"/>
          <p:cNvSpPr/>
          <p:nvPr/>
        </p:nvSpPr>
        <p:spPr>
          <a:xfrm>
            <a:off x="2288704" y="3323928"/>
            <a:ext cx="2573353" cy="360040"/>
          </a:xfrm>
          <a:prstGeom prst="round2SameRect">
            <a:avLst/>
          </a:prstGeom>
          <a:solidFill>
            <a:srgbClr val="3D6AA7"/>
          </a:solidFill>
        </p:spPr>
        <p:txBody>
          <a:bodyPr wrap="none" tIns="0" bIns="0" anchor="ctr" anchorCtr="0">
            <a:noAutofit/>
          </a:bodyP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総合診療医の場合</a:t>
            </a:r>
          </a:p>
        </p:txBody>
      </p:sp>
      <p:sp>
        <p:nvSpPr>
          <p:cNvPr id="13" name="片側の 2 つの角を丸めた四角形 12"/>
          <p:cNvSpPr/>
          <p:nvPr/>
        </p:nvSpPr>
        <p:spPr>
          <a:xfrm>
            <a:off x="5025941" y="3323928"/>
            <a:ext cx="2548455" cy="360040"/>
          </a:xfrm>
          <a:prstGeom prst="round2SameRect">
            <a:avLst/>
          </a:prstGeom>
          <a:solidFill>
            <a:srgbClr val="027F9C"/>
          </a:solidFill>
        </p:spPr>
        <p:txBody>
          <a:bodyPr wrap="none" tIns="0" bIns="0" anchor="ctr" anchorCtr="0">
            <a:noAutofit/>
          </a:bodyPr>
          <a:lstStyle/>
          <a:p>
            <a:pPr algn="ctr" fontAlgn="ct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専門医の場合</a:t>
            </a:r>
          </a:p>
        </p:txBody>
      </p:sp>
      <p:sp>
        <p:nvSpPr>
          <p:cNvPr id="14" name="Rectangle 13"/>
          <p:cNvSpPr>
            <a:spLocks noChangeArrowheads="1"/>
          </p:cNvSpPr>
          <p:nvPr/>
        </p:nvSpPr>
        <p:spPr bwMode="blackWhite">
          <a:xfrm>
            <a:off x="5124468" y="4803113"/>
            <a:ext cx="2246182"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専門医研修（</a:t>
            </a:r>
            <a:r>
              <a:rPr lang="en-US" altLang="ja-JP" sz="1200" b="1" spc="-30" dirty="0"/>
              <a:t>3</a:t>
            </a:r>
            <a:r>
              <a:rPr lang="ja-JP" altLang="en-US" sz="1200" b="1" spc="-30" dirty="0"/>
              <a:t>～</a:t>
            </a:r>
            <a:r>
              <a:rPr lang="en-US" altLang="ja-JP" sz="1200" b="1" spc="-30" dirty="0"/>
              <a:t>4</a:t>
            </a:r>
            <a:r>
              <a:rPr lang="ja-JP" altLang="en-US" sz="1200" b="1" spc="-30" dirty="0"/>
              <a:t>年間）</a:t>
            </a:r>
          </a:p>
        </p:txBody>
      </p:sp>
      <p:sp>
        <p:nvSpPr>
          <p:cNvPr id="15" name="正方形/長方形 14"/>
          <p:cNvSpPr/>
          <p:nvPr/>
        </p:nvSpPr>
        <p:spPr>
          <a:xfrm>
            <a:off x="4808984" y="3323928"/>
            <a:ext cx="142150" cy="360040"/>
          </a:xfrm>
          <a:prstGeom prst="rect">
            <a:avLst/>
          </a:prstGeom>
          <a:solidFill>
            <a:srgbClr val="3D6AA7"/>
          </a:solidFill>
        </p:spPr>
        <p:txBody>
          <a:bodyPr wrap="none" anchor="ctr" anchorCtr="0">
            <a:noAutofit/>
          </a:bodyPr>
          <a:lstStyle/>
          <a:p>
            <a:pPr algn="ctr" fontAlgn="ct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6" name="正方形/長方形 15"/>
          <p:cNvSpPr/>
          <p:nvPr/>
        </p:nvSpPr>
        <p:spPr>
          <a:xfrm>
            <a:off x="4954866" y="3323928"/>
            <a:ext cx="142150" cy="360040"/>
          </a:xfrm>
          <a:prstGeom prst="rect">
            <a:avLst/>
          </a:prstGeom>
          <a:solidFill>
            <a:srgbClr val="027F9C"/>
          </a:solidFill>
        </p:spPr>
        <p:txBody>
          <a:bodyPr wrap="none" anchor="ctr" anchorCtr="0">
            <a:noAutofit/>
          </a:bodyPr>
          <a:lstStyle/>
          <a:p>
            <a:pPr algn="ctr" fontAlgn="ct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cxnSp>
        <p:nvCxnSpPr>
          <p:cNvPr id="17" name="直線コネクタ 16"/>
          <p:cNvCxnSpPr>
            <a:cxnSpLocks/>
          </p:cNvCxnSpPr>
          <p:nvPr/>
        </p:nvCxnSpPr>
        <p:spPr>
          <a:xfrm>
            <a:off x="4976895" y="2636912"/>
            <a:ext cx="0" cy="363934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3"/>
          <p:cNvSpPr>
            <a:spLocks noChangeArrowheads="1"/>
          </p:cNvSpPr>
          <p:nvPr/>
        </p:nvSpPr>
        <p:spPr bwMode="blackWhite">
          <a:xfrm>
            <a:off x="2530837" y="5955241"/>
            <a:ext cx="4839813"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Medical Council of Cambodia</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に登録</a:t>
            </a:r>
            <a:endParaRPr lang="ja-JP" altLang="en-US" sz="1200" b="1" spc="-30" dirty="0"/>
          </a:p>
        </p:txBody>
      </p:sp>
      <p:sp>
        <p:nvSpPr>
          <p:cNvPr id="19" name="Rectangle 13"/>
          <p:cNvSpPr>
            <a:spLocks noChangeArrowheads="1"/>
          </p:cNvSpPr>
          <p:nvPr/>
        </p:nvSpPr>
        <p:spPr bwMode="blackWhite">
          <a:xfrm>
            <a:off x="2530838" y="3755976"/>
            <a:ext cx="4839812"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大学医学部（</a:t>
            </a:r>
            <a:r>
              <a:rPr lang="en-US" altLang="ja-JP" sz="1200" b="1" spc="-30" dirty="0"/>
              <a:t>6</a:t>
            </a:r>
            <a:r>
              <a:rPr lang="ja-JP" altLang="en-US" sz="1200" b="1" spc="-30" dirty="0"/>
              <a:t>年間）にて医学学士取得</a:t>
            </a:r>
          </a:p>
        </p:txBody>
      </p:sp>
      <p:sp>
        <p:nvSpPr>
          <p:cNvPr id="22" name="Rectangle 13"/>
          <p:cNvSpPr>
            <a:spLocks noChangeArrowheads="1"/>
          </p:cNvSpPr>
          <p:nvPr/>
        </p:nvSpPr>
        <p:spPr bwMode="blackWhite">
          <a:xfrm>
            <a:off x="2530838" y="4803113"/>
            <a:ext cx="2246182" cy="321015"/>
          </a:xfrm>
          <a:prstGeom prst="roundRect">
            <a:avLst/>
          </a:prstGeom>
          <a:solidFill>
            <a:srgbClr val="FFFF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91240B29-F687-4F45-9708-019B960494DF}">
              <a14:hiddenLine xmlns:a14="http://schemas.microsoft.com/office/drawing/2010/main" w="9525" cap="flat" cmpd="sng" algn="ctr">
                <a:solidFill>
                  <a:srgbClr val="5F8AC3"/>
                </a:solidFill>
                <a:prstDash val="solid"/>
                <a:round/>
                <a:headEnd type="none" w="med" len="med"/>
                <a:tailEnd type="none" w="med" len="med"/>
              </a14:hiddenLine>
            </a:ext>
          </a:extLst>
        </p:spPr>
        <p:txBody>
          <a:bodyPr wrap="square" lIns="36000" tIns="0" rIns="36000" bIns="0" rtlCol="0" anchor="ctr" anchorCtr="0">
            <a:noAutofit/>
          </a:bodyPr>
          <a:lstStyle/>
          <a:p>
            <a:pPr algn="ctr" fontAlgn="ctr">
              <a:lnSpc>
                <a:spcPts val="1600"/>
              </a:lnSpc>
              <a:buClr>
                <a:srgbClr val="5F8AC3"/>
              </a:buClr>
              <a:buSzPct val="90000"/>
            </a:pPr>
            <a:r>
              <a:rPr lang="ja-JP" altLang="en-US" sz="1200" b="1" spc="-30" dirty="0"/>
              <a:t>現場研修（</a:t>
            </a:r>
            <a:r>
              <a:rPr lang="en-US" altLang="ja-JP" sz="1200" b="1" spc="-30" dirty="0"/>
              <a:t>2</a:t>
            </a:r>
            <a:r>
              <a:rPr lang="ja-JP" altLang="en-US" sz="1200" b="1" spc="-30" dirty="0"/>
              <a:t>年間）</a:t>
            </a:r>
          </a:p>
        </p:txBody>
      </p:sp>
      <p:sp>
        <p:nvSpPr>
          <p:cNvPr id="24" name="Rectangle 13"/>
          <p:cNvSpPr>
            <a:spLocks noChangeArrowheads="1"/>
          </p:cNvSpPr>
          <p:nvPr/>
        </p:nvSpPr>
        <p:spPr bwMode="blackWhite">
          <a:xfrm>
            <a:off x="2717825" y="5169760"/>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国家試験</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（総合診療医の資格取得）</a:t>
            </a:r>
          </a:p>
        </p:txBody>
      </p:sp>
      <p:sp>
        <p:nvSpPr>
          <p:cNvPr id="25" name="Rectangle 13"/>
          <p:cNvSpPr>
            <a:spLocks noChangeArrowheads="1"/>
          </p:cNvSpPr>
          <p:nvPr/>
        </p:nvSpPr>
        <p:spPr bwMode="blackWhite">
          <a:xfrm>
            <a:off x="5311455" y="4017632"/>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専門医選抜試験</a:t>
            </a:r>
          </a:p>
        </p:txBody>
      </p:sp>
      <p:sp>
        <p:nvSpPr>
          <p:cNvPr id="26" name="Rectangle 13"/>
          <p:cNvSpPr>
            <a:spLocks noChangeArrowheads="1"/>
          </p:cNvSpPr>
          <p:nvPr/>
        </p:nvSpPr>
        <p:spPr bwMode="blackWhite">
          <a:xfrm>
            <a:off x="5311455" y="5124128"/>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国家試験</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（専門医の資格取得）</a:t>
            </a:r>
          </a:p>
        </p:txBody>
      </p:sp>
      <p:sp>
        <p:nvSpPr>
          <p:cNvPr id="8" name="下矢印 7"/>
          <p:cNvSpPr/>
          <p:nvPr/>
        </p:nvSpPr>
        <p:spPr>
          <a:xfrm>
            <a:off x="6135971" y="4093271"/>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下矢印 10"/>
          <p:cNvSpPr/>
          <p:nvPr/>
        </p:nvSpPr>
        <p:spPr>
          <a:xfrm>
            <a:off x="3547508" y="4105500"/>
            <a:ext cx="212843" cy="681334"/>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下矢印 27"/>
          <p:cNvSpPr/>
          <p:nvPr/>
        </p:nvSpPr>
        <p:spPr>
          <a:xfrm>
            <a:off x="6135971" y="4525319"/>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下矢印 28"/>
          <p:cNvSpPr/>
          <p:nvPr/>
        </p:nvSpPr>
        <p:spPr>
          <a:xfrm>
            <a:off x="6135971" y="5124128"/>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a:off x="6135971" y="5700192"/>
            <a:ext cx="185181" cy="241235"/>
          </a:xfrm>
          <a:prstGeom prst="downArrow">
            <a:avLst>
              <a:gd name="adj1" fmla="val 50000"/>
              <a:gd name="adj2" fmla="val 64606"/>
            </a:avLst>
          </a:prstGeom>
          <a:solidFill>
            <a:srgbClr val="027F9C"/>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下矢印 30"/>
          <p:cNvSpPr/>
          <p:nvPr/>
        </p:nvSpPr>
        <p:spPr>
          <a:xfrm>
            <a:off x="3532230" y="5124128"/>
            <a:ext cx="201960" cy="241235"/>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3532230" y="5708984"/>
            <a:ext cx="201960" cy="241235"/>
          </a:xfrm>
          <a:prstGeom prst="downArrow">
            <a:avLst>
              <a:gd name="adj1" fmla="val 50000"/>
              <a:gd name="adj2" fmla="val 64606"/>
            </a:avLst>
          </a:prstGeom>
          <a:solidFill>
            <a:srgbClr val="3D6AA7"/>
          </a:solidFill>
        </p:spPr>
        <p:txBody>
          <a:bodyPr wrap="square" rtlCol="0" anchor="ctr">
            <a:noAutofit/>
          </a:bodyPr>
          <a:lstStyle/>
          <a:p>
            <a:pPr algn="ctr"/>
            <a:endPar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2" name="グループ化 7"/>
          <p:cNvGrpSpPr/>
          <p:nvPr/>
        </p:nvGrpSpPr>
        <p:grpSpPr>
          <a:xfrm>
            <a:off x="632521" y="2891880"/>
            <a:ext cx="8640958" cy="288032"/>
            <a:chOff x="4803500" y="2113806"/>
            <a:chExt cx="2954133" cy="288032"/>
          </a:xfrm>
        </p:grpSpPr>
        <p:cxnSp>
          <p:nvCxnSpPr>
            <p:cNvPr id="34" name="直線コネクタ 3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カンボジアにおける医師国家資格取得・登録のプロセス</a:t>
              </a:r>
              <a:endParaRPr lang="en-US" altLang="ko-KR" sz="1400" dirty="0">
                <a:solidFill>
                  <a:srgbClr val="000000"/>
                </a:solidFill>
                <a:latin typeface="Arial Black" pitchFamily="34" charset="0"/>
                <a:ea typeface="HGP創英角ｺﾞｼｯｸUB" pitchFamily="50" charset="-128"/>
              </a:endParaRPr>
            </a:p>
          </p:txBody>
        </p:sp>
      </p:grpSp>
      <p:sp>
        <p:nvSpPr>
          <p:cNvPr id="45" name="テキスト ボックス 44"/>
          <p:cNvSpPr txBox="1"/>
          <p:nvPr/>
        </p:nvSpPr>
        <p:spPr>
          <a:xfrm>
            <a:off x="200472" y="6597352"/>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Medical Council of Cambodia </a:t>
            </a:r>
            <a:r>
              <a:rPr lang="ja-JP" altLang="en-US" sz="800" dirty="0"/>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University of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Puthisastra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Tree>
    <p:extLst>
      <p:ext uri="{BB962C8B-B14F-4D97-AF65-F5344CB8AC3E}">
        <p14:creationId xmlns:p14="http://schemas.microsoft.com/office/powerpoint/2010/main" val="3864607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公的医療従事者の報酬が低いため、多くの公的医療従事者は民間クリニックの兼任などをしている場合が多い。そのため医師の不在が多く、また対応が不親切である等、国民の医師への信頼は低い。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働き方のルールについては特に明確なものはない模様である。</a:t>
            </a:r>
            <a:endParaRPr lang="en-US" altLang="ja-JP" sz="1400"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4258025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7419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外国人医師もカンボジア人医師同様、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Council of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への登録により、カンボジアでの医療活動が許可される。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下記に示す必要書類が整えば、通常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ヶ月で許可される。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一般的に、他国と比較するとカンボジアは医師の医療活動許可が取得しやすい国とされる。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 Medical Council of Cambodia </a:t>
            </a:r>
            <a:r>
              <a:rPr lang="ja-JP" altLang="en-US" sz="800" dirty="0"/>
              <a:t>ホームページ、有識者ヒアリング</a:t>
            </a:r>
            <a:endParaRPr kumimoji="0" lang="ja-JP" altLang="en-US" sz="800" dirty="0" bmk=""/>
          </a:p>
        </p:txBody>
      </p:sp>
      <p:grpSp>
        <p:nvGrpSpPr>
          <p:cNvPr id="19" name="グループ化 7"/>
          <p:cNvGrpSpPr/>
          <p:nvPr/>
        </p:nvGrpSpPr>
        <p:grpSpPr>
          <a:xfrm>
            <a:off x="416496" y="2348880"/>
            <a:ext cx="9001000" cy="288032"/>
            <a:chOff x="4944173" y="2113806"/>
            <a:chExt cx="5861371" cy="288032"/>
          </a:xfrm>
        </p:grpSpPr>
        <p:cxnSp>
          <p:nvCxnSpPr>
            <p:cNvPr id="20" name="直線コネクタ 19"/>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Medical Council of Cambodia</a:t>
              </a:r>
              <a:r>
                <a:rPr lang="ja-JP" altLang="en-US" sz="1400" dirty="0" err="1">
                  <a:solidFill>
                    <a:srgbClr val="000000"/>
                  </a:solidFill>
                  <a:latin typeface="Arial Black" pitchFamily="34" charset="0"/>
                  <a:ea typeface="HGP創英角ｺﾞｼｯｸUB" pitchFamily="50" charset="-128"/>
                </a:rPr>
                <a:t>への</a:t>
              </a:r>
              <a:r>
                <a:rPr lang="ja-JP" altLang="en-US" sz="1400" dirty="0">
                  <a:solidFill>
                    <a:srgbClr val="000000"/>
                  </a:solidFill>
                  <a:latin typeface="Arial Black" pitchFamily="34" charset="0"/>
                  <a:ea typeface="HGP創英角ｺﾞｼｯｸUB" pitchFamily="50" charset="-128"/>
                </a:rPr>
                <a:t>登録のために必要な書類</a:t>
              </a:r>
            </a:p>
          </p:txBody>
        </p:sp>
      </p:grpSp>
      <p:sp>
        <p:nvSpPr>
          <p:cNvPr id="26" name="テキスト ボックス 25"/>
          <p:cNvSpPr txBox="1"/>
          <p:nvPr/>
        </p:nvSpPr>
        <p:spPr>
          <a:xfrm>
            <a:off x="416496" y="2843068"/>
            <a:ext cx="9289030" cy="3322235"/>
          </a:xfrm>
          <a:prstGeom prst="roundRect">
            <a:avLst>
              <a:gd name="adj" fmla="val 2679"/>
            </a:avLst>
          </a:prstGeom>
          <a:solidFill>
            <a:srgbClr val="DDE6F3"/>
          </a:solidFill>
        </p:spPr>
        <p:txBody>
          <a:bodyPr wrap="square" lIns="144000" tIns="108000" rIns="144000" rtlCol="0">
            <a:noAutofit/>
          </a:bodyPr>
          <a:lstStyle/>
          <a:p>
            <a:pPr marL="163513" indent="-163513" algn="just" fontAlgn="ctr" hangingPunct="0">
              <a:lnSpc>
                <a:spcPct val="113000"/>
              </a:lnSpc>
              <a:spcAft>
                <a:spcPts val="4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外国人医師の登録には、プライベートセクターで働く場合（</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TypeC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）とパブリックセクターで研究等行う場合（</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TypeD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通りある。</a:t>
            </a:r>
            <a:endParaRPr lang="ja-JP" altLang="en-US" sz="1200" dirty="0"/>
          </a:p>
        </p:txBody>
      </p:sp>
      <p:sp>
        <p:nvSpPr>
          <p:cNvPr id="27" name="テキスト ボックス 26"/>
          <p:cNvSpPr txBox="1"/>
          <p:nvPr/>
        </p:nvSpPr>
        <p:spPr>
          <a:xfrm>
            <a:off x="632520" y="3313364"/>
            <a:ext cx="4320480" cy="2635916"/>
          </a:xfrm>
          <a:prstGeom prst="roundRect">
            <a:avLst>
              <a:gd name="adj" fmla="val 3770"/>
            </a:avLst>
          </a:prstGeom>
          <a:solidFill>
            <a:srgbClr val="FFFFFF"/>
          </a:solidFill>
        </p:spPr>
        <p:txBody>
          <a:bodyPr wrap="square" lIns="144000" tIns="324000" rIns="144000" numCol="1" spcCol="216000" rtlCol="0">
            <a:noAutofit/>
          </a:bodyPr>
          <a:lstStyle/>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登録申請書（所定の書式・英語）</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写真：</a:t>
            </a:r>
            <a:r>
              <a:rPr lang="en-US" altLang="ja-JP" sz="1000" dirty="0"/>
              <a:t>4 x 6 cm 2</a:t>
            </a:r>
            <a:r>
              <a:rPr lang="ja-JP" altLang="en-US" sz="1000" dirty="0"/>
              <a:t>枚</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医師免許の原本またはコピー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専門医資格の原本またはコピー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その他適用する資格の原本またはコピー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自国の医師会への登録書の原本またはコピー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パスポートのコピー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カンボジア労働ビザ</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忠誠宣誓書</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犯罪歴（がないということを含めて）</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履歴書</a:t>
            </a:r>
            <a:endParaRPr lang="en-US" altLang="ja-JP" sz="1000" dirty="0"/>
          </a:p>
        </p:txBody>
      </p:sp>
      <p:sp>
        <p:nvSpPr>
          <p:cNvPr id="28" name="正方形/長方形 27"/>
          <p:cNvSpPr/>
          <p:nvPr/>
        </p:nvSpPr>
        <p:spPr>
          <a:xfrm>
            <a:off x="1706569" y="3339786"/>
            <a:ext cx="2172390" cy="261610"/>
          </a:xfrm>
          <a:prstGeom prst="rect">
            <a:avLst/>
          </a:prstGeom>
        </p:spPr>
        <p:txBody>
          <a:bodyPr wrap="none">
            <a:spAutoFit/>
          </a:bodyPr>
          <a:lstStyle/>
          <a:p>
            <a:pPr algn="ctr" fontAlgn="ctr"/>
            <a:r>
              <a:rPr lang="en-US" altLang="ja-JP" sz="1100" b="1" dirty="0" err="1">
                <a:ea typeface="ＭＳ Ｐゴシック" panose="020B0600070205080204" pitchFamily="50" charset="-128"/>
              </a:rPr>
              <a:t>TypeC</a:t>
            </a:r>
            <a:r>
              <a:rPr lang="ja-JP" altLang="en-US" sz="1100" b="1" dirty="0">
                <a:ea typeface="ＭＳ Ｐゴシック" panose="020B0600070205080204" pitchFamily="50" charset="-128"/>
              </a:rPr>
              <a:t>（登録料　</a:t>
            </a:r>
            <a:r>
              <a:rPr lang="en-US" altLang="ja-JP" sz="1100" b="1" dirty="0">
                <a:ea typeface="ＭＳ Ｐゴシック" panose="020B0600070205080204" pitchFamily="50" charset="-128"/>
              </a:rPr>
              <a:t>$300USD</a:t>
            </a:r>
            <a:r>
              <a:rPr lang="ja-JP" altLang="en-US" sz="1100" b="1" dirty="0">
                <a:ea typeface="ＭＳ Ｐゴシック" panose="020B0600070205080204" pitchFamily="50" charset="-128"/>
              </a:rPr>
              <a:t>／年）</a:t>
            </a:r>
            <a:endParaRPr lang="en-US" altLang="ja-JP" sz="1100" b="1" dirty="0">
              <a:ea typeface="ＭＳ Ｐゴシック" panose="020B0600070205080204" pitchFamily="50" charset="-128"/>
            </a:endParaRPr>
          </a:p>
        </p:txBody>
      </p:sp>
      <p:sp>
        <p:nvSpPr>
          <p:cNvPr id="29" name="テキスト ボックス 28"/>
          <p:cNvSpPr txBox="1"/>
          <p:nvPr/>
        </p:nvSpPr>
        <p:spPr>
          <a:xfrm>
            <a:off x="5169024" y="3313364"/>
            <a:ext cx="4320480" cy="2635916"/>
          </a:xfrm>
          <a:prstGeom prst="roundRect">
            <a:avLst>
              <a:gd name="adj" fmla="val 3770"/>
            </a:avLst>
          </a:prstGeom>
          <a:solidFill>
            <a:srgbClr val="FFFFFF"/>
          </a:solidFill>
        </p:spPr>
        <p:txBody>
          <a:bodyPr wrap="square" lIns="144000" tIns="324000" rIns="144000" numCol="1" spcCol="216000" rtlCol="0">
            <a:noAutofit/>
          </a:bodyPr>
          <a:lstStyle/>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登録申請書（所定の書式・英語）</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写真：</a:t>
            </a:r>
            <a:r>
              <a:rPr lang="en-US" altLang="ja-JP" sz="1000" dirty="0"/>
              <a:t>4 x 6 cm 1</a:t>
            </a:r>
            <a:r>
              <a:rPr lang="ja-JP" altLang="en-US" sz="1000" dirty="0"/>
              <a:t>枚</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自国の医師会への登録書の原本またはコピー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パスポートのコピー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インターン、助手など非営利団体の特定任務のためのスポンサーレター</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忠誠宣誓書</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a:t>
            </a:r>
            <a:endParaRPr lang="en-US" altLang="ja-JP" sz="1000" dirty="0"/>
          </a:p>
          <a:p>
            <a:pPr marL="130175" indent="-130175" fontAlgn="ctr" hangingPunct="0">
              <a:spcAft>
                <a:spcPts val="400"/>
              </a:spcAft>
              <a:buClr>
                <a:srgbClr val="5F8AC3"/>
              </a:buClr>
              <a:buSzPct val="80000"/>
              <a:buFont typeface="Wingdings" panose="05000000000000000000" pitchFamily="2" charset="2"/>
              <a:buChar char="l"/>
            </a:pPr>
            <a:r>
              <a:rPr lang="ja-JP" altLang="en-US" sz="1000" dirty="0"/>
              <a:t>履歴書</a:t>
            </a:r>
            <a:endParaRPr lang="en-US" altLang="ja-JP" sz="1000" dirty="0"/>
          </a:p>
        </p:txBody>
      </p:sp>
      <p:sp>
        <p:nvSpPr>
          <p:cNvPr id="30" name="正方形/長方形 29"/>
          <p:cNvSpPr/>
          <p:nvPr/>
        </p:nvSpPr>
        <p:spPr>
          <a:xfrm>
            <a:off x="5812666" y="3339786"/>
            <a:ext cx="3033203" cy="261610"/>
          </a:xfrm>
          <a:prstGeom prst="rect">
            <a:avLst/>
          </a:prstGeom>
        </p:spPr>
        <p:txBody>
          <a:bodyPr wrap="none">
            <a:spAutoFit/>
          </a:bodyPr>
          <a:lstStyle/>
          <a:p>
            <a:pPr algn="ctr" fontAlgn="ctr"/>
            <a:r>
              <a:rPr lang="en-US" altLang="ja-JP" sz="1100" b="1" dirty="0" err="1">
                <a:ea typeface="ＭＳ Ｐゴシック" panose="020B0600070205080204" pitchFamily="50" charset="-128"/>
              </a:rPr>
              <a:t>TypeD</a:t>
            </a:r>
            <a:r>
              <a:rPr lang="ja-JP" altLang="en-US" sz="1100" b="1" dirty="0">
                <a:ea typeface="ＭＳ Ｐゴシック" panose="020B0600070205080204" pitchFamily="50" charset="-128"/>
              </a:rPr>
              <a:t>に必要な書類（登録料　</a:t>
            </a:r>
            <a:r>
              <a:rPr lang="en-US" altLang="ja-JP" sz="1100" b="1" dirty="0">
                <a:ea typeface="ＭＳ Ｐゴシック" panose="020B0600070205080204" pitchFamily="50" charset="-128"/>
              </a:rPr>
              <a:t>$20USD</a:t>
            </a:r>
            <a:r>
              <a:rPr lang="ja-JP" altLang="en-US" sz="1100" b="1" dirty="0">
                <a:ea typeface="ＭＳ Ｐゴシック" panose="020B0600070205080204" pitchFamily="50" charset="-128"/>
              </a:rPr>
              <a:t>／月）</a:t>
            </a:r>
            <a:endParaRPr lang="en-US" altLang="ja-JP" sz="1100" b="1" dirty="0">
              <a:ea typeface="ＭＳ Ｐゴシック" panose="020B0600070205080204" pitchFamily="50" charset="-128"/>
            </a:endParaRPr>
          </a:p>
        </p:txBody>
      </p:sp>
    </p:spTree>
    <p:extLst>
      <p:ext uri="{BB962C8B-B14F-4D97-AF65-F5344CB8AC3E}">
        <p14:creationId xmlns:p14="http://schemas.microsoft.com/office/powerpoint/2010/main" val="230374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7191575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3" imgW="360" imgH="360" progId="TCLayout.ActiveDocument.1">
                  <p:embed/>
                </p:oleObj>
              </mc:Choice>
              <mc:Fallback>
                <p:oleObj name="think-cellスライド" r:id="rId83" imgW="360" imgH="360" progId="TCLayout.ActiveDocument.1">
                  <p:embed/>
                  <p:pic>
                    <p:nvPicPr>
                      <p:cNvPr id="11" name="Object 10" hidden="1"/>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カンボジア／医療関連／医療サービス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t>（</a:t>
            </a:r>
            <a:r>
              <a:rPr lang="en-US" altLang="ja-JP" sz="800" dirty="0"/>
              <a:t>10</a:t>
            </a:r>
            <a:r>
              <a:rPr lang="ja-JP" altLang="en-US" sz="800" dirty="0"/>
              <a:t>億</a:t>
            </a:r>
            <a:r>
              <a:rPr lang="en-US" sz="800" dirty="0"/>
              <a:t>US$）</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025"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graphicFrame>
        <p:nvGraphicFramePr>
          <p:cNvPr id="184" name="Chart 183">
            <a:extLst>
              <a:ext uri="{FF2B5EF4-FFF2-40B4-BE49-F238E27FC236}">
                <a16:creationId xmlns:a16="http://schemas.microsoft.com/office/drawing/2014/main" id="{6A27CACC-3797-284D-2A2B-3DB35EAEBC69}"/>
              </a:ext>
            </a:extLst>
          </p:cNvPr>
          <p:cNvGraphicFramePr/>
          <p:nvPr>
            <p:custDataLst>
              <p:tags r:id="rId3"/>
            </p:custDataLst>
            <p:extLst>
              <p:ext uri="{D42A27DB-BD31-4B8C-83A1-F6EECF244321}">
                <p14:modId xmlns:p14="http://schemas.microsoft.com/office/powerpoint/2010/main" val="2771656912"/>
              </p:ext>
            </p:extLst>
          </p:nvPr>
        </p:nvGraphicFramePr>
        <p:xfrm>
          <a:off x="549275" y="2457450"/>
          <a:ext cx="8807450" cy="3378200"/>
        </p:xfrm>
        <a:graphic>
          <a:graphicData uri="http://schemas.openxmlformats.org/drawingml/2006/chart">
            <c:chart xmlns:c="http://schemas.openxmlformats.org/drawingml/2006/chart" xmlns:r="http://schemas.openxmlformats.org/officeDocument/2006/relationships" r:id="rId85"/>
          </a:graphicData>
        </a:graphic>
      </p:graphicFrame>
      <p:sp>
        <p:nvSpPr>
          <p:cNvPr id="178" name="テキスト プレースホルダ 9">
            <a:extLst>
              <a:ext uri="{FF2B5EF4-FFF2-40B4-BE49-F238E27FC236}">
                <a16:creationId xmlns:a16="http://schemas.microsoft.com/office/drawing/2014/main" id="{6A3A654F-61F0-CEEC-6296-D388C32237A2}"/>
              </a:ext>
            </a:extLst>
          </p:cNvPr>
          <p:cNvSpPr>
            <a:spLocks noGrp="1"/>
          </p:cNvSpPr>
          <p:nvPr>
            <p:custDataLst>
              <p:tags r:id="rId4"/>
            </p:custDataLst>
          </p:nvPr>
        </p:nvSpPr>
        <p:spPr bwMode="gray">
          <a:xfrm>
            <a:off x="328613" y="56769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2C1A4C24-FA5A-48CE-BAA3-7FAA64F0692F}" type="datetime'''''''''''''''''0''''''''''''.''''''''''''''''''''''0'">
              <a:rPr lang="ja-JP" altLang="en-US" sz="1000" smtClean="0">
                <a:effectLst/>
                <a:sym typeface="+mn-lt"/>
              </a:rPr>
              <a:pPr marL="0" lvl="0" indent="0" algn="r">
                <a:spcBef>
                  <a:spcPct val="0"/>
                </a:spcBef>
                <a:buNone/>
              </a:pPr>
              <a:t>0.0</a:t>
            </a:fld>
            <a:endParaRPr kumimoji="1" lang="ja-JP" altLang="en-US" sz="1000" dirty="0">
              <a:sym typeface="+mn-lt"/>
            </a:endParaRPr>
          </a:p>
        </p:txBody>
      </p:sp>
      <p:sp>
        <p:nvSpPr>
          <p:cNvPr id="179" name="テキスト プレースホルダ 9">
            <a:extLst>
              <a:ext uri="{FF2B5EF4-FFF2-40B4-BE49-F238E27FC236}">
                <a16:creationId xmlns:a16="http://schemas.microsoft.com/office/drawing/2014/main" id="{DE25065D-A315-030E-747A-3A8358935AE7}"/>
              </a:ext>
            </a:extLst>
          </p:cNvPr>
          <p:cNvSpPr>
            <a:spLocks noGrp="1"/>
          </p:cNvSpPr>
          <p:nvPr>
            <p:custDataLst>
              <p:tags r:id="rId5"/>
            </p:custDataLst>
          </p:nvPr>
        </p:nvSpPr>
        <p:spPr bwMode="gray">
          <a:xfrm>
            <a:off x="328613" y="50339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C577C887-B94D-4BF1-A7B3-A08EE2F77004}" type="datetime'''''''''''''''''''0''''''''.''''''5'''''''''''''''''''">
              <a:rPr lang="ja-JP" altLang="en-US" sz="1000" smtClean="0">
                <a:effectLst/>
                <a:sym typeface="+mn-lt"/>
              </a:rPr>
              <a:pPr marL="0" lvl="0" indent="0" algn="r">
                <a:spcBef>
                  <a:spcPct val="0"/>
                </a:spcBef>
                <a:buNone/>
              </a:pPr>
              <a:t>0.5</a:t>
            </a:fld>
            <a:endParaRPr kumimoji="1" lang="ja-JP" altLang="en-US" sz="1000" dirty="0">
              <a:sym typeface="+mn-lt"/>
            </a:endParaRPr>
          </a:p>
        </p:txBody>
      </p:sp>
      <p:sp>
        <p:nvSpPr>
          <p:cNvPr id="180" name="テキスト プレースホルダ 9">
            <a:extLst>
              <a:ext uri="{FF2B5EF4-FFF2-40B4-BE49-F238E27FC236}">
                <a16:creationId xmlns:a16="http://schemas.microsoft.com/office/drawing/2014/main" id="{9D375AE7-13BD-502D-7CBA-E6E5F9EB9936}"/>
              </a:ext>
            </a:extLst>
          </p:cNvPr>
          <p:cNvSpPr>
            <a:spLocks noGrp="1"/>
          </p:cNvSpPr>
          <p:nvPr>
            <p:custDataLst>
              <p:tags r:id="rId6"/>
            </p:custDataLst>
          </p:nvPr>
        </p:nvSpPr>
        <p:spPr bwMode="gray">
          <a:xfrm>
            <a:off x="328613" y="43910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467C3E3-F3E9-421B-957D-153E229FA0D2}" type="datetime'''1''''.''''''''''''''''''0'''''''''''">
              <a:rPr lang="ja-JP" altLang="en-US" sz="1000" smtClean="0">
                <a:effectLst/>
                <a:sym typeface="+mn-lt"/>
              </a:rPr>
              <a:pPr marL="0" lvl="0" indent="0" algn="r">
                <a:spcBef>
                  <a:spcPct val="0"/>
                </a:spcBef>
                <a:buNone/>
              </a:pPr>
              <a:t>1.0</a:t>
            </a:fld>
            <a:endParaRPr kumimoji="1" lang="ja-JP" altLang="en-US" sz="1000" dirty="0">
              <a:sym typeface="+mn-lt"/>
            </a:endParaRPr>
          </a:p>
        </p:txBody>
      </p:sp>
      <p:sp>
        <p:nvSpPr>
          <p:cNvPr id="181" name="テキスト プレースホルダ 9">
            <a:extLst>
              <a:ext uri="{FF2B5EF4-FFF2-40B4-BE49-F238E27FC236}">
                <a16:creationId xmlns:a16="http://schemas.microsoft.com/office/drawing/2014/main" id="{C31243EF-1D16-6095-23D8-F19E5362C82D}"/>
              </a:ext>
            </a:extLst>
          </p:cNvPr>
          <p:cNvSpPr>
            <a:spLocks noGrp="1"/>
          </p:cNvSpPr>
          <p:nvPr>
            <p:custDataLst>
              <p:tags r:id="rId7"/>
            </p:custDataLst>
          </p:nvPr>
        </p:nvSpPr>
        <p:spPr bwMode="gray">
          <a:xfrm>
            <a:off x="328613" y="37496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8E8F91F-BA7F-4B40-A03F-D9DCFA4F6536}" type="datetime'1''''''''''''''''''''''''''''''''.''''''''''''''''''''''''''5'">
              <a:rPr lang="ja-JP" altLang="en-US" sz="1000" smtClean="0">
                <a:effectLst/>
                <a:sym typeface="+mn-lt"/>
              </a:rPr>
              <a:pPr marL="0" lvl="0" indent="0" algn="r">
                <a:spcBef>
                  <a:spcPct val="0"/>
                </a:spcBef>
                <a:buNone/>
              </a:pPr>
              <a:t>1.5</a:t>
            </a:fld>
            <a:endParaRPr kumimoji="1" lang="ja-JP" altLang="en-US" sz="1000" dirty="0">
              <a:sym typeface="+mn-lt"/>
            </a:endParaRPr>
          </a:p>
        </p:txBody>
      </p:sp>
      <p:sp>
        <p:nvSpPr>
          <p:cNvPr id="182" name="テキスト プレースホルダ 9">
            <a:extLst>
              <a:ext uri="{FF2B5EF4-FFF2-40B4-BE49-F238E27FC236}">
                <a16:creationId xmlns:a16="http://schemas.microsoft.com/office/drawing/2014/main" id="{D89EAFC1-30FD-35DF-C111-71601732EAAB}"/>
              </a:ext>
            </a:extLst>
          </p:cNvPr>
          <p:cNvSpPr>
            <a:spLocks noGrp="1"/>
          </p:cNvSpPr>
          <p:nvPr>
            <p:custDataLst>
              <p:tags r:id="rId8"/>
            </p:custDataLst>
          </p:nvPr>
        </p:nvSpPr>
        <p:spPr bwMode="gray">
          <a:xfrm>
            <a:off x="328613" y="31067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E298133-72B4-464B-903E-621A0354F44D}" type="datetime'''2''''''''''''''''''''''.''''''''''''''0'''''''''''''">
              <a:rPr lang="ja-JP" altLang="en-US" sz="1000" smtClean="0">
                <a:effectLst/>
                <a:sym typeface="+mn-lt"/>
              </a:rPr>
              <a:pPr marL="0" lvl="0" indent="0" algn="r">
                <a:spcBef>
                  <a:spcPct val="0"/>
                </a:spcBef>
                <a:buNone/>
              </a:pPr>
              <a:t>2.0</a:t>
            </a:fld>
            <a:endParaRPr kumimoji="1" lang="ja-JP" altLang="en-US" sz="1000" dirty="0">
              <a:sym typeface="+mn-lt"/>
            </a:endParaRPr>
          </a:p>
        </p:txBody>
      </p:sp>
      <p:sp>
        <p:nvSpPr>
          <p:cNvPr id="183" name="テキスト プレースホルダ 9">
            <a:extLst>
              <a:ext uri="{FF2B5EF4-FFF2-40B4-BE49-F238E27FC236}">
                <a16:creationId xmlns:a16="http://schemas.microsoft.com/office/drawing/2014/main" id="{AE34C336-5941-458C-75B6-4475DF387EA2}"/>
              </a:ext>
            </a:extLst>
          </p:cNvPr>
          <p:cNvSpPr>
            <a:spLocks noGrp="1"/>
          </p:cNvSpPr>
          <p:nvPr>
            <p:custDataLst>
              <p:tags r:id="rId9"/>
            </p:custDataLst>
          </p:nvPr>
        </p:nvSpPr>
        <p:spPr bwMode="gray">
          <a:xfrm>
            <a:off x="328613" y="24638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135B2774-75C9-4782-8FFE-1B3CB04FD189}" type="datetime'''''''''''''''''''''''2''''''''''''''.''''5'''''''''">
              <a:rPr lang="ja-JP" altLang="en-US" sz="1000" smtClean="0">
                <a:effectLst/>
                <a:sym typeface="+mn-lt"/>
              </a:rPr>
              <a:pPr marL="0" lvl="0" indent="0" algn="r">
                <a:spcBef>
                  <a:spcPct val="0"/>
                </a:spcBef>
                <a:buNone/>
              </a:pPr>
              <a:t>2.5</a:t>
            </a:fld>
            <a:endParaRPr kumimoji="1" lang="ja-JP" altLang="en-US" sz="1000" dirty="0">
              <a:sym typeface="+mn-lt"/>
            </a:endParaRPr>
          </a:p>
        </p:txBody>
      </p:sp>
      <p:cxnSp>
        <p:nvCxnSpPr>
          <p:cNvPr id="125" name="Straight Connector 124">
            <a:extLst>
              <a:ext uri="{FF2B5EF4-FFF2-40B4-BE49-F238E27FC236}">
                <a16:creationId xmlns:a16="http://schemas.microsoft.com/office/drawing/2014/main" id="{21A2C7B4-BA02-2ADB-7EF8-57BC5E9619AF}"/>
              </a:ext>
            </a:extLst>
          </p:cNvPr>
          <p:cNvCxnSpPr/>
          <p:nvPr>
            <p:custDataLst>
              <p:tags r:id="rId10"/>
            </p:custDataLst>
          </p:nvPr>
        </p:nvCxnSpPr>
        <p:spPr bwMode="auto">
          <a:xfrm>
            <a:off x="2251075" y="47085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6" name="Straight Connector 125">
            <a:extLst>
              <a:ext uri="{FF2B5EF4-FFF2-40B4-BE49-F238E27FC236}">
                <a16:creationId xmlns:a16="http://schemas.microsoft.com/office/drawing/2014/main" id="{990DAB2E-D95A-EDBC-736E-1AD2FF01343C}"/>
              </a:ext>
            </a:extLst>
          </p:cNvPr>
          <p:cNvCxnSpPr/>
          <p:nvPr>
            <p:custDataLst>
              <p:tags r:id="rId11"/>
            </p:custDataLst>
          </p:nvPr>
        </p:nvCxnSpPr>
        <p:spPr bwMode="auto">
          <a:xfrm>
            <a:off x="2611438" y="4632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Straight Connector 126">
            <a:extLst>
              <a:ext uri="{FF2B5EF4-FFF2-40B4-BE49-F238E27FC236}">
                <a16:creationId xmlns:a16="http://schemas.microsoft.com/office/drawing/2014/main" id="{69902153-4E97-398C-AEF9-42038715CC53}"/>
              </a:ext>
            </a:extLst>
          </p:cNvPr>
          <p:cNvCxnSpPr/>
          <p:nvPr>
            <p:custDataLst>
              <p:tags r:id="rId12"/>
            </p:custDataLst>
          </p:nvPr>
        </p:nvCxnSpPr>
        <p:spPr bwMode="auto">
          <a:xfrm>
            <a:off x="2971800" y="466725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5E650972-A319-2CEB-7614-EECFB65716D9}"/>
              </a:ext>
            </a:extLst>
          </p:cNvPr>
          <p:cNvCxnSpPr/>
          <p:nvPr>
            <p:custDataLst>
              <p:tags r:id="rId13"/>
            </p:custDataLst>
          </p:nvPr>
        </p:nvCxnSpPr>
        <p:spPr bwMode="auto">
          <a:xfrm>
            <a:off x="3332163" y="47625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F1EBCF26-5F82-76C4-8AF9-192652A376B4}"/>
              </a:ext>
            </a:extLst>
          </p:cNvPr>
          <p:cNvCxnSpPr/>
          <p:nvPr>
            <p:custDataLst>
              <p:tags r:id="rId14"/>
            </p:custDataLst>
          </p:nvPr>
        </p:nvCxnSpPr>
        <p:spPr bwMode="auto">
          <a:xfrm>
            <a:off x="3692525" y="4411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BD580662-3A0E-1158-EFCE-F554C32C6A08}"/>
              </a:ext>
            </a:extLst>
          </p:cNvPr>
          <p:cNvCxnSpPr/>
          <p:nvPr>
            <p:custDataLst>
              <p:tags r:id="rId15"/>
            </p:custDataLst>
          </p:nvPr>
        </p:nvCxnSpPr>
        <p:spPr bwMode="auto">
          <a:xfrm>
            <a:off x="4052888" y="41878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8507C160-60A2-194D-004B-51D71BA9C78F}"/>
              </a:ext>
            </a:extLst>
          </p:cNvPr>
          <p:cNvCxnSpPr/>
          <p:nvPr>
            <p:custDataLst>
              <p:tags r:id="rId16"/>
            </p:custDataLst>
          </p:nvPr>
        </p:nvCxnSpPr>
        <p:spPr bwMode="auto">
          <a:xfrm>
            <a:off x="4411663" y="42846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D4E11132-E95B-7618-B60B-7845074212A1}"/>
              </a:ext>
            </a:extLst>
          </p:cNvPr>
          <p:cNvCxnSpPr/>
          <p:nvPr>
            <p:custDataLst>
              <p:tags r:id="rId17"/>
            </p:custDataLst>
          </p:nvPr>
        </p:nvCxnSpPr>
        <p:spPr bwMode="auto">
          <a:xfrm>
            <a:off x="4772025" y="40751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1C808E38-7479-72DB-0B86-6605500259C5}"/>
              </a:ext>
            </a:extLst>
          </p:cNvPr>
          <p:cNvCxnSpPr/>
          <p:nvPr>
            <p:custDataLst>
              <p:tags r:id="rId18"/>
            </p:custDataLst>
          </p:nvPr>
        </p:nvCxnSpPr>
        <p:spPr bwMode="auto">
          <a:xfrm>
            <a:off x="5132388" y="40163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6D502867-E667-83C0-7018-DCAAB4D40282}"/>
              </a:ext>
            </a:extLst>
          </p:cNvPr>
          <p:cNvCxnSpPr/>
          <p:nvPr>
            <p:custDataLst>
              <p:tags r:id="rId19"/>
            </p:custDataLst>
          </p:nvPr>
        </p:nvCxnSpPr>
        <p:spPr bwMode="auto">
          <a:xfrm>
            <a:off x="5853113" y="42068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524F75FE-CAAD-AE94-55C0-7C41E83D9829}"/>
              </a:ext>
            </a:extLst>
          </p:cNvPr>
          <p:cNvCxnSpPr/>
          <p:nvPr>
            <p:custDataLst>
              <p:tags r:id="rId20"/>
            </p:custDataLst>
          </p:nvPr>
        </p:nvCxnSpPr>
        <p:spPr bwMode="auto">
          <a:xfrm>
            <a:off x="5492750" y="41275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B1231005-2904-69BB-562F-9CCBDB4499B4}"/>
              </a:ext>
            </a:extLst>
          </p:cNvPr>
          <p:cNvCxnSpPr/>
          <p:nvPr>
            <p:custDataLst>
              <p:tags r:id="rId21"/>
            </p:custDataLst>
          </p:nvPr>
        </p:nvCxnSpPr>
        <p:spPr bwMode="auto">
          <a:xfrm>
            <a:off x="811213" y="49879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713C8226-F563-6AE6-5E77-55A379FE0E4E}"/>
              </a:ext>
            </a:extLst>
          </p:cNvPr>
          <p:cNvCxnSpPr/>
          <p:nvPr>
            <p:custDataLst>
              <p:tags r:id="rId22"/>
            </p:custDataLst>
          </p:nvPr>
        </p:nvCxnSpPr>
        <p:spPr bwMode="auto">
          <a:xfrm>
            <a:off x="1171575" y="48990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D9677110-F0D8-CDAA-741A-1614D74D0D90}"/>
              </a:ext>
            </a:extLst>
          </p:cNvPr>
          <p:cNvCxnSpPr/>
          <p:nvPr>
            <p:custDataLst>
              <p:tags r:id="rId23"/>
            </p:custDataLst>
          </p:nvPr>
        </p:nvCxnSpPr>
        <p:spPr bwMode="auto">
          <a:xfrm>
            <a:off x="1531938" y="48260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0F6D3AF4-83C5-CFDB-EEA9-490DDA5733B4}"/>
              </a:ext>
            </a:extLst>
          </p:cNvPr>
          <p:cNvCxnSpPr/>
          <p:nvPr>
            <p:custDataLst>
              <p:tags r:id="rId24"/>
            </p:custDataLst>
          </p:nvPr>
        </p:nvCxnSpPr>
        <p:spPr bwMode="auto">
          <a:xfrm>
            <a:off x="1892300" y="48006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9B30D1F1-48D0-6611-8CEA-6AC5A3A03916}"/>
              </a:ext>
            </a:extLst>
          </p:cNvPr>
          <p:cNvCxnSpPr/>
          <p:nvPr>
            <p:custDataLst>
              <p:tags r:id="rId25"/>
            </p:custDataLst>
          </p:nvPr>
        </p:nvCxnSpPr>
        <p:spPr bwMode="auto">
          <a:xfrm>
            <a:off x="6213475" y="40481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1DF21DDB-5B27-57DB-6449-50423A63EA55}"/>
              </a:ext>
            </a:extLst>
          </p:cNvPr>
          <p:cNvCxnSpPr/>
          <p:nvPr>
            <p:custDataLst>
              <p:tags r:id="rId26"/>
            </p:custDataLst>
          </p:nvPr>
        </p:nvCxnSpPr>
        <p:spPr bwMode="auto">
          <a:xfrm>
            <a:off x="6572250" y="39354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29F78813-8678-3823-69F7-954EC5CBD7E0}"/>
              </a:ext>
            </a:extLst>
          </p:cNvPr>
          <p:cNvCxnSpPr/>
          <p:nvPr>
            <p:custDataLst>
              <p:tags r:id="rId27"/>
            </p:custDataLst>
          </p:nvPr>
        </p:nvCxnSpPr>
        <p:spPr bwMode="auto">
          <a:xfrm>
            <a:off x="6932613" y="38862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EF1C6E06-B6EB-4C6F-1A39-0D44DE005BE9}"/>
              </a:ext>
            </a:extLst>
          </p:cNvPr>
          <p:cNvCxnSpPr/>
          <p:nvPr>
            <p:custDataLst>
              <p:tags r:id="rId28"/>
            </p:custDataLst>
          </p:nvPr>
        </p:nvCxnSpPr>
        <p:spPr bwMode="auto">
          <a:xfrm>
            <a:off x="7292975" y="36179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F394586B-5FE0-4A11-462E-9D5D246162AE}"/>
              </a:ext>
            </a:extLst>
          </p:cNvPr>
          <p:cNvCxnSpPr/>
          <p:nvPr>
            <p:custDataLst>
              <p:tags r:id="rId29"/>
            </p:custDataLst>
          </p:nvPr>
        </p:nvCxnSpPr>
        <p:spPr bwMode="auto">
          <a:xfrm>
            <a:off x="7653338" y="31654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D289532A-0F56-DCE3-DEE9-793C1F7CDA94}"/>
              </a:ext>
            </a:extLst>
          </p:cNvPr>
          <p:cNvCxnSpPr/>
          <p:nvPr>
            <p:custDataLst>
              <p:tags r:id="rId30"/>
            </p:custDataLst>
          </p:nvPr>
        </p:nvCxnSpPr>
        <p:spPr bwMode="auto">
          <a:xfrm>
            <a:off x="8013700" y="32226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7B04D774-9C98-29A5-522A-DF79887AEE7A}"/>
              </a:ext>
            </a:extLst>
          </p:cNvPr>
          <p:cNvCxnSpPr/>
          <p:nvPr>
            <p:custDataLst>
              <p:tags r:id="rId31"/>
            </p:custDataLst>
          </p:nvPr>
        </p:nvCxnSpPr>
        <p:spPr bwMode="auto">
          <a:xfrm>
            <a:off x="8374063" y="2535238"/>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97898987-BA97-9C44-BF12-F5C7266CCA70}"/>
              </a:ext>
            </a:extLst>
          </p:cNvPr>
          <p:cNvCxnSpPr/>
          <p:nvPr>
            <p:custDataLst>
              <p:tags r:id="rId32"/>
            </p:custDataLst>
          </p:nvPr>
        </p:nvCxnSpPr>
        <p:spPr bwMode="auto">
          <a:xfrm>
            <a:off x="8732838" y="3362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C348C3BE-CC17-548B-E43B-58B130F782B0}"/>
              </a:ext>
            </a:extLst>
          </p:cNvPr>
          <p:cNvCxnSpPr/>
          <p:nvPr>
            <p:custDataLst>
              <p:tags r:id="rId33"/>
            </p:custDataLst>
          </p:nvPr>
        </p:nvCxnSpPr>
        <p:spPr bwMode="auto">
          <a:xfrm>
            <a:off x="9093200" y="31623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0" name="テキスト プレースホルダ 9">
            <a:extLst>
              <a:ext uri="{FF2B5EF4-FFF2-40B4-BE49-F238E27FC236}">
                <a16:creationId xmlns:a16="http://schemas.microsoft.com/office/drawing/2014/main" id="{246B0682-6A17-7321-719F-5E238F265A74}"/>
              </a:ext>
            </a:extLst>
          </p:cNvPr>
          <p:cNvSpPr>
            <a:spLocks noGrp="1"/>
          </p:cNvSpPr>
          <p:nvPr>
            <p:custDataLst>
              <p:tags r:id="rId34"/>
            </p:custDataLst>
          </p:nvPr>
        </p:nvSpPr>
        <p:spPr bwMode="auto">
          <a:xfrm>
            <a:off x="68564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AF67D00-A7DF-4013-8EF4-5408DE8F8CE4}" type="datetime'1''''''''''''''''''''''''''''''''''''''''7'''''''''''''''''">
              <a:rPr kumimoji="0" lang="ja-JP" altLang="en-US" sz="1000" smtClean="0"/>
              <a:pPr/>
              <a:t>17</a:t>
            </a:fld>
            <a:endParaRPr kumimoji="0" lang="ja-JP" altLang="en-US" sz="800" dirty="0">
              <a:sym typeface="+mn-lt"/>
            </a:endParaRPr>
          </a:p>
        </p:txBody>
      </p:sp>
      <p:sp>
        <p:nvSpPr>
          <p:cNvPr id="99" name="テキスト プレースホルダ 9">
            <a:extLst>
              <a:ext uri="{FF2B5EF4-FFF2-40B4-BE49-F238E27FC236}">
                <a16:creationId xmlns:a16="http://schemas.microsoft.com/office/drawing/2014/main" id="{6D904FD5-79E7-FA59-7B51-799F21D1DAA8}"/>
              </a:ext>
            </a:extLst>
          </p:cNvPr>
          <p:cNvSpPr>
            <a:spLocks noGrp="1"/>
          </p:cNvSpPr>
          <p:nvPr>
            <p:custDataLst>
              <p:tags r:id="rId35"/>
            </p:custDataLst>
          </p:nvPr>
        </p:nvSpPr>
        <p:spPr bwMode="auto">
          <a:xfrm>
            <a:off x="72167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AE4D31F-6903-483E-9255-7CBE7681F188}" type="datetime'''''''''''''''''''''''''''''''''''''''''''''''''''1''''8'''''">
              <a:rPr kumimoji="0" lang="ja-JP" altLang="en-US" sz="1000" smtClean="0"/>
              <a:pPr/>
              <a:t>18</a:t>
            </a:fld>
            <a:endParaRPr kumimoji="0" lang="ja-JP" altLang="en-US" sz="800" dirty="0">
              <a:sym typeface="+mn-lt"/>
            </a:endParaRPr>
          </a:p>
        </p:txBody>
      </p:sp>
      <p:sp>
        <p:nvSpPr>
          <p:cNvPr id="105" name="テキスト プレースホルダ 9">
            <a:extLst>
              <a:ext uri="{FF2B5EF4-FFF2-40B4-BE49-F238E27FC236}">
                <a16:creationId xmlns:a16="http://schemas.microsoft.com/office/drawing/2014/main" id="{657E0AD4-E247-2115-FC57-F2C04E9F9382}"/>
              </a:ext>
            </a:extLst>
          </p:cNvPr>
          <p:cNvSpPr>
            <a:spLocks noGrp="1"/>
          </p:cNvSpPr>
          <p:nvPr>
            <p:custDataLst>
              <p:tags r:id="rId36"/>
            </p:custDataLst>
          </p:nvPr>
        </p:nvSpPr>
        <p:spPr bwMode="auto">
          <a:xfrm>
            <a:off x="75771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a:t>
            </a:r>
            <a:endParaRPr kumimoji="0" lang="ja-JP" altLang="en-US" sz="800" dirty="0">
              <a:sym typeface="+mn-lt"/>
            </a:endParaRPr>
          </a:p>
        </p:txBody>
      </p:sp>
      <p:sp>
        <p:nvSpPr>
          <p:cNvPr id="28" name="テキスト プレースホルダ 9">
            <a:extLst>
              <a:ext uri="{FF2B5EF4-FFF2-40B4-BE49-F238E27FC236}">
                <a16:creationId xmlns:a16="http://schemas.microsoft.com/office/drawing/2014/main" id="{23725D89-D973-1AC5-CA66-683FF4F58B5B}"/>
              </a:ext>
            </a:extLst>
          </p:cNvPr>
          <p:cNvSpPr>
            <a:spLocks noGrp="1"/>
          </p:cNvSpPr>
          <p:nvPr>
            <p:custDataLst>
              <p:tags r:id="rId37"/>
            </p:custDataLst>
          </p:nvPr>
        </p:nvSpPr>
        <p:spPr bwMode="auto">
          <a:xfrm>
            <a:off x="7950200" y="583882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8A78C97-1577-41D9-9134-6C6543C1CD47}" type="datetime'''''''''''''''''''2''''''''''''''''''''''''''''''0'''">
              <a:rPr kumimoji="0" lang="ja-JP" altLang="en-US" sz="800" smtClean="0"/>
              <a:pPr/>
              <a:t>20</a:t>
            </a:fld>
            <a:endParaRPr kumimoji="0" lang="ja-JP" altLang="en-US" sz="800" dirty="0">
              <a:sym typeface="+mn-lt"/>
            </a:endParaRPr>
          </a:p>
        </p:txBody>
      </p:sp>
      <p:sp>
        <p:nvSpPr>
          <p:cNvPr id="30" name="テキスト プレースホルダ 9">
            <a:extLst>
              <a:ext uri="{FF2B5EF4-FFF2-40B4-BE49-F238E27FC236}">
                <a16:creationId xmlns:a16="http://schemas.microsoft.com/office/drawing/2014/main" id="{882911E8-57A7-EE9F-3B5D-2CF6B58E5A46}"/>
              </a:ext>
            </a:extLst>
          </p:cNvPr>
          <p:cNvSpPr>
            <a:spLocks noGrp="1"/>
          </p:cNvSpPr>
          <p:nvPr>
            <p:custDataLst>
              <p:tags r:id="rId38"/>
            </p:custDataLst>
          </p:nvPr>
        </p:nvSpPr>
        <p:spPr bwMode="auto">
          <a:xfrm>
            <a:off x="8310563" y="583882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37A771D-8769-474A-857F-60445DE5A3D1}" type="datetime'''''2''''''''''''''''''''''1'''''''''''''''''''''''''''">
              <a:rPr kumimoji="0" lang="ja-JP" altLang="en-US" sz="800" smtClean="0"/>
              <a:pPr/>
              <a:t>21</a:t>
            </a:fld>
            <a:endParaRPr kumimoji="0" lang="ja-JP" altLang="en-US" sz="800" dirty="0">
              <a:sym typeface="+mn-lt"/>
            </a:endParaRPr>
          </a:p>
        </p:txBody>
      </p:sp>
      <p:sp>
        <p:nvSpPr>
          <p:cNvPr id="32" name="テキスト プレースホルダ 9">
            <a:extLst>
              <a:ext uri="{FF2B5EF4-FFF2-40B4-BE49-F238E27FC236}">
                <a16:creationId xmlns:a16="http://schemas.microsoft.com/office/drawing/2014/main" id="{E12F9786-A6D4-AD06-E622-7494F7C114A0}"/>
              </a:ext>
            </a:extLst>
          </p:cNvPr>
          <p:cNvSpPr>
            <a:spLocks noGrp="1"/>
          </p:cNvSpPr>
          <p:nvPr>
            <p:custDataLst>
              <p:tags r:id="rId39"/>
            </p:custDataLst>
          </p:nvPr>
        </p:nvSpPr>
        <p:spPr bwMode="auto">
          <a:xfrm>
            <a:off x="8669338" y="583882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0C11D2-00A2-438E-B6C8-6A2944814A9D}" type="datetime'''2''''''''''''''''''''''''''''''''''''2'''''''''''''''">
              <a:rPr kumimoji="0" lang="ja-JP" altLang="en-US" sz="800" smtClean="0"/>
              <a:pPr/>
              <a:t>22</a:t>
            </a:fld>
            <a:endParaRPr kumimoji="0" lang="ja-JP" altLang="en-US" sz="800" dirty="0">
              <a:sym typeface="+mn-lt"/>
            </a:endParaRPr>
          </a:p>
        </p:txBody>
      </p:sp>
      <p:sp>
        <p:nvSpPr>
          <p:cNvPr id="33" name="テキスト プレースホルダ 9">
            <a:extLst>
              <a:ext uri="{FF2B5EF4-FFF2-40B4-BE49-F238E27FC236}">
                <a16:creationId xmlns:a16="http://schemas.microsoft.com/office/drawing/2014/main" id="{EF777564-FED6-474A-7673-72D5F8F55639}"/>
              </a:ext>
            </a:extLst>
          </p:cNvPr>
          <p:cNvSpPr>
            <a:spLocks noGrp="1"/>
          </p:cNvSpPr>
          <p:nvPr>
            <p:custDataLst>
              <p:tags r:id="rId40"/>
            </p:custDataLst>
          </p:nvPr>
        </p:nvSpPr>
        <p:spPr bwMode="auto">
          <a:xfrm>
            <a:off x="9029700" y="5838825"/>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4532694-9A8D-406F-A234-1618C9A82849}" type="datetime'2''''''''''''''''''''''''''3'''''''''''''''''''''''''''''''">
              <a:rPr kumimoji="0" lang="ja-JP" altLang="en-US" sz="800" smtClean="0"/>
              <a:pPr/>
              <a:t>23</a:t>
            </a:fld>
            <a:endParaRPr kumimoji="0" lang="ja-JP" altLang="en-US" sz="800" dirty="0">
              <a:sym typeface="+mn-lt"/>
            </a:endParaRPr>
          </a:p>
        </p:txBody>
      </p:sp>
      <p:sp>
        <p:nvSpPr>
          <p:cNvPr id="82" name="テキスト プレースホルダ 9">
            <a:extLst>
              <a:ext uri="{FF2B5EF4-FFF2-40B4-BE49-F238E27FC236}">
                <a16:creationId xmlns:a16="http://schemas.microsoft.com/office/drawing/2014/main" id="{C9263D52-AFB7-BC93-499A-7B53816810A5}"/>
              </a:ext>
            </a:extLst>
          </p:cNvPr>
          <p:cNvSpPr>
            <a:spLocks noGrp="1"/>
          </p:cNvSpPr>
          <p:nvPr>
            <p:custDataLst>
              <p:tags r:id="rId41"/>
            </p:custDataLst>
          </p:nvPr>
        </p:nvSpPr>
        <p:spPr bwMode="gray">
          <a:xfrm>
            <a:off x="6827838" y="3733800"/>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6D7C72-248C-4324-BF2E-4AFDBC5F1876}" type="datetime'''''''''''1''''''''''''.''''''''''''4'''''''''">
              <a:rPr lang="ja-JP" altLang="en-US" sz="1000" smtClean="0">
                <a:effectLst/>
              </a:rPr>
              <a:pPr/>
              <a:t>1.4</a:t>
            </a:fld>
            <a:endParaRPr kumimoji="1" lang="ja-JP" altLang="en-US" sz="1000" dirty="0">
              <a:sym typeface="+mn-lt"/>
            </a:endParaRPr>
          </a:p>
        </p:txBody>
      </p:sp>
      <p:sp>
        <p:nvSpPr>
          <p:cNvPr id="39" name="テキスト プレースホルダ 9">
            <a:extLst>
              <a:ext uri="{FF2B5EF4-FFF2-40B4-BE49-F238E27FC236}">
                <a16:creationId xmlns:a16="http://schemas.microsoft.com/office/drawing/2014/main" id="{0E321B07-80E9-8D0E-477B-50A5868EAF48}"/>
              </a:ext>
            </a:extLst>
          </p:cNvPr>
          <p:cNvSpPr>
            <a:spLocks noGrp="1"/>
          </p:cNvSpPr>
          <p:nvPr>
            <p:custDataLst>
              <p:tags r:id="rId42"/>
            </p:custDataLst>
          </p:nvPr>
        </p:nvSpPr>
        <p:spPr bwMode="auto">
          <a:xfrm>
            <a:off x="39766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C6210E2-2C04-4639-8D52-EDE0BE9D7330}" type="datetime'''''''''''''''''0''''''''''''''''''''''''''9'''">
              <a:rPr lang="ja-JP" altLang="en-US" sz="1000" smtClean="0"/>
              <a:pPr/>
              <a:t>09</a:t>
            </a:fld>
            <a:endParaRPr kumimoji="0" lang="ja-JP" altLang="en-US" sz="800" dirty="0">
              <a:sym typeface="+mn-lt"/>
            </a:endParaRPr>
          </a:p>
        </p:txBody>
      </p:sp>
      <p:sp>
        <p:nvSpPr>
          <p:cNvPr id="95" name="テキスト プレースホルダ 9">
            <a:extLst>
              <a:ext uri="{FF2B5EF4-FFF2-40B4-BE49-F238E27FC236}">
                <a16:creationId xmlns:a16="http://schemas.microsoft.com/office/drawing/2014/main" id="{2CE76759-2BE1-6C16-B74D-FBE09D415C86}"/>
              </a:ext>
            </a:extLst>
          </p:cNvPr>
          <p:cNvSpPr>
            <a:spLocks noGrp="1"/>
          </p:cNvSpPr>
          <p:nvPr>
            <p:custDataLst>
              <p:tags r:id="rId43"/>
            </p:custDataLst>
          </p:nvPr>
        </p:nvSpPr>
        <p:spPr bwMode="auto">
          <a:xfrm>
            <a:off x="665163"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FC6992-83F5-4C95-88DA-030BE3DC79F2}" type="datetime'''''''''''''2''''0''''''''''''''''''0''''''''0'''''''''">
              <a:rPr lang="ja-JP" altLang="en-US" sz="1000" smtClean="0"/>
              <a:pPr/>
              <a:t>2000</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AF85C63D-271B-BF48-FFB5-701013EC036F}"/>
              </a:ext>
            </a:extLst>
          </p:cNvPr>
          <p:cNvSpPr>
            <a:spLocks noGrp="1"/>
          </p:cNvSpPr>
          <p:nvPr>
            <p:custDataLst>
              <p:tags r:id="rId44"/>
            </p:custDataLst>
          </p:nvPr>
        </p:nvSpPr>
        <p:spPr bwMode="auto">
          <a:xfrm>
            <a:off x="10953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DAE8635-B781-43F2-8899-D57D17056ED0}" type="datetime'''''''''''''''''''''''''''''''0''''''''''''''1'''''''''''">
              <a:rPr lang="ja-JP" altLang="en-US" sz="1000" smtClean="0"/>
              <a:pPr/>
              <a:t>01</a:t>
            </a:fld>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EF4CAFA1-CF1A-1F5F-DB48-FA0E09612081}"/>
              </a:ext>
            </a:extLst>
          </p:cNvPr>
          <p:cNvSpPr>
            <a:spLocks noGrp="1"/>
          </p:cNvSpPr>
          <p:nvPr>
            <p:custDataLst>
              <p:tags r:id="rId45"/>
            </p:custDataLst>
          </p:nvPr>
        </p:nvSpPr>
        <p:spPr bwMode="auto">
          <a:xfrm>
            <a:off x="14557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287E79D-62D7-43FB-8BB9-85816D9D6FEF}" type="datetime'''''''0''''''''''''''''''''''''2'''''''''''''''">
              <a:rPr lang="ja-JP" altLang="en-US" sz="1000" smtClean="0"/>
              <a:pPr/>
              <a:t>02</a:t>
            </a:fld>
            <a:endParaRPr kumimoji="0" lang="ja-JP" altLang="en-US" sz="800" dirty="0">
              <a:sym typeface="+mn-lt"/>
            </a:endParaRPr>
          </a:p>
        </p:txBody>
      </p:sp>
      <p:sp>
        <p:nvSpPr>
          <p:cNvPr id="81" name="テキスト プレースホルダ 9">
            <a:extLst>
              <a:ext uri="{FF2B5EF4-FFF2-40B4-BE49-F238E27FC236}">
                <a16:creationId xmlns:a16="http://schemas.microsoft.com/office/drawing/2014/main" id="{2B9DC3A1-803F-4C5B-B167-96312DFC8F1E}"/>
              </a:ext>
            </a:extLst>
          </p:cNvPr>
          <p:cNvSpPr>
            <a:spLocks noGrp="1"/>
          </p:cNvSpPr>
          <p:nvPr>
            <p:custDataLst>
              <p:tags r:id="rId46"/>
            </p:custDataLst>
          </p:nvPr>
        </p:nvSpPr>
        <p:spPr bwMode="auto">
          <a:xfrm>
            <a:off x="18161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C0547D4-6AFE-47BB-AD6B-030ABA52FB35}" type="datetime'''''''''''''''''''''''''''''''''03'">
              <a:rPr lang="ja-JP" altLang="en-US" sz="1000" smtClean="0"/>
              <a:pPr/>
              <a:t>03</a:t>
            </a:fld>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35E6165D-CE30-84A3-B58E-F64B49CDA7A1}"/>
              </a:ext>
            </a:extLst>
          </p:cNvPr>
          <p:cNvSpPr>
            <a:spLocks noGrp="1"/>
          </p:cNvSpPr>
          <p:nvPr>
            <p:custDataLst>
              <p:tags r:id="rId47"/>
            </p:custDataLst>
          </p:nvPr>
        </p:nvSpPr>
        <p:spPr bwMode="auto">
          <a:xfrm>
            <a:off x="21748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5642711-BBD7-4359-8375-DACA3A3F2DBB}" type="datetime'''''''''''''''''''0''''4'''">
              <a:rPr lang="ja-JP" altLang="en-US" sz="1000" smtClean="0"/>
              <a:pPr/>
              <a:t>04</a:t>
            </a:fld>
            <a:endParaRPr kumimoji="0" lang="ja-JP" altLang="en-US" sz="800" dirty="0">
              <a:sym typeface="+mn-lt"/>
            </a:endParaRPr>
          </a:p>
        </p:txBody>
      </p:sp>
      <p:sp>
        <p:nvSpPr>
          <p:cNvPr id="94" name="テキスト プレースホルダ 9">
            <a:extLst>
              <a:ext uri="{FF2B5EF4-FFF2-40B4-BE49-F238E27FC236}">
                <a16:creationId xmlns:a16="http://schemas.microsoft.com/office/drawing/2014/main" id="{3B92AB0E-9BBC-8174-753C-5C9828729F63}"/>
              </a:ext>
            </a:extLst>
          </p:cNvPr>
          <p:cNvSpPr>
            <a:spLocks noGrp="1"/>
          </p:cNvSpPr>
          <p:nvPr>
            <p:custDataLst>
              <p:tags r:id="rId48"/>
            </p:custDataLst>
          </p:nvPr>
        </p:nvSpPr>
        <p:spPr bwMode="auto">
          <a:xfrm>
            <a:off x="25352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B485457-950A-4D6D-B124-741FEC137147}" type="datetime'''''''''''''''0''''''''''''''5'''''''''''''''">
              <a:rPr lang="ja-JP" altLang="en-US" sz="1000" smtClean="0"/>
              <a:pPr/>
              <a:t>05</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09C84ABD-BEB7-4F7A-E823-DF3361783702}"/>
              </a:ext>
            </a:extLst>
          </p:cNvPr>
          <p:cNvSpPr>
            <a:spLocks noGrp="1"/>
          </p:cNvSpPr>
          <p:nvPr>
            <p:custDataLst>
              <p:tags r:id="rId49"/>
            </p:custDataLst>
          </p:nvPr>
        </p:nvSpPr>
        <p:spPr bwMode="auto">
          <a:xfrm>
            <a:off x="28956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6F16735-737A-4C6D-B67A-DC8809EEB869}" type="datetime'0''''6'''''''''''''''''''''''''''''''''''''''''''''''">
              <a:rPr lang="ja-JP" altLang="en-US" sz="1000" smtClean="0"/>
              <a:pPr/>
              <a:t>06</a:t>
            </a:fld>
            <a:endParaRPr kumimoji="0" lang="ja-JP" altLang="en-US" sz="800" dirty="0">
              <a:sym typeface="+mn-lt"/>
            </a:endParaRPr>
          </a:p>
        </p:txBody>
      </p:sp>
      <p:sp>
        <p:nvSpPr>
          <p:cNvPr id="23" name="テキスト プレースホルダ 9">
            <a:extLst>
              <a:ext uri="{FF2B5EF4-FFF2-40B4-BE49-F238E27FC236}">
                <a16:creationId xmlns:a16="http://schemas.microsoft.com/office/drawing/2014/main" id="{26001B9B-CEDE-D71D-722B-6802B254D47C}"/>
              </a:ext>
            </a:extLst>
          </p:cNvPr>
          <p:cNvSpPr>
            <a:spLocks noGrp="1"/>
          </p:cNvSpPr>
          <p:nvPr>
            <p:custDataLst>
              <p:tags r:id="rId50"/>
            </p:custDataLst>
          </p:nvPr>
        </p:nvSpPr>
        <p:spPr bwMode="auto">
          <a:xfrm>
            <a:off x="32559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EA42255-F520-4003-AB13-890AFBECE3D8}" type="datetime'''''''''''''0''''''7'''''''''''''''''">
              <a:rPr lang="ja-JP" altLang="en-US" sz="1000" smtClean="0"/>
              <a:pPr/>
              <a:t>07</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52FAE60C-B275-8AF6-E1C3-E33EB151727B}"/>
              </a:ext>
            </a:extLst>
          </p:cNvPr>
          <p:cNvSpPr>
            <a:spLocks noGrp="1"/>
          </p:cNvSpPr>
          <p:nvPr>
            <p:custDataLst>
              <p:tags r:id="rId51"/>
            </p:custDataLst>
          </p:nvPr>
        </p:nvSpPr>
        <p:spPr bwMode="auto">
          <a:xfrm>
            <a:off x="36163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BA7A042-76A5-4A99-8465-D0BA7BC8B646}" type="datetime'''''''''''''''0''''''''''''8'">
              <a:rPr lang="ja-JP" altLang="en-US" sz="1000" smtClean="0"/>
              <a:pPr/>
              <a:t>08</a:t>
            </a:fld>
            <a:endParaRPr kumimoji="0" lang="ja-JP" altLang="en-US" sz="800" dirty="0">
              <a:sym typeface="+mn-lt"/>
            </a:endParaRPr>
          </a:p>
        </p:txBody>
      </p:sp>
      <p:sp>
        <p:nvSpPr>
          <p:cNvPr id="155" name="テキスト プレースホルダ 9">
            <a:extLst>
              <a:ext uri="{FF2B5EF4-FFF2-40B4-BE49-F238E27FC236}">
                <a16:creationId xmlns:a16="http://schemas.microsoft.com/office/drawing/2014/main" id="{7751D272-FB2B-380E-D2AB-371A62E0A25B}"/>
              </a:ext>
            </a:extLst>
          </p:cNvPr>
          <p:cNvSpPr>
            <a:spLocks noGrp="1"/>
          </p:cNvSpPr>
          <p:nvPr>
            <p:custDataLst>
              <p:tags r:id="rId52"/>
            </p:custDataLst>
          </p:nvPr>
        </p:nvSpPr>
        <p:spPr bwMode="gray">
          <a:xfrm>
            <a:off x="706438" y="48355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BF3E60-EEE2-4790-A762-D7F006E2C5DC}"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56" name="テキスト プレースホルダ 9">
            <a:extLst>
              <a:ext uri="{FF2B5EF4-FFF2-40B4-BE49-F238E27FC236}">
                <a16:creationId xmlns:a16="http://schemas.microsoft.com/office/drawing/2014/main" id="{C9DC0128-4355-9E73-CE21-91A7FFD65175}"/>
              </a:ext>
            </a:extLst>
          </p:cNvPr>
          <p:cNvSpPr>
            <a:spLocks noGrp="1"/>
          </p:cNvSpPr>
          <p:nvPr>
            <p:custDataLst>
              <p:tags r:id="rId53"/>
            </p:custDataLst>
          </p:nvPr>
        </p:nvSpPr>
        <p:spPr bwMode="gray">
          <a:xfrm>
            <a:off x="1066800" y="4746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D3B25B-386F-43C7-8B5B-473CA3A76FDC}" type="datetime'''''''0''''''''''''''''''''''.''''''''''''''''6'''''''''''''''">
              <a:rPr lang="ja-JP" altLang="en-US" sz="1000" smtClean="0">
                <a:effectLst/>
                <a:sym typeface="+mn-lt"/>
              </a:rPr>
              <a:pPr marL="0" lvl="0" indent="0" algn="ctr">
                <a:spcBef>
                  <a:spcPct val="0"/>
                </a:spcBef>
                <a:buNone/>
              </a:pPr>
              <a:t>0.6</a:t>
            </a:fld>
            <a:endParaRPr kumimoji="1" lang="ja-JP" altLang="en-US" sz="1000" dirty="0">
              <a:sym typeface="+mn-lt"/>
            </a:endParaRPr>
          </a:p>
        </p:txBody>
      </p:sp>
      <p:sp>
        <p:nvSpPr>
          <p:cNvPr id="157" name="テキスト プレースホルダ 9">
            <a:extLst>
              <a:ext uri="{FF2B5EF4-FFF2-40B4-BE49-F238E27FC236}">
                <a16:creationId xmlns:a16="http://schemas.microsoft.com/office/drawing/2014/main" id="{9D1B5DB7-8747-870A-D6D7-F5782898D70D}"/>
              </a:ext>
            </a:extLst>
          </p:cNvPr>
          <p:cNvSpPr>
            <a:spLocks noGrp="1"/>
          </p:cNvSpPr>
          <p:nvPr>
            <p:custDataLst>
              <p:tags r:id="rId54"/>
            </p:custDataLst>
          </p:nvPr>
        </p:nvSpPr>
        <p:spPr bwMode="gray">
          <a:xfrm>
            <a:off x="1427163" y="46736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8A7A88-B11C-41FD-BB75-0BDC119FCD1E}"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58" name="テキスト プレースホルダ 9">
            <a:extLst>
              <a:ext uri="{FF2B5EF4-FFF2-40B4-BE49-F238E27FC236}">
                <a16:creationId xmlns:a16="http://schemas.microsoft.com/office/drawing/2014/main" id="{54312964-170E-AEF9-7161-77352AA56643}"/>
              </a:ext>
            </a:extLst>
          </p:cNvPr>
          <p:cNvSpPr>
            <a:spLocks noGrp="1"/>
          </p:cNvSpPr>
          <p:nvPr>
            <p:custDataLst>
              <p:tags r:id="rId55"/>
            </p:custDataLst>
          </p:nvPr>
        </p:nvSpPr>
        <p:spPr bwMode="gray">
          <a:xfrm>
            <a:off x="1787525" y="4648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C8965E7-4F23-4387-A782-620CB1364859}" type="datetime'''''''''0''''.''''7'''">
              <a:rPr lang="ja-JP" altLang="en-US" sz="1000" smtClean="0">
                <a:effectLst/>
                <a:sym typeface="+mn-lt"/>
              </a:rPr>
              <a:pPr marL="0" lvl="0" indent="0" algn="ctr">
                <a:spcBef>
                  <a:spcPct val="0"/>
                </a:spcBef>
                <a:buNone/>
              </a:pPr>
              <a:t>0.7</a:t>
            </a:fld>
            <a:endParaRPr kumimoji="1" lang="ja-JP" altLang="en-US" sz="1000" dirty="0">
              <a:sym typeface="+mn-lt"/>
            </a:endParaRPr>
          </a:p>
        </p:txBody>
      </p:sp>
      <p:sp>
        <p:nvSpPr>
          <p:cNvPr id="159" name="テキスト プレースホルダ 9">
            <a:extLst>
              <a:ext uri="{FF2B5EF4-FFF2-40B4-BE49-F238E27FC236}">
                <a16:creationId xmlns:a16="http://schemas.microsoft.com/office/drawing/2014/main" id="{4E477FFA-1414-B2B6-A29D-77E6E18C4067}"/>
              </a:ext>
            </a:extLst>
          </p:cNvPr>
          <p:cNvSpPr>
            <a:spLocks noGrp="1"/>
          </p:cNvSpPr>
          <p:nvPr>
            <p:custDataLst>
              <p:tags r:id="rId56"/>
            </p:custDataLst>
          </p:nvPr>
        </p:nvSpPr>
        <p:spPr bwMode="gray">
          <a:xfrm>
            <a:off x="2146300" y="45561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F9EE975-A95A-4A1C-A7E9-62FFF9D96E9C}"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60" name="テキスト プレースホルダ 9">
            <a:extLst>
              <a:ext uri="{FF2B5EF4-FFF2-40B4-BE49-F238E27FC236}">
                <a16:creationId xmlns:a16="http://schemas.microsoft.com/office/drawing/2014/main" id="{3E235D75-30D6-E892-2BB7-4D1FC9F8CCF3}"/>
              </a:ext>
            </a:extLst>
          </p:cNvPr>
          <p:cNvSpPr>
            <a:spLocks noGrp="1"/>
          </p:cNvSpPr>
          <p:nvPr>
            <p:custDataLst>
              <p:tags r:id="rId57"/>
            </p:custDataLst>
          </p:nvPr>
        </p:nvSpPr>
        <p:spPr bwMode="gray">
          <a:xfrm>
            <a:off x="2506663" y="4479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1D7FC3F-197C-4155-BED0-27450424E433}" type="datetime'''''0''''''''.''''''''''''''9'''''''''''">
              <a:rPr lang="ja-JP" altLang="en-US" sz="1000" smtClean="0">
                <a:effectLst/>
                <a:sym typeface="+mn-lt"/>
              </a:rPr>
              <a:pPr marL="0" lvl="0" indent="0" algn="ctr">
                <a:spcBef>
                  <a:spcPct val="0"/>
                </a:spcBef>
                <a:buNone/>
              </a:pPr>
              <a:t>0.9</a:t>
            </a:fld>
            <a:endParaRPr kumimoji="1" lang="ja-JP" altLang="en-US" sz="1000" dirty="0">
              <a:sym typeface="+mn-lt"/>
            </a:endParaRPr>
          </a:p>
        </p:txBody>
      </p:sp>
      <p:sp>
        <p:nvSpPr>
          <p:cNvPr id="161" name="テキスト プレースホルダ 9">
            <a:extLst>
              <a:ext uri="{FF2B5EF4-FFF2-40B4-BE49-F238E27FC236}">
                <a16:creationId xmlns:a16="http://schemas.microsoft.com/office/drawing/2014/main" id="{7D2E5FE3-5245-24FB-3285-BEE0622439AF}"/>
              </a:ext>
            </a:extLst>
          </p:cNvPr>
          <p:cNvSpPr>
            <a:spLocks noGrp="1"/>
          </p:cNvSpPr>
          <p:nvPr>
            <p:custDataLst>
              <p:tags r:id="rId58"/>
            </p:custDataLst>
          </p:nvPr>
        </p:nvSpPr>
        <p:spPr bwMode="gray">
          <a:xfrm>
            <a:off x="2867025" y="4514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2977BC-7F04-4618-8C73-BF34BAEAF186}"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62" name="テキスト プレースホルダ 9">
            <a:extLst>
              <a:ext uri="{FF2B5EF4-FFF2-40B4-BE49-F238E27FC236}">
                <a16:creationId xmlns:a16="http://schemas.microsoft.com/office/drawing/2014/main" id="{ABD3DF56-915F-0CFD-3FD2-85D1CA62D6CB}"/>
              </a:ext>
            </a:extLst>
          </p:cNvPr>
          <p:cNvSpPr>
            <a:spLocks noGrp="1"/>
          </p:cNvSpPr>
          <p:nvPr>
            <p:custDataLst>
              <p:tags r:id="rId59"/>
            </p:custDataLst>
          </p:nvPr>
        </p:nvSpPr>
        <p:spPr bwMode="gray">
          <a:xfrm>
            <a:off x="3227388" y="4610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B7D6E8-D3C1-49FC-A864-AE57CF9339BE}" type="datetime'''''0''''.''''''''''''''''''''''''''''''''''''8'''''''''">
              <a:rPr lang="ja-JP" altLang="en-US" sz="1000" smtClean="0">
                <a:effectLst/>
                <a:sym typeface="+mn-lt"/>
              </a:rPr>
              <a:pPr marL="0" lvl="0" indent="0" algn="ctr">
                <a:spcBef>
                  <a:spcPct val="0"/>
                </a:spcBef>
                <a:buNone/>
              </a:pPr>
              <a:t>0.8</a:t>
            </a:fld>
            <a:endParaRPr kumimoji="1" lang="ja-JP" altLang="en-US" sz="1000" dirty="0">
              <a:sym typeface="+mn-lt"/>
            </a:endParaRPr>
          </a:p>
        </p:txBody>
      </p:sp>
      <p:sp>
        <p:nvSpPr>
          <p:cNvPr id="163" name="テキスト プレースホルダ 9">
            <a:extLst>
              <a:ext uri="{FF2B5EF4-FFF2-40B4-BE49-F238E27FC236}">
                <a16:creationId xmlns:a16="http://schemas.microsoft.com/office/drawing/2014/main" id="{5811E628-B92C-6FAF-9D78-1A0F06FFD0E2}"/>
              </a:ext>
            </a:extLst>
          </p:cNvPr>
          <p:cNvSpPr>
            <a:spLocks noGrp="1"/>
          </p:cNvSpPr>
          <p:nvPr>
            <p:custDataLst>
              <p:tags r:id="rId60"/>
            </p:custDataLst>
          </p:nvPr>
        </p:nvSpPr>
        <p:spPr bwMode="gray">
          <a:xfrm>
            <a:off x="3587750" y="42592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568E868-6B05-4E08-989A-16D7CE5E807E}" type="datetime'''''''1''''''''''''''''''''''''.''''''''0'''''">
              <a:rPr lang="ja-JP" altLang="en-US" sz="1000" smtClean="0">
                <a:effectLst/>
                <a:sym typeface="+mn-lt"/>
              </a:rPr>
              <a:pPr marL="0" lvl="0" indent="0" algn="ctr">
                <a:spcBef>
                  <a:spcPct val="0"/>
                </a:spcBef>
                <a:buNone/>
              </a:pPr>
              <a:t>1.0</a:t>
            </a:fld>
            <a:endParaRPr kumimoji="1" lang="ja-JP" altLang="en-US" sz="1000" dirty="0">
              <a:sym typeface="+mn-lt"/>
            </a:endParaRPr>
          </a:p>
        </p:txBody>
      </p:sp>
      <p:sp>
        <p:nvSpPr>
          <p:cNvPr id="164" name="テキスト プレースホルダ 9">
            <a:extLst>
              <a:ext uri="{FF2B5EF4-FFF2-40B4-BE49-F238E27FC236}">
                <a16:creationId xmlns:a16="http://schemas.microsoft.com/office/drawing/2014/main" id="{55869926-7C23-C69E-9580-55C3FF29E49A}"/>
              </a:ext>
            </a:extLst>
          </p:cNvPr>
          <p:cNvSpPr>
            <a:spLocks noGrp="1"/>
          </p:cNvSpPr>
          <p:nvPr>
            <p:custDataLst>
              <p:tags r:id="rId61"/>
            </p:custDataLst>
          </p:nvPr>
        </p:nvSpPr>
        <p:spPr bwMode="gray">
          <a:xfrm>
            <a:off x="3948113" y="40354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55E5F4-8BF5-4F61-A906-A8961A1AFA8C}"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65" name="テキスト プレースホルダ 9">
            <a:extLst>
              <a:ext uri="{FF2B5EF4-FFF2-40B4-BE49-F238E27FC236}">
                <a16:creationId xmlns:a16="http://schemas.microsoft.com/office/drawing/2014/main" id="{99678326-F979-2542-9CE4-B68C5BA37B5F}"/>
              </a:ext>
            </a:extLst>
          </p:cNvPr>
          <p:cNvSpPr>
            <a:spLocks noGrp="1"/>
          </p:cNvSpPr>
          <p:nvPr>
            <p:custDataLst>
              <p:tags r:id="rId62"/>
            </p:custDataLst>
          </p:nvPr>
        </p:nvSpPr>
        <p:spPr bwMode="gray">
          <a:xfrm>
            <a:off x="4306888" y="41322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322DDBE-64C5-4C0D-98DF-8C8E287BC455}" type="datetime'''1''''.''''''''''''''''''''''''''''''1'''''''''''">
              <a:rPr lang="ja-JP" altLang="en-US" sz="1000" smtClean="0">
                <a:effectLst/>
                <a:sym typeface="+mn-lt"/>
              </a:rPr>
              <a:pPr marL="0" lvl="0" indent="0" algn="ctr">
                <a:spcBef>
                  <a:spcPct val="0"/>
                </a:spcBef>
                <a:buNone/>
              </a:pPr>
              <a:t>1.1</a:t>
            </a:fld>
            <a:endParaRPr kumimoji="1" lang="ja-JP" altLang="en-US" sz="1000" dirty="0">
              <a:sym typeface="+mn-lt"/>
            </a:endParaRPr>
          </a:p>
        </p:txBody>
      </p:sp>
      <p:sp>
        <p:nvSpPr>
          <p:cNvPr id="45" name="テキスト プレースホルダ 9">
            <a:extLst>
              <a:ext uri="{FF2B5EF4-FFF2-40B4-BE49-F238E27FC236}">
                <a16:creationId xmlns:a16="http://schemas.microsoft.com/office/drawing/2014/main" id="{A47B0097-9167-951D-D8E4-99BDE45B55F7}"/>
              </a:ext>
            </a:extLst>
          </p:cNvPr>
          <p:cNvSpPr>
            <a:spLocks noGrp="1"/>
          </p:cNvSpPr>
          <p:nvPr>
            <p:custDataLst>
              <p:tags r:id="rId63"/>
            </p:custDataLst>
          </p:nvPr>
        </p:nvSpPr>
        <p:spPr bwMode="auto">
          <a:xfrm>
            <a:off x="43354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7017624-9882-4523-B280-D10785D2D829}" type="datetime'''''''''''''''''1''0'''''''''''''''''''''''''''''''''">
              <a:rPr lang="ja-JP" altLang="en-US" sz="1000" smtClean="0"/>
              <a:pPr/>
              <a:t>10</a:t>
            </a:fld>
            <a:endParaRPr kumimoji="0" lang="ja-JP" altLang="en-US" sz="800" dirty="0">
              <a:sym typeface="+mn-lt"/>
            </a:endParaRPr>
          </a:p>
        </p:txBody>
      </p:sp>
      <p:sp>
        <p:nvSpPr>
          <p:cNvPr id="167" name="テキスト プレースホルダ 9">
            <a:extLst>
              <a:ext uri="{FF2B5EF4-FFF2-40B4-BE49-F238E27FC236}">
                <a16:creationId xmlns:a16="http://schemas.microsoft.com/office/drawing/2014/main" id="{D66FA21A-2488-2062-A192-204A50916582}"/>
              </a:ext>
            </a:extLst>
          </p:cNvPr>
          <p:cNvSpPr>
            <a:spLocks noGrp="1"/>
          </p:cNvSpPr>
          <p:nvPr>
            <p:custDataLst>
              <p:tags r:id="rId64"/>
            </p:custDataLst>
          </p:nvPr>
        </p:nvSpPr>
        <p:spPr bwMode="gray">
          <a:xfrm>
            <a:off x="5027613" y="38639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4A54141-EBCE-49B1-8867-E3053B03ED01}"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68" name="テキスト プレースホルダ 9">
            <a:extLst>
              <a:ext uri="{FF2B5EF4-FFF2-40B4-BE49-F238E27FC236}">
                <a16:creationId xmlns:a16="http://schemas.microsoft.com/office/drawing/2014/main" id="{06454A5B-1067-DE26-658A-C8399A1368B4}"/>
              </a:ext>
            </a:extLst>
          </p:cNvPr>
          <p:cNvSpPr>
            <a:spLocks noGrp="1"/>
          </p:cNvSpPr>
          <p:nvPr>
            <p:custDataLst>
              <p:tags r:id="rId65"/>
            </p:custDataLst>
          </p:nvPr>
        </p:nvSpPr>
        <p:spPr bwMode="gray">
          <a:xfrm>
            <a:off x="5387975" y="3975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349B59-5532-4152-83F9-CB1E277251B0}"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69" name="テキスト プレースホルダ 9">
            <a:extLst>
              <a:ext uri="{FF2B5EF4-FFF2-40B4-BE49-F238E27FC236}">
                <a16:creationId xmlns:a16="http://schemas.microsoft.com/office/drawing/2014/main" id="{7AC9F099-788E-BA73-D162-E991D6B1E452}"/>
              </a:ext>
            </a:extLst>
          </p:cNvPr>
          <p:cNvSpPr>
            <a:spLocks noGrp="1"/>
          </p:cNvSpPr>
          <p:nvPr>
            <p:custDataLst>
              <p:tags r:id="rId66"/>
            </p:custDataLst>
          </p:nvPr>
        </p:nvSpPr>
        <p:spPr bwMode="gray">
          <a:xfrm>
            <a:off x="5748338" y="40544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12A59B-ABDD-4E37-BE32-227FA1ABC078}"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170" name="テキスト プレースホルダ 9">
            <a:extLst>
              <a:ext uri="{FF2B5EF4-FFF2-40B4-BE49-F238E27FC236}">
                <a16:creationId xmlns:a16="http://schemas.microsoft.com/office/drawing/2014/main" id="{6D03BA3C-D9A7-736F-3D02-F3D5437228A1}"/>
              </a:ext>
            </a:extLst>
          </p:cNvPr>
          <p:cNvSpPr>
            <a:spLocks noGrp="1"/>
          </p:cNvSpPr>
          <p:nvPr>
            <p:custDataLst>
              <p:tags r:id="rId67"/>
            </p:custDataLst>
          </p:nvPr>
        </p:nvSpPr>
        <p:spPr bwMode="gray">
          <a:xfrm>
            <a:off x="6108700" y="38957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BB2E807-AD44-4C14-857E-345E5231F3FE}"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71" name="テキスト プレースホルダ 9">
            <a:extLst>
              <a:ext uri="{FF2B5EF4-FFF2-40B4-BE49-F238E27FC236}">
                <a16:creationId xmlns:a16="http://schemas.microsoft.com/office/drawing/2014/main" id="{F284FA3D-F95D-B235-884C-EDED7776853D}"/>
              </a:ext>
            </a:extLst>
          </p:cNvPr>
          <p:cNvSpPr>
            <a:spLocks noGrp="1"/>
          </p:cNvSpPr>
          <p:nvPr>
            <p:custDataLst>
              <p:tags r:id="rId68"/>
            </p:custDataLst>
          </p:nvPr>
        </p:nvSpPr>
        <p:spPr bwMode="gray">
          <a:xfrm>
            <a:off x="6467475" y="37830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210DDD-B256-4B4C-96CE-CE8682956010}" type="datetime'''''''''''''''''''''''1''''.''''''''''''''''4'''''''''">
              <a:rPr lang="ja-JP" altLang="en-US" sz="1000" smtClean="0">
                <a:effectLst/>
                <a:sym typeface="+mn-lt"/>
              </a:rPr>
              <a:pPr marL="0" lvl="0" indent="0" algn="ctr">
                <a:spcBef>
                  <a:spcPct val="0"/>
                </a:spcBef>
                <a:buNone/>
              </a:pPr>
              <a:t>1.4</a:t>
            </a:fld>
            <a:endParaRPr kumimoji="1" lang="ja-JP" altLang="en-US" sz="1000" dirty="0">
              <a:sym typeface="+mn-lt"/>
            </a:endParaRPr>
          </a:p>
        </p:txBody>
      </p:sp>
      <p:sp>
        <p:nvSpPr>
          <p:cNvPr id="172" name="テキスト プレースホルダ 9">
            <a:extLst>
              <a:ext uri="{FF2B5EF4-FFF2-40B4-BE49-F238E27FC236}">
                <a16:creationId xmlns:a16="http://schemas.microsoft.com/office/drawing/2014/main" id="{5343D881-73A4-7F33-56FD-4B84A8B93DEB}"/>
              </a:ext>
            </a:extLst>
          </p:cNvPr>
          <p:cNvSpPr>
            <a:spLocks noGrp="1"/>
          </p:cNvSpPr>
          <p:nvPr>
            <p:custDataLst>
              <p:tags r:id="rId69"/>
            </p:custDataLst>
          </p:nvPr>
        </p:nvSpPr>
        <p:spPr bwMode="gray">
          <a:xfrm>
            <a:off x="7188200" y="3465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1FCC23-586F-4898-9927-FCA9C63A1427}" type="datetime'''''''''''''''''''''''''''''''''''''''''''''''''1''.6'''''''''">
              <a:rPr lang="ja-JP" altLang="en-US" sz="1000" smtClean="0">
                <a:effectLst/>
                <a:sym typeface="+mn-lt"/>
              </a:rPr>
              <a:pPr marL="0" lvl="0" indent="0" algn="ctr">
                <a:spcBef>
                  <a:spcPct val="0"/>
                </a:spcBef>
                <a:buNone/>
              </a:pPr>
              <a:t>1.6</a:t>
            </a:fld>
            <a:endParaRPr kumimoji="1" lang="ja-JP" altLang="en-US" sz="1000" dirty="0">
              <a:sym typeface="+mn-lt"/>
            </a:endParaRPr>
          </a:p>
        </p:txBody>
      </p:sp>
      <p:sp>
        <p:nvSpPr>
          <p:cNvPr id="173" name="テキスト プレースホルダ 9">
            <a:extLst>
              <a:ext uri="{FF2B5EF4-FFF2-40B4-BE49-F238E27FC236}">
                <a16:creationId xmlns:a16="http://schemas.microsoft.com/office/drawing/2014/main" id="{C8B346B9-1D65-EF39-741D-4A6B98E70314}"/>
              </a:ext>
            </a:extLst>
          </p:cNvPr>
          <p:cNvSpPr>
            <a:spLocks noGrp="1"/>
          </p:cNvSpPr>
          <p:nvPr>
            <p:custDataLst>
              <p:tags r:id="rId70"/>
            </p:custDataLst>
          </p:nvPr>
        </p:nvSpPr>
        <p:spPr bwMode="gray">
          <a:xfrm>
            <a:off x="7548563" y="3013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42AC03-AFE7-41F0-8B37-D63B27CEFCA5}"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174" name="テキスト プレースホルダ 9">
            <a:extLst>
              <a:ext uri="{FF2B5EF4-FFF2-40B4-BE49-F238E27FC236}">
                <a16:creationId xmlns:a16="http://schemas.microsoft.com/office/drawing/2014/main" id="{DC2894EA-EFE7-7773-1E01-87C03A7A6811}"/>
              </a:ext>
            </a:extLst>
          </p:cNvPr>
          <p:cNvSpPr>
            <a:spLocks noGrp="1"/>
          </p:cNvSpPr>
          <p:nvPr>
            <p:custDataLst>
              <p:tags r:id="rId71"/>
            </p:custDataLst>
          </p:nvPr>
        </p:nvSpPr>
        <p:spPr bwMode="gray">
          <a:xfrm>
            <a:off x="7908925" y="30702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F175D5-93AB-4904-BD1B-6903E376B4C6}" type="datetime'''''''''''''''''''1''''''''.''''''''''''''''''9'''''''''''''">
              <a:rPr lang="ja-JP" altLang="en-US" sz="1000" smtClean="0">
                <a:effectLst/>
                <a:sym typeface="+mn-lt"/>
              </a:rPr>
              <a:pPr marL="0" lvl="0" indent="0" algn="ctr">
                <a:spcBef>
                  <a:spcPct val="0"/>
                </a:spcBef>
                <a:buNone/>
              </a:pPr>
              <a:t>1.9</a:t>
            </a:fld>
            <a:endParaRPr kumimoji="1" lang="ja-JP" altLang="en-US" sz="1000" dirty="0">
              <a:sym typeface="+mn-lt"/>
            </a:endParaRPr>
          </a:p>
        </p:txBody>
      </p:sp>
      <p:sp>
        <p:nvSpPr>
          <p:cNvPr id="166" name="テキスト プレースホルダ 9">
            <a:extLst>
              <a:ext uri="{FF2B5EF4-FFF2-40B4-BE49-F238E27FC236}">
                <a16:creationId xmlns:a16="http://schemas.microsoft.com/office/drawing/2014/main" id="{C322BA39-FC83-3D36-ACEB-DAE1EAF4F1F2}"/>
              </a:ext>
            </a:extLst>
          </p:cNvPr>
          <p:cNvSpPr>
            <a:spLocks noGrp="1"/>
          </p:cNvSpPr>
          <p:nvPr>
            <p:custDataLst>
              <p:tags r:id="rId72"/>
            </p:custDataLst>
          </p:nvPr>
        </p:nvSpPr>
        <p:spPr bwMode="gray">
          <a:xfrm>
            <a:off x="4667250" y="3922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7A8B5A-42D2-4CC0-98A3-B82AE5370CA4}"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176" name="テキスト プレースホルダ 9">
            <a:extLst>
              <a:ext uri="{FF2B5EF4-FFF2-40B4-BE49-F238E27FC236}">
                <a16:creationId xmlns:a16="http://schemas.microsoft.com/office/drawing/2014/main" id="{F6D8CF78-F447-19B5-4F00-45789E367298}"/>
              </a:ext>
            </a:extLst>
          </p:cNvPr>
          <p:cNvSpPr>
            <a:spLocks noGrp="1"/>
          </p:cNvSpPr>
          <p:nvPr>
            <p:custDataLst>
              <p:tags r:id="rId73"/>
            </p:custDataLst>
          </p:nvPr>
        </p:nvSpPr>
        <p:spPr bwMode="gray">
          <a:xfrm>
            <a:off x="8628063" y="32099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7FF29B-912C-4E0A-AFC2-9228F0983218}" type="datetime'''''''''''''''''''1''''''''''.''''''''''''8'''''''">
              <a:rPr lang="ja-JP" altLang="en-US" sz="1000" smtClean="0">
                <a:effectLst/>
                <a:sym typeface="+mn-lt"/>
              </a:rPr>
              <a:pPr marL="0" lvl="0" indent="0" algn="ctr">
                <a:spcBef>
                  <a:spcPct val="0"/>
                </a:spcBef>
                <a:buNone/>
              </a:pPr>
              <a:t>1.8</a:t>
            </a:fld>
            <a:endParaRPr kumimoji="1" lang="ja-JP" altLang="en-US" sz="1000" dirty="0">
              <a:sym typeface="+mn-lt"/>
            </a:endParaRPr>
          </a:p>
        </p:txBody>
      </p:sp>
      <p:sp>
        <p:nvSpPr>
          <p:cNvPr id="177" name="テキスト プレースホルダ 9">
            <a:extLst>
              <a:ext uri="{FF2B5EF4-FFF2-40B4-BE49-F238E27FC236}">
                <a16:creationId xmlns:a16="http://schemas.microsoft.com/office/drawing/2014/main" id="{5BF491EF-F093-1E02-E646-939375E38D30}"/>
              </a:ext>
            </a:extLst>
          </p:cNvPr>
          <p:cNvSpPr>
            <a:spLocks noGrp="1"/>
          </p:cNvSpPr>
          <p:nvPr>
            <p:custDataLst>
              <p:tags r:id="rId74"/>
            </p:custDataLst>
          </p:nvPr>
        </p:nvSpPr>
        <p:spPr bwMode="gray">
          <a:xfrm>
            <a:off x="8988425" y="30099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991DFC-D576-49ED-976C-CAA55087A4D0}" type="datetime'''''''''''''2''''''''.0'''''''''''''''">
              <a:rPr lang="ja-JP" altLang="en-US" sz="1000" smtClean="0">
                <a:effectLst/>
                <a:sym typeface="+mn-lt"/>
              </a:rPr>
              <a:pPr marL="0" lvl="0" indent="0" algn="ctr">
                <a:spcBef>
                  <a:spcPct val="0"/>
                </a:spcBef>
                <a:buNone/>
              </a:pPr>
              <a:t>2.0</a:t>
            </a:fld>
            <a:endParaRPr kumimoji="1" lang="ja-JP" altLang="en-US" sz="1000" dirty="0">
              <a:sym typeface="+mn-lt"/>
            </a:endParaRPr>
          </a:p>
        </p:txBody>
      </p:sp>
      <p:sp>
        <p:nvSpPr>
          <p:cNvPr id="47" name="テキスト プレースホルダ 9">
            <a:extLst>
              <a:ext uri="{FF2B5EF4-FFF2-40B4-BE49-F238E27FC236}">
                <a16:creationId xmlns:a16="http://schemas.microsoft.com/office/drawing/2014/main" id="{BEDDB09E-FE46-40D5-A8AB-2F58AA0FE9FB}"/>
              </a:ext>
            </a:extLst>
          </p:cNvPr>
          <p:cNvSpPr>
            <a:spLocks noGrp="1"/>
          </p:cNvSpPr>
          <p:nvPr>
            <p:custDataLst>
              <p:tags r:id="rId75"/>
            </p:custDataLst>
          </p:nvPr>
        </p:nvSpPr>
        <p:spPr bwMode="auto">
          <a:xfrm>
            <a:off x="46958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DB91D27-00B8-49B9-A7C1-72B93273090C}" type="datetime'''''''''''''''''''''''''''''''''''1''''1'''''''''''''''''">
              <a:rPr lang="ja-JP" altLang="en-US" sz="1000" smtClean="0"/>
              <a:pPr/>
              <a:t>11</a:t>
            </a:fld>
            <a:endParaRPr kumimoji="0" lang="ja-JP" altLang="en-US" sz="800" dirty="0">
              <a:sym typeface="+mn-lt"/>
            </a:endParaRPr>
          </a:p>
        </p:txBody>
      </p:sp>
      <p:sp>
        <p:nvSpPr>
          <p:cNvPr id="49" name="テキスト プレースホルダ 9">
            <a:extLst>
              <a:ext uri="{FF2B5EF4-FFF2-40B4-BE49-F238E27FC236}">
                <a16:creationId xmlns:a16="http://schemas.microsoft.com/office/drawing/2014/main" id="{02CE6703-CB56-97F7-8EFB-EA6FC47987D9}"/>
              </a:ext>
            </a:extLst>
          </p:cNvPr>
          <p:cNvSpPr>
            <a:spLocks noGrp="1"/>
          </p:cNvSpPr>
          <p:nvPr>
            <p:custDataLst>
              <p:tags r:id="rId76"/>
            </p:custDataLst>
          </p:nvPr>
        </p:nvSpPr>
        <p:spPr bwMode="auto">
          <a:xfrm>
            <a:off x="50561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35BAF63-AD14-4B4D-93A3-651901C531FF}" type="datetime'''''''''''''''''1''''''2'''''''''''''">
              <a:rPr lang="ja-JP" altLang="en-US" sz="1000" smtClean="0"/>
              <a:pPr/>
              <a:t>12</a:t>
            </a:fld>
            <a:endParaRPr kumimoji="0" lang="ja-JP" altLang="en-US" sz="800" dirty="0">
              <a:sym typeface="+mn-lt"/>
            </a:endParaRPr>
          </a:p>
        </p:txBody>
      </p:sp>
      <p:sp>
        <p:nvSpPr>
          <p:cNvPr id="103" name="テキスト プレースホルダ 9">
            <a:extLst>
              <a:ext uri="{FF2B5EF4-FFF2-40B4-BE49-F238E27FC236}">
                <a16:creationId xmlns:a16="http://schemas.microsoft.com/office/drawing/2014/main" id="{D9D2DF8C-B75A-2832-94C7-E161EE2FC1D1}"/>
              </a:ext>
            </a:extLst>
          </p:cNvPr>
          <p:cNvSpPr>
            <a:spLocks noGrp="1"/>
          </p:cNvSpPr>
          <p:nvPr>
            <p:custDataLst>
              <p:tags r:id="rId77"/>
            </p:custDataLst>
          </p:nvPr>
        </p:nvSpPr>
        <p:spPr bwMode="auto">
          <a:xfrm>
            <a:off x="54165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8985C78-98D4-4249-997C-F60E044343DF}" type="datetime'''''''''''''''''''''''''''''''''''''''''13'''''''''''''''''">
              <a:rPr lang="ja-JP" altLang="en-US" sz="1000" smtClean="0"/>
              <a:pPr/>
              <a:t>13</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110BA8A0-EE42-B715-DAB5-EA81D3C8AA05}"/>
              </a:ext>
            </a:extLst>
          </p:cNvPr>
          <p:cNvSpPr>
            <a:spLocks noGrp="1"/>
          </p:cNvSpPr>
          <p:nvPr>
            <p:custDataLst>
              <p:tags r:id="rId78"/>
            </p:custDataLst>
          </p:nvPr>
        </p:nvSpPr>
        <p:spPr bwMode="auto">
          <a:xfrm>
            <a:off x="57769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62C809A-824F-4123-83E7-FE2868878CCE}" type="datetime'''''''''''''''''''''''14'''''''''''''''''''''''''''''">
              <a:rPr lang="ja-JP" altLang="en-US" sz="1000" smtClean="0"/>
              <a:pPr/>
              <a:t>14</a:t>
            </a:fld>
            <a:endParaRPr kumimoji="0" lang="ja-JP" altLang="en-US" sz="800" dirty="0">
              <a:sym typeface="+mn-lt"/>
            </a:endParaRPr>
          </a:p>
        </p:txBody>
      </p:sp>
      <p:sp>
        <p:nvSpPr>
          <p:cNvPr id="51" name="テキスト プレースホルダ 9">
            <a:extLst>
              <a:ext uri="{FF2B5EF4-FFF2-40B4-BE49-F238E27FC236}">
                <a16:creationId xmlns:a16="http://schemas.microsoft.com/office/drawing/2014/main" id="{26664C05-7535-480B-A342-759B903A654B}"/>
              </a:ext>
            </a:extLst>
          </p:cNvPr>
          <p:cNvSpPr>
            <a:spLocks noGrp="1"/>
          </p:cNvSpPr>
          <p:nvPr>
            <p:custDataLst>
              <p:tags r:id="rId79"/>
            </p:custDataLst>
          </p:nvPr>
        </p:nvSpPr>
        <p:spPr bwMode="auto">
          <a:xfrm>
            <a:off x="61372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69B5A03-4349-42B8-9B16-601AD4A0AB1B}" type="datetime'''''''''''''''''''''''''''''''''1''5'''''''">
              <a:rPr lang="ja-JP" altLang="en-US" sz="1000" smtClean="0"/>
              <a:pPr/>
              <a:t>15</a:t>
            </a:fld>
            <a:endParaRPr kumimoji="0" lang="ja-JP" altLang="en-US" sz="800" dirty="0">
              <a:sym typeface="+mn-lt"/>
            </a:endParaRPr>
          </a:p>
        </p:txBody>
      </p:sp>
      <p:sp>
        <p:nvSpPr>
          <p:cNvPr id="43" name="テキスト プレースホルダ 9">
            <a:extLst>
              <a:ext uri="{FF2B5EF4-FFF2-40B4-BE49-F238E27FC236}">
                <a16:creationId xmlns:a16="http://schemas.microsoft.com/office/drawing/2014/main" id="{E752B5D4-2FE2-F8BC-B168-3ABE06156AD4}"/>
              </a:ext>
            </a:extLst>
          </p:cNvPr>
          <p:cNvSpPr>
            <a:spLocks noGrp="1"/>
          </p:cNvSpPr>
          <p:nvPr>
            <p:custDataLst>
              <p:tags r:id="rId80"/>
            </p:custDataLst>
          </p:nvPr>
        </p:nvSpPr>
        <p:spPr bwMode="auto">
          <a:xfrm>
            <a:off x="64960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BD7AC48-8133-4A15-912D-D70AB7A40619}" type="datetime'''''''''''''1''''''6'''''''''''''''''">
              <a:rPr kumimoji="0" lang="ja-JP" altLang="en-US" sz="1000" smtClean="0"/>
              <a:pPr/>
              <a:t>16</a:t>
            </a:fld>
            <a:endParaRPr kumimoji="0" lang="ja-JP" altLang="en-US" sz="800" dirty="0">
              <a:sym typeface="+mn-lt"/>
            </a:endParaRPr>
          </a:p>
        </p:txBody>
      </p:sp>
      <p:sp>
        <p:nvSpPr>
          <p:cNvPr id="175" name="テキスト プレースホルダ 9">
            <a:extLst>
              <a:ext uri="{FF2B5EF4-FFF2-40B4-BE49-F238E27FC236}">
                <a16:creationId xmlns:a16="http://schemas.microsoft.com/office/drawing/2014/main" id="{348EC6EB-BBFA-94F8-2258-4FFCBF43D1CB}"/>
              </a:ext>
            </a:extLst>
          </p:cNvPr>
          <p:cNvSpPr>
            <a:spLocks noGrp="1"/>
          </p:cNvSpPr>
          <p:nvPr>
            <p:custDataLst>
              <p:tags r:id="rId81"/>
            </p:custDataLst>
          </p:nvPr>
        </p:nvSpPr>
        <p:spPr bwMode="gray">
          <a:xfrm>
            <a:off x="8269288" y="23828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9781191-D37F-47DD-91CD-55452D728668}" type="datetime'''''''''''''''2''.''''''''''''''''''''5'''">
              <a:rPr lang="ja-JP" altLang="en-US" sz="1000" smtClean="0">
                <a:effectLst/>
                <a:sym typeface="+mn-lt"/>
              </a:rPr>
              <a:pPr marL="0" lvl="0" indent="0" algn="ctr">
                <a:spcBef>
                  <a:spcPct val="0"/>
                </a:spcBef>
                <a:buNone/>
              </a:pPr>
              <a:t>2.5</a:t>
            </a:fld>
            <a:endParaRPr kumimoji="1" lang="ja-JP" altLang="en-US" sz="1000" dirty="0">
              <a:sym typeface="+mn-lt"/>
            </a:endParaRPr>
          </a:p>
        </p:txBody>
      </p:sp>
    </p:spTree>
    <p:extLst>
      <p:ext uri="{BB962C8B-B14F-4D97-AF65-F5344CB8AC3E}">
        <p14:creationId xmlns:p14="http://schemas.microsoft.com/office/powerpoint/2010/main" val="1944166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176022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0" imgW="360" imgH="360" progId="TCLayout.ActiveDocument.1">
                  <p:embed/>
                </p:oleObj>
              </mc:Choice>
              <mc:Fallback>
                <p:oleObj name="think-cellスライド" r:id="rId40" imgW="360" imgH="360" progId="TCLayout.ActiveDocument.1">
                  <p:embed/>
                  <p:pic>
                    <p:nvPicPr>
                      <p:cNvPr id="4" name="Object 3"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204864"/>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4" name="Chart 73">
            <a:extLst>
              <a:ext uri="{FF2B5EF4-FFF2-40B4-BE49-F238E27FC236}">
                <a16:creationId xmlns:a16="http://schemas.microsoft.com/office/drawing/2014/main" id="{C225063C-B0EA-FF41-B442-A42C63057F19}"/>
              </a:ext>
            </a:extLst>
          </p:cNvPr>
          <p:cNvGraphicFramePr/>
          <p:nvPr>
            <p:custDataLst>
              <p:tags r:id="rId3"/>
            </p:custDataLst>
            <p:extLst>
              <p:ext uri="{D42A27DB-BD31-4B8C-83A1-F6EECF244321}">
                <p14:modId xmlns:p14="http://schemas.microsoft.com/office/powerpoint/2010/main" val="3529556568"/>
              </p:ext>
            </p:extLst>
          </p:nvPr>
        </p:nvGraphicFramePr>
        <p:xfrm>
          <a:off x="6913563" y="3100388"/>
          <a:ext cx="2689225" cy="2949575"/>
        </p:xfrm>
        <a:graphic>
          <a:graphicData uri="http://schemas.openxmlformats.org/drawingml/2006/chart">
            <c:chart xmlns:c="http://schemas.openxmlformats.org/drawingml/2006/chart" xmlns:r="http://schemas.openxmlformats.org/officeDocument/2006/relationships" r:id="rId42"/>
          </a:graphicData>
        </a:graphic>
      </p:graphicFrame>
      <p:sp>
        <p:nvSpPr>
          <p:cNvPr id="59" name="テキスト プレースホルダ 9">
            <a:extLst>
              <a:ext uri="{FF2B5EF4-FFF2-40B4-BE49-F238E27FC236}">
                <a16:creationId xmlns:a16="http://schemas.microsoft.com/office/drawing/2014/main" id="{18542805-487A-81A6-4045-5C66F5E147BB}"/>
              </a:ext>
            </a:extLst>
          </p:cNvPr>
          <p:cNvSpPr>
            <a:spLocks/>
          </p:cNvSpPr>
          <p:nvPr>
            <p:custDataLst>
              <p:tags r:id="rId4"/>
            </p:custDataLst>
          </p:nvPr>
        </p:nvSpPr>
        <p:spPr bwMode="auto">
          <a:xfrm>
            <a:off x="9297988" y="3802063"/>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9E15C870-0ABA-4D0E-AF11-D4F5315B8F9C}" type="datetime'''''''大''''''''''''''''''''''''韓''民''''''''''''''''国'''''''''">
              <a:rPr lang="ja-JP" altLang="en-US" sz="1000" smtClean="0">
                <a:effectLst/>
                <a:sym typeface="+mn-lt"/>
              </a:rPr>
              <a:pPr marL="0" lvl="0" indent="0">
                <a:spcBef>
                  <a:spcPct val="0"/>
                </a:spcBef>
                <a:buNone/>
              </a:pPr>
              <a:t>大韓民国</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5F7FC8D9-2973-370C-FC1C-E4E85741BA97}"/>
              </a:ext>
            </a:extLst>
          </p:cNvPr>
          <p:cNvSpPr>
            <a:spLocks/>
          </p:cNvSpPr>
          <p:nvPr>
            <p:custDataLst>
              <p:tags r:id="rId5"/>
            </p:custDataLst>
          </p:nvPr>
        </p:nvSpPr>
        <p:spPr bwMode="auto">
          <a:xfrm>
            <a:off x="9043988" y="5476875"/>
            <a:ext cx="201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DF12C54F-11DE-4D5F-9373-5143E2F5F767}" type="datetime'''''''''''''''''タイ'''''''''''''">
              <a:rPr lang="ja-JP" altLang="en-US" sz="1000" smtClean="0">
                <a:effectLst/>
                <a:sym typeface="+mn-lt"/>
              </a:rPr>
              <a:pPr marL="0" lvl="0" indent="0">
                <a:spcBef>
                  <a:spcPct val="0"/>
                </a:spcBef>
                <a:buNone/>
              </a:pPr>
              <a:t>タイ</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7213FF93-EE7B-1BCC-5DAD-83CCAAA64EFA}"/>
              </a:ext>
            </a:extLst>
          </p:cNvPr>
          <p:cNvSpPr>
            <a:spLocks/>
          </p:cNvSpPr>
          <p:nvPr>
            <p:custDataLst>
              <p:tags r:id="rId6"/>
            </p:custDataLst>
          </p:nvPr>
        </p:nvSpPr>
        <p:spPr bwMode="auto">
          <a:xfrm>
            <a:off x="7454900" y="5772150"/>
            <a:ext cx="787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7577D5DD-197B-4F91-9507-166E207E19C9}" type="datetime'''''''ア''''''メリ''''カ''合''''''衆''''''国'''''''">
              <a:rPr lang="ja-JP" altLang="en-US" sz="1000" smtClean="0">
                <a:effectLst/>
                <a:sym typeface="+mn-lt"/>
              </a:rPr>
              <a:pPr marL="0" lvl="0" indent="0" algn="r">
                <a:spcBef>
                  <a:spcPct val="0"/>
                </a:spcBef>
                <a:buNone/>
              </a:pPr>
              <a:t>アメリカ合衆国</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D54DEACB-B4DB-FD59-D752-68214C34FEB2}"/>
              </a:ext>
            </a:extLst>
          </p:cNvPr>
          <p:cNvSpPr>
            <a:spLocks/>
          </p:cNvSpPr>
          <p:nvPr>
            <p:custDataLst>
              <p:tags r:id="rId7"/>
            </p:custDataLst>
          </p:nvPr>
        </p:nvSpPr>
        <p:spPr bwMode="auto">
          <a:xfrm>
            <a:off x="7112000" y="5430838"/>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50F7A139-80CA-4228-BC31-9CF1E0347B8C}" type="datetime'''''''''ド''''''''''''''''''''''''''''''''''イ''''ツ'''''''">
              <a:rPr lang="ja-JP" altLang="en-US" sz="1000" smtClean="0">
                <a:effectLst/>
                <a:sym typeface="+mn-lt"/>
              </a:rPr>
              <a:pPr marL="0" lvl="0" indent="0" algn="r">
                <a:spcBef>
                  <a:spcPct val="0"/>
                </a:spcBef>
                <a:buNone/>
              </a:pPr>
              <a:t>ドイツ</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03D45588-E4B7-06E2-986E-4DEBF71A5234}"/>
              </a:ext>
            </a:extLst>
          </p:cNvPr>
          <p:cNvSpPr>
            <a:spLocks/>
          </p:cNvSpPr>
          <p:nvPr>
            <p:custDataLst>
              <p:tags r:id="rId8"/>
            </p:custDataLst>
          </p:nvPr>
        </p:nvSpPr>
        <p:spPr bwMode="auto">
          <a:xfrm>
            <a:off x="6726238" y="4743450"/>
            <a:ext cx="3302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r>
              <a:rPr lang="ja-JP" altLang="en-US" sz="1000" dirty="0">
                <a:effectLst/>
                <a:sym typeface="+mn-lt"/>
              </a:rPr>
              <a:t>中国</a:t>
            </a:r>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863A9356-7EC2-6C7C-EB38-ADCF682658C8}"/>
              </a:ext>
            </a:extLst>
          </p:cNvPr>
          <p:cNvSpPr>
            <a:spLocks/>
          </p:cNvSpPr>
          <p:nvPr>
            <p:custDataLst>
              <p:tags r:id="rId9"/>
            </p:custDataLst>
          </p:nvPr>
        </p:nvSpPr>
        <p:spPr bwMode="auto">
          <a:xfrm>
            <a:off x="7085013" y="3533775"/>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602AAEB-3982-437B-974D-40C6E53D9967}" type="datetime'''''''そ''''''''''''''''の''''''''''''他'''''''''''''''''">
              <a:rPr lang="ja-JP" altLang="en-US" sz="1000" smtClean="0">
                <a:effectLst/>
                <a:sym typeface="+mn-lt"/>
              </a:rPr>
              <a:pPr marL="0" lvl="0" indent="0" algn="r">
                <a:spcBef>
                  <a:spcPct val="0"/>
                </a:spcBef>
                <a:buNone/>
              </a:pPr>
              <a:t>その他</a:t>
            </a:fld>
            <a:endParaRPr kumimoji="1" lang="en-US" altLang="ja-JP" sz="1000" dirty="0">
              <a:sym typeface="+mn-lt"/>
            </a:endParaRPr>
          </a:p>
        </p:txBody>
      </p:sp>
      <p:sp>
        <p:nvSpPr>
          <p:cNvPr id="19" name="Rectangle 18"/>
          <p:cNvSpPr/>
          <p:nvPr>
            <p:custDataLst>
              <p:tags r:id="rId10"/>
            </p:custDataLst>
          </p:nvPr>
        </p:nvSpPr>
        <p:spPr bwMode="gray">
          <a:xfrm>
            <a:off x="1236663" y="6221413"/>
            <a:ext cx="179388" cy="133350"/>
          </a:xfrm>
          <a:prstGeom prst="rect">
            <a:avLst/>
          </a:prstGeom>
          <a:solidFill>
            <a:srgbClr val="80CCE8"/>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11"/>
            </p:custDataLst>
          </p:nvPr>
        </p:nvSpPr>
        <p:spPr bwMode="gray">
          <a:xfrm>
            <a:off x="1822450" y="6221413"/>
            <a:ext cx="179388" cy="133350"/>
          </a:xfrm>
          <a:prstGeom prst="rect">
            <a:avLst/>
          </a:prstGeom>
          <a:solidFill>
            <a:srgbClr val="C0E6F4"/>
          </a:solidFill>
          <a:ln w="9525" cmpd="sng"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12"/>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13"/>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近年、多くの私立病院や診療所が開設され、今後もその増加が続くと見込まれることから、医薬品や医療機器の販売においてビジネスチャンスが生まれる可能性が高い。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輸入は輸出を大幅に上回っており、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年には韓国が輸入の最大のシェアを占めた。</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年以降の輸入の急増は、新型コロナウイルス感染症への対応によるものと見られている。</a:t>
            </a:r>
          </a:p>
        </p:txBody>
      </p:sp>
      <p:sp>
        <p:nvSpPr>
          <p:cNvPr id="57" name="テキスト ボックス 21">
            <a:extLst>
              <a:ext uri="{FF2B5EF4-FFF2-40B4-BE49-F238E27FC236}">
                <a16:creationId xmlns:a16="http://schemas.microsoft.com/office/drawing/2014/main" id="{2DE7C2DD-19C2-4E6A-B518-C8F1A1CA8004}"/>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err="1"/>
              <a:t>Trademap</a:t>
            </a:r>
            <a:r>
              <a:rPr lang="ja-JP" altLang="en-US" dirty="0">
                <a:latin typeface="Arial" panose="020B0604020202020204" pitchFamily="34" charset="0"/>
                <a:ea typeface="ＭＳ Ｐゴシック" panose="020B0600070205080204" pitchFamily="50" charset="-128"/>
                <a:cs typeface="Arial" panose="020B0604020202020204" pitchFamily="34" charset="0"/>
              </a:rPr>
              <a:t> （</a:t>
            </a:r>
            <a:r>
              <a:rPr lang="en-US" altLang="ja-JP"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dirty="0">
                <a:latin typeface="Arial" panose="020B0604020202020204" pitchFamily="34" charset="0"/>
                <a:ea typeface="ＭＳ Ｐゴシック" panose="020B0600070205080204" pitchFamily="50" charset="-128"/>
                <a:cs typeface="Arial" panose="020B0604020202020204" pitchFamily="34" charset="0"/>
              </a:rPr>
              <a:t>年</a:t>
            </a:r>
            <a:r>
              <a:rPr lang="en-US" altLang="ja-JP" dirty="0">
                <a:latin typeface="Arial" panose="020B0604020202020204" pitchFamily="34" charset="0"/>
                <a:ea typeface="ＭＳ Ｐゴシック" panose="020B0600070205080204" pitchFamily="50" charset="-128"/>
                <a:cs typeface="Arial" panose="020B0604020202020204" pitchFamily="34" charset="0"/>
              </a:rPr>
              <a:t>3</a:t>
            </a:r>
            <a:r>
              <a:rPr lang="ja-JP" altLang="en-US"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dirty="0"/>
          </a:p>
        </p:txBody>
      </p:sp>
      <p:graphicFrame>
        <p:nvGraphicFramePr>
          <p:cNvPr id="101" name="Chart 100">
            <a:extLst>
              <a:ext uri="{FF2B5EF4-FFF2-40B4-BE49-F238E27FC236}">
                <a16:creationId xmlns:a16="http://schemas.microsoft.com/office/drawing/2014/main" id="{36F6E303-EB23-9969-FCA0-8534D3652560}"/>
              </a:ext>
            </a:extLst>
          </p:cNvPr>
          <p:cNvGraphicFramePr/>
          <p:nvPr>
            <p:custDataLst>
              <p:tags r:id="rId14"/>
            </p:custDataLst>
            <p:extLst>
              <p:ext uri="{D42A27DB-BD31-4B8C-83A1-F6EECF244321}">
                <p14:modId xmlns:p14="http://schemas.microsoft.com/office/powerpoint/2010/main" val="2149811773"/>
              </p:ext>
            </p:extLst>
          </p:nvPr>
        </p:nvGraphicFramePr>
        <p:xfrm>
          <a:off x="260350" y="2555875"/>
          <a:ext cx="6246813" cy="3546475"/>
        </p:xfrm>
        <a:graphic>
          <a:graphicData uri="http://schemas.openxmlformats.org/drawingml/2006/chart">
            <c:chart xmlns:c="http://schemas.openxmlformats.org/drawingml/2006/chart" xmlns:r="http://schemas.openxmlformats.org/officeDocument/2006/relationships" r:id="rId43"/>
          </a:graphicData>
        </a:graphic>
      </p:graphicFrame>
      <p:sp>
        <p:nvSpPr>
          <p:cNvPr id="211" name="テキスト プレースホルダ 9">
            <a:extLst>
              <a:ext uri="{FF2B5EF4-FFF2-40B4-BE49-F238E27FC236}">
                <a16:creationId xmlns:a16="http://schemas.microsoft.com/office/drawing/2014/main" id="{275331C6-57D7-B4A5-8B52-3E9118F2102D}"/>
              </a:ext>
            </a:extLst>
          </p:cNvPr>
          <p:cNvSpPr>
            <a:spLocks/>
          </p:cNvSpPr>
          <p:nvPr>
            <p:custDataLst>
              <p:tags r:id="rId15"/>
            </p:custDataLst>
          </p:nvPr>
        </p:nvSpPr>
        <p:spPr bwMode="gray">
          <a:xfrm>
            <a:off x="723900" y="5786438"/>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5684F3-2085-408B-89F6-0DD92D2B8F21}" type="datetime'''''''''0''''''''''''''''.''''''''''''''''''''''''''''''7'">
              <a:rPr lang="en-US" altLang="en-US" sz="1000" smtClean="0">
                <a:effectLst/>
              </a:rPr>
              <a:pPr/>
              <a:t>0.7</a:t>
            </a:fld>
            <a:endParaRPr kumimoji="1" lang="en-US" altLang="ja-JP" sz="1000" dirty="0">
              <a:sym typeface="+mn-lt"/>
            </a:endParaRPr>
          </a:p>
        </p:txBody>
      </p:sp>
      <p:sp>
        <p:nvSpPr>
          <p:cNvPr id="201" name="テキスト プレースホルダ 9">
            <a:extLst>
              <a:ext uri="{FF2B5EF4-FFF2-40B4-BE49-F238E27FC236}">
                <a16:creationId xmlns:a16="http://schemas.microsoft.com/office/drawing/2014/main" id="{DA634FC8-9EB7-E95D-C38E-69D27CCDC55C}"/>
              </a:ext>
            </a:extLst>
          </p:cNvPr>
          <p:cNvSpPr>
            <a:spLocks/>
          </p:cNvSpPr>
          <p:nvPr>
            <p:custDataLst>
              <p:tags r:id="rId16"/>
            </p:custDataLst>
          </p:nvPr>
        </p:nvSpPr>
        <p:spPr bwMode="gray">
          <a:xfrm>
            <a:off x="936625" y="53594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EC093AA-68C8-47AE-985E-F144D2508CA7}" type="datetime'''''''''''''21''.3'''''''''''''''''''''''''''''''">
              <a:rPr lang="en-US" altLang="en-US" sz="1000" smtClean="0"/>
              <a:pPr/>
              <a:t>21.3</a:t>
            </a:fld>
            <a:endParaRPr kumimoji="1" lang="en-US" altLang="ja-JP" sz="1000" dirty="0">
              <a:sym typeface="+mn-lt"/>
            </a:endParaRPr>
          </a:p>
        </p:txBody>
      </p:sp>
      <p:sp>
        <p:nvSpPr>
          <p:cNvPr id="212" name="テキスト プレースホルダ 9">
            <a:extLst>
              <a:ext uri="{FF2B5EF4-FFF2-40B4-BE49-F238E27FC236}">
                <a16:creationId xmlns:a16="http://schemas.microsoft.com/office/drawing/2014/main" id="{610A7D14-3E51-6D5B-7780-926B1240A14F}"/>
              </a:ext>
            </a:extLst>
          </p:cNvPr>
          <p:cNvSpPr>
            <a:spLocks/>
          </p:cNvSpPr>
          <p:nvPr>
            <p:custDataLst>
              <p:tags r:id="rId17"/>
            </p:custDataLst>
          </p:nvPr>
        </p:nvSpPr>
        <p:spPr bwMode="gray">
          <a:xfrm>
            <a:off x="1366838" y="576897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196F327-2B32-4E46-A184-5A8B3C1C9148}" type="datetime'''''''''''''''1''''.''''''''''5'''''''">
              <a:rPr lang="en-US" altLang="en-US" sz="1000" smtClean="0">
                <a:effectLst/>
              </a:rPr>
              <a:pPr/>
              <a:t>1.5</a:t>
            </a:fld>
            <a:endParaRPr kumimoji="1" lang="en-US" altLang="ja-JP" sz="1000" dirty="0">
              <a:sym typeface="+mn-lt"/>
            </a:endParaRPr>
          </a:p>
        </p:txBody>
      </p:sp>
      <p:sp>
        <p:nvSpPr>
          <p:cNvPr id="202" name="テキスト プレースホルダ 9">
            <a:extLst>
              <a:ext uri="{FF2B5EF4-FFF2-40B4-BE49-F238E27FC236}">
                <a16:creationId xmlns:a16="http://schemas.microsoft.com/office/drawing/2014/main" id="{8E61AB34-D3E8-AE51-CF02-F66D1C1ADD5E}"/>
              </a:ext>
            </a:extLst>
          </p:cNvPr>
          <p:cNvSpPr>
            <a:spLocks/>
          </p:cNvSpPr>
          <p:nvPr>
            <p:custDataLst>
              <p:tags r:id="rId18"/>
            </p:custDataLst>
          </p:nvPr>
        </p:nvSpPr>
        <p:spPr bwMode="gray">
          <a:xfrm>
            <a:off x="1581150" y="53562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F35F76-99DA-491F-AC15-FF8978336A85}" type="datetime'2''''''''''''''''''''''''''''''''''''''''''''1''.''''''5'''''">
              <a:rPr lang="en-US" altLang="en-US" sz="1000" smtClean="0"/>
              <a:pPr/>
              <a:t>21.5</a:t>
            </a:fld>
            <a:endParaRPr kumimoji="1" lang="en-US" altLang="ja-JP" sz="1000" dirty="0">
              <a:sym typeface="+mn-lt"/>
            </a:endParaRPr>
          </a:p>
        </p:txBody>
      </p:sp>
      <p:sp>
        <p:nvSpPr>
          <p:cNvPr id="214" name="テキスト プレースホルダ 9">
            <a:extLst>
              <a:ext uri="{FF2B5EF4-FFF2-40B4-BE49-F238E27FC236}">
                <a16:creationId xmlns:a16="http://schemas.microsoft.com/office/drawing/2014/main" id="{893C668F-0AFE-170F-E3BF-112FAC3A25C0}"/>
              </a:ext>
            </a:extLst>
          </p:cNvPr>
          <p:cNvSpPr>
            <a:spLocks/>
          </p:cNvSpPr>
          <p:nvPr>
            <p:custDataLst>
              <p:tags r:id="rId19"/>
            </p:custDataLst>
          </p:nvPr>
        </p:nvSpPr>
        <p:spPr bwMode="gray">
          <a:xfrm>
            <a:off x="2011363" y="577215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19B5C71-CFA6-4CA7-877E-BA90426C6A92}" type="datetime'''''''''''''''''''''''1''''''''''''''''''''''.''''''4'''''''''">
              <a:rPr lang="en-US" altLang="en-US" sz="1000" smtClean="0">
                <a:effectLst/>
              </a:rPr>
              <a:pPr/>
              <a:t>1.4</a:t>
            </a:fld>
            <a:endParaRPr kumimoji="1" lang="en-US" altLang="ja-JP" sz="1000" dirty="0">
              <a:sym typeface="+mn-lt"/>
            </a:endParaRPr>
          </a:p>
        </p:txBody>
      </p:sp>
      <p:sp>
        <p:nvSpPr>
          <p:cNvPr id="203" name="テキスト プレースホルダ 9">
            <a:extLst>
              <a:ext uri="{FF2B5EF4-FFF2-40B4-BE49-F238E27FC236}">
                <a16:creationId xmlns:a16="http://schemas.microsoft.com/office/drawing/2014/main" id="{46C10340-617D-CD32-5E72-7120BB2B6118}"/>
              </a:ext>
            </a:extLst>
          </p:cNvPr>
          <p:cNvSpPr>
            <a:spLocks/>
          </p:cNvSpPr>
          <p:nvPr>
            <p:custDataLst>
              <p:tags r:id="rId20"/>
            </p:custDataLst>
          </p:nvPr>
        </p:nvSpPr>
        <p:spPr bwMode="gray">
          <a:xfrm>
            <a:off x="2224088" y="532447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5B41809-D89D-4471-8D65-0D083EE018F0}" type="datetime'''''''''''''''''''''''''''''''''2''''''''3''''''''.1'''''''''">
              <a:rPr lang="en-US" altLang="en-US" sz="1000" smtClean="0"/>
              <a:pPr/>
              <a:t>23.1</a:t>
            </a:fld>
            <a:endParaRPr kumimoji="1" lang="en-US" altLang="ja-JP" sz="1000" dirty="0">
              <a:sym typeface="+mn-lt"/>
            </a:endParaRPr>
          </a:p>
        </p:txBody>
      </p:sp>
      <p:sp>
        <p:nvSpPr>
          <p:cNvPr id="216" name="テキスト プレースホルダ 9">
            <a:extLst>
              <a:ext uri="{FF2B5EF4-FFF2-40B4-BE49-F238E27FC236}">
                <a16:creationId xmlns:a16="http://schemas.microsoft.com/office/drawing/2014/main" id="{271C7FA7-C9D7-7033-8D3E-5F0348F393E0}"/>
              </a:ext>
            </a:extLst>
          </p:cNvPr>
          <p:cNvSpPr>
            <a:spLocks/>
          </p:cNvSpPr>
          <p:nvPr>
            <p:custDataLst>
              <p:tags r:id="rId21"/>
            </p:custDataLst>
          </p:nvPr>
        </p:nvSpPr>
        <p:spPr bwMode="gray">
          <a:xfrm>
            <a:off x="2654300" y="57769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B387FBB-C932-4C9C-914D-D7A3030406A8}" type="datetime'''1''''''''.''''''''2'">
              <a:rPr lang="en-US" altLang="en-US" sz="1000" smtClean="0">
                <a:effectLst/>
              </a:rPr>
              <a:pPr/>
              <a:t>1.2</a:t>
            </a:fld>
            <a:endParaRPr kumimoji="1" lang="en-US" altLang="ja-JP" sz="1000" dirty="0">
              <a:sym typeface="+mn-lt"/>
            </a:endParaRPr>
          </a:p>
        </p:txBody>
      </p:sp>
      <p:sp>
        <p:nvSpPr>
          <p:cNvPr id="204" name="テキスト プレースホルダ 9">
            <a:extLst>
              <a:ext uri="{FF2B5EF4-FFF2-40B4-BE49-F238E27FC236}">
                <a16:creationId xmlns:a16="http://schemas.microsoft.com/office/drawing/2014/main" id="{B14D7A25-786A-CE73-7663-810C282C50CD}"/>
              </a:ext>
            </a:extLst>
          </p:cNvPr>
          <p:cNvSpPr>
            <a:spLocks/>
          </p:cNvSpPr>
          <p:nvPr>
            <p:custDataLst>
              <p:tags r:id="rId22"/>
            </p:custDataLst>
          </p:nvPr>
        </p:nvSpPr>
        <p:spPr bwMode="gray">
          <a:xfrm>
            <a:off x="2868613" y="515143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90E9F0-AE18-4561-AB41-829F29D029AA}" type="datetime'''3''''''''''''''''''''''''1''''''''.''''5'">
              <a:rPr lang="en-US" altLang="en-US" sz="1000" smtClean="0"/>
              <a:pPr/>
              <a:t>31.5</a:t>
            </a:fld>
            <a:endParaRPr kumimoji="1" lang="en-US" altLang="ja-JP" sz="1000" dirty="0">
              <a:sym typeface="+mn-lt"/>
            </a:endParaRPr>
          </a:p>
        </p:txBody>
      </p:sp>
      <p:sp>
        <p:nvSpPr>
          <p:cNvPr id="205" name="テキスト プレースホルダ 9">
            <a:extLst>
              <a:ext uri="{FF2B5EF4-FFF2-40B4-BE49-F238E27FC236}">
                <a16:creationId xmlns:a16="http://schemas.microsoft.com/office/drawing/2014/main" id="{EE2809D7-EC60-8FA3-1B46-A95F2385B421}"/>
              </a:ext>
            </a:extLst>
          </p:cNvPr>
          <p:cNvSpPr>
            <a:spLocks/>
          </p:cNvSpPr>
          <p:nvPr>
            <p:custDataLst>
              <p:tags r:id="rId23"/>
            </p:custDataLst>
          </p:nvPr>
        </p:nvSpPr>
        <p:spPr bwMode="gray">
          <a:xfrm>
            <a:off x="3511550" y="4899025"/>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AA0059-3773-4398-9C65-8499A195CF94}" type="datetime'''''''4''''''3''''''''.''''''''''''''''''''''''''7'">
              <a:rPr lang="en-US" altLang="en-US" sz="1000" smtClean="0"/>
              <a:pPr/>
              <a:t>43.7</a:t>
            </a:fld>
            <a:endParaRPr kumimoji="1" lang="en-US" altLang="ja-JP" sz="1000" dirty="0">
              <a:sym typeface="+mn-lt"/>
            </a:endParaRPr>
          </a:p>
        </p:txBody>
      </p:sp>
      <p:sp>
        <p:nvSpPr>
          <p:cNvPr id="206" name="テキスト プレースホルダ 9">
            <a:extLst>
              <a:ext uri="{FF2B5EF4-FFF2-40B4-BE49-F238E27FC236}">
                <a16:creationId xmlns:a16="http://schemas.microsoft.com/office/drawing/2014/main" id="{4AE926AC-3C93-108C-BB40-2C44104795BC}"/>
              </a:ext>
            </a:extLst>
          </p:cNvPr>
          <p:cNvSpPr>
            <a:spLocks/>
          </p:cNvSpPr>
          <p:nvPr>
            <p:custDataLst>
              <p:tags r:id="rId24"/>
            </p:custDataLst>
          </p:nvPr>
        </p:nvSpPr>
        <p:spPr bwMode="gray">
          <a:xfrm>
            <a:off x="4156075" y="5067300"/>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17F2E10-B251-4B10-9983-A00720DD93E5}" type="datetime'3''''5''''''''''''''''''.''6'''''''''''''''''''''''''''''">
              <a:rPr lang="en-US" altLang="en-US" sz="1000" smtClean="0"/>
              <a:pPr/>
              <a:t>35.6</a:t>
            </a:fld>
            <a:endParaRPr kumimoji="1" lang="en-US" altLang="ja-JP" sz="1000" dirty="0">
              <a:sym typeface="+mn-lt"/>
            </a:endParaRPr>
          </a:p>
        </p:txBody>
      </p:sp>
      <p:sp>
        <p:nvSpPr>
          <p:cNvPr id="218" name="テキスト プレースホルダ 9">
            <a:extLst>
              <a:ext uri="{FF2B5EF4-FFF2-40B4-BE49-F238E27FC236}">
                <a16:creationId xmlns:a16="http://schemas.microsoft.com/office/drawing/2014/main" id="{F841BE46-5898-1DC6-1E1D-05664E9522A4}"/>
              </a:ext>
            </a:extLst>
          </p:cNvPr>
          <p:cNvSpPr>
            <a:spLocks/>
          </p:cNvSpPr>
          <p:nvPr>
            <p:custDataLst>
              <p:tags r:id="rId25"/>
            </p:custDataLst>
          </p:nvPr>
        </p:nvSpPr>
        <p:spPr bwMode="gray">
          <a:xfrm>
            <a:off x="4586288" y="5738813"/>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899354-4D1F-4D3E-9206-8028E1AF68D6}" type="datetime'''''3''''''''''''''''''.''0'''''''''''''''''''''">
              <a:rPr lang="en-US" altLang="en-US" sz="1000" smtClean="0">
                <a:effectLst/>
              </a:rPr>
              <a:pPr/>
              <a:t>3.0</a:t>
            </a:fld>
            <a:endParaRPr kumimoji="1" lang="en-US" altLang="ja-JP" sz="1000" dirty="0">
              <a:sym typeface="+mn-lt"/>
            </a:endParaRPr>
          </a:p>
        </p:txBody>
      </p:sp>
      <p:sp>
        <p:nvSpPr>
          <p:cNvPr id="207" name="テキスト プレースホルダ 9">
            <a:extLst>
              <a:ext uri="{FF2B5EF4-FFF2-40B4-BE49-F238E27FC236}">
                <a16:creationId xmlns:a16="http://schemas.microsoft.com/office/drawing/2014/main" id="{F20F72FD-DDBF-0B07-2FC9-297F91CD6C1D}"/>
              </a:ext>
            </a:extLst>
          </p:cNvPr>
          <p:cNvSpPr>
            <a:spLocks/>
          </p:cNvSpPr>
          <p:nvPr>
            <p:custDataLst>
              <p:tags r:id="rId26"/>
            </p:custDataLst>
          </p:nvPr>
        </p:nvSpPr>
        <p:spPr bwMode="gray">
          <a:xfrm>
            <a:off x="4799013" y="42941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62FDBF4-67A2-4AF9-ACAE-FF50B9DD9DEF}" type="datetime'''''''''''''''''''''''''''''72.''''''''''9'''''''''''''''''''">
              <a:rPr lang="en-US" altLang="en-US" sz="1000" smtClean="0"/>
              <a:pPr/>
              <a:t>72.9</a:t>
            </a:fld>
            <a:endParaRPr kumimoji="1" lang="en-US" altLang="ja-JP" sz="1000" dirty="0">
              <a:sym typeface="+mn-lt"/>
            </a:endParaRPr>
          </a:p>
        </p:txBody>
      </p:sp>
      <p:sp>
        <p:nvSpPr>
          <p:cNvPr id="215" name="テキスト プレースホルダ 9">
            <a:extLst>
              <a:ext uri="{FF2B5EF4-FFF2-40B4-BE49-F238E27FC236}">
                <a16:creationId xmlns:a16="http://schemas.microsoft.com/office/drawing/2014/main" id="{670981C3-0869-1BB5-3292-8F6D8F196151}"/>
              </a:ext>
            </a:extLst>
          </p:cNvPr>
          <p:cNvSpPr>
            <a:spLocks/>
          </p:cNvSpPr>
          <p:nvPr>
            <p:custDataLst>
              <p:tags r:id="rId27"/>
            </p:custDataLst>
          </p:nvPr>
        </p:nvSpPr>
        <p:spPr bwMode="gray">
          <a:xfrm>
            <a:off x="5229225" y="5778500"/>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28543C-959E-4C8C-B290-AC728C89F7AD}" type="datetime'''''1''''.''''''''''''''''''''''''''''''''''''1'''''''">
              <a:rPr lang="en-US" altLang="en-US" sz="1000" smtClean="0">
                <a:effectLst/>
              </a:rPr>
              <a:pPr/>
              <a:t>1.1</a:t>
            </a:fld>
            <a:endParaRPr kumimoji="1" lang="en-US" altLang="ja-JP" sz="1000" dirty="0">
              <a:sym typeface="+mn-lt"/>
            </a:endParaRPr>
          </a:p>
        </p:txBody>
      </p:sp>
      <p:sp>
        <p:nvSpPr>
          <p:cNvPr id="208" name="テキスト プレースホルダ 9">
            <a:extLst>
              <a:ext uri="{FF2B5EF4-FFF2-40B4-BE49-F238E27FC236}">
                <a16:creationId xmlns:a16="http://schemas.microsoft.com/office/drawing/2014/main" id="{A383BDC8-4337-BFAE-4E86-A69F446C4D3F}"/>
              </a:ext>
            </a:extLst>
          </p:cNvPr>
          <p:cNvSpPr>
            <a:spLocks/>
          </p:cNvSpPr>
          <p:nvPr>
            <p:custDataLst>
              <p:tags r:id="rId28"/>
            </p:custDataLst>
          </p:nvPr>
        </p:nvSpPr>
        <p:spPr bwMode="gray">
          <a:xfrm>
            <a:off x="5443538" y="51323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6B9362A-E062-4D6C-B0CE-E5D9F36B1039}" type="datetime'''''''''''3''2''''''''''''''.''''4'''''''''''''''">
              <a:rPr lang="en-US" altLang="en-US" sz="1000" smtClean="0"/>
              <a:pPr/>
              <a:t>32.4</a:t>
            </a:fld>
            <a:endParaRPr kumimoji="1" lang="en-US" altLang="ja-JP" sz="1000" dirty="0">
              <a:sym typeface="+mn-lt"/>
            </a:endParaRPr>
          </a:p>
        </p:txBody>
      </p:sp>
      <p:sp>
        <p:nvSpPr>
          <p:cNvPr id="209" name="テキスト プレースホルダ 9">
            <a:extLst>
              <a:ext uri="{FF2B5EF4-FFF2-40B4-BE49-F238E27FC236}">
                <a16:creationId xmlns:a16="http://schemas.microsoft.com/office/drawing/2014/main" id="{5DCDE4E8-6B15-5330-2285-2E786577A213}"/>
              </a:ext>
            </a:extLst>
          </p:cNvPr>
          <p:cNvSpPr>
            <a:spLocks/>
          </p:cNvSpPr>
          <p:nvPr>
            <p:custDataLst>
              <p:tags r:id="rId29"/>
            </p:custDataLst>
          </p:nvPr>
        </p:nvSpPr>
        <p:spPr bwMode="gray">
          <a:xfrm>
            <a:off x="6086475" y="4824413"/>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6E3C264-A459-446B-8FA6-EAEF63BE7686}" type="datetime'4''''''''''7''''''''''''.''''''''''3'''">
              <a:rPr lang="en-US" altLang="en-US" sz="1000" smtClean="0"/>
              <a:pPr/>
              <a:t>47.3</a:t>
            </a:fld>
            <a:endParaRPr kumimoji="1" lang="en-US" altLang="ja-JP" sz="1000" dirty="0">
              <a:sym typeface="+mn-lt"/>
            </a:endParaRPr>
          </a:p>
        </p:txBody>
      </p:sp>
      <p:sp>
        <p:nvSpPr>
          <p:cNvPr id="92" name="テキスト プレースホルダ 9">
            <a:extLst>
              <a:ext uri="{FF2B5EF4-FFF2-40B4-BE49-F238E27FC236}">
                <a16:creationId xmlns:a16="http://schemas.microsoft.com/office/drawing/2014/main" id="{79AE311D-03B0-BCBE-FDB1-9022A76E180D}"/>
              </a:ext>
            </a:extLst>
          </p:cNvPr>
          <p:cNvSpPr>
            <a:spLocks/>
          </p:cNvSpPr>
          <p:nvPr>
            <p:custDataLst>
              <p:tags r:id="rId30"/>
            </p:custDataLst>
          </p:nvPr>
        </p:nvSpPr>
        <p:spPr bwMode="auto">
          <a:xfrm>
            <a:off x="806450" y="598170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288211-939B-4E4A-BB7F-6A53032103B5}"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93" name="テキスト プレースホルダ 9">
            <a:extLst>
              <a:ext uri="{FF2B5EF4-FFF2-40B4-BE49-F238E27FC236}">
                <a16:creationId xmlns:a16="http://schemas.microsoft.com/office/drawing/2014/main" id="{ECAF513F-1FD6-CD39-6C26-356B623F6D2A}"/>
              </a:ext>
            </a:extLst>
          </p:cNvPr>
          <p:cNvSpPr>
            <a:spLocks/>
          </p:cNvSpPr>
          <p:nvPr>
            <p:custDataLst>
              <p:tags r:id="rId31"/>
            </p:custDataLst>
          </p:nvPr>
        </p:nvSpPr>
        <p:spPr bwMode="auto">
          <a:xfrm>
            <a:off x="1519238"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B1D52C-F208-4A87-857D-8066B026A263}"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94" name="テキスト プレースホルダ 9">
            <a:extLst>
              <a:ext uri="{FF2B5EF4-FFF2-40B4-BE49-F238E27FC236}">
                <a16:creationId xmlns:a16="http://schemas.microsoft.com/office/drawing/2014/main" id="{0F256BEC-9B2C-0D2E-48F7-D66EA4155004}"/>
              </a:ext>
            </a:extLst>
          </p:cNvPr>
          <p:cNvSpPr>
            <a:spLocks/>
          </p:cNvSpPr>
          <p:nvPr>
            <p:custDataLst>
              <p:tags r:id="rId32"/>
            </p:custDataLst>
          </p:nvPr>
        </p:nvSpPr>
        <p:spPr bwMode="auto">
          <a:xfrm>
            <a:off x="2163763"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9F45FD-ABCA-4937-80C5-8DAB26A01195}"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95" name="テキスト プレースホルダ 9">
            <a:extLst>
              <a:ext uri="{FF2B5EF4-FFF2-40B4-BE49-F238E27FC236}">
                <a16:creationId xmlns:a16="http://schemas.microsoft.com/office/drawing/2014/main" id="{81F10BB3-49D6-5DD5-193F-EA9C54BF4136}"/>
              </a:ext>
            </a:extLst>
          </p:cNvPr>
          <p:cNvSpPr>
            <a:spLocks/>
          </p:cNvSpPr>
          <p:nvPr>
            <p:custDataLst>
              <p:tags r:id="rId33"/>
            </p:custDataLst>
          </p:nvPr>
        </p:nvSpPr>
        <p:spPr bwMode="auto">
          <a:xfrm>
            <a:off x="2806700"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C634FF-93C6-4F73-BAF8-543F0EA181B9}"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96" name="テキスト プレースホルダ 9">
            <a:extLst>
              <a:ext uri="{FF2B5EF4-FFF2-40B4-BE49-F238E27FC236}">
                <a16:creationId xmlns:a16="http://schemas.microsoft.com/office/drawing/2014/main" id="{D65CC11E-8985-1343-D6BF-70B9A68008FF}"/>
              </a:ext>
            </a:extLst>
          </p:cNvPr>
          <p:cNvSpPr>
            <a:spLocks/>
          </p:cNvSpPr>
          <p:nvPr>
            <p:custDataLst>
              <p:tags r:id="rId34"/>
            </p:custDataLst>
          </p:nvPr>
        </p:nvSpPr>
        <p:spPr bwMode="auto">
          <a:xfrm>
            <a:off x="3451225"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A047606-A3ED-4EE4-B562-E7E10998878F}"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97" name="テキスト プレースホルダ 9">
            <a:extLst>
              <a:ext uri="{FF2B5EF4-FFF2-40B4-BE49-F238E27FC236}">
                <a16:creationId xmlns:a16="http://schemas.microsoft.com/office/drawing/2014/main" id="{300639CC-8F20-5E2B-1129-EC7BEA299872}"/>
              </a:ext>
            </a:extLst>
          </p:cNvPr>
          <p:cNvSpPr>
            <a:spLocks/>
          </p:cNvSpPr>
          <p:nvPr>
            <p:custDataLst>
              <p:tags r:id="rId35"/>
            </p:custDataLst>
          </p:nvPr>
        </p:nvSpPr>
        <p:spPr bwMode="auto">
          <a:xfrm>
            <a:off x="4094163"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5B2A7B-6821-4060-9C9F-F06CB4683D51}"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98" name="テキスト プレースホルダ 9">
            <a:extLst>
              <a:ext uri="{FF2B5EF4-FFF2-40B4-BE49-F238E27FC236}">
                <a16:creationId xmlns:a16="http://schemas.microsoft.com/office/drawing/2014/main" id="{C3FCF331-CC11-9FC0-E059-348C9D76BA3E}"/>
              </a:ext>
            </a:extLst>
          </p:cNvPr>
          <p:cNvSpPr>
            <a:spLocks/>
          </p:cNvSpPr>
          <p:nvPr>
            <p:custDataLst>
              <p:tags r:id="rId36"/>
            </p:custDataLst>
          </p:nvPr>
        </p:nvSpPr>
        <p:spPr bwMode="auto">
          <a:xfrm>
            <a:off x="4738688"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40411D-B488-4370-96F4-21D2BB18DC9B}"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99" name="テキスト プレースホルダ 9">
            <a:extLst>
              <a:ext uri="{FF2B5EF4-FFF2-40B4-BE49-F238E27FC236}">
                <a16:creationId xmlns:a16="http://schemas.microsoft.com/office/drawing/2014/main" id="{9D994164-32D0-03DD-63C2-1D5CC75E7B36}"/>
              </a:ext>
            </a:extLst>
          </p:cNvPr>
          <p:cNvSpPr>
            <a:spLocks/>
          </p:cNvSpPr>
          <p:nvPr>
            <p:custDataLst>
              <p:tags r:id="rId37"/>
            </p:custDataLst>
          </p:nvPr>
        </p:nvSpPr>
        <p:spPr bwMode="auto">
          <a:xfrm>
            <a:off x="5381625"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2E06D0-4618-4504-9C09-6BC912F4C59B}" type="datetime'''''''''''''''''''''2''''''''''''4'''">
              <a:rPr lang="en-US" altLang="en-US" sz="1000" smtClean="0">
                <a:effectLst/>
                <a:sym typeface="+mn-lt"/>
              </a:rPr>
              <a:pPr marL="0" lvl="0" indent="0" algn="ctr">
                <a:spcBef>
                  <a:spcPct val="0"/>
                </a:spcBef>
                <a:buNone/>
              </a:pPr>
              <a:t>24</a:t>
            </a:fld>
            <a:endParaRPr kumimoji="1" lang="en-US" altLang="ja-JP" sz="1000" dirty="0">
              <a:sym typeface="+mn-lt"/>
            </a:endParaRPr>
          </a:p>
        </p:txBody>
      </p:sp>
      <p:sp>
        <p:nvSpPr>
          <p:cNvPr id="100" name="テキスト プレースホルダ 9">
            <a:extLst>
              <a:ext uri="{FF2B5EF4-FFF2-40B4-BE49-F238E27FC236}">
                <a16:creationId xmlns:a16="http://schemas.microsoft.com/office/drawing/2014/main" id="{8C2EA677-6E2E-A9A3-E8EA-FFDF9B8FD323}"/>
              </a:ext>
            </a:extLst>
          </p:cNvPr>
          <p:cNvSpPr>
            <a:spLocks/>
          </p:cNvSpPr>
          <p:nvPr>
            <p:custDataLst>
              <p:tags r:id="rId38"/>
            </p:custDataLst>
          </p:nvPr>
        </p:nvSpPr>
        <p:spPr bwMode="auto">
          <a:xfrm>
            <a:off x="6026150" y="598170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C102303-8871-4C3A-A9CE-74AD46D07B77}" type="datetime'''''''''''''''''2''''''''''''''''''''''''''5'''">
              <a:rPr lang="en-US" altLang="en-US" sz="1000" smtClean="0">
                <a:effectLst/>
                <a:sym typeface="+mn-lt"/>
              </a:rPr>
              <a:pPr marL="0" lvl="0" indent="0" algn="ctr">
                <a:spcBef>
                  <a:spcPct val="0"/>
                </a:spcBef>
                <a:buNone/>
              </a:pPr>
              <a:t>25</a:t>
            </a:fld>
            <a:endParaRPr kumimoji="1" lang="en-US" altLang="ja-JP" sz="1000" dirty="0">
              <a:sym typeface="+mn-lt"/>
            </a:endParaRPr>
          </a:p>
        </p:txBody>
      </p:sp>
      <p:sp>
        <p:nvSpPr>
          <p:cNvPr id="50" name="テキスト プレースホルダ 9">
            <a:extLst>
              <a:ext uri="{FF2B5EF4-FFF2-40B4-BE49-F238E27FC236}">
                <a16:creationId xmlns:a16="http://schemas.microsoft.com/office/drawing/2014/main" id="{3434A482-8789-AFE5-D42D-E8D4B1435445}"/>
              </a:ext>
            </a:extLst>
          </p:cNvPr>
          <p:cNvSpPr>
            <a:spLocks noGrp="1"/>
          </p:cNvSpPr>
          <p:nvPr/>
        </p:nvSpPr>
        <p:spPr bwMode="auto">
          <a:xfrm>
            <a:off x="4448944"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endParaRPr kumimoji="0" lang="ja-JP" altLang="en-US" sz="800" dirty="0">
              <a:sym typeface="+mn-lt"/>
            </a:endParaRPr>
          </a:p>
        </p:txBody>
      </p:sp>
    </p:spTree>
    <p:extLst>
      <p:ext uri="{BB962C8B-B14F-4D97-AF65-F5344CB8AC3E}">
        <p14:creationId xmlns:p14="http://schemas.microsoft.com/office/powerpoint/2010/main" val="11046137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主な外資メーカーの現況は以下のとおり。</a:t>
            </a:r>
          </a:p>
        </p:txBody>
      </p:sp>
      <p:graphicFrame>
        <p:nvGraphicFramePr>
          <p:cNvPr id="5" name="表 4"/>
          <p:cNvGraphicFramePr>
            <a:graphicFrameLocks noGrp="1"/>
          </p:cNvGraphicFramePr>
          <p:nvPr>
            <p:extLst>
              <p:ext uri="{D42A27DB-BD31-4B8C-83A1-F6EECF244321}">
                <p14:modId xmlns:p14="http://schemas.microsoft.com/office/powerpoint/2010/main" val="3922181295"/>
              </p:ext>
            </p:extLst>
          </p:nvPr>
        </p:nvGraphicFramePr>
        <p:xfrm>
          <a:off x="2648744" y="2132856"/>
          <a:ext cx="4536000" cy="2975428"/>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3456000">
                  <a:extLst>
                    <a:ext uri="{9D8B030D-6E8A-4147-A177-3AD203B41FA5}">
                      <a16:colId xmlns:a16="http://schemas.microsoft.com/office/drawing/2014/main" val="20001"/>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DKSH Business Unit Healthcare</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本社スイス、従業員数</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7,200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人、売上高</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95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5900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万フラン（</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日のレートで</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1,791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億円）</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err="1">
                          <a:solidFill>
                            <a:schemeClr val="tx1"/>
                          </a:solidFill>
                          <a:latin typeface="Arial" panose="020B0604020202020204" pitchFamily="34" charset="0"/>
                          <a:ea typeface="HGP創英角ｺﾞｼｯｸUB" pitchFamily="50" charset="-128"/>
                          <a:cs typeface="Arial" panose="020B0604020202020204" pitchFamily="34" charset="0"/>
                        </a:rPr>
                        <a:t>Medicom</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本社カンボジア、従業員数不明、超音波検査機、内視鏡など</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cs typeface="Arial" panose="020B0604020202020204" pitchFamily="34" charset="0"/>
                        </a:rPr>
                        <a:t>Blue Opportunity Medical Co., Ltd.</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本社カンボジア、従業員数不明、超音波検査機器、ヘモグロビン（</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Hb</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A1c</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モニタリング機器など</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2648744" y="1772816"/>
            <a:ext cx="5186511"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spTree>
    <p:extLst>
      <p:ext uri="{BB962C8B-B14F-4D97-AF65-F5344CB8AC3E}">
        <p14:creationId xmlns:p14="http://schemas.microsoft.com/office/powerpoint/2010/main" val="3774514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sp>
        <p:nvSpPr>
          <p:cNvPr id="7"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graphicFrame>
        <p:nvGraphicFramePr>
          <p:cNvPr id="2" name="表 1">
            <a:extLst>
              <a:ext uri="{FF2B5EF4-FFF2-40B4-BE49-F238E27FC236}">
                <a16:creationId xmlns:a16="http://schemas.microsoft.com/office/drawing/2014/main" id="{784E995C-AAA1-F970-F060-88BDDAC300D0}"/>
              </a:ext>
            </a:extLst>
          </p:cNvPr>
          <p:cNvGraphicFramePr>
            <a:graphicFrameLocks noGrp="1"/>
          </p:cNvGraphicFramePr>
          <p:nvPr>
            <p:extLst>
              <p:ext uri="{D42A27DB-BD31-4B8C-83A1-F6EECF244321}">
                <p14:modId xmlns:p14="http://schemas.microsoft.com/office/powerpoint/2010/main" val="3795985309"/>
              </p:ext>
            </p:extLst>
          </p:nvPr>
        </p:nvGraphicFramePr>
        <p:xfrm>
          <a:off x="815747" y="1844824"/>
          <a:ext cx="7953677" cy="739245"/>
        </p:xfrm>
        <a:graphic>
          <a:graphicData uri="http://schemas.openxmlformats.org/drawingml/2006/table">
            <a:tbl>
              <a:tblPr firstRow="1" bandRow="1">
                <a:tableStyleId>{5C22544A-7EE6-4342-B048-85BDC9FD1C3A}</a:tableStyleId>
              </a:tblPr>
              <a:tblGrid>
                <a:gridCol w="351874">
                  <a:extLst>
                    <a:ext uri="{9D8B030D-6E8A-4147-A177-3AD203B41FA5}">
                      <a16:colId xmlns:a16="http://schemas.microsoft.com/office/drawing/2014/main" val="20000"/>
                    </a:ext>
                  </a:extLst>
                </a:gridCol>
                <a:gridCol w="3026118">
                  <a:extLst>
                    <a:ext uri="{9D8B030D-6E8A-4147-A177-3AD203B41FA5}">
                      <a16:colId xmlns:a16="http://schemas.microsoft.com/office/drawing/2014/main" val="20001"/>
                    </a:ext>
                  </a:extLst>
                </a:gridCol>
                <a:gridCol w="1618621">
                  <a:extLst>
                    <a:ext uri="{9D8B030D-6E8A-4147-A177-3AD203B41FA5}">
                      <a16:colId xmlns:a16="http://schemas.microsoft.com/office/drawing/2014/main" val="20002"/>
                    </a:ext>
                  </a:extLst>
                </a:gridCol>
                <a:gridCol w="2957064">
                  <a:extLst>
                    <a:ext uri="{9D8B030D-6E8A-4147-A177-3AD203B41FA5}">
                      <a16:colId xmlns:a16="http://schemas.microsoft.com/office/drawing/2014/main" val="20003"/>
                    </a:ext>
                  </a:extLst>
                </a:gridCol>
              </a:tblGrid>
              <a:tr h="316819">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22426">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FUJIFILM Business Innovation Asia Pacific Pte. Ltd. (</a:t>
                      </a:r>
                      <a:r>
                        <a:rPr kumimoji="1" lang="en-US" altLang="ja-JP" sz="1100" b="0" i="0" u="none" strike="noStrike" kern="1200" dirty="0">
                          <a:solidFill>
                            <a:srgbClr val="000000"/>
                          </a:solidFill>
                          <a:effectLst/>
                          <a:latin typeface="+mn-lt"/>
                          <a:ea typeface="+mj-ea"/>
                          <a:cs typeface="+mn-cs"/>
                        </a:rPr>
                        <a:t>Cambodia Branch)</a:t>
                      </a:r>
                      <a:endParaRPr kumimoji="1" 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富士フイルム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lang="ja-JP" altLang="en-US" sz="1000" b="0" i="0" u="none" strike="noStrike" dirty="0">
                          <a:solidFill>
                            <a:schemeClr val="tx1"/>
                          </a:solidFill>
                          <a:effectLst/>
                          <a:latin typeface="+mn-lt"/>
                          <a:ea typeface="ＭＳ Ｐゴシック" panose="020B0600070205080204" pitchFamily="50" charset="-128"/>
                        </a:rPr>
                        <a:t>事務機器の販売・サービス、および代理店への営業活動支援（保守・カストマーサポート業務含む）</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3" name="テキスト ボックス 2">
            <a:extLst>
              <a:ext uri="{FF2B5EF4-FFF2-40B4-BE49-F238E27FC236}">
                <a16:creationId xmlns:a16="http://schemas.microsoft.com/office/drawing/2014/main" id="{BC3D22B7-997D-7A24-D88F-E2ACF045A5D5}"/>
              </a:ext>
            </a:extLst>
          </p:cNvPr>
          <p:cNvSpPr txBox="1"/>
          <p:nvPr/>
        </p:nvSpPr>
        <p:spPr>
          <a:xfrm>
            <a:off x="200025"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カンボジアに進出している主な日本企業は以下の通り。</a:t>
            </a:r>
          </a:p>
        </p:txBody>
      </p:sp>
    </p:spTree>
    <p:extLst>
      <p:ext uri="{BB962C8B-B14F-4D97-AF65-F5344CB8AC3E}">
        <p14:creationId xmlns:p14="http://schemas.microsoft.com/office/powerpoint/2010/main" val="2818978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日本の医療機器に対する評価は高いものの、メンテナンスや医療従事者の技術力の問題があるため、援助によって供与された医療機器が効果的に利用されていない状況が見られる。</a:t>
            </a:r>
            <a:endParaRPr lang="ja-JP" altLang="en-US" sz="1400"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経済産業省「日本の医療サービスの海外展開に関する調査事業（カンボジア</a:t>
            </a:r>
            <a:r>
              <a:rPr kumimoji="0" lang="en-US" altLang="ja-JP" sz="800" dirty="0" bmk=""/>
              <a:t>HHRD </a:t>
            </a:r>
            <a:r>
              <a:rPr kumimoji="0" lang="ja-JP" altLang="en-US" sz="800" dirty="0" bmk=""/>
              <a:t>プロジェクト事前調査） 」（</a:t>
            </a:r>
            <a:r>
              <a:rPr kumimoji="0" lang="en-US" altLang="ja-JP" sz="800" dirty="0" bmk=""/>
              <a:t>2012</a:t>
            </a:r>
            <a:r>
              <a:rPr kumimoji="0" lang="ja-JP" altLang="en-US" sz="800" dirty="0" bmk=""/>
              <a:t>）</a:t>
            </a:r>
          </a:p>
        </p:txBody>
      </p:sp>
    </p:spTree>
    <p:extLst>
      <p:ext uri="{BB962C8B-B14F-4D97-AF65-F5344CB8AC3E}">
        <p14:creationId xmlns:p14="http://schemas.microsoft.com/office/powerpoint/2010/main" val="25960238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カンボジアにおいて、医薬品や医療機器などを供給する主要な会社は下記の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社である。</a:t>
            </a:r>
          </a:p>
        </p:txBody>
      </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a:t>
            </a:r>
            <a:r>
              <a:rPr kumimoji="0" lang="ja-JP" altLang="en-US" sz="800" dirty="0" bmk=""/>
              <a:t>「日本の医療サービスの海外展開に関する調査事業（カンボジア</a:t>
            </a:r>
            <a:r>
              <a:rPr kumimoji="0" lang="en-US" altLang="ja-JP" sz="800" dirty="0" bmk=""/>
              <a:t>HHRD </a:t>
            </a:r>
            <a:r>
              <a:rPr kumimoji="0" lang="ja-JP" altLang="en-US" sz="800" dirty="0" bmk=""/>
              <a:t>プロジェクト事前調査）」</a:t>
            </a:r>
          </a:p>
        </p:txBody>
      </p:sp>
      <p:graphicFrame>
        <p:nvGraphicFramePr>
          <p:cNvPr id="19" name="表 18"/>
          <p:cNvGraphicFramePr>
            <a:graphicFrameLocks noGrp="1"/>
          </p:cNvGraphicFramePr>
          <p:nvPr>
            <p:extLst>
              <p:ext uri="{D42A27DB-BD31-4B8C-83A1-F6EECF244321}">
                <p14:modId xmlns:p14="http://schemas.microsoft.com/office/powerpoint/2010/main" val="4018259947"/>
              </p:ext>
            </p:extLst>
          </p:nvPr>
        </p:nvGraphicFramePr>
        <p:xfrm>
          <a:off x="345512" y="1412775"/>
          <a:ext cx="9216000" cy="4895949"/>
        </p:xfrm>
        <a:graphic>
          <a:graphicData uri="http://schemas.openxmlformats.org/drawingml/2006/table">
            <a:tbl>
              <a:tblPr firstRow="1" bandRow="1">
                <a:tableStyleId>{5C22544A-7EE6-4342-B048-85BDC9FD1C3A}</a:tableStyleId>
              </a:tblPr>
              <a:tblGrid>
                <a:gridCol w="935080">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250888">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会社名</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取り扱い機器等</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輸入先</a:t>
                      </a:r>
                      <a:endParaRPr lang="en-US" altLang="ja-JP" sz="1000" b="0" kern="0" baseline="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販売先</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52662">
                <a:tc>
                  <a:txBody>
                    <a:bodyPr/>
                    <a:lstStyle/>
                    <a:p>
                      <a:pPr algn="l" fontAlgn="ctr">
                        <a:spcAft>
                          <a:spcPts val="0"/>
                        </a:spcAft>
                      </a:pP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DKSH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医療機器、処方箋薬、一般医薬品（</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OTC</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Over The Counter</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；ＯＴＣ医薬品）等</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欧米日</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Calmette</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Khmer Soviet</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Hope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Royal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Rattanak</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International University</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IU</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Pasteur Institute</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676763">
                <a:tc>
                  <a:txBody>
                    <a:bodyPr/>
                    <a:lstStyle/>
                    <a:p>
                      <a:pPr algn="l" fontAlgn="ctr">
                        <a:spcAft>
                          <a:spcPts val="0"/>
                        </a:spcAft>
                      </a:pP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Dynamic </a:t>
                      </a:r>
                      <a:r>
                        <a:rPr lang="en-US" altLang="ja-JP" sz="10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Pharma</a:t>
                      </a:r>
                      <a:r>
                        <a:rPr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医療機器、医薬品、診断薬、治療薬、検査薬</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オムロン、オリンパス、ニプロ、テルモ、</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コダック、東芝、</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Dexa</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Medica</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BD</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Respironics</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Abbott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Angkor Hospital for Children</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Royal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Rattanak</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Calmette</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Cardiology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World Health Organization</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WHO</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Emergency Life</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Support for Civilian War Victims</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Foundation of International Development Relief</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FIDR</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JICA Tuberculosis Control Project</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Blood Transducer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Institute of</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Public Health</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Malaria Center</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National Pediatric Hospital</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Pasteur Institute</a:t>
                      </a:r>
                      <a:r>
                        <a:rPr lang="ja-JP" altLang="en-US" sz="900" kern="100" dirty="0" err="1">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Reproductive Health Association of Cambodia</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RHAC</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206651">
                <a:tc>
                  <a:txBody>
                    <a:bodyPr/>
                    <a:lstStyle/>
                    <a:p>
                      <a:pPr algn="l" fontAlgn="ctr">
                        <a:spcAft>
                          <a:spcPts val="0"/>
                        </a:spcAft>
                      </a:pPr>
                      <a:r>
                        <a:rPr lang="en-US" altLang="ja-JP" sz="900" b="0"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Medicom</a:t>
                      </a: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・超音波診断装置（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Ultrasound Machines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）、心電図装置（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Electrocardiogram; ECG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）、・内視鏡（</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Endoscopes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）、・吸引ポンプ（</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Suction Pumps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）、・顕微鏡（</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Microscopes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）、・麻酔器（</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Anaesthesia</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Ventilators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）、・モニタリング装置（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Monitoring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）、・電気メス装置（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 Surgical Units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）、・検査機器（</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Laboratory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Equipments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・検査試薬（</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Reagent and Chemicals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）、・病院ベッド等（</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Hospital Bed, Furniture, etc.</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）、・リハビリテーション機器（</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Rehabilitation devices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欧米日中</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Siemens</a:t>
                      </a:r>
                    </a:p>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（医療機器についてのみ）</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Calmette</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PMI Hospital,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Ketoumeala</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Russian Hospital,</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Phreakosamak</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Phnom Penh Municipal Hospital, </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Oungdung</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Hospital , Angkor</a:t>
                      </a:r>
                    </a:p>
                    <a:p>
                      <a:pPr marL="0" marR="0" indent="0" algn="l"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Hospital for Children</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00" kern="100" dirty="0" err="1">
                          <a:effectLst/>
                          <a:latin typeface="Arial" panose="020B0604020202020204" pitchFamily="34" charset="0"/>
                          <a:ea typeface="ＭＳ Ｐゴシック" panose="020B0600070205080204" pitchFamily="50" charset="-128"/>
                          <a:cs typeface="Arial" panose="020B0604020202020204" pitchFamily="34" charset="0"/>
                        </a:rPr>
                        <a:t>Siem</a:t>
                      </a: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 Reap</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）、および民間クリニック</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008985">
                <a:tc>
                  <a:txBody>
                    <a:bodyPr/>
                    <a:lstStyle/>
                    <a:p>
                      <a:pPr algn="l" fontAlgn="ctr">
                        <a:spcAft>
                          <a:spcPts val="0"/>
                        </a:spcAft>
                      </a:pP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Met Group Co., Ltd</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・カラードップラー超音波装置（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Color Doppler Ultrasound</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）、・シーアーム</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X </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線装置（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C-Arm X-ray Radiography</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）、・移動</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X </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線装置（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Mobil X-ray Radiography</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）、・酸素療法装置（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Oxygen Therapy</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）、・電気メス装置（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 Surgical Units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）、・モニタリング装置（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Monitoring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）、・心電図装置（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Electrocardiogram; ECG</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）、・病院ベッド等（</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Hospital Bed, Furniture, etc.</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）、・ストレッチャー（</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Stretcher</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spcAft>
                          <a:spcPts val="0"/>
                        </a:spcAft>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カナダ、日本、韓国</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プノンペン市内及びその他の州</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44058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777775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3" imgW="360" imgH="360" progId="TCLayout.ActiveDocument.1">
                  <p:embed/>
                </p:oleObj>
              </mc:Choice>
              <mc:Fallback>
                <p:oleObj name="think-cellスライド" r:id="rId43" imgW="360" imgH="360" progId="TCLayout.ActiveDocument.1">
                  <p:embed/>
                  <p:pic>
                    <p:nvPicPr>
                      <p:cNvPr id="4" name="Object 3"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348880"/>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2025</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88840"/>
            <a:ext cx="9505056" cy="288032"/>
            <a:chOff x="4803500" y="2113806"/>
            <a:chExt cx="5626916" cy="288032"/>
          </a:xfrm>
        </p:grpSpPr>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custDataLst>
              <p:tags r:id="rId3"/>
            </p:custDataLst>
          </p:nvPr>
        </p:nvSpPr>
        <p:spPr bwMode="gray">
          <a:xfrm>
            <a:off x="571500" y="6350000"/>
            <a:ext cx="179388" cy="133350"/>
          </a:xfrm>
          <a:prstGeom prst="rect">
            <a:avLst/>
          </a:prstGeom>
          <a:solidFill>
            <a:srgbClr val="80CCE8"/>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4"/>
            </p:custDataLst>
          </p:nvPr>
        </p:nvSpPr>
        <p:spPr bwMode="gray">
          <a:xfrm>
            <a:off x="1157288" y="6350000"/>
            <a:ext cx="179388" cy="133350"/>
          </a:xfrm>
          <a:prstGeom prst="rect">
            <a:avLst/>
          </a:prstGeom>
          <a:solidFill>
            <a:srgbClr val="C0E6F4"/>
          </a:solidFill>
          <a:ln w="9525" cmpd="sng"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5"/>
            </p:custDataLst>
          </p:nvPr>
        </p:nvSpPr>
        <p:spPr bwMode="auto">
          <a:xfrm>
            <a:off x="801688" y="63452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6"/>
            </p:custDataLst>
          </p:nvPr>
        </p:nvSpPr>
        <p:spPr bwMode="auto">
          <a:xfrm>
            <a:off x="1387475" y="63452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1009918"/>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過去数年間に多くの民間病院や診療所が開設され、今後も増えることが予想されるため、医薬品や医療機器の販売に潜在的な機会があると考えられる。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p>
        </p:txBody>
      </p:sp>
      <p:graphicFrame>
        <p:nvGraphicFramePr>
          <p:cNvPr id="314" name="Chart 313">
            <a:extLst>
              <a:ext uri="{FF2B5EF4-FFF2-40B4-BE49-F238E27FC236}">
                <a16:creationId xmlns:a16="http://schemas.microsoft.com/office/drawing/2014/main" id="{44E2FC3F-E541-AF86-D826-F238A67765CF}"/>
              </a:ext>
            </a:extLst>
          </p:cNvPr>
          <p:cNvGraphicFramePr/>
          <p:nvPr>
            <p:custDataLst>
              <p:tags r:id="rId7"/>
            </p:custDataLst>
            <p:extLst>
              <p:ext uri="{D42A27DB-BD31-4B8C-83A1-F6EECF244321}">
                <p14:modId xmlns:p14="http://schemas.microsoft.com/office/powerpoint/2010/main" val="3995363541"/>
              </p:ext>
            </p:extLst>
          </p:nvPr>
        </p:nvGraphicFramePr>
        <p:xfrm>
          <a:off x="6913563" y="3100388"/>
          <a:ext cx="2689225" cy="2949575"/>
        </p:xfrm>
        <a:graphic>
          <a:graphicData uri="http://schemas.openxmlformats.org/drawingml/2006/chart">
            <c:chart xmlns:c="http://schemas.openxmlformats.org/drawingml/2006/chart" xmlns:r="http://schemas.openxmlformats.org/officeDocument/2006/relationships" r:id="rId45"/>
          </a:graphicData>
        </a:graphic>
      </p:graphicFrame>
      <p:sp>
        <p:nvSpPr>
          <p:cNvPr id="297" name="テキスト プレースホルダ 9">
            <a:extLst>
              <a:ext uri="{FF2B5EF4-FFF2-40B4-BE49-F238E27FC236}">
                <a16:creationId xmlns:a16="http://schemas.microsoft.com/office/drawing/2014/main" id="{C8FF88C5-1EFB-A650-25C3-9E115581C498}"/>
              </a:ext>
            </a:extLst>
          </p:cNvPr>
          <p:cNvSpPr>
            <a:spLocks/>
          </p:cNvSpPr>
          <p:nvPr>
            <p:custDataLst>
              <p:tags r:id="rId8"/>
            </p:custDataLst>
          </p:nvPr>
        </p:nvSpPr>
        <p:spPr bwMode="auto">
          <a:xfrm>
            <a:off x="8818563" y="3365500"/>
            <a:ext cx="3048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66E94375-569E-423D-BE68-4BD188CE8987}" type="datetime'イ''''''''''''''''''''''''ン''''''ド'''''''''''''''''''''''''">
              <a:rPr lang="ja-JP" altLang="en-US" sz="1000" smtClean="0"/>
              <a:pPr/>
              <a:t>インド</a:t>
            </a:fld>
            <a:endParaRPr kumimoji="1" lang="en-US" altLang="ja-JP" sz="1000" dirty="0">
              <a:sym typeface="+mn-lt"/>
            </a:endParaRPr>
          </a:p>
        </p:txBody>
      </p:sp>
      <p:sp>
        <p:nvSpPr>
          <p:cNvPr id="299" name="テキスト プレースホルダ 9">
            <a:extLst>
              <a:ext uri="{FF2B5EF4-FFF2-40B4-BE49-F238E27FC236}">
                <a16:creationId xmlns:a16="http://schemas.microsoft.com/office/drawing/2014/main" id="{9ADABA5A-8FF0-8F49-23D6-EEBA4FFDA0D2}"/>
              </a:ext>
            </a:extLst>
          </p:cNvPr>
          <p:cNvSpPr>
            <a:spLocks/>
          </p:cNvSpPr>
          <p:nvPr>
            <p:custDataLst>
              <p:tags r:id="rId9"/>
            </p:custDataLst>
          </p:nvPr>
        </p:nvSpPr>
        <p:spPr bwMode="auto">
          <a:xfrm>
            <a:off x="9467850" y="4310063"/>
            <a:ext cx="428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DA8EDC6-FC6A-4128-AD52-EC62686996CF}" type="datetime'''''''''''''''''''''''フ''''''''''ラ''''''ン''''ス'''''''''''''''">
              <a:rPr lang="ja-JP" altLang="en-US" sz="1000" smtClean="0"/>
              <a:pPr/>
              <a:t>フランス</a:t>
            </a:fld>
            <a:endParaRPr kumimoji="1" lang="en-US" altLang="ja-JP" sz="1000" dirty="0">
              <a:sym typeface="+mn-lt"/>
            </a:endParaRPr>
          </a:p>
        </p:txBody>
      </p:sp>
      <p:sp>
        <p:nvSpPr>
          <p:cNvPr id="300" name="テキスト プレースホルダ 9">
            <a:extLst>
              <a:ext uri="{FF2B5EF4-FFF2-40B4-BE49-F238E27FC236}">
                <a16:creationId xmlns:a16="http://schemas.microsoft.com/office/drawing/2014/main" id="{9F753C78-08F4-2B74-AC37-551DB080640D}"/>
              </a:ext>
            </a:extLst>
          </p:cNvPr>
          <p:cNvSpPr>
            <a:spLocks/>
          </p:cNvSpPr>
          <p:nvPr>
            <p:custDataLst>
              <p:tags r:id="rId10"/>
            </p:custDataLst>
          </p:nvPr>
        </p:nvSpPr>
        <p:spPr bwMode="auto">
          <a:xfrm>
            <a:off x="9293225" y="5191125"/>
            <a:ext cx="5699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EBAB8B1-E9EB-4DC8-884E-0E5AC1B5E6EF}" type="datetime'パ''''''''''''''キ''''ス''''''''''タ''''''''''ン'''''''''''''''">
              <a:rPr lang="ja-JP" altLang="en-US" sz="1000" smtClean="0"/>
              <a:pPr/>
              <a:t>パキスタン</a:t>
            </a:fld>
            <a:endParaRPr kumimoji="1" lang="en-US" altLang="ja-JP" sz="1000" dirty="0">
              <a:sym typeface="+mn-lt"/>
            </a:endParaRPr>
          </a:p>
        </p:txBody>
      </p:sp>
      <p:sp>
        <p:nvSpPr>
          <p:cNvPr id="301" name="テキスト プレースホルダ 9">
            <a:extLst>
              <a:ext uri="{FF2B5EF4-FFF2-40B4-BE49-F238E27FC236}">
                <a16:creationId xmlns:a16="http://schemas.microsoft.com/office/drawing/2014/main" id="{77981D0D-0CB7-D550-13F5-5E212A6D21DC}"/>
              </a:ext>
            </a:extLst>
          </p:cNvPr>
          <p:cNvSpPr>
            <a:spLocks/>
          </p:cNvSpPr>
          <p:nvPr>
            <p:custDataLst>
              <p:tags r:id="rId11"/>
            </p:custDataLst>
          </p:nvPr>
        </p:nvSpPr>
        <p:spPr bwMode="auto">
          <a:xfrm>
            <a:off x="8713788" y="5681663"/>
            <a:ext cx="201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8C105C4-945C-4DE1-890A-3AD34F357284}" type="datetime'''''''''''''''''''タ''''''''イ'''''''''''''''''''">
              <a:rPr lang="ja-JP" altLang="en-US" sz="1000" smtClean="0"/>
              <a:pPr/>
              <a:t>タイ</a:t>
            </a:fld>
            <a:endParaRPr kumimoji="1" lang="en-US" altLang="ja-JP" sz="1000" dirty="0">
              <a:sym typeface="+mn-lt"/>
            </a:endParaRPr>
          </a:p>
        </p:txBody>
      </p:sp>
      <p:sp>
        <p:nvSpPr>
          <p:cNvPr id="302" name="テキスト プレースホルダ 9">
            <a:extLst>
              <a:ext uri="{FF2B5EF4-FFF2-40B4-BE49-F238E27FC236}">
                <a16:creationId xmlns:a16="http://schemas.microsoft.com/office/drawing/2014/main" id="{853E36FB-1543-4DDF-B0F4-8545666D8D64}"/>
              </a:ext>
            </a:extLst>
          </p:cNvPr>
          <p:cNvSpPr>
            <a:spLocks/>
          </p:cNvSpPr>
          <p:nvPr>
            <p:custDataLst>
              <p:tags r:id="rId12"/>
            </p:custDataLst>
          </p:nvPr>
        </p:nvSpPr>
        <p:spPr bwMode="auto">
          <a:xfrm>
            <a:off x="7732713" y="5772150"/>
            <a:ext cx="4921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3D4C474B-C6F4-432E-9066-8F896ACD1952}" type="datetime'''ベ''''''''''''''ル''ギ''''''''''''''''''''''''''''''''ー'''''">
              <a:rPr lang="ja-JP" altLang="en-US" sz="1000" smtClean="0"/>
              <a:pPr/>
              <a:t>ベルギー</a:t>
            </a:fld>
            <a:endParaRPr kumimoji="1" lang="en-US" altLang="ja-JP" sz="1000" dirty="0">
              <a:sym typeface="+mn-lt"/>
            </a:endParaRPr>
          </a:p>
        </p:txBody>
      </p:sp>
      <p:sp>
        <p:nvSpPr>
          <p:cNvPr id="303" name="テキスト プレースホルダ 9">
            <a:extLst>
              <a:ext uri="{FF2B5EF4-FFF2-40B4-BE49-F238E27FC236}">
                <a16:creationId xmlns:a16="http://schemas.microsoft.com/office/drawing/2014/main" id="{BFA1C2BA-C875-7252-3E18-3C4135C6FE01}"/>
              </a:ext>
            </a:extLst>
          </p:cNvPr>
          <p:cNvSpPr>
            <a:spLocks/>
          </p:cNvSpPr>
          <p:nvPr>
            <p:custDataLst>
              <p:tags r:id="rId13"/>
            </p:custDataLst>
          </p:nvPr>
        </p:nvSpPr>
        <p:spPr bwMode="auto">
          <a:xfrm>
            <a:off x="6678613" y="4297363"/>
            <a:ext cx="371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r">
              <a:spcBef>
                <a:spcPct val="0"/>
              </a:spcBef>
              <a:buNone/>
            </a:pPr>
            <a:fld id="{AAA6E3F5-BEE9-48E2-A8FC-FB7EA6FFF005}" type="datetime'そ''''''''''''''''''''''''''''の''''''''''他'''''''''''''''''''''">
              <a:rPr lang="ja-JP" altLang="en-US" sz="1000" smtClean="0"/>
              <a:pPr/>
              <a:t>その他</a:t>
            </a:fld>
            <a:endParaRPr kumimoji="1" lang="en-US" altLang="ja-JP" sz="1000" dirty="0">
              <a:sym typeface="+mn-lt"/>
            </a:endParaRPr>
          </a:p>
        </p:txBody>
      </p:sp>
      <p:sp>
        <p:nvSpPr>
          <p:cNvPr id="55" name="テキスト ボックス 21">
            <a:extLst>
              <a:ext uri="{FF2B5EF4-FFF2-40B4-BE49-F238E27FC236}">
                <a16:creationId xmlns:a16="http://schemas.microsoft.com/office/drawing/2014/main" id="{384EF065-DA0A-4E1F-8F83-C1045957ABDF}"/>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err="1"/>
              <a:t>Trademap</a:t>
            </a:r>
            <a:r>
              <a:rPr lang="ja-JP" altLang="en-US" dirty="0">
                <a:latin typeface="Arial" panose="020B0604020202020204" pitchFamily="34" charset="0"/>
                <a:ea typeface="ＭＳ Ｐゴシック" panose="020B0600070205080204" pitchFamily="50" charset="-128"/>
                <a:cs typeface="Arial" panose="020B0604020202020204" pitchFamily="34" charset="0"/>
              </a:rPr>
              <a:t> （</a:t>
            </a:r>
            <a:r>
              <a:rPr lang="en-US" altLang="ja-JP"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dirty="0">
                <a:latin typeface="Arial" panose="020B0604020202020204" pitchFamily="34" charset="0"/>
                <a:ea typeface="ＭＳ Ｐゴシック" panose="020B0600070205080204" pitchFamily="50" charset="-128"/>
                <a:cs typeface="Arial" panose="020B0604020202020204" pitchFamily="34" charset="0"/>
              </a:rPr>
              <a:t>年</a:t>
            </a:r>
            <a:r>
              <a:rPr lang="en-US" altLang="ja-JP" dirty="0">
                <a:latin typeface="Arial" panose="020B0604020202020204" pitchFamily="34" charset="0"/>
                <a:ea typeface="ＭＳ Ｐゴシック" panose="020B0600070205080204" pitchFamily="50" charset="-128"/>
                <a:cs typeface="Arial" panose="020B0604020202020204" pitchFamily="34" charset="0"/>
              </a:rPr>
              <a:t>3</a:t>
            </a:r>
            <a:r>
              <a:rPr lang="ja-JP" altLang="en-US" dirty="0">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dirty="0"/>
          </a:p>
        </p:txBody>
      </p:sp>
      <p:graphicFrame>
        <p:nvGraphicFramePr>
          <p:cNvPr id="274" name="Chart 273">
            <a:extLst>
              <a:ext uri="{FF2B5EF4-FFF2-40B4-BE49-F238E27FC236}">
                <a16:creationId xmlns:a16="http://schemas.microsoft.com/office/drawing/2014/main" id="{0F25306E-931E-208D-A126-335807755071}"/>
              </a:ext>
            </a:extLst>
          </p:cNvPr>
          <p:cNvGraphicFramePr/>
          <p:nvPr>
            <p:custDataLst>
              <p:tags r:id="rId14"/>
            </p:custDataLst>
            <p:extLst>
              <p:ext uri="{D42A27DB-BD31-4B8C-83A1-F6EECF244321}">
                <p14:modId xmlns:p14="http://schemas.microsoft.com/office/powerpoint/2010/main" val="375505362"/>
              </p:ext>
            </p:extLst>
          </p:nvPr>
        </p:nvGraphicFramePr>
        <p:xfrm>
          <a:off x="79375" y="2463800"/>
          <a:ext cx="6056313" cy="3719513"/>
        </p:xfrm>
        <a:graphic>
          <a:graphicData uri="http://schemas.openxmlformats.org/drawingml/2006/chart">
            <c:chart xmlns:c="http://schemas.openxmlformats.org/drawingml/2006/chart" xmlns:r="http://schemas.openxmlformats.org/officeDocument/2006/relationships" r:id="rId46"/>
          </a:graphicData>
        </a:graphic>
      </p:graphicFrame>
      <p:cxnSp>
        <p:nvCxnSpPr>
          <p:cNvPr id="226" name="Straight Connector 225">
            <a:extLst>
              <a:ext uri="{FF2B5EF4-FFF2-40B4-BE49-F238E27FC236}">
                <a16:creationId xmlns:a16="http://schemas.microsoft.com/office/drawing/2014/main" id="{4FA5196F-8FCF-63C4-BDAC-48C693AC15EC}"/>
              </a:ext>
            </a:extLst>
          </p:cNvPr>
          <p:cNvCxnSpPr/>
          <p:nvPr>
            <p:custDataLst>
              <p:tags r:id="rId15"/>
            </p:custDataLst>
          </p:nvPr>
        </p:nvCxnSpPr>
        <p:spPr bwMode="auto">
          <a:xfrm>
            <a:off x="681038" y="5886450"/>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4D6A8568-3036-02CE-21B2-A6EC4D4D2310}"/>
              </a:ext>
            </a:extLst>
          </p:cNvPr>
          <p:cNvCxnSpPr/>
          <p:nvPr>
            <p:custDataLst>
              <p:tags r:id="rId16"/>
            </p:custDataLst>
          </p:nvPr>
        </p:nvCxnSpPr>
        <p:spPr bwMode="auto">
          <a:xfrm>
            <a:off x="2525713" y="5881688"/>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018611C8-0465-AC3B-6A14-9BB2B88CD6EE}"/>
              </a:ext>
            </a:extLst>
          </p:cNvPr>
          <p:cNvCxnSpPr/>
          <p:nvPr>
            <p:custDataLst>
              <p:tags r:id="rId17"/>
            </p:custDataLst>
          </p:nvPr>
        </p:nvCxnSpPr>
        <p:spPr bwMode="auto">
          <a:xfrm>
            <a:off x="3140075" y="5875338"/>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51D0A68E-BEF4-F9E8-8CEC-C73379B27A03}"/>
              </a:ext>
            </a:extLst>
          </p:cNvPr>
          <p:cNvCxnSpPr/>
          <p:nvPr>
            <p:custDataLst>
              <p:tags r:id="rId18"/>
            </p:custDataLst>
          </p:nvPr>
        </p:nvCxnSpPr>
        <p:spPr bwMode="auto">
          <a:xfrm>
            <a:off x="3754438" y="5849938"/>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A96E2860-4C81-76AF-A54F-3E4BE8E43A6C}"/>
              </a:ext>
            </a:extLst>
          </p:cNvPr>
          <p:cNvCxnSpPr/>
          <p:nvPr>
            <p:custDataLst>
              <p:tags r:id="rId19"/>
            </p:custDataLst>
          </p:nvPr>
        </p:nvCxnSpPr>
        <p:spPr bwMode="auto">
          <a:xfrm>
            <a:off x="4370388" y="5849938"/>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3FF3DE65-0107-6025-A51D-E24A4CBC6D50}"/>
              </a:ext>
            </a:extLst>
          </p:cNvPr>
          <p:cNvCxnSpPr/>
          <p:nvPr>
            <p:custDataLst>
              <p:tags r:id="rId20"/>
            </p:custDataLst>
          </p:nvPr>
        </p:nvCxnSpPr>
        <p:spPr bwMode="auto">
          <a:xfrm>
            <a:off x="4984750" y="58642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2F557211-5A77-4C01-81F4-853F9243D616}"/>
              </a:ext>
            </a:extLst>
          </p:cNvPr>
          <p:cNvCxnSpPr/>
          <p:nvPr>
            <p:custDataLst>
              <p:tags r:id="rId21"/>
            </p:custDataLst>
          </p:nvPr>
        </p:nvCxnSpPr>
        <p:spPr bwMode="auto">
          <a:xfrm>
            <a:off x="5599113" y="5856288"/>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E458D9AA-A154-927F-9B30-BF0E5EB565B3}"/>
              </a:ext>
            </a:extLst>
          </p:cNvPr>
          <p:cNvCxnSpPr/>
          <p:nvPr>
            <p:custDataLst>
              <p:tags r:id="rId22"/>
            </p:custDataLst>
          </p:nvPr>
        </p:nvCxnSpPr>
        <p:spPr bwMode="auto">
          <a:xfrm>
            <a:off x="944563" y="51720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CD9ED9A2-68B2-6DAE-54E2-B9453004A746}"/>
              </a:ext>
            </a:extLst>
          </p:cNvPr>
          <p:cNvCxnSpPr/>
          <p:nvPr>
            <p:custDataLst>
              <p:tags r:id="rId23"/>
            </p:custDataLst>
          </p:nvPr>
        </p:nvCxnSpPr>
        <p:spPr bwMode="auto">
          <a:xfrm>
            <a:off x="1558925" y="50546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ED1DDF95-7C6A-2201-353A-F169AFB7A59C}"/>
              </a:ext>
            </a:extLst>
          </p:cNvPr>
          <p:cNvCxnSpPr/>
          <p:nvPr>
            <p:custDataLst>
              <p:tags r:id="rId24"/>
            </p:custDataLst>
          </p:nvPr>
        </p:nvCxnSpPr>
        <p:spPr bwMode="auto">
          <a:xfrm>
            <a:off x="2174875" y="492601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94816824-5D6C-A51E-EA41-6F4ED9B6C21C}"/>
              </a:ext>
            </a:extLst>
          </p:cNvPr>
          <p:cNvCxnSpPr/>
          <p:nvPr>
            <p:custDataLst>
              <p:tags r:id="rId25"/>
            </p:custDataLst>
          </p:nvPr>
        </p:nvCxnSpPr>
        <p:spPr bwMode="auto">
          <a:xfrm>
            <a:off x="2789238" y="48799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242">
            <a:extLst>
              <a:ext uri="{FF2B5EF4-FFF2-40B4-BE49-F238E27FC236}">
                <a16:creationId xmlns:a16="http://schemas.microsoft.com/office/drawing/2014/main" id="{F21DBD34-124B-4AFC-03D6-E9922BD9ACC0}"/>
              </a:ext>
            </a:extLst>
          </p:cNvPr>
          <p:cNvCxnSpPr/>
          <p:nvPr>
            <p:custDataLst>
              <p:tags r:id="rId26"/>
            </p:custDataLst>
          </p:nvPr>
        </p:nvCxnSpPr>
        <p:spPr bwMode="auto">
          <a:xfrm>
            <a:off x="3403600" y="29813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CDE437D0-2203-E968-BC27-DB5AF484035F}"/>
              </a:ext>
            </a:extLst>
          </p:cNvPr>
          <p:cNvCxnSpPr/>
          <p:nvPr>
            <p:custDataLst>
              <p:tags r:id="rId27"/>
            </p:custDataLst>
          </p:nvPr>
        </p:nvCxnSpPr>
        <p:spPr bwMode="auto">
          <a:xfrm>
            <a:off x="4017963" y="43275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4FC3AC0E-511E-2D1F-BC00-BB7115BCA0C7}"/>
              </a:ext>
            </a:extLst>
          </p:cNvPr>
          <p:cNvCxnSpPr/>
          <p:nvPr>
            <p:custDataLst>
              <p:tags r:id="rId28"/>
            </p:custDataLst>
          </p:nvPr>
        </p:nvCxnSpPr>
        <p:spPr bwMode="auto">
          <a:xfrm>
            <a:off x="4633913" y="44545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EC83010D-2670-F3E2-05C5-B091C7FD7F58}"/>
              </a:ext>
            </a:extLst>
          </p:cNvPr>
          <p:cNvCxnSpPr/>
          <p:nvPr>
            <p:custDataLst>
              <p:tags r:id="rId29"/>
            </p:custDataLst>
          </p:nvPr>
        </p:nvCxnSpPr>
        <p:spPr bwMode="auto">
          <a:xfrm>
            <a:off x="5248275" y="4767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7640EE69-055B-F0FB-21AF-3B5B30AD7E62}"/>
              </a:ext>
            </a:extLst>
          </p:cNvPr>
          <p:cNvCxnSpPr/>
          <p:nvPr>
            <p:custDataLst>
              <p:tags r:id="rId30"/>
            </p:custDataLst>
          </p:nvPr>
        </p:nvCxnSpPr>
        <p:spPr bwMode="auto">
          <a:xfrm>
            <a:off x="5862638" y="4470400"/>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6" name="テキスト プレースホルダ 9">
            <a:extLst>
              <a:ext uri="{FF2B5EF4-FFF2-40B4-BE49-F238E27FC236}">
                <a16:creationId xmlns:a16="http://schemas.microsoft.com/office/drawing/2014/main" id="{47F9517F-544D-C27A-1F3E-043819BA9EE3}"/>
              </a:ext>
            </a:extLst>
          </p:cNvPr>
          <p:cNvSpPr>
            <a:spLocks/>
          </p:cNvSpPr>
          <p:nvPr>
            <p:custDataLst>
              <p:tags r:id="rId31"/>
            </p:custDataLst>
          </p:nvPr>
        </p:nvSpPr>
        <p:spPr bwMode="gray">
          <a:xfrm>
            <a:off x="1217613" y="58642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320C34-9497-408C-BBF9-CC9EF5EAE07D}" type="datetime'8''''''''''.''''''''''''''''''''''1'''''''''">
              <a:rPr lang="en-US" altLang="en-US" sz="1000" smtClean="0">
                <a:effectLst/>
              </a:rPr>
              <a:pPr/>
              <a:t>8.1</a:t>
            </a:fld>
            <a:endParaRPr kumimoji="1" lang="en-US" altLang="ja-JP" sz="1000" dirty="0">
              <a:sym typeface="+mn-lt"/>
            </a:endParaRPr>
          </a:p>
        </p:txBody>
      </p:sp>
      <p:sp>
        <p:nvSpPr>
          <p:cNvPr id="208" name="テキスト プレースホルダ 9">
            <a:extLst>
              <a:ext uri="{FF2B5EF4-FFF2-40B4-BE49-F238E27FC236}">
                <a16:creationId xmlns:a16="http://schemas.microsoft.com/office/drawing/2014/main" id="{2D8D214F-C4D6-5393-5F29-BEAF7A9C84B5}"/>
              </a:ext>
            </a:extLst>
          </p:cNvPr>
          <p:cNvSpPr>
            <a:spLocks/>
          </p:cNvSpPr>
          <p:nvPr>
            <p:custDataLst>
              <p:tags r:id="rId32"/>
            </p:custDataLst>
          </p:nvPr>
        </p:nvSpPr>
        <p:spPr bwMode="gray">
          <a:xfrm>
            <a:off x="1833563" y="5864225"/>
            <a:ext cx="20955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7B7FEB7-C16D-4F5F-BBF4-096CE7DE5C08}" type="datetime'''''''''''''''8''''''''''''''''''''''''.''''1'''''''''''">
              <a:rPr lang="en-US" altLang="en-US" sz="1000" smtClean="0">
                <a:effectLst/>
              </a:rPr>
              <a:pPr/>
              <a:t>8.1</a:t>
            </a:fld>
            <a:endParaRPr kumimoji="1" lang="en-US" altLang="ja-JP" sz="1000" dirty="0">
              <a:sym typeface="+mn-lt"/>
            </a:endParaRPr>
          </a:p>
        </p:txBody>
      </p:sp>
      <p:sp>
        <p:nvSpPr>
          <p:cNvPr id="257" name="テキスト プレースホルダ 9">
            <a:extLst>
              <a:ext uri="{FF2B5EF4-FFF2-40B4-BE49-F238E27FC236}">
                <a16:creationId xmlns:a16="http://schemas.microsoft.com/office/drawing/2014/main" id="{4CBD987F-6B47-47DA-BD14-46C117A19434}"/>
              </a:ext>
            </a:extLst>
          </p:cNvPr>
          <p:cNvSpPr>
            <a:spLocks/>
          </p:cNvSpPr>
          <p:nvPr>
            <p:custDataLst>
              <p:tags r:id="rId33"/>
            </p:custDataLst>
          </p:nvPr>
        </p:nvSpPr>
        <p:spPr bwMode="auto">
          <a:xfrm>
            <a:off x="681038" y="6059488"/>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F20AD6-8950-43DB-847D-A996F6A83058}" type="datetime'''''''''2''''''''''''''''''''0''''''''''''''''''1''7'">
              <a:rPr lang="en-US" altLang="en-US" sz="1000" smtClean="0">
                <a:effectLst/>
                <a:sym typeface="+mn-lt"/>
              </a:rPr>
              <a:pPr marL="0" lvl="0" indent="0" algn="ctr">
                <a:spcBef>
                  <a:spcPct val="0"/>
                </a:spcBef>
                <a:buNone/>
              </a:pPr>
              <a:t>2017</a:t>
            </a:fld>
            <a:endParaRPr kumimoji="1" lang="en-US" altLang="ja-JP" sz="1000" dirty="0">
              <a:sym typeface="+mn-lt"/>
            </a:endParaRPr>
          </a:p>
        </p:txBody>
      </p:sp>
      <p:sp>
        <p:nvSpPr>
          <p:cNvPr id="258" name="テキスト プレースホルダ 9">
            <a:extLst>
              <a:ext uri="{FF2B5EF4-FFF2-40B4-BE49-F238E27FC236}">
                <a16:creationId xmlns:a16="http://schemas.microsoft.com/office/drawing/2014/main" id="{FD94AABA-8007-3508-09D6-1F683DB266FD}"/>
              </a:ext>
            </a:extLst>
          </p:cNvPr>
          <p:cNvSpPr>
            <a:spLocks/>
          </p:cNvSpPr>
          <p:nvPr>
            <p:custDataLst>
              <p:tags r:id="rId34"/>
            </p:custDataLst>
          </p:nvPr>
        </p:nvSpPr>
        <p:spPr bwMode="auto">
          <a:xfrm>
            <a:off x="1365250"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8DDFBB7-CAA2-46FA-A598-01B6BF854FC0}"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259" name="テキスト プレースホルダ 9">
            <a:extLst>
              <a:ext uri="{FF2B5EF4-FFF2-40B4-BE49-F238E27FC236}">
                <a16:creationId xmlns:a16="http://schemas.microsoft.com/office/drawing/2014/main" id="{4CFF25D7-9C8A-B8BF-F809-723B813442E7}"/>
              </a:ext>
            </a:extLst>
          </p:cNvPr>
          <p:cNvSpPr>
            <a:spLocks/>
          </p:cNvSpPr>
          <p:nvPr>
            <p:custDataLst>
              <p:tags r:id="rId35"/>
            </p:custDataLst>
          </p:nvPr>
        </p:nvSpPr>
        <p:spPr bwMode="auto">
          <a:xfrm>
            <a:off x="1979613"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B545C6-CCE9-4859-9079-35342FFE3199}"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260" name="テキスト プレースホルダ 9">
            <a:extLst>
              <a:ext uri="{FF2B5EF4-FFF2-40B4-BE49-F238E27FC236}">
                <a16:creationId xmlns:a16="http://schemas.microsoft.com/office/drawing/2014/main" id="{4E137FD9-A95D-E1DE-D626-4030B7067963}"/>
              </a:ext>
            </a:extLst>
          </p:cNvPr>
          <p:cNvSpPr>
            <a:spLocks/>
          </p:cNvSpPr>
          <p:nvPr>
            <p:custDataLst>
              <p:tags r:id="rId36"/>
            </p:custDataLst>
          </p:nvPr>
        </p:nvSpPr>
        <p:spPr bwMode="auto">
          <a:xfrm>
            <a:off x="2595563"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0D1E20-68FC-4AEB-9CEF-A2B8E8E0FF0E}"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261" name="テキスト プレースホルダ 9">
            <a:extLst>
              <a:ext uri="{FF2B5EF4-FFF2-40B4-BE49-F238E27FC236}">
                <a16:creationId xmlns:a16="http://schemas.microsoft.com/office/drawing/2014/main" id="{84D5B1E1-50CF-0493-280A-49137F05BF95}"/>
              </a:ext>
            </a:extLst>
          </p:cNvPr>
          <p:cNvSpPr>
            <a:spLocks/>
          </p:cNvSpPr>
          <p:nvPr>
            <p:custDataLst>
              <p:tags r:id="rId37"/>
            </p:custDataLst>
          </p:nvPr>
        </p:nvSpPr>
        <p:spPr bwMode="auto">
          <a:xfrm>
            <a:off x="3209925"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34EA81-DD93-4989-8E58-474F166A9C13}"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262" name="テキスト プレースホルダ 9">
            <a:extLst>
              <a:ext uri="{FF2B5EF4-FFF2-40B4-BE49-F238E27FC236}">
                <a16:creationId xmlns:a16="http://schemas.microsoft.com/office/drawing/2014/main" id="{CDFA98E6-423F-842C-9EDF-9BEBC8287996}"/>
              </a:ext>
            </a:extLst>
          </p:cNvPr>
          <p:cNvSpPr>
            <a:spLocks/>
          </p:cNvSpPr>
          <p:nvPr>
            <p:custDataLst>
              <p:tags r:id="rId38"/>
            </p:custDataLst>
          </p:nvPr>
        </p:nvSpPr>
        <p:spPr bwMode="auto">
          <a:xfrm>
            <a:off x="3824288"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DC1F6F-1511-4D75-8DAB-A9AE2299E685}" type="datetime'''''''''''''''2''''''''''''''''''''''2'''''''''''''''''">
              <a:rPr lang="en-US" altLang="en-US" sz="1000" smtClean="0"/>
              <a:pPr/>
              <a:t>22</a:t>
            </a:fld>
            <a:endParaRPr kumimoji="1" lang="en-US" altLang="ja-JP" sz="1000" dirty="0">
              <a:sym typeface="+mn-lt"/>
            </a:endParaRPr>
          </a:p>
        </p:txBody>
      </p:sp>
      <p:sp>
        <p:nvSpPr>
          <p:cNvPr id="263" name="テキスト プレースホルダ 9">
            <a:extLst>
              <a:ext uri="{FF2B5EF4-FFF2-40B4-BE49-F238E27FC236}">
                <a16:creationId xmlns:a16="http://schemas.microsoft.com/office/drawing/2014/main" id="{70349590-1053-8E5F-925F-FCE845CA7752}"/>
              </a:ext>
            </a:extLst>
          </p:cNvPr>
          <p:cNvSpPr>
            <a:spLocks/>
          </p:cNvSpPr>
          <p:nvPr>
            <p:custDataLst>
              <p:tags r:id="rId39"/>
            </p:custDataLst>
          </p:nvPr>
        </p:nvSpPr>
        <p:spPr bwMode="auto">
          <a:xfrm>
            <a:off x="4438650"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873362-9323-4CEA-8916-FEA7C2DC3884}" type="datetime'''''''''''''''''''''''2''''''''''''''''''''''3'''''''''''''">
              <a:rPr lang="en-US" altLang="en-US" sz="1000" smtClean="0"/>
              <a:pPr/>
              <a:t>23</a:t>
            </a:fld>
            <a:endParaRPr kumimoji="1" lang="en-US" altLang="ja-JP" sz="1000" dirty="0">
              <a:sym typeface="+mn-lt"/>
            </a:endParaRPr>
          </a:p>
        </p:txBody>
      </p:sp>
      <p:sp>
        <p:nvSpPr>
          <p:cNvPr id="264" name="テキスト プレースホルダ 9">
            <a:extLst>
              <a:ext uri="{FF2B5EF4-FFF2-40B4-BE49-F238E27FC236}">
                <a16:creationId xmlns:a16="http://schemas.microsoft.com/office/drawing/2014/main" id="{AF3E8FE6-70AF-6DA6-3995-8022E19B44C8}"/>
              </a:ext>
            </a:extLst>
          </p:cNvPr>
          <p:cNvSpPr>
            <a:spLocks/>
          </p:cNvSpPr>
          <p:nvPr>
            <p:custDataLst>
              <p:tags r:id="rId40"/>
            </p:custDataLst>
          </p:nvPr>
        </p:nvSpPr>
        <p:spPr bwMode="auto">
          <a:xfrm>
            <a:off x="5054600"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435485-B739-4631-8D14-6964268DC892}" type="datetime'''''''''''''''''''''''''''''''''''''''''''''2''''4'''''''''">
              <a:rPr lang="en-US" altLang="en-US" sz="1000" smtClean="0"/>
              <a:pPr/>
              <a:t>24</a:t>
            </a:fld>
            <a:endParaRPr kumimoji="1" lang="en-US" altLang="ja-JP" sz="1000" dirty="0">
              <a:sym typeface="+mn-lt"/>
            </a:endParaRPr>
          </a:p>
        </p:txBody>
      </p:sp>
      <p:sp>
        <p:nvSpPr>
          <p:cNvPr id="265" name="テキスト プレースホルダ 9">
            <a:extLst>
              <a:ext uri="{FF2B5EF4-FFF2-40B4-BE49-F238E27FC236}">
                <a16:creationId xmlns:a16="http://schemas.microsoft.com/office/drawing/2014/main" id="{FD92DB61-88DB-0E01-753F-8DA7D0CF8A21}"/>
              </a:ext>
            </a:extLst>
          </p:cNvPr>
          <p:cNvSpPr>
            <a:spLocks/>
          </p:cNvSpPr>
          <p:nvPr>
            <p:custDataLst>
              <p:tags r:id="rId41"/>
            </p:custDataLst>
          </p:nvPr>
        </p:nvSpPr>
        <p:spPr bwMode="auto">
          <a:xfrm>
            <a:off x="5668963" y="6059488"/>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6C84D2-5992-4367-BBBC-F0DB57D31288}" type="datetime'''''''2''''''''''''5'''''''''''''''''''''''''''''''''''''">
              <a:rPr lang="en-US" altLang="en-US" sz="1000" smtClean="0"/>
              <a:pPr/>
              <a:t>25</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8643272C-1283-1E0A-7106-48865F426C15}"/>
              </a:ext>
            </a:extLst>
          </p:cNvPr>
          <p:cNvSpPr>
            <a:spLocks noGrp="1"/>
          </p:cNvSpPr>
          <p:nvPr/>
        </p:nvSpPr>
        <p:spPr bwMode="auto">
          <a:xfrm>
            <a:off x="4520952"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DD403D15-2BD5-C6E4-4C2A-CD863BAC6AB9}"/>
              </a:ext>
            </a:extLst>
          </p:cNvPr>
          <p:cNvSpPr>
            <a:spLocks noGrp="1"/>
          </p:cNvSpPr>
          <p:nvPr/>
        </p:nvSpPr>
        <p:spPr bwMode="gray">
          <a:xfrm>
            <a:off x="4232920" y="5714032"/>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endParaRPr lang="ja-JP" altLang="en-US" sz="1000" dirty="0">
              <a:sym typeface="+mn-lt"/>
            </a:endParaRPr>
          </a:p>
        </p:txBody>
      </p:sp>
      <p:sp>
        <p:nvSpPr>
          <p:cNvPr id="60" name="テキスト プレースホルダ 9">
            <a:extLst>
              <a:ext uri="{FF2B5EF4-FFF2-40B4-BE49-F238E27FC236}">
                <a16:creationId xmlns:a16="http://schemas.microsoft.com/office/drawing/2014/main" id="{D4DBB946-C43C-9BE0-C0C0-F9873AECA19C}"/>
              </a:ext>
            </a:extLst>
          </p:cNvPr>
          <p:cNvSpPr>
            <a:spLocks noGrp="1"/>
          </p:cNvSpPr>
          <p:nvPr/>
        </p:nvSpPr>
        <p:spPr bwMode="gray">
          <a:xfrm>
            <a:off x="5479158" y="3933056"/>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endParaRPr lang="ja-JP" altLang="en-US" sz="800" dirty="0">
              <a:sym typeface="+mn-lt"/>
            </a:endParaRPr>
          </a:p>
        </p:txBody>
      </p:sp>
    </p:spTree>
    <p:extLst>
      <p:ext uri="{BB962C8B-B14F-4D97-AF65-F5344CB8AC3E}">
        <p14:creationId xmlns:p14="http://schemas.microsoft.com/office/powerpoint/2010/main" val="3948958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医薬品については、カンボジア国内に製薬会社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社が立地している。</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Cambodia. Contact. page</a:t>
            </a:r>
          </a:p>
        </p:txBody>
      </p:sp>
      <p:grpSp>
        <p:nvGrpSpPr>
          <p:cNvPr id="6" name="グループ化 7"/>
          <p:cNvGrpSpPr/>
          <p:nvPr/>
        </p:nvGrpSpPr>
        <p:grpSpPr>
          <a:xfrm>
            <a:off x="1208584" y="1988840"/>
            <a:ext cx="4320480" cy="288032"/>
            <a:chOff x="4803500" y="2113806"/>
            <a:chExt cx="2954133" cy="288032"/>
          </a:xfrm>
        </p:grpSpPr>
        <p:cxnSp>
          <p:nvCxnSpPr>
            <p:cNvPr id="7"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主なメーカーの現況</a:t>
              </a:r>
            </a:p>
          </p:txBody>
        </p:sp>
      </p:grpSp>
      <p:graphicFrame>
        <p:nvGraphicFramePr>
          <p:cNvPr id="9" name="表 32"/>
          <p:cNvGraphicFramePr>
            <a:graphicFrameLocks noGrp="1"/>
          </p:cNvGraphicFramePr>
          <p:nvPr>
            <p:extLst>
              <p:ext uri="{D42A27DB-BD31-4B8C-83A1-F6EECF244321}">
                <p14:modId xmlns:p14="http://schemas.microsoft.com/office/powerpoint/2010/main" val="1921341721"/>
              </p:ext>
            </p:extLst>
          </p:nvPr>
        </p:nvGraphicFramePr>
        <p:xfrm>
          <a:off x="1280593" y="2348880"/>
          <a:ext cx="7416823" cy="1488165"/>
        </p:xfrm>
        <a:graphic>
          <a:graphicData uri="http://schemas.openxmlformats.org/drawingml/2006/table">
            <a:tbl>
              <a:tblPr firstRow="1" bandRow="1">
                <a:tableStyleId>{2D5ABB26-0587-4C30-8999-92F81FD0307C}</a:tableStyleId>
              </a:tblPr>
              <a:tblGrid>
                <a:gridCol w="1512167">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936104">
                <a:tc>
                  <a:txBody>
                    <a:bodyPr/>
                    <a:lstStyle/>
                    <a:p>
                      <a:pPr algn="ctr" fontAlgn="ct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PharmaProduct</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Manufacturing (PPM)</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288925" marR="0" lvl="1" indent="-174625" algn="l" defTabSz="914400" rtl="0" eaLnBrk="1" fontAlgn="base" latinLnBrk="0" hangingPunct="1">
                        <a:lnSpc>
                          <a:spcPct val="100000"/>
                        </a:lnSpc>
                        <a:spcBef>
                          <a:spcPct val="0"/>
                        </a:spcBef>
                        <a:spcAft>
                          <a:spcPct val="0"/>
                        </a:spcAft>
                        <a:buClr>
                          <a:srgbClr val="177B57"/>
                        </a:buClr>
                        <a:buSzPct val="100000"/>
                        <a:buFontTx/>
                        <a:buChar char="•"/>
                        <a:tabLst/>
                        <a:defRPr/>
                      </a:pPr>
                      <a:r>
                        <a:rPr kumimoji="1" lang="en-US" altLang="ja-JP" sz="1100" b="0" i="0" u="none" strike="noStrike" kern="1200" cap="none" spc="0" baseline="0" dirty="0">
                          <a:solidFill>
                            <a:srgbClr val="000000"/>
                          </a:solidFill>
                          <a:effectLst/>
                          <a:latin typeface="Arial" panose="020B0604020202020204" pitchFamily="34" charset="0"/>
                          <a:ea typeface="+mn-ea"/>
                          <a:cs typeface="+mn-cs"/>
                        </a:rPr>
                        <a:t>1996</a:t>
                      </a:r>
                      <a:r>
                        <a:rPr kumimoji="1" lang="ja-JP" altLang="en-US" sz="1100" b="0" i="0" u="none" strike="noStrike" kern="1200" cap="none" spc="0" baseline="0" dirty="0">
                          <a:solidFill>
                            <a:srgbClr val="000000"/>
                          </a:solidFill>
                          <a:effectLst/>
                          <a:latin typeface="Arial" panose="020B0604020202020204" pitchFamily="34" charset="0"/>
                          <a:ea typeface="+mn-ea"/>
                          <a:cs typeface="+mn-cs"/>
                        </a:rPr>
                        <a:t>年に設立、カンボジアの地元の大手企業</a:t>
                      </a:r>
                      <a:endParaRPr kumimoji="1" lang="en-US" altLang="ja-JP" sz="1100" b="0" i="0" u="none" strike="noStrike" kern="1200" cap="none" spc="0" baseline="0" dirty="0">
                        <a:solidFill>
                          <a:srgbClr val="000000"/>
                        </a:solidFill>
                        <a:effectLst/>
                        <a:latin typeface="Arial" panose="020B0604020202020204" pitchFamily="34" charset="0"/>
                        <a:ea typeface="+mn-ea"/>
                        <a:cs typeface="+mn-cs"/>
                      </a:endParaRPr>
                    </a:p>
                    <a:p>
                      <a:pPr marL="288925" marR="0" lvl="1" indent="-174625" algn="l" defTabSz="914400" rtl="0" eaLnBrk="1" fontAlgn="base" latinLnBrk="0" hangingPunct="1">
                        <a:lnSpc>
                          <a:spcPct val="100000"/>
                        </a:lnSpc>
                        <a:spcBef>
                          <a:spcPct val="0"/>
                        </a:spcBef>
                        <a:spcAft>
                          <a:spcPct val="0"/>
                        </a:spcAft>
                        <a:buClr>
                          <a:srgbClr val="177B57"/>
                        </a:buClr>
                        <a:buSzPct val="100000"/>
                        <a:buFontTx/>
                        <a:buChar char="•"/>
                        <a:tabLst/>
                        <a:defRPr/>
                      </a:pPr>
                      <a:r>
                        <a:rPr kumimoji="1" lang="ja-JP" altLang="en-US" sz="1100" b="0" i="0" u="none" strike="noStrike" kern="1200" cap="none" spc="0" baseline="0" dirty="0">
                          <a:solidFill>
                            <a:srgbClr val="000000"/>
                          </a:solidFill>
                          <a:effectLst/>
                          <a:latin typeface="Arial" panose="020B0604020202020204" pitchFamily="34" charset="0"/>
                          <a:ea typeface="+mn-ea"/>
                          <a:cs typeface="+mn-cs"/>
                        </a:rPr>
                        <a:t>製造している医薬品は錠剤、カプセル剤およびシロップ剤など</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2061">
                <a:tc>
                  <a:txBody>
                    <a:bodyPr/>
                    <a:lstStyle/>
                    <a:p>
                      <a:pPr marL="0" algn="ctr"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Medico Trading</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mn-lt"/>
                          <a:ea typeface="+mn-ea"/>
                          <a:cs typeface="+mn-cs"/>
                        </a:rPr>
                        <a:t>1990</a:t>
                      </a:r>
                      <a:r>
                        <a:rPr kumimoji="1" lang="ja-JP" altLang="en-US" sz="1100" kern="1200" dirty="0">
                          <a:solidFill>
                            <a:schemeClr val="tx1"/>
                          </a:solidFill>
                          <a:latin typeface="+mn-lt"/>
                          <a:ea typeface="+mn-ea"/>
                          <a:cs typeface="+mn-cs"/>
                        </a:rPr>
                        <a:t>年に設立</a:t>
                      </a:r>
                      <a:r>
                        <a:rPr kumimoji="1" lang="ja-JP" altLang="en-US" sz="1100" kern="1200" dirty="0">
                          <a:solidFill>
                            <a:srgbClr val="000000"/>
                          </a:solidFill>
                          <a:latin typeface="+mn-lt"/>
                          <a:ea typeface="+mn-ea"/>
                          <a:cs typeface="+mn-cs"/>
                        </a:rPr>
                        <a:t>、本社カンボジア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42046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主要海外メーカー（日本企業以外）</a:t>
            </a:r>
          </a:p>
        </p:txBody>
      </p:sp>
      <p:sp>
        <p:nvSpPr>
          <p:cNvPr id="4" name="テキスト ボックス 3"/>
          <p:cNvSpPr txBox="1"/>
          <p:nvPr/>
        </p:nvSpPr>
        <p:spPr>
          <a:xfrm>
            <a:off x="200025"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カンボジアにおける主な海外メーカーは以下の通り。</a:t>
            </a:r>
          </a:p>
        </p:txBody>
      </p:sp>
      <p:grpSp>
        <p:nvGrpSpPr>
          <p:cNvPr id="30" name="グループ化 7"/>
          <p:cNvGrpSpPr/>
          <p:nvPr/>
        </p:nvGrpSpPr>
        <p:grpSpPr>
          <a:xfrm>
            <a:off x="1208584" y="1988840"/>
            <a:ext cx="4320480" cy="288032"/>
            <a:chOff x="4803500" y="2113806"/>
            <a:chExt cx="2954133" cy="288032"/>
          </a:xfrm>
        </p:grpSpPr>
        <p:cxnSp>
          <p:nvCxnSpPr>
            <p:cNvPr id="31"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主なメーカーの現況</a:t>
              </a:r>
            </a:p>
          </p:txBody>
        </p:sp>
      </p:grpSp>
      <p:graphicFrame>
        <p:nvGraphicFramePr>
          <p:cNvPr id="33" name="表 32"/>
          <p:cNvGraphicFramePr>
            <a:graphicFrameLocks noGrp="1"/>
          </p:cNvGraphicFramePr>
          <p:nvPr>
            <p:extLst>
              <p:ext uri="{D42A27DB-BD31-4B8C-83A1-F6EECF244321}">
                <p14:modId xmlns:p14="http://schemas.microsoft.com/office/powerpoint/2010/main" val="88259706"/>
              </p:ext>
            </p:extLst>
          </p:nvPr>
        </p:nvGraphicFramePr>
        <p:xfrm>
          <a:off x="1280593" y="2348880"/>
          <a:ext cx="7416823" cy="2208244"/>
        </p:xfrm>
        <a:graphic>
          <a:graphicData uri="http://schemas.openxmlformats.org/drawingml/2006/table">
            <a:tbl>
              <a:tblPr firstRow="1" bandRow="1">
                <a:tableStyleId>{2D5ABB26-0587-4C30-8999-92F81FD0307C}</a:tableStyleId>
              </a:tblPr>
              <a:tblGrid>
                <a:gridCol w="765698">
                  <a:extLst>
                    <a:ext uri="{9D8B030D-6E8A-4147-A177-3AD203B41FA5}">
                      <a16:colId xmlns:a16="http://schemas.microsoft.com/office/drawing/2014/main" val="20000"/>
                    </a:ext>
                  </a:extLst>
                </a:gridCol>
                <a:gridCol w="6651125">
                  <a:extLst>
                    <a:ext uri="{9D8B030D-6E8A-4147-A177-3AD203B41FA5}">
                      <a16:colId xmlns:a16="http://schemas.microsoft.com/office/drawing/2014/main" val="20001"/>
                    </a:ext>
                  </a:extLst>
                </a:gridCol>
              </a:tblGrid>
              <a:tr h="552061">
                <a:tc>
                  <a:txBody>
                    <a:bodyPr/>
                    <a:lstStyle/>
                    <a:p>
                      <a:pPr fontAlgn="ct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Sanofi</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本社フランス、従業員数</a:t>
                      </a:r>
                      <a:r>
                        <a:rPr kumimoji="1" lang="en-US" altLang="ja-JP" sz="1100" kern="1200" dirty="0">
                          <a:solidFill>
                            <a:srgbClr val="000000"/>
                          </a:solidFill>
                          <a:latin typeface="+mn-lt"/>
                          <a:ea typeface="+mn-ea"/>
                          <a:cs typeface="+mn-cs"/>
                        </a:rPr>
                        <a:t>11</a:t>
                      </a:r>
                      <a:r>
                        <a:rPr kumimoji="1" lang="ja-JP" altLang="en-US" sz="1100" kern="1200" dirty="0">
                          <a:solidFill>
                            <a:srgbClr val="000000"/>
                          </a:solidFill>
                          <a:latin typeface="+mn-lt"/>
                          <a:ea typeface="+mn-ea"/>
                          <a:cs typeface="+mn-cs"/>
                        </a:rPr>
                        <a:t>万人、売上</a:t>
                      </a:r>
                      <a:r>
                        <a:rPr kumimoji="1" lang="en-US" altLang="ja-JP" sz="1100" kern="1200" dirty="0">
                          <a:solidFill>
                            <a:srgbClr val="000000"/>
                          </a:solidFill>
                          <a:latin typeface="+mn-lt"/>
                          <a:ea typeface="+mn-ea"/>
                          <a:cs typeface="+mn-cs"/>
                        </a:rPr>
                        <a:t>329</a:t>
                      </a:r>
                      <a:r>
                        <a:rPr kumimoji="1" lang="ja-JP" altLang="en-US" sz="1100" kern="1200" dirty="0">
                          <a:solidFill>
                            <a:srgbClr val="000000"/>
                          </a:solidFill>
                          <a:latin typeface="+mn-lt"/>
                          <a:ea typeface="+mn-ea"/>
                          <a:cs typeface="+mn-cs"/>
                        </a:rPr>
                        <a:t>億</a:t>
                      </a:r>
                      <a:r>
                        <a:rPr kumimoji="1" lang="en-US" altLang="ja-JP" sz="1100" kern="1200" dirty="0">
                          <a:solidFill>
                            <a:srgbClr val="000000"/>
                          </a:solidFill>
                          <a:latin typeface="+mn-lt"/>
                          <a:ea typeface="+mn-ea"/>
                          <a:cs typeface="+mn-cs"/>
                        </a:rPr>
                        <a:t>5100</a:t>
                      </a:r>
                      <a:r>
                        <a:rPr kumimoji="1" lang="ja-JP" altLang="en-US" sz="1100" kern="1200" dirty="0">
                          <a:solidFill>
                            <a:srgbClr val="000000"/>
                          </a:solidFill>
                          <a:latin typeface="+mn-lt"/>
                          <a:ea typeface="+mn-ea"/>
                          <a:cs typeface="+mn-cs"/>
                        </a:rPr>
                        <a:t>万ユーロ（</a:t>
                      </a:r>
                      <a:r>
                        <a:rPr kumimoji="1" lang="en-US" altLang="ja-JP" sz="1100" kern="1200" dirty="0">
                          <a:solidFill>
                            <a:srgbClr val="000000"/>
                          </a:solidFill>
                          <a:latin typeface="+mn-lt"/>
                          <a:ea typeface="+mn-ea"/>
                          <a:cs typeface="+mn-cs"/>
                        </a:rPr>
                        <a:t>2015</a:t>
                      </a:r>
                      <a:r>
                        <a:rPr kumimoji="1" lang="ja-JP" altLang="en-US" sz="1100" kern="1200" dirty="0">
                          <a:solidFill>
                            <a:srgbClr val="000000"/>
                          </a:solidFill>
                          <a:latin typeface="+mn-lt"/>
                          <a:ea typeface="+mn-ea"/>
                          <a:cs typeface="+mn-cs"/>
                        </a:rPr>
                        <a:t>年</a:t>
                      </a:r>
                      <a:r>
                        <a:rPr kumimoji="1" lang="en-US" altLang="ja-JP" sz="1100" kern="1200" dirty="0">
                          <a:solidFill>
                            <a:srgbClr val="000000"/>
                          </a:solidFill>
                          <a:latin typeface="+mn-lt"/>
                          <a:ea typeface="+mn-ea"/>
                          <a:cs typeface="+mn-cs"/>
                        </a:rPr>
                        <a:t>3</a:t>
                      </a:r>
                      <a:r>
                        <a:rPr kumimoji="1" lang="ja-JP" altLang="en-US" sz="1100" kern="1200" dirty="0">
                          <a:solidFill>
                            <a:srgbClr val="000000"/>
                          </a:solidFill>
                          <a:latin typeface="+mn-lt"/>
                          <a:ea typeface="+mn-ea"/>
                          <a:cs typeface="+mn-cs"/>
                        </a:rPr>
                        <a:t>月</a:t>
                      </a:r>
                      <a:r>
                        <a:rPr kumimoji="1" lang="en-US" altLang="ja-JP" sz="1100" kern="1200" dirty="0">
                          <a:solidFill>
                            <a:srgbClr val="000000"/>
                          </a:solidFill>
                          <a:latin typeface="+mn-lt"/>
                          <a:ea typeface="+mn-ea"/>
                          <a:cs typeface="+mn-cs"/>
                        </a:rPr>
                        <a:t>9</a:t>
                      </a:r>
                      <a:r>
                        <a:rPr kumimoji="1" lang="ja-JP" altLang="en-US" sz="1100" kern="1200" dirty="0">
                          <a:solidFill>
                            <a:srgbClr val="000000"/>
                          </a:solidFill>
                          <a:latin typeface="+mn-lt"/>
                          <a:ea typeface="+mn-ea"/>
                          <a:cs typeface="+mn-cs"/>
                        </a:rPr>
                        <a:t>日のレートで</a:t>
                      </a:r>
                      <a:r>
                        <a:rPr kumimoji="1" lang="en-US" altLang="ja-JP" sz="1100" kern="1200" dirty="0">
                          <a:solidFill>
                            <a:srgbClr val="000000"/>
                          </a:solidFill>
                          <a:latin typeface="+mn-lt"/>
                          <a:ea typeface="+mn-ea"/>
                          <a:cs typeface="+mn-cs"/>
                        </a:rPr>
                        <a:t>4</a:t>
                      </a:r>
                      <a:r>
                        <a:rPr kumimoji="1" lang="ja-JP" altLang="en-US" sz="1100" kern="1200" dirty="0">
                          <a:solidFill>
                            <a:srgbClr val="000000"/>
                          </a:solidFill>
                          <a:latin typeface="+mn-lt"/>
                          <a:ea typeface="+mn-ea"/>
                          <a:cs typeface="+mn-cs"/>
                        </a:rPr>
                        <a:t>兆</a:t>
                      </a:r>
                      <a:r>
                        <a:rPr kumimoji="1" lang="en-US" altLang="ja-JP" sz="1100" kern="1200" dirty="0">
                          <a:solidFill>
                            <a:srgbClr val="000000"/>
                          </a:solidFill>
                          <a:latin typeface="+mn-lt"/>
                          <a:ea typeface="+mn-ea"/>
                          <a:cs typeface="+mn-cs"/>
                        </a:rPr>
                        <a:t>3,660</a:t>
                      </a:r>
                      <a:r>
                        <a:rPr kumimoji="1" lang="ja-JP" altLang="en-US" sz="1100" kern="1200" dirty="0">
                          <a:solidFill>
                            <a:srgbClr val="000000"/>
                          </a:solidFill>
                          <a:latin typeface="+mn-lt"/>
                          <a:ea typeface="+mn-ea"/>
                          <a:cs typeface="+mn-cs"/>
                        </a:rPr>
                        <a:t>億円）、心血管疾患、糖尿、ワクチン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2061">
                <a:tc>
                  <a:txBody>
                    <a:bodyPr/>
                    <a:lstStyle/>
                    <a:p>
                      <a:pPr marL="0" algn="l"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Bayer</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本社ドイツ、従業員数</a:t>
                      </a:r>
                      <a:r>
                        <a:rPr kumimoji="1" lang="en-US" altLang="ja-JP" sz="1100" kern="1200" dirty="0">
                          <a:solidFill>
                            <a:srgbClr val="000000"/>
                          </a:solidFill>
                          <a:latin typeface="+mn-lt"/>
                          <a:ea typeface="+mn-ea"/>
                          <a:cs typeface="+mn-cs"/>
                        </a:rPr>
                        <a:t>10</a:t>
                      </a:r>
                      <a:r>
                        <a:rPr kumimoji="1" lang="ja-JP" altLang="en-US" sz="1100" kern="1200" dirty="0">
                          <a:solidFill>
                            <a:srgbClr val="000000"/>
                          </a:solidFill>
                          <a:latin typeface="+mn-lt"/>
                          <a:ea typeface="+mn-ea"/>
                          <a:cs typeface="+mn-cs"/>
                        </a:rPr>
                        <a:t>万人以上、売上（アジア太平洋地域のみ）</a:t>
                      </a:r>
                      <a:r>
                        <a:rPr kumimoji="1" lang="en-US" altLang="ja-JP" sz="1100" kern="1200" dirty="0">
                          <a:solidFill>
                            <a:srgbClr val="000000"/>
                          </a:solidFill>
                          <a:latin typeface="+mn-lt"/>
                          <a:ea typeface="+mn-ea"/>
                          <a:cs typeface="+mn-cs"/>
                        </a:rPr>
                        <a:t>94</a:t>
                      </a:r>
                      <a:r>
                        <a:rPr kumimoji="1" lang="ja-JP" altLang="en-US" sz="1100" kern="1200" dirty="0">
                          <a:solidFill>
                            <a:srgbClr val="000000"/>
                          </a:solidFill>
                          <a:latin typeface="+mn-lt"/>
                          <a:ea typeface="+mn-ea"/>
                          <a:cs typeface="+mn-cs"/>
                        </a:rPr>
                        <a:t>億ユーロ（</a:t>
                      </a:r>
                      <a:r>
                        <a:rPr kumimoji="1" lang="en-US" altLang="ja-JP" sz="1100" kern="1200" dirty="0">
                          <a:solidFill>
                            <a:srgbClr val="000000"/>
                          </a:solidFill>
                          <a:latin typeface="+mn-lt"/>
                          <a:ea typeface="+mn-ea"/>
                          <a:cs typeface="+mn-cs"/>
                        </a:rPr>
                        <a:t>2024</a:t>
                      </a:r>
                      <a:r>
                        <a:rPr kumimoji="1" lang="ja-JP" altLang="en-US" sz="1100" kern="1200" dirty="0">
                          <a:solidFill>
                            <a:srgbClr val="000000"/>
                          </a:solidFill>
                          <a:latin typeface="+mn-lt"/>
                          <a:ea typeface="+mn-ea"/>
                          <a:cs typeface="+mn-cs"/>
                        </a:rPr>
                        <a:t>年</a:t>
                      </a:r>
                      <a:r>
                        <a:rPr kumimoji="1" lang="en-US" altLang="ja-JP" sz="1100" kern="1200" dirty="0">
                          <a:solidFill>
                            <a:srgbClr val="000000"/>
                          </a:solidFill>
                          <a:latin typeface="+mn-lt"/>
                          <a:ea typeface="+mn-ea"/>
                          <a:cs typeface="+mn-cs"/>
                        </a:rPr>
                        <a:t>2</a:t>
                      </a:r>
                      <a:r>
                        <a:rPr kumimoji="1" lang="ja-JP" altLang="en-US" sz="1100" kern="1200" dirty="0">
                          <a:solidFill>
                            <a:srgbClr val="000000"/>
                          </a:solidFill>
                          <a:latin typeface="+mn-lt"/>
                          <a:ea typeface="+mn-ea"/>
                          <a:cs typeface="+mn-cs"/>
                        </a:rPr>
                        <a:t>月</a:t>
                      </a:r>
                      <a:r>
                        <a:rPr kumimoji="1" lang="en-US" altLang="ja-JP" sz="1100" kern="1200" dirty="0">
                          <a:solidFill>
                            <a:srgbClr val="000000"/>
                          </a:solidFill>
                          <a:latin typeface="+mn-lt"/>
                          <a:ea typeface="+mn-ea"/>
                          <a:cs typeface="+mn-cs"/>
                        </a:rPr>
                        <a:t>28</a:t>
                      </a:r>
                      <a:r>
                        <a:rPr kumimoji="1" lang="ja-JP" altLang="en-US" sz="1100" kern="1200" dirty="0">
                          <a:solidFill>
                            <a:srgbClr val="000000"/>
                          </a:solidFill>
                          <a:latin typeface="+mn-lt"/>
                          <a:ea typeface="+mn-ea"/>
                          <a:cs typeface="+mn-cs"/>
                        </a:rPr>
                        <a:t>日のレートで</a:t>
                      </a:r>
                      <a:r>
                        <a:rPr kumimoji="1" lang="en-US" altLang="ja-JP" sz="1100" kern="1200" dirty="0">
                          <a:solidFill>
                            <a:srgbClr val="000000"/>
                          </a:solidFill>
                          <a:latin typeface="+mn-lt"/>
                          <a:ea typeface="+mn-ea"/>
                          <a:cs typeface="+mn-cs"/>
                        </a:rPr>
                        <a:t>1</a:t>
                      </a:r>
                      <a:r>
                        <a:rPr kumimoji="1" lang="ja-JP" altLang="en-US" sz="1100" kern="1200" dirty="0">
                          <a:solidFill>
                            <a:srgbClr val="000000"/>
                          </a:solidFill>
                          <a:latin typeface="+mn-lt"/>
                          <a:ea typeface="+mn-ea"/>
                          <a:cs typeface="+mn-cs"/>
                        </a:rPr>
                        <a:t>兆</a:t>
                      </a:r>
                      <a:r>
                        <a:rPr kumimoji="1" lang="en-US" altLang="ja-JP" sz="1100" kern="1200" dirty="0">
                          <a:solidFill>
                            <a:srgbClr val="000000"/>
                          </a:solidFill>
                          <a:latin typeface="+mn-lt"/>
                          <a:ea typeface="+mn-ea"/>
                          <a:cs typeface="+mn-cs"/>
                        </a:rPr>
                        <a:t>5328</a:t>
                      </a:r>
                      <a:r>
                        <a:rPr kumimoji="1" lang="ja-JP" altLang="en-US" sz="1100" kern="1200" dirty="0">
                          <a:solidFill>
                            <a:srgbClr val="000000"/>
                          </a:solidFill>
                          <a:latin typeface="+mn-lt"/>
                          <a:ea typeface="+mn-ea"/>
                          <a:cs typeface="+mn-cs"/>
                        </a:rPr>
                        <a:t>億円）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52061">
                <a:tc>
                  <a:txBody>
                    <a:bodyPr/>
                    <a:lstStyle/>
                    <a:p>
                      <a:pPr marL="0" algn="l"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Mega</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本社タイ、</a:t>
                      </a:r>
                      <a:r>
                        <a:rPr kumimoji="1" lang="en-US" altLang="ja-JP" sz="1100" kern="1200" dirty="0">
                          <a:solidFill>
                            <a:srgbClr val="000000"/>
                          </a:solidFill>
                          <a:latin typeface="+mn-lt"/>
                          <a:ea typeface="+mn-ea"/>
                          <a:cs typeface="+mn-cs"/>
                        </a:rPr>
                        <a:t>OTC</a:t>
                      </a:r>
                      <a:r>
                        <a:rPr kumimoji="1" lang="ja-JP" altLang="en-US" sz="1100" kern="1200" dirty="0">
                          <a:solidFill>
                            <a:srgbClr val="000000"/>
                          </a:solidFill>
                          <a:latin typeface="+mn-lt"/>
                          <a:ea typeface="+mn-ea"/>
                          <a:cs typeface="+mn-cs"/>
                        </a:rPr>
                        <a:t>医薬品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52061">
                <a:tc>
                  <a:txBody>
                    <a:bodyPr/>
                    <a:lstStyle/>
                    <a:p>
                      <a:pPr marL="0" algn="l" defTabSz="914400" rtl="0" eaLnBrk="1" fontAlgn="ctr" latinLnBrk="0" hangingPunct="1"/>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Pfizer</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1" indent="0"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None/>
                        <a:tabLst/>
                        <a:defRPr/>
                      </a:pPr>
                      <a:r>
                        <a:rPr kumimoji="1" lang="ja-JP" altLang="en-US" sz="1100" kern="1200" dirty="0">
                          <a:solidFill>
                            <a:srgbClr val="000000"/>
                          </a:solidFill>
                          <a:latin typeface="+mn-lt"/>
                          <a:ea typeface="+mn-ea"/>
                          <a:cs typeface="+mn-cs"/>
                        </a:rPr>
                        <a:t>本社アメリカ、最大のグローバル製薬会社、タイ、マレーシア、シンガポール、インドネシアに現地事務所を置く</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34" name="テキスト ボックス 33"/>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Linkedin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Marketing Week</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endParaRPr kumimoji="0" lang="ja-JP" altLang="en-US" sz="800" dirty="0" bmk=""/>
          </a:p>
        </p:txBody>
      </p:sp>
    </p:spTree>
    <p:extLst>
      <p:ext uri="{BB962C8B-B14F-4D97-AF65-F5344CB8AC3E}">
        <p14:creationId xmlns:p14="http://schemas.microsoft.com/office/powerpoint/2010/main" val="2186196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ja-JP" altLang="en-US" dirty="0">
              <a:latin typeface="HGS創英角ｺﾞｼｯｸUB" panose="020B0900000000000000" pitchFamily="50" charset="-128"/>
              <a:ea typeface="HGS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708011918"/>
              </p:ext>
            </p:extLst>
          </p:nvPr>
        </p:nvGraphicFramePr>
        <p:xfrm>
          <a:off x="344042" y="1844824"/>
          <a:ext cx="8785422" cy="1584097"/>
        </p:xfrm>
        <a:graphic>
          <a:graphicData uri="http://schemas.openxmlformats.org/drawingml/2006/table">
            <a:tbl>
              <a:tblPr firstRow="1" bandRow="1">
                <a:tableStyleId>{5C22544A-7EE6-4342-B048-85BDC9FD1C3A}</a:tableStyleId>
              </a:tblPr>
              <a:tblGrid>
                <a:gridCol w="618691">
                  <a:extLst>
                    <a:ext uri="{9D8B030D-6E8A-4147-A177-3AD203B41FA5}">
                      <a16:colId xmlns:a16="http://schemas.microsoft.com/office/drawing/2014/main" val="20000"/>
                    </a:ext>
                  </a:extLst>
                </a:gridCol>
                <a:gridCol w="5320750">
                  <a:extLst>
                    <a:ext uri="{9D8B030D-6E8A-4147-A177-3AD203B41FA5}">
                      <a16:colId xmlns:a16="http://schemas.microsoft.com/office/drawing/2014/main" val="20001"/>
                    </a:ext>
                  </a:extLst>
                </a:gridCol>
                <a:gridCol w="2845981">
                  <a:extLst>
                    <a:ext uri="{9D8B030D-6E8A-4147-A177-3AD203B41FA5}">
                      <a16:colId xmlns:a16="http://schemas.microsoft.com/office/drawing/2014/main" val="20002"/>
                    </a:ext>
                  </a:extLst>
                </a:gridCol>
              </a:tblGrid>
              <a:tr h="316819">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22426">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Angkor Primates Center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新日本科学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22426">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Shin Nippon Biomedical Laboratories(Cambodia)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新日本科学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22426">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Tian</a:t>
                      </a:r>
                      <a:r>
                        <a:rPr kumimoji="1" lang="en-US" sz="1100" b="0" i="0" u="none" strike="noStrike" kern="1200" dirty="0">
                          <a:solidFill>
                            <a:srgbClr val="000000"/>
                          </a:solidFill>
                          <a:effectLst/>
                          <a:latin typeface="+mn-lt"/>
                          <a:ea typeface="+mj-ea"/>
                          <a:cs typeface="+mn-cs"/>
                        </a:rPr>
                        <a:t> Hu(Cambodia) Animal Breeding Research Center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新日本科学</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企業</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190556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カンボジア／一般概況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2068903173"/>
              </p:ext>
            </p:extLst>
          </p:nvPr>
        </p:nvGraphicFramePr>
        <p:xfrm>
          <a:off x="200025" y="1191921"/>
          <a:ext cx="9505056" cy="5357408"/>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プノンペン</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公用語：クメー</a:t>
                      </a:r>
                      <a:r>
                        <a:rPr lang="ja-JP" altLang="en-US" sz="1200" dirty="0">
                          <a:solidFill>
                            <a:schemeClr val="tx1"/>
                          </a:solidFill>
                        </a:rPr>
                        <a:t>ル語（</a:t>
                      </a:r>
                      <a:r>
                        <a:rPr lang="en-US" altLang="ja-JP" sz="1200" dirty="0">
                          <a:solidFill>
                            <a:schemeClr val="tx1"/>
                          </a:solidFill>
                        </a:rPr>
                        <a:t>95.8 </a:t>
                      </a:r>
                      <a:r>
                        <a:rPr lang="ja-JP" altLang="en-US" sz="1200" dirty="0">
                          <a:solidFill>
                            <a:schemeClr val="tx1"/>
                          </a:solidFill>
                        </a:rPr>
                        <a:t>パーセント）、少数民族言語（</a:t>
                      </a:r>
                      <a:r>
                        <a:rPr lang="en-US" altLang="ja-JP" sz="1200" dirty="0">
                          <a:solidFill>
                            <a:schemeClr val="tx1"/>
                          </a:solidFill>
                        </a:rPr>
                        <a:t>2.9 </a:t>
                      </a:r>
                      <a:r>
                        <a:rPr lang="ja-JP" altLang="en-US" sz="1200" dirty="0">
                          <a:solidFill>
                            <a:schemeClr val="tx1"/>
                          </a:solidFill>
                        </a:rPr>
                        <a:t>パーセント）、中国語（</a:t>
                      </a:r>
                      <a:r>
                        <a:rPr lang="en-US" altLang="ja-JP" sz="1200" dirty="0">
                          <a:solidFill>
                            <a:schemeClr val="tx1"/>
                          </a:solidFill>
                        </a:rPr>
                        <a:t>0.6</a:t>
                      </a:r>
                      <a:r>
                        <a:rPr lang="ja-JP" altLang="en-US" sz="1200" dirty="0">
                          <a:solidFill>
                            <a:schemeClr val="tx1"/>
                          </a:solidFill>
                        </a:rPr>
                        <a:t>パーセント）、ベトナム語（</a:t>
                      </a:r>
                      <a:r>
                        <a:rPr lang="en-US" altLang="ja-JP" sz="1200" dirty="0">
                          <a:solidFill>
                            <a:schemeClr val="tx1"/>
                          </a:solidFill>
                        </a:rPr>
                        <a:t>0.5 </a:t>
                      </a:r>
                      <a:r>
                        <a:rPr lang="ja-JP" altLang="en-US" sz="1200" dirty="0"/>
                        <a:t>パーセント）等</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リエル </a:t>
                      </a:r>
                      <a:r>
                        <a:rPr kumimoji="1" lang="en-US" altLang="ja-JP" sz="1200" b="0" dirty="0">
                          <a:solidFill>
                            <a:schemeClr val="tx1"/>
                          </a:solidFill>
                        </a:rPr>
                        <a:t>= 0.040 </a:t>
                      </a:r>
                      <a:r>
                        <a:rPr kumimoji="1" lang="ja-JP" altLang="en-US" sz="1200" b="0" dirty="0">
                          <a:solidFill>
                            <a:schemeClr val="tx1"/>
                          </a:solidFill>
                        </a:rPr>
                        <a:t>円</a:t>
                      </a:r>
                      <a:r>
                        <a:rPr kumimoji="1" lang="en-US" altLang="ja-JP" sz="1200" b="0" dirty="0">
                          <a:solidFill>
                            <a:schemeClr val="tx1"/>
                          </a:solidFill>
                        </a:rPr>
                        <a:t> </a:t>
                      </a:r>
                      <a:r>
                        <a:rPr kumimoji="1" lang="ja-JP" altLang="en-US" sz="1200" b="0" dirty="0">
                          <a:solidFill>
                            <a:schemeClr val="tx1"/>
                          </a:solidFill>
                        </a:rPr>
                        <a:t>（</a:t>
                      </a:r>
                      <a:r>
                        <a:rPr kumimoji="1" lang="en-US" altLang="ja-JP" sz="1200" b="0" dirty="0">
                          <a:solidFill>
                            <a:schemeClr val="tx1"/>
                          </a:solidFill>
                        </a:rPr>
                        <a:t>2026</a:t>
                      </a:r>
                      <a:r>
                        <a:rPr kumimoji="1" lang="ja-JP" altLang="en-US" sz="1200" b="0" dirty="0">
                          <a:solidFill>
                            <a:schemeClr val="tx1"/>
                          </a:solidFill>
                        </a:rPr>
                        <a:t>年</a:t>
                      </a:r>
                      <a:r>
                        <a:rPr kumimoji="1" lang="en-US" altLang="ja-JP" sz="1200" b="0" dirty="0">
                          <a:solidFill>
                            <a:schemeClr val="tx1"/>
                          </a:solidFill>
                        </a:rPr>
                        <a:t>3</a:t>
                      </a:r>
                      <a:r>
                        <a:rPr kumimoji="1" lang="ja-JP" altLang="en-US" sz="1200" b="0" dirty="0">
                          <a:solidFill>
                            <a:schemeClr val="tx1"/>
                          </a:solidFill>
                        </a:rPr>
                        <a:t>月</a:t>
                      </a:r>
                      <a:r>
                        <a:rPr kumimoji="1" lang="en-US" altLang="ja-JP" sz="1200" b="0" dirty="0">
                          <a:solidFill>
                            <a:schemeClr val="tx1"/>
                          </a:solidFill>
                        </a:rPr>
                        <a:t>10</a:t>
                      </a:r>
                      <a:r>
                        <a:rPr kumimoji="1" lang="ja-JP" altLang="en-US" sz="1200" b="0" dirty="0">
                          <a:solidFill>
                            <a:schemeClr val="tx1"/>
                          </a:solidFill>
                        </a:rPr>
                        <a:t>日 時点）</a:t>
                      </a:r>
                      <a:endParaRPr kumimoji="1" lang="ja-JP" altLang="en-US" sz="10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日まで。</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0380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仏教（</a:t>
                      </a:r>
                      <a:r>
                        <a:rPr kumimoji="1" lang="en-US" altLang="ja-JP" sz="1200" kern="1200" dirty="0">
                          <a:solidFill>
                            <a:schemeClr val="dk1"/>
                          </a:solidFill>
                          <a:latin typeface="+mn-lt"/>
                          <a:ea typeface="+mn-ea"/>
                          <a:cs typeface="+mn-cs"/>
                        </a:rPr>
                        <a:t>96.9 </a:t>
                      </a:r>
                      <a:r>
                        <a:rPr kumimoji="1" lang="ja-JP" altLang="en-US" sz="1200" kern="1200" dirty="0">
                          <a:solidFill>
                            <a:schemeClr val="dk1"/>
                          </a:solidFill>
                          <a:latin typeface="+mn-lt"/>
                          <a:ea typeface="+mn-ea"/>
                          <a:cs typeface="+mn-cs"/>
                        </a:rPr>
                        <a:t>パーセント） ほかにイスラム教（</a:t>
                      </a:r>
                      <a:r>
                        <a:rPr kumimoji="1" lang="en-US" altLang="ja-JP" sz="1200" kern="1200" dirty="0">
                          <a:solidFill>
                            <a:schemeClr val="dk1"/>
                          </a:solidFill>
                          <a:latin typeface="+mn-lt"/>
                          <a:ea typeface="+mn-ea"/>
                          <a:cs typeface="+mn-cs"/>
                        </a:rPr>
                        <a:t>1.9 </a:t>
                      </a:r>
                      <a:r>
                        <a:rPr kumimoji="1" lang="ja-JP" altLang="en-US" sz="1200" kern="1200" dirty="0">
                          <a:solidFill>
                            <a:schemeClr val="dk1"/>
                          </a:solidFill>
                          <a:latin typeface="+mn-lt"/>
                          <a:ea typeface="+mn-ea"/>
                          <a:cs typeface="+mn-cs"/>
                        </a:rPr>
                        <a:t>パーセント）、キリスト教（</a:t>
                      </a:r>
                      <a:r>
                        <a:rPr kumimoji="1" lang="en-US" altLang="ja-JP" sz="1200" kern="1200" dirty="0">
                          <a:solidFill>
                            <a:schemeClr val="dk1"/>
                          </a:solidFill>
                          <a:latin typeface="+mn-lt"/>
                          <a:ea typeface="+mn-ea"/>
                          <a:cs typeface="+mn-cs"/>
                        </a:rPr>
                        <a:t>0.4 </a:t>
                      </a:r>
                      <a:r>
                        <a:rPr kumimoji="1" lang="ja-JP" altLang="en-US" sz="1200" kern="1200" dirty="0">
                          <a:solidFill>
                            <a:schemeClr val="dk1"/>
                          </a:solidFill>
                          <a:latin typeface="+mn-lt"/>
                          <a:ea typeface="+mn-ea"/>
                          <a:cs typeface="+mn-cs"/>
                        </a:rPr>
                        <a:t>パーセント）等</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15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立憲君主制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62023">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フン・セン首相率いる人民党が安定政権を維持してきたが、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年の国民議会選挙、</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年の地方選挙で野党救国党が躍進。</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月、司法当局はケム・ソカー救国党党首を国家反逆罪で拘留、</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月には同党を解党し、幹部</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名を</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年間の政治活動禁止処分とした。</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月の国民議会選挙には、人民党を含む</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の政党が参加して実施され、人民党が</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の得票を得て、全</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議席を獲得した。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just"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ja-JP" altLang="en-US" sz="1200" dirty="0">
                          <a:solidFill>
                            <a:schemeClr val="tx1"/>
                          </a:solidFill>
                        </a:rPr>
                        <a:t>カンボジアの民主主義・人権状況の悪化を理由として、</a:t>
                      </a:r>
                      <a:r>
                        <a:rPr lang="en-US" altLang="ja-JP" sz="1200" dirty="0">
                          <a:solidFill>
                            <a:schemeClr val="tx1"/>
                          </a:solidFill>
                        </a:rPr>
                        <a:t>EU</a:t>
                      </a:r>
                      <a:r>
                        <a:rPr lang="ja-JP" altLang="en-US" sz="1200" dirty="0">
                          <a:solidFill>
                            <a:schemeClr val="tx1"/>
                          </a:solidFill>
                        </a:rPr>
                        <a:t>は「武器以外す べて（</a:t>
                      </a:r>
                      <a:r>
                        <a:rPr lang="en-US" altLang="ja-JP" sz="1200" dirty="0">
                          <a:solidFill>
                            <a:schemeClr val="tx1"/>
                          </a:solidFill>
                        </a:rPr>
                        <a:t>EBA)</a:t>
                      </a:r>
                      <a:r>
                        <a:rPr lang="ja-JP" altLang="en-US" sz="1200" dirty="0">
                          <a:solidFill>
                            <a:schemeClr val="tx1"/>
                          </a:solidFill>
                        </a:rPr>
                        <a:t>」の特恵関税適用の取りやめを通告。アメリカ下院も「カンボジア民主主義法」を可決。首相の側近らに対して、アメリカへの入国禁止とアメリカ国内での資産凍結などを内容とする。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426949">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r>
                        <a:rPr lang="ja-JP" altLang="en-US" sz="1200" dirty="0">
                          <a:solidFill>
                            <a:schemeClr val="tx1"/>
                          </a:solidFill>
                        </a:rPr>
                        <a:t>　外務省によると、カンボジア国内のいずれの地域についても「レベル１：十分注意してください」と</a:t>
                      </a:r>
                      <a:r>
                        <a:rPr kumimoji="1" lang="ja-JP" altLang="en-US" sz="1200" b="0" dirty="0">
                          <a:solidFill>
                            <a:schemeClr val="tx1"/>
                          </a:solidFill>
                        </a:rPr>
                        <a:t>なっている。</a:t>
                      </a:r>
                      <a:endParaRPr lang="en-US" altLang="ja-JP" sz="1200" dirty="0">
                        <a:solidFill>
                          <a:schemeClr val="tx1"/>
                        </a:solidFill>
                      </a:endParaRPr>
                    </a:p>
                    <a:p>
                      <a:pPr algn="just">
                        <a:lnSpc>
                          <a:spcPct val="113000"/>
                        </a:lnSpc>
                        <a:spcAft>
                          <a:spcPts val="300"/>
                        </a:spcAft>
                      </a:pPr>
                      <a:r>
                        <a:rPr lang="ja-JP" altLang="en-US" sz="1200" dirty="0">
                          <a:solidFill>
                            <a:schemeClr val="tx1"/>
                          </a:solidFill>
                        </a:rPr>
                        <a:t>　カンボジアでは、過去の長期にわたる内戦時等に国内へ持ち込まれて出回った銃火器を使用した強盗事件等が度々発生しており、日本や他の東南アジア諸国と比較して、治安は決して良くない。外国人が多い都市部や観光地では、強盗、ひったくり、置き引き、こん睡強盗、スリ、いかさま賭博詐欺などの犯罪が多発。また、カンボジアの経済発展に伴い、ビジネスや投資に係る詐欺事件も複数報告されるようになっている。</a:t>
                      </a:r>
                      <a:endParaRPr lang="en-US" altLang="ja-JP" sz="1200" dirty="0">
                        <a:solidFill>
                          <a:schemeClr val="tx1"/>
                        </a:solidFill>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a:t>
            </a:r>
            <a:r>
              <a:rPr lang="en-US" altLang="ja-JP" sz="800" dirty="0"/>
              <a:t>exchange-rates.org</a:t>
            </a:r>
            <a:endParaRPr lang="ja-JP" altLang="en-US" sz="800" dirty="0"/>
          </a:p>
        </p:txBody>
      </p:sp>
    </p:spTree>
    <p:extLst>
      <p:ext uri="{BB962C8B-B14F-4D97-AF65-F5344CB8AC3E}">
        <p14:creationId xmlns:p14="http://schemas.microsoft.com/office/powerpoint/2010/main" val="38829905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6581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医薬品は、公的医療機関のサービスレベルごと（基本サービスパッケージ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や補完的活動サービスパッケージ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定められた医薬品リストをカンボジア保健省と製薬会社とが共に作成・管理している。これに基づいてカンボジア保健省から各医療サービス提供地域へと調達され、そこからさらに各種リファラル病院や保険センターへ半年ごとに配分される。そのため、基本的に病院が医薬品の価格を設定することになり、価格設定は不明瞭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判断によって特に必要のない余分な診療が行われることも少なくない。また末端の保健センターなどでは慢性的に医薬品のストックが不十分であり、処方箋通りに医薬品を配布できないことも多く有る。ゆえに実際には民間病院に隣接する薬局や小売店から医薬品を購入することが多い。製薬会社と政府間の購買についても透明性を欠いており根強い官僚政治が幅を利かせている。民間の薬局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DKSH Cambodia</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Mega</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Sanofi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などの企業を仲介として海外からの医薬品を仕入れていることが多い模様である。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DKSH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の例を参考にすれば、代理店の役割は広範に及ぶ模様である。具体的に言うと、審査の申請を含む規制関連のサービス、製品の販売促進、物流、アフターサービスが含まれる。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3683261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1332368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9" imgW="444" imgH="443" progId="TCLayout.ActiveDocument.1">
                  <p:embed/>
                </p:oleObj>
              </mc:Choice>
              <mc:Fallback>
                <p:oleObj name="think-cellスライド" r:id="rId9"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介護市場規模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aphicFrame>
        <p:nvGraphicFramePr>
          <p:cNvPr id="49" name="Chart 48">
            <a:extLst>
              <a:ext uri="{FF2B5EF4-FFF2-40B4-BE49-F238E27FC236}">
                <a16:creationId xmlns:a16="http://schemas.microsoft.com/office/drawing/2014/main" id="{8E41DFBC-DE52-3621-7720-D5DEE835FA99}"/>
              </a:ext>
            </a:extLst>
          </p:cNvPr>
          <p:cNvGraphicFramePr/>
          <p:nvPr>
            <p:custDataLst>
              <p:tags r:id="rId3"/>
            </p:custDataLst>
            <p:extLst>
              <p:ext uri="{D42A27DB-BD31-4B8C-83A1-F6EECF244321}">
                <p14:modId xmlns:p14="http://schemas.microsoft.com/office/powerpoint/2010/main" val="1978941531"/>
              </p:ext>
            </p:extLst>
          </p:nvPr>
        </p:nvGraphicFramePr>
        <p:xfrm>
          <a:off x="442913" y="2143125"/>
          <a:ext cx="8566150" cy="3959225"/>
        </p:xfrm>
        <a:graphic>
          <a:graphicData uri="http://schemas.openxmlformats.org/drawingml/2006/chart">
            <c:chart xmlns:c="http://schemas.openxmlformats.org/drawingml/2006/chart" xmlns:r="http://schemas.openxmlformats.org/officeDocument/2006/relationships" r:id="rId11"/>
          </a:graphicData>
        </a:graphic>
      </p:graphicFrame>
      <p:sp>
        <p:nvSpPr>
          <p:cNvPr id="8" name="テキスト プレースホルダ 9">
            <a:extLst>
              <a:ext uri="{FF2B5EF4-FFF2-40B4-BE49-F238E27FC236}">
                <a16:creationId xmlns:a16="http://schemas.microsoft.com/office/drawing/2014/main" id="{BEED621C-5426-EF9B-9244-32E751E39F3C}"/>
              </a:ext>
            </a:extLst>
          </p:cNvPr>
          <p:cNvSpPr>
            <a:spLocks noGrp="1"/>
          </p:cNvSpPr>
          <p:nvPr>
            <p:custDataLst>
              <p:tags r:id="rId4"/>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8B99F22F-3326-C1C1-3A48-31712B4D9103}"/>
              </a:ext>
            </a:extLst>
          </p:cNvPr>
          <p:cNvSpPr>
            <a:spLocks noGrp="1"/>
          </p:cNvSpPr>
          <p:nvPr>
            <p:custDataLst>
              <p:tags r:id="rId5"/>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800" dirty="0">
              <a:sym typeface="+mn-lt"/>
            </a:endParaRPr>
          </a:p>
        </p:txBody>
      </p:sp>
      <p:sp>
        <p:nvSpPr>
          <p:cNvPr id="7" name="テキスト プレースホルダ 9">
            <a:extLst>
              <a:ext uri="{FF2B5EF4-FFF2-40B4-BE49-F238E27FC236}">
                <a16:creationId xmlns:a16="http://schemas.microsoft.com/office/drawing/2014/main" id="{4FE0A654-9378-6222-0EBC-1725BE60CB5E}"/>
              </a:ext>
            </a:extLst>
          </p:cNvPr>
          <p:cNvSpPr>
            <a:spLocks noGrp="1"/>
          </p:cNvSpPr>
          <p:nvPr>
            <p:custDataLst>
              <p:tags r:id="rId6"/>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74EF2D6C-05B7-7544-ACA4-6995A2043FB9}"/>
              </a:ext>
            </a:extLst>
          </p:cNvPr>
          <p:cNvSpPr>
            <a:spLocks noGrp="1"/>
          </p:cNvSpPr>
          <p:nvPr>
            <p:custDataLst>
              <p:tags r:id="rId7"/>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8502980-209F-40A7-A726-2125BAE26324}" type="datetime'''''''''''1''''''''''''''''''''''''9'">
              <a:rPr lang="en-US" altLang="en-US" sz="1000" smtClean="0"/>
              <a:pPr/>
              <a:t>19</a:t>
            </a:fld>
            <a:endParaRPr kumimoji="0" lang="ja-JP" altLang="en-US" sz="800" dirty="0">
              <a:sym typeface="+mn-lt"/>
            </a:endParaRPr>
          </a:p>
        </p:txBody>
      </p:sp>
    </p:spTree>
    <p:extLst>
      <p:ext uri="{BB962C8B-B14F-4D97-AF65-F5344CB8AC3E}">
        <p14:creationId xmlns:p14="http://schemas.microsoft.com/office/powerpoint/2010/main" val="33802607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4046998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カンボジア／医療関連／介護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カンボジアに進出している日本の介護事業者、福祉用具事業者は、確認できなかった。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630695946"/>
              </p:ext>
            </p:extLst>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8930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3" name="オブジェクト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45.5%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31.4%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6.0%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n-lt"/>
                          <a:ea typeface="+mn-ea"/>
                          <a:cs typeface="+mn-cs"/>
                        </a:rPr>
                        <a:t>〇</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DCE26AC0-F332-48C4-BCA6-330852A8108A}"/>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511858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C805469-A3CB-4B7C-A6D5-50D6815F3AD4}"/>
              </a:ext>
            </a:extLst>
          </p:cNvPr>
          <p:cNvSpPr/>
          <p:nvPr/>
        </p:nvSpPr>
        <p:spPr>
          <a:xfrm>
            <a:off x="4875529" y="2839182"/>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0.08</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FBA2009-E8AF-4B55-AED4-3C2A1143A961}"/>
              </a:ext>
            </a:extLst>
          </p:cNvPr>
          <p:cNvSpPr/>
          <p:nvPr/>
        </p:nvSpPr>
        <p:spPr>
          <a:xfrm>
            <a:off x="4881349" y="2603817"/>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3160357936"/>
              </p:ext>
            </p:extLst>
          </p:nvPr>
        </p:nvGraphicFramePr>
        <p:xfrm>
          <a:off x="194576" y="2346896"/>
          <a:ext cx="9438944" cy="3902038"/>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カンボジア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116</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3.04</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0.12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10</a:t>
                      </a:r>
                      <a:r>
                        <a:rPr lang="ja-JP" altLang="en-US" sz="900" dirty="0"/>
                        <a:t>年間のヘルス</a:t>
                      </a:r>
                      <a:r>
                        <a:rPr lang="ja-JP" altLang="en-US" sz="900" dirty="0">
                          <a:solidFill>
                            <a:srgbClr val="000000"/>
                          </a:solidFill>
                        </a:rPr>
                        <a:t>テック</a:t>
                      </a:r>
                      <a:r>
                        <a:rPr lang="ja-JP" altLang="en-US" sz="900" dirty="0"/>
                        <a:t>ロードマップを作成し、</a:t>
                      </a:r>
                      <a:r>
                        <a:rPr lang="en-US" altLang="ja-JP" sz="900" dirty="0"/>
                        <a:t>2021</a:t>
                      </a:r>
                      <a:r>
                        <a:rPr lang="ja-JP" altLang="en-US" sz="900" dirty="0"/>
                        <a:t>年に発表した。一方で、これに割り当てられる予算は明示されておらず、本ロードマップの中で、ロードマップの実行に関わるステークホルダーの責任分担とともに、資金調達計画が策定されることが重要である旨が述べら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デジタルヘルスを含め、包括的な個人情報保護関係の法律は制定されていない。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上記ロードマップにおいては、次世代の医療専門家のための質の高い教育への投資と、医療専門家の学生や労働者が必要とするスキルの習得を支援することが不可欠であると述べられているが、これに関係する施策の有無及び詳細は不明。</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普及率を示すデータは確認できていないが、</a:t>
                      </a:r>
                      <a:r>
                        <a:rPr kumimoji="1" lang="en-US" altLang="ja-JP" sz="900" b="0" kern="1200" dirty="0">
                          <a:solidFill>
                            <a:schemeClr val="tx1"/>
                          </a:solidFill>
                          <a:latin typeface="+mn-lt"/>
                          <a:ea typeface="ＭＳ Ｐゴシック" charset="-128"/>
                          <a:cs typeface="Arial" pitchFamily="34" charset="0"/>
                        </a:rPr>
                        <a:t>2019</a:t>
                      </a:r>
                      <a:r>
                        <a:rPr kumimoji="1" lang="ja-JP" altLang="en-US" sz="900" b="0" kern="1200" dirty="0">
                          <a:solidFill>
                            <a:schemeClr val="tx1"/>
                          </a:solidFill>
                          <a:latin typeface="+mn-lt"/>
                          <a:ea typeface="ＭＳ Ｐゴシック" charset="-128"/>
                          <a:cs typeface="Arial" pitchFamily="34" charset="0"/>
                        </a:rPr>
                        <a:t>年に、保健省はデジタル病院サービスを開始し、このシステムにおいて、患者情報の追跡、電子カルテ、部門間でのデータ共有などを行う。</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3" imgW="473" imgH="476" progId="TCLayout.ActiveDocument.1">
                  <p:embed/>
                </p:oleObj>
              </mc:Choice>
              <mc:Fallback>
                <p:oleObj name="think-cellスライド"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077A8384-19CF-433F-B9D9-EB5DAAFF2002}"/>
              </a:ext>
            </a:extLst>
          </p:cNvPr>
          <p:cNvSpPr/>
          <p:nvPr/>
        </p:nvSpPr>
        <p:spPr>
          <a:xfrm>
            <a:off x="4875529" y="31744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カンボジア／医療関連／その他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82080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200" dirty="0">
                <a:solidFill>
                  <a:srgbClr val="000000"/>
                </a:solidFill>
              </a:rPr>
              <a:t>ヘルステックロードマップには、短期的には、カンボジアは保健分野のデジタル化の進展のために、全国的なインターネットアクセスの確保とクラウドコンピューティング施設に投資を集中するとの方針が記載されている。</a:t>
            </a:r>
            <a:endParaRPr lang="en-US" altLang="ja-JP" sz="1200" dirty="0">
              <a:solidFill>
                <a:srgbClr val="000000"/>
              </a:solidFill>
            </a:endParaRPr>
          </a:p>
          <a:p>
            <a:r>
              <a:rPr lang="ja-JP" altLang="en-US" sz="1200" dirty="0">
                <a:solidFill>
                  <a:srgbClr val="000000"/>
                </a:solidFill>
              </a:rPr>
              <a:t>また、中期的には、ブロックチェーン医療記録と高度な遠隔医療インフラの開発を目標とすることや、</a:t>
            </a:r>
            <a:r>
              <a:rPr lang="en-US" altLang="ja-JP" sz="1200" dirty="0">
                <a:solidFill>
                  <a:srgbClr val="000000"/>
                </a:solidFill>
              </a:rPr>
              <a:t>2030</a:t>
            </a:r>
            <a:r>
              <a:rPr lang="ja-JP" altLang="en-US" sz="1200" dirty="0">
                <a:solidFill>
                  <a:srgbClr val="000000"/>
                </a:solidFill>
              </a:rPr>
              <a:t>年に知識共有や統合された</a:t>
            </a:r>
            <a:r>
              <a:rPr lang="en-US" altLang="ja-JP" sz="1200" dirty="0">
                <a:solidFill>
                  <a:srgbClr val="000000"/>
                </a:solidFill>
              </a:rPr>
              <a:t>One Health</a:t>
            </a:r>
            <a:r>
              <a:rPr lang="ja-JP" altLang="en-US" sz="1200" dirty="0">
                <a:solidFill>
                  <a:srgbClr val="000000"/>
                </a:solidFill>
              </a:rPr>
              <a:t>の実現が企図されている。</a:t>
            </a:r>
          </a:p>
        </p:txBody>
      </p:sp>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（出所）世界銀行、カンボジア保健省、デスクトップリサーチ</a:t>
            </a:r>
          </a:p>
        </p:txBody>
      </p:sp>
    </p:spTree>
    <p:extLst>
      <p:ext uri="{BB962C8B-B14F-4D97-AF65-F5344CB8AC3E}">
        <p14:creationId xmlns:p14="http://schemas.microsoft.com/office/powerpoint/2010/main" val="271800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カンボジア／医療関連／その他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2" name="表 9">
            <a:extLst>
              <a:ext uri="{FF2B5EF4-FFF2-40B4-BE49-F238E27FC236}">
                <a16:creationId xmlns:a16="http://schemas.microsoft.com/office/drawing/2014/main" id="{25C3AE42-2882-46AD-9211-6D7EA9D37D13}"/>
              </a:ext>
            </a:extLst>
          </p:cNvPr>
          <p:cNvGraphicFramePr>
            <a:graphicFrameLocks noGrp="1"/>
          </p:cNvGraphicFramePr>
          <p:nvPr>
            <p:extLst>
              <p:ext uri="{D42A27DB-BD31-4B8C-83A1-F6EECF244321}">
                <p14:modId xmlns:p14="http://schemas.microsoft.com/office/powerpoint/2010/main" val="3858848843"/>
              </p:ext>
            </p:extLst>
          </p:nvPr>
        </p:nvGraphicFramePr>
        <p:xfrm>
          <a:off x="236474" y="1557430"/>
          <a:ext cx="9433048" cy="2352877"/>
        </p:xfrm>
        <a:graphic>
          <a:graphicData uri="http://schemas.openxmlformats.org/drawingml/2006/table">
            <a:tbl>
              <a:tblPr firstRow="1" bandRow="1">
                <a:tableStyleId>{2D5ABB26-0587-4C30-8999-92F81FD0307C}</a:tableStyleId>
              </a:tblPr>
              <a:tblGrid>
                <a:gridCol w="582519">
                  <a:extLst>
                    <a:ext uri="{9D8B030D-6E8A-4147-A177-3AD203B41FA5}">
                      <a16:colId xmlns:a16="http://schemas.microsoft.com/office/drawing/2014/main" val="20000"/>
                    </a:ext>
                  </a:extLst>
                </a:gridCol>
                <a:gridCol w="1217681">
                  <a:extLst>
                    <a:ext uri="{9D8B030D-6E8A-4147-A177-3AD203B41FA5}">
                      <a16:colId xmlns:a16="http://schemas.microsoft.com/office/drawing/2014/main" val="20001"/>
                    </a:ext>
                  </a:extLst>
                </a:gridCol>
                <a:gridCol w="954106">
                  <a:extLst>
                    <a:ext uri="{9D8B030D-6E8A-4147-A177-3AD203B41FA5}">
                      <a16:colId xmlns:a16="http://schemas.microsoft.com/office/drawing/2014/main" val="3198879459"/>
                    </a:ext>
                  </a:extLst>
                </a:gridCol>
                <a:gridCol w="954106">
                  <a:extLst>
                    <a:ext uri="{9D8B030D-6E8A-4147-A177-3AD203B41FA5}">
                      <a16:colId xmlns:a16="http://schemas.microsoft.com/office/drawing/2014/main" val="40798830"/>
                    </a:ext>
                  </a:extLst>
                </a:gridCol>
                <a:gridCol w="954106">
                  <a:extLst>
                    <a:ext uri="{9D8B030D-6E8A-4147-A177-3AD203B41FA5}">
                      <a16:colId xmlns:a16="http://schemas.microsoft.com/office/drawing/2014/main" val="2099324750"/>
                    </a:ext>
                  </a:extLst>
                </a:gridCol>
                <a:gridCol w="954106">
                  <a:extLst>
                    <a:ext uri="{9D8B030D-6E8A-4147-A177-3AD203B41FA5}">
                      <a16:colId xmlns:a16="http://schemas.microsoft.com/office/drawing/2014/main" val="3109555531"/>
                    </a:ext>
                  </a:extLst>
                </a:gridCol>
                <a:gridCol w="954106">
                  <a:extLst>
                    <a:ext uri="{9D8B030D-6E8A-4147-A177-3AD203B41FA5}">
                      <a16:colId xmlns:a16="http://schemas.microsoft.com/office/drawing/2014/main" val="1744547167"/>
                    </a:ext>
                  </a:extLst>
                </a:gridCol>
                <a:gridCol w="954106">
                  <a:extLst>
                    <a:ext uri="{9D8B030D-6E8A-4147-A177-3AD203B41FA5}">
                      <a16:colId xmlns:a16="http://schemas.microsoft.com/office/drawing/2014/main" val="352305932"/>
                    </a:ext>
                  </a:extLst>
                </a:gridCol>
                <a:gridCol w="954106">
                  <a:extLst>
                    <a:ext uri="{9D8B030D-6E8A-4147-A177-3AD203B41FA5}">
                      <a16:colId xmlns:a16="http://schemas.microsoft.com/office/drawing/2014/main" val="3028484498"/>
                    </a:ext>
                  </a:extLst>
                </a:gridCol>
                <a:gridCol w="954106">
                  <a:extLst>
                    <a:ext uri="{9D8B030D-6E8A-4147-A177-3AD203B41FA5}">
                      <a16:colId xmlns:a16="http://schemas.microsoft.com/office/drawing/2014/main" val="519753452"/>
                    </a:ext>
                  </a:extLst>
                </a:gridCol>
              </a:tblGrid>
              <a:tr h="544561">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extLst>
                  <a:ext uri="{0D108BD9-81ED-4DB2-BD59-A6C34878D82A}">
                    <a16:rowId xmlns:a16="http://schemas.microsoft.com/office/drawing/2014/main" val="10000"/>
                  </a:ext>
                </a:extLst>
              </a:tr>
              <a:tr h="60277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a:solidFill>
                            <a:srgbClr val="000000"/>
                          </a:solidFill>
                          <a:effectLst/>
                          <a:latin typeface="Arial" panose="020B0604020202020204" pitchFamily="34" charset="0"/>
                        </a:rPr>
                        <a:t>IBM</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1911</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altLang="ja-JP"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345,000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60,500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0277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a:solidFill>
                            <a:srgbClr val="000000"/>
                          </a:solidFill>
                          <a:effectLst/>
                          <a:latin typeface="Arial" panose="020B0604020202020204" pitchFamily="34" charset="0"/>
                        </a:rPr>
                        <a:t>Apollo Telehealth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1,001-5,000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13 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60277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algn="ctr" fontAlgn="b"/>
                      <a:r>
                        <a:rPr lang="en-US" sz="1000" b="1" i="0" u="none" strike="noStrike" dirty="0" err="1">
                          <a:solidFill>
                            <a:srgbClr val="000000"/>
                          </a:solidFill>
                          <a:effectLst/>
                          <a:latin typeface="Arial" panose="020B0604020202020204" pitchFamily="34" charset="0"/>
                        </a:rPr>
                        <a:t>Zoho</a:t>
                      </a:r>
                      <a:endParaRPr lang="en-US" sz="1000" b="1"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1996</a:t>
                      </a:r>
                      <a:endParaRPr lang="ja-JP" alt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endParaRPr lang="ja-JP" alt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bl>
          </a:graphicData>
        </a:graphic>
      </p:graphicFrame>
      <p:sp>
        <p:nvSpPr>
          <p:cNvPr id="4" name="テキスト ボックス 16">
            <a:extLst>
              <a:ext uri="{FF2B5EF4-FFF2-40B4-BE49-F238E27FC236}">
                <a16:creationId xmlns:a16="http://schemas.microsoft.com/office/drawing/2014/main" id="{B9D1D537-7DFA-4503-9281-BE8F9E844F99}"/>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カンボジアにおける主なオンライン診療の主要プラットフォーマーは以下の企業である。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997101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252376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＜医師会＞</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主な医学会は以下の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Cambodia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CMAAO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年設立、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年のデータだが登録者数は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1,286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Islamic Medical Association of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年設立、詳細の情報を確認することができなかった）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＜業界団体＞</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製薬や医療機器に関する業界団体はない模様だが、カンボジア商工会議所（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Chamber of Commerce, CCC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）と衣類製造協会（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Garment Manufacturers Association in Cambodia, GMAC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）は、医薬品や医療機器の展示会を共同主催しており、医療分野でも存在感がある。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Tree>
    <p:extLst>
      <p:ext uri="{BB962C8B-B14F-4D97-AF65-F5344CB8AC3E}">
        <p14:creationId xmlns:p14="http://schemas.microsoft.com/office/powerpoint/2010/main" val="25084142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Pharmaceutical and Medical Industry for Cambodia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当イベントでは、カンボジアにおける医療、医療産業の進出に係る見本市やネットワーキングなどが開催されている。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年に初回を開催し、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月には第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回が開催される。</a:t>
            </a:r>
          </a:p>
        </p:txBody>
      </p:sp>
      <p:sp>
        <p:nvSpPr>
          <p:cNvPr id="7" name="テキスト ボックス 6"/>
          <p:cNvSpPr txBox="1"/>
          <p:nvPr/>
        </p:nvSpPr>
        <p:spPr>
          <a:xfrm>
            <a:off x="200472" y="67010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International Exhibition and Conference on Pharmaceutical and Medical Industry for Cambodia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Trade Fairs held in Japan and the World</a:t>
            </a:r>
          </a:p>
          <a:p>
            <a:pPr marL="346075" indent="-346075"/>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172507" y="1907811"/>
            <a:ext cx="9145015" cy="288032"/>
            <a:chOff x="4771006" y="2190006"/>
            <a:chExt cx="4122847" cy="288032"/>
          </a:xfrm>
        </p:grpSpPr>
        <p:cxnSp>
          <p:nvCxnSpPr>
            <p:cNvPr id="9" name="直線コネクタ 8"/>
            <p:cNvCxnSpPr/>
            <p:nvPr/>
          </p:nvCxnSpPr>
          <p:spPr>
            <a:xfrm>
              <a:off x="4771006" y="2401838"/>
              <a:ext cx="412284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797774" y="21900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cs typeface="Arial" panose="020B0604020202020204" pitchFamily="34" charset="0"/>
                </a:rPr>
                <a:t>International Pharmaceutical and Medical Industry for Cambodia</a:t>
              </a:r>
              <a:r>
                <a:rPr lang="ja-JP" altLang="en-US" sz="1400" dirty="0">
                  <a:cs typeface="Arial" panose="020B0604020202020204" pitchFamily="34" charset="0"/>
                </a:rPr>
                <a:t>の概要</a:t>
              </a:r>
              <a:r>
                <a:rPr lang="ja-JP" altLang="en-US" sz="1400" dirty="0">
                  <a:latin typeface="Arial Black" panose="020B0A04020102020204" pitchFamily="34" charset="0"/>
                  <a:ea typeface="HGP創英角ｺﾞｼｯｸUB" pitchFamily="50" charset="-128"/>
                </a:rPr>
                <a:t> </a:t>
              </a:r>
            </a:p>
          </p:txBody>
        </p:sp>
      </p:grpSp>
      <p:graphicFrame>
        <p:nvGraphicFramePr>
          <p:cNvPr id="12" name="表 11"/>
          <p:cNvGraphicFramePr>
            <a:graphicFrameLocks noGrp="1"/>
          </p:cNvGraphicFramePr>
          <p:nvPr>
            <p:extLst>
              <p:ext uri="{D42A27DB-BD31-4B8C-83A1-F6EECF244321}">
                <p14:modId xmlns:p14="http://schemas.microsoft.com/office/powerpoint/2010/main" val="2814347992"/>
              </p:ext>
            </p:extLst>
          </p:nvPr>
        </p:nvGraphicFramePr>
        <p:xfrm>
          <a:off x="200025" y="2188271"/>
          <a:ext cx="4882017" cy="4460494"/>
        </p:xfrm>
        <a:graphic>
          <a:graphicData uri="http://schemas.openxmlformats.org/drawingml/2006/table">
            <a:tbl>
              <a:tblPr firstRow="1" bandRow="1">
                <a:tableStyleId>{5C22544A-7EE6-4342-B048-85BDC9FD1C3A}</a:tableStyleId>
              </a:tblPr>
              <a:tblGrid>
                <a:gridCol w="901676">
                  <a:extLst>
                    <a:ext uri="{9D8B030D-6E8A-4147-A177-3AD203B41FA5}">
                      <a16:colId xmlns:a16="http://schemas.microsoft.com/office/drawing/2014/main" val="20000"/>
                    </a:ext>
                  </a:extLst>
                </a:gridCol>
                <a:gridCol w="3980341">
                  <a:extLst>
                    <a:ext uri="{9D8B030D-6E8A-4147-A177-3AD203B41FA5}">
                      <a16:colId xmlns:a16="http://schemas.microsoft.com/office/drawing/2014/main" val="20001"/>
                    </a:ext>
                  </a:extLst>
                </a:gridCol>
              </a:tblGrid>
              <a:tr h="185286">
                <a:tc>
                  <a:txBody>
                    <a:bodyPr/>
                    <a:lstStyle/>
                    <a:p>
                      <a:pPr algn="ctr" fontAlgn="ctr" hangingPunct="0"/>
                      <a:r>
                        <a:rPr kumimoji="1" lang="ja-JP" altLang="en-US" sz="900" b="0" dirty="0">
                          <a:latin typeface="HGP創英角ｺﾞｼｯｸUB" panose="020B0900000000000000" pitchFamily="50" charset="-128"/>
                          <a:ea typeface="HGP創英角ｺﾞｼｯｸUB" panose="020B0900000000000000" pitchFamily="50" charset="-128"/>
                        </a:rPr>
                        <a:t>項目</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9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7891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1" kern="1200" dirty="0">
                          <a:solidFill>
                            <a:schemeClr val="tx1"/>
                          </a:solidFill>
                          <a:latin typeface="Arial" panose="020B0604020202020204" pitchFamily="34" charset="0"/>
                          <a:ea typeface="+mn-ea"/>
                          <a:cs typeface="Arial" panose="020B0604020202020204" pitchFamily="34" charset="0"/>
                        </a:rPr>
                        <a:t>日程</a:t>
                      </a: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IN" altLang="ja-JP" sz="900" dirty="0">
                          <a:latin typeface="Arial" panose="020B0604020202020204" pitchFamily="34" charset="0"/>
                          <a:ea typeface="ＭＳ Ｐゴシック" panose="020B0600070205080204" pitchFamily="50" charset="-128"/>
                          <a:cs typeface="Arial" panose="020B0604020202020204" pitchFamily="34" charset="0"/>
                        </a:rPr>
                        <a:t> 17th - 19th September 2025</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88352">
                <a:tc>
                  <a:txBody>
                    <a:bodyPr/>
                    <a:lstStyle/>
                    <a:p>
                      <a:pPr algn="ctr" fontAlgn="ctr"/>
                      <a:r>
                        <a:rPr kumimoji="1" lang="ja-JP" altLang="en-US" sz="900" b="1" dirty="0">
                          <a:solidFill>
                            <a:schemeClr val="tx1"/>
                          </a:solidFill>
                          <a:latin typeface="Arial" panose="020B0604020202020204" pitchFamily="34" charset="0"/>
                          <a:cs typeface="Arial" panose="020B0604020202020204" pitchFamily="34" charset="0"/>
                        </a:rPr>
                        <a:t>場所</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ダイヤモンド・アイランド・コンベンション＆エキシビション・センター（</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DIECC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カンボジア、プノンペン</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7221">
                <a:tc>
                  <a:txBody>
                    <a:bodyPr/>
                    <a:lstStyle/>
                    <a:p>
                      <a:pPr algn="ctr" fontAlgn="ctr"/>
                      <a:r>
                        <a:rPr kumimoji="1" lang="ja-JP" altLang="en-US" sz="900" b="1" dirty="0">
                          <a:solidFill>
                            <a:schemeClr val="tx1"/>
                          </a:solidFill>
                          <a:latin typeface="Arial" panose="020B0604020202020204" pitchFamily="34" charset="0"/>
                          <a:cs typeface="Arial" panose="020B0604020202020204" pitchFamily="34" charset="0"/>
                        </a:rPr>
                        <a:t>展示分野</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救急・災害用機器、建築技術・設備、給食・厨房機器、通信・情報技術、歯科機器・用品、検査・臨床機器、診断機器、消毒・廃棄システム、電気医療機器、繊維製品、病院用家具・設備、洗濯・ドライクリーニング機器、医療用消耗品、眼科用資材、リハビリ機器・整形外科用品、医薬品</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88352">
                <a:tc>
                  <a:txBody>
                    <a:bodyPr/>
                    <a:lstStyle/>
                    <a:p>
                      <a:pPr algn="ctr" fontAlgn="ctr"/>
                      <a:r>
                        <a:rPr kumimoji="1" lang="ja-JP" altLang="en-US" sz="900" b="1" dirty="0">
                          <a:solidFill>
                            <a:schemeClr val="tx1"/>
                          </a:solidFill>
                          <a:latin typeface="Arial" panose="020B0604020202020204" pitchFamily="34" charset="0"/>
                          <a:cs typeface="Arial" panose="020B0604020202020204" pitchFamily="34" charset="0"/>
                        </a:rPr>
                        <a:t>主催者</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MINH VI EXHIBITION </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ADVERTISEMENT SERVICES CO,</a:t>
                      </a:r>
                      <a:r>
                        <a:rPr kumimoji="1" lang="en-US" altLang="ja-JP" sz="9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Ltd (</a:t>
                      </a:r>
                      <a:r>
                        <a:rPr kumimoji="1" lang="en-US" altLang="ja-JP" sz="900"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Veas</a:t>
                      </a:r>
                      <a:r>
                        <a:rPr kumimoji="1" lang="en-US" altLang="ja-JP" sz="9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Co, Ltd)</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22594">
                <a:tc>
                  <a:txBody>
                    <a:bodyPr/>
                    <a:lstStyle/>
                    <a:p>
                      <a:pPr algn="ctr" fontAlgn="ctr"/>
                      <a:r>
                        <a:rPr kumimoji="1" lang="ja-JP" altLang="en-US" sz="900" b="1" dirty="0">
                          <a:solidFill>
                            <a:schemeClr val="tx1"/>
                          </a:solidFill>
                          <a:latin typeface="Arial" panose="020B0604020202020204" pitchFamily="34" charset="0"/>
                          <a:cs typeface="Arial" panose="020B0604020202020204" pitchFamily="34" charset="0"/>
                        </a:rPr>
                        <a:t>サポーター</a:t>
                      </a:r>
                      <a:endParaRPr kumimoji="1" lang="en-US" altLang="ja-JP" sz="9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カンボジア商務省</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カンボジア保健省</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カンボジア商工会議所</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医療検査室開発協会（</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AMLD</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IN"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カンボジアビジネス協会</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ホーチミン市医療機器協会（</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HMEA</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65123">
                <a:tc>
                  <a:txBody>
                    <a:bodyPr/>
                    <a:lstStyle/>
                    <a:p>
                      <a:pPr algn="ctr" fontAlgn="ctr"/>
                      <a:r>
                        <a:rPr kumimoji="1" lang="ja-JP" altLang="en-US" sz="900" b="1" dirty="0">
                          <a:solidFill>
                            <a:schemeClr val="tx1"/>
                          </a:solidFill>
                          <a:latin typeface="Arial" panose="020B0604020202020204" pitchFamily="34" charset="0"/>
                          <a:cs typeface="Arial" panose="020B0604020202020204" pitchFamily="34" charset="0"/>
                        </a:rPr>
                        <a:t>産業</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医薬品・製薬製品</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医療機器</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検査・分析</a:t>
                      </a:r>
                      <a:endPar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病院サービス・医療機関</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65123">
                <a:tc>
                  <a:txBody>
                    <a:bodyPr/>
                    <a:lstStyle/>
                    <a:p>
                      <a:pPr algn="ctr" fontAlgn="ctr"/>
                      <a:r>
                        <a:rPr kumimoji="1" lang="en-US" altLang="ja-JP" sz="900" b="1" dirty="0">
                          <a:solidFill>
                            <a:schemeClr val="tx1"/>
                          </a:solidFill>
                          <a:latin typeface="Arial" panose="020B0604020202020204" pitchFamily="34" charset="0"/>
                          <a:cs typeface="Arial" panose="020B0604020202020204" pitchFamily="34" charset="0"/>
                        </a:rPr>
                        <a:t>2025</a:t>
                      </a:r>
                      <a:r>
                        <a:rPr kumimoji="1" lang="ja-JP" altLang="en-US" sz="900" b="1" dirty="0">
                          <a:solidFill>
                            <a:schemeClr val="tx1"/>
                          </a:solidFill>
                          <a:latin typeface="Arial" panose="020B0604020202020204" pitchFamily="34" charset="0"/>
                          <a:cs typeface="Arial" panose="020B0604020202020204" pitchFamily="34" charset="0"/>
                        </a:rPr>
                        <a:t>年</a:t>
                      </a:r>
                      <a:endParaRPr kumimoji="1" lang="en-US" altLang="ja-JP" sz="900" b="1" dirty="0">
                        <a:solidFill>
                          <a:schemeClr val="tx1"/>
                        </a:solidFill>
                        <a:latin typeface="Arial" panose="020B0604020202020204" pitchFamily="34" charset="0"/>
                        <a:cs typeface="Arial" panose="020B0604020202020204" pitchFamily="34" charset="0"/>
                      </a:endParaRPr>
                    </a:p>
                    <a:p>
                      <a:pPr algn="ctr" fontAlgn="ctr"/>
                      <a:r>
                        <a:rPr kumimoji="1" lang="ja-JP" altLang="en-US" sz="900" b="1" dirty="0">
                          <a:solidFill>
                            <a:schemeClr val="tx1"/>
                          </a:solidFill>
                          <a:latin typeface="Arial" panose="020B0604020202020204" pitchFamily="34" charset="0"/>
                          <a:cs typeface="Arial" panose="020B0604020202020204" pitchFamily="34" charset="0"/>
                        </a:rPr>
                        <a:t>実績</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来場者数：</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3,150 </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出展数：</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92</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B2B</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ミーティング</a:t>
                      </a:r>
                      <a:r>
                        <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567</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国・地域</a:t>
                      </a:r>
                      <a:r>
                        <a:rPr kumimoji="1" lang="en-IN"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8</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
        <p:nvSpPr>
          <p:cNvPr id="14" name="テキスト ボックス 13"/>
          <p:cNvSpPr txBox="1"/>
          <p:nvPr/>
        </p:nvSpPr>
        <p:spPr>
          <a:xfrm>
            <a:off x="5216579" y="2605338"/>
            <a:ext cx="4508082" cy="144016"/>
          </a:xfrm>
          <a:prstGeom prst="rect">
            <a:avLst/>
          </a:prstGeom>
          <a:noFill/>
        </p:spPr>
        <p:txBody>
          <a:bodyPr wrap="square" lIns="0" tIns="0" rIns="0" bIns="0" rtlCol="0">
            <a:noAutofit/>
          </a:bodyPr>
          <a:lstStyle/>
          <a:p>
            <a:pPr marL="346075" indent="-346075" algn="ctr"/>
            <a:r>
              <a:rPr lang="en-US" altLang="ja-JP" sz="1000" dirty="0">
                <a:cs typeface="Arial" panose="020B0604020202020204" pitchFamily="34" charset="0"/>
              </a:rPr>
              <a:t>International Pharmaceutical and Medical Industry for Cambodia</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2025</a:t>
            </a:r>
          </a:p>
          <a:p>
            <a:pPr marL="346075" indent="-346075" algn="ctr"/>
            <a:r>
              <a:rPr lang="en-US" altLang="ja-JP" sz="1000" dirty="0">
                <a:latin typeface="Arial" panose="020B0604020202020204" pitchFamily="34" charset="0"/>
                <a:ea typeface="ＭＳ Ｐゴシック" panose="020B0600070205080204" pitchFamily="50" charset="-128"/>
                <a:cs typeface="Arial" panose="020B0604020202020204" pitchFamily="34" charset="0"/>
              </a:rPr>
              <a:t>17th - 19th September 2025</a:t>
            </a:r>
          </a:p>
        </p:txBody>
      </p:sp>
      <p:pic>
        <p:nvPicPr>
          <p:cNvPr id="11" name="Picture 10">
            <a:extLst>
              <a:ext uri="{FF2B5EF4-FFF2-40B4-BE49-F238E27FC236}">
                <a16:creationId xmlns:a16="http://schemas.microsoft.com/office/drawing/2014/main" id="{11EFECB0-FEEB-1D29-8DFA-3F00856041AB}"/>
              </a:ext>
            </a:extLst>
          </p:cNvPr>
          <p:cNvPicPr>
            <a:picLocks noChangeAspect="1"/>
          </p:cNvPicPr>
          <p:nvPr/>
        </p:nvPicPr>
        <p:blipFill>
          <a:blip r:embed="rId3"/>
          <a:stretch>
            <a:fillRect/>
          </a:stretch>
        </p:blipFill>
        <p:spPr>
          <a:xfrm>
            <a:off x="5313040" y="3263232"/>
            <a:ext cx="4302537" cy="2575462"/>
          </a:xfrm>
          <a:prstGeom prst="rect">
            <a:avLst/>
          </a:prstGeom>
        </p:spPr>
      </p:pic>
    </p:spTree>
    <p:extLst>
      <p:ext uri="{BB962C8B-B14F-4D97-AF65-F5344CB8AC3E}">
        <p14:creationId xmlns:p14="http://schemas.microsoft.com/office/powerpoint/2010/main" val="2269872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カンボジアの外国人患者受入と医療渡航に関するデータはないが、タイなど周辺国には、カンボジア人の渡航患者を積極的に受入れるための取組みを行っている医療機関もある。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845654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p>
        </p:txBody>
      </p:sp>
    </p:spTree>
    <p:extLst>
      <p:ext uri="{BB962C8B-B14F-4D97-AF65-F5344CB8AC3E}">
        <p14:creationId xmlns:p14="http://schemas.microsoft.com/office/powerpoint/2010/main" val="3172789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4421529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05" imgW="270" imgH="270" progId="TCLayout.ActiveDocument.1">
                  <p:embed/>
                </p:oleObj>
              </mc:Choice>
              <mc:Fallback>
                <p:oleObj name="think-cellスライド" r:id="rId305" imgW="270" imgH="270" progId="TCLayout.ActiveDocument.1">
                  <p:embed/>
                  <p:pic>
                    <p:nvPicPr>
                      <p:cNvPr id="7" name="オブジェクト 6" hidden="1"/>
                      <p:cNvPicPr>
                        <a:picLocks noChangeAspect="1" noChangeArrowheads="1"/>
                      </p:cNvPicPr>
                      <p:nvPr/>
                    </p:nvPicPr>
                    <p:blipFill>
                      <a:blip r:embed="rId30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年齢別人口構成</a:t>
              </a:r>
            </a:p>
          </p:txBody>
        </p:sp>
      </p:grpSp>
      <p:grpSp>
        <p:nvGrpSpPr>
          <p:cNvPr id="62" name="グループ化 61"/>
          <p:cNvGrpSpPr/>
          <p:nvPr/>
        </p:nvGrpSpPr>
        <p:grpSpPr>
          <a:xfrm>
            <a:off x="8255273" y="2332459"/>
            <a:ext cx="1274489" cy="1944216"/>
            <a:chOff x="6420608" y="2016373"/>
            <a:chExt cx="1274489" cy="1944216"/>
          </a:xfrm>
        </p:grpSpPr>
        <p:sp>
          <p:nvSpPr>
            <p:cNvPr id="63" name="フリーフォーム 62"/>
            <p:cNvSpPr/>
            <p:nvPr/>
          </p:nvSpPr>
          <p:spPr>
            <a:xfrm>
              <a:off x="6548973" y="2016373"/>
              <a:ext cx="1146124"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角丸四角形 63"/>
            <p:cNvSpPr/>
            <p:nvPr/>
          </p:nvSpPr>
          <p:spPr>
            <a:xfrm>
              <a:off x="6420608"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50825" y="1015102"/>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1,784</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万</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人まで成長するが、成長率は下降傾向で</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63210" y="4509120"/>
            <a:ext cx="1226865" cy="2160240"/>
            <a:chOff x="6465507" y="2016372"/>
            <a:chExt cx="1226865" cy="1944217"/>
          </a:xfrm>
        </p:grpSpPr>
        <p:sp>
          <p:nvSpPr>
            <p:cNvPr id="67" name="フリーフォーム 66"/>
            <p:cNvSpPr/>
            <p:nvPr/>
          </p:nvSpPr>
          <p:spPr>
            <a:xfrm>
              <a:off x="6586875" y="2016372"/>
              <a:ext cx="1105497"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8" name="角丸四角形 67"/>
            <p:cNvSpPr/>
            <p:nvPr/>
          </p:nvSpPr>
          <p:spPr>
            <a:xfrm>
              <a:off x="6465507"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2026</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月時点）</a:t>
            </a:r>
          </a:p>
        </p:txBody>
      </p:sp>
      <p:cxnSp>
        <p:nvCxnSpPr>
          <p:cNvPr id="87" name="Straight Connector 86"/>
          <p:cNvCxnSpPr/>
          <p:nvPr>
            <p:custDataLst>
              <p:tags r:id="rId3"/>
            </p:custDataLst>
          </p:nvPr>
        </p:nvCxnSpPr>
        <p:spPr bwMode="gray">
          <a:xfrm>
            <a:off x="8455025" y="1606550"/>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
            </p:custDataLst>
          </p:nvPr>
        </p:nvSpPr>
        <p:spPr bwMode="gray">
          <a:xfrm>
            <a:off x="8535988" y="1743075"/>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5"/>
            </p:custDataLst>
          </p:nvPr>
        </p:nvSpPr>
        <p:spPr bwMode="gray">
          <a:xfrm>
            <a:off x="8543925" y="1568450"/>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6"/>
            </p:custDataLst>
          </p:nvPr>
        </p:nvSpPr>
        <p:spPr bwMode="auto">
          <a:xfrm>
            <a:off x="8766175" y="1535113"/>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7"/>
            </p:custDataLst>
          </p:nvPr>
        </p:nvSpPr>
        <p:spPr bwMode="auto">
          <a:xfrm>
            <a:off x="8766175" y="1738313"/>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1971" name="Chart 1970">
            <a:extLst>
              <a:ext uri="{FF2B5EF4-FFF2-40B4-BE49-F238E27FC236}">
                <a16:creationId xmlns:a16="http://schemas.microsoft.com/office/drawing/2014/main" id="{C03E26B9-FC61-EF2F-F257-666D31A5EE2C}"/>
              </a:ext>
            </a:extLst>
          </p:cNvPr>
          <p:cNvGraphicFramePr/>
          <p:nvPr>
            <p:custDataLst>
              <p:tags r:id="rId8"/>
            </p:custDataLst>
            <p:extLst>
              <p:ext uri="{D42A27DB-BD31-4B8C-83A1-F6EECF244321}">
                <p14:modId xmlns:p14="http://schemas.microsoft.com/office/powerpoint/2010/main" val="2820956985"/>
              </p:ext>
            </p:extLst>
          </p:nvPr>
        </p:nvGraphicFramePr>
        <p:xfrm>
          <a:off x="292100" y="2325688"/>
          <a:ext cx="9388475" cy="1628775"/>
        </p:xfrm>
        <a:graphic>
          <a:graphicData uri="http://schemas.openxmlformats.org/drawingml/2006/chart">
            <c:chart xmlns:c="http://schemas.openxmlformats.org/drawingml/2006/chart" xmlns:r="http://schemas.openxmlformats.org/officeDocument/2006/relationships" r:id="rId307"/>
          </a:graphicData>
        </a:graphic>
      </p:graphicFrame>
      <p:cxnSp>
        <p:nvCxnSpPr>
          <p:cNvPr id="712" name="Straight Connector 711">
            <a:extLst>
              <a:ext uri="{FF2B5EF4-FFF2-40B4-BE49-F238E27FC236}">
                <a16:creationId xmlns:a16="http://schemas.microsoft.com/office/drawing/2014/main" id="{6B577D2D-0D28-3465-7476-78DD86ABFBC3}"/>
              </a:ext>
            </a:extLst>
          </p:cNvPr>
          <p:cNvCxnSpPr/>
          <p:nvPr>
            <p:custDataLst>
              <p:tags r:id="rId9"/>
            </p:custDataLst>
          </p:nvPr>
        </p:nvCxnSpPr>
        <p:spPr bwMode="auto">
          <a:xfrm>
            <a:off x="8234363" y="2862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3" name="Straight Connector 722">
            <a:extLst>
              <a:ext uri="{FF2B5EF4-FFF2-40B4-BE49-F238E27FC236}">
                <a16:creationId xmlns:a16="http://schemas.microsoft.com/office/drawing/2014/main" id="{0901271B-0FB2-F495-F8E2-5D38D5063C09}"/>
              </a:ext>
            </a:extLst>
          </p:cNvPr>
          <p:cNvCxnSpPr/>
          <p:nvPr>
            <p:custDataLst>
              <p:tags r:id="rId10"/>
            </p:custDataLst>
          </p:nvPr>
        </p:nvCxnSpPr>
        <p:spPr bwMode="auto">
          <a:xfrm>
            <a:off x="8531225" y="281622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5" name="Straight Connector 724">
            <a:extLst>
              <a:ext uri="{FF2B5EF4-FFF2-40B4-BE49-F238E27FC236}">
                <a16:creationId xmlns:a16="http://schemas.microsoft.com/office/drawing/2014/main" id="{E8B63A82-8BC8-41DC-9EB4-FCF7D5641469}"/>
              </a:ext>
            </a:extLst>
          </p:cNvPr>
          <p:cNvCxnSpPr/>
          <p:nvPr>
            <p:custDataLst>
              <p:tags r:id="rId11"/>
            </p:custDataLst>
          </p:nvPr>
        </p:nvCxnSpPr>
        <p:spPr bwMode="auto">
          <a:xfrm>
            <a:off x="8828088" y="2735263"/>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7" name="Straight Connector 726">
            <a:extLst>
              <a:ext uri="{FF2B5EF4-FFF2-40B4-BE49-F238E27FC236}">
                <a16:creationId xmlns:a16="http://schemas.microsoft.com/office/drawing/2014/main" id="{AB3C01BA-C9A0-9499-4A0B-1531AF2B591A}"/>
              </a:ext>
            </a:extLst>
          </p:cNvPr>
          <p:cNvCxnSpPr/>
          <p:nvPr>
            <p:custDataLst>
              <p:tags r:id="rId12"/>
            </p:custDataLst>
          </p:nvPr>
        </p:nvCxnSpPr>
        <p:spPr bwMode="auto">
          <a:xfrm>
            <a:off x="9124950" y="2670175"/>
            <a:ext cx="0"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 name="Text Placeholder 12">
            <a:extLst>
              <a:ext uri="{FF2B5EF4-FFF2-40B4-BE49-F238E27FC236}">
                <a16:creationId xmlns:a16="http://schemas.microsoft.com/office/drawing/2014/main" id="{9F76E952-105A-B460-51F4-17778209AC9C}"/>
              </a:ext>
            </a:extLst>
          </p:cNvPr>
          <p:cNvSpPr>
            <a:spLocks noGrp="1"/>
          </p:cNvSpPr>
          <p:nvPr>
            <p:custDataLst>
              <p:tags r:id="rId13"/>
            </p:custDataLst>
          </p:nvPr>
        </p:nvSpPr>
        <p:spPr bwMode="auto">
          <a:xfrm>
            <a:off x="665163"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614E370-FF8E-474B-AD7E-D659AF644BCB}"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59" name="テキスト プレースホルダ 9">
            <a:extLst>
              <a:ext uri="{FF2B5EF4-FFF2-40B4-BE49-F238E27FC236}">
                <a16:creationId xmlns:a16="http://schemas.microsoft.com/office/drawing/2014/main" id="{81F36EFE-4BA8-24F4-4543-5F8E5424AC5C}"/>
              </a:ext>
            </a:extLst>
          </p:cNvPr>
          <p:cNvSpPr>
            <a:spLocks noGrp="1"/>
          </p:cNvSpPr>
          <p:nvPr>
            <p:custDataLst>
              <p:tags r:id="rId14"/>
            </p:custDataLst>
          </p:nvPr>
        </p:nvSpPr>
        <p:spPr bwMode="gray">
          <a:xfrm>
            <a:off x="1003300" y="27352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A2BBCC8-9C61-4421-9452-77483B576203}" type="datetime'''''''''1''''''''''''''''''''.''6'''''''''">
              <a:rPr lang="ja-JP" altLang="en-US" sz="1000" smtClean="0">
                <a:effectLst/>
              </a:rPr>
              <a:pPr/>
              <a:t>1.6</a:t>
            </a:fld>
            <a:endParaRPr kumimoji="1" lang="ja-JP" altLang="en-US" sz="1000" dirty="0">
              <a:sym typeface="+mn-lt"/>
            </a:endParaRPr>
          </a:p>
        </p:txBody>
      </p:sp>
      <p:sp>
        <p:nvSpPr>
          <p:cNvPr id="731" name="テキスト プレースホルダ 9">
            <a:extLst>
              <a:ext uri="{FF2B5EF4-FFF2-40B4-BE49-F238E27FC236}">
                <a16:creationId xmlns:a16="http://schemas.microsoft.com/office/drawing/2014/main" id="{6C988434-143B-0D2C-C5CB-CE0CCAF9C4E2}"/>
              </a:ext>
            </a:extLst>
          </p:cNvPr>
          <p:cNvSpPr>
            <a:spLocks noGrp="1"/>
          </p:cNvSpPr>
          <p:nvPr>
            <p:custDataLst>
              <p:tags r:id="rId15"/>
            </p:custDataLst>
          </p:nvPr>
        </p:nvSpPr>
        <p:spPr bwMode="gray">
          <a:xfrm>
            <a:off x="968375" y="33543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F0139F-0439-451C-AC97-120F19B4FE40}" type="datetime'''''''''''''''''''''''''''''''''''''1''''''''2''''''''.7'''''">
              <a:rPr lang="ja-JP" altLang="en-US" sz="1000" smtClean="0">
                <a:effectLst/>
                <a:sym typeface="+mn-lt"/>
              </a:rPr>
              <a:pPr marL="0" lvl="0" indent="0" algn="ctr">
                <a:spcBef>
                  <a:spcPct val="0"/>
                </a:spcBef>
                <a:buNone/>
              </a:pPr>
              <a:t>12.7</a:t>
            </a:fld>
            <a:endParaRPr kumimoji="1" lang="ja-JP" altLang="en-US" sz="1000" dirty="0">
              <a:sym typeface="+mn-lt"/>
            </a:endParaRPr>
          </a:p>
        </p:txBody>
      </p:sp>
      <p:sp>
        <p:nvSpPr>
          <p:cNvPr id="9" name="Text Placeholder 12">
            <a:extLst>
              <a:ext uri="{FF2B5EF4-FFF2-40B4-BE49-F238E27FC236}">
                <a16:creationId xmlns:a16="http://schemas.microsoft.com/office/drawing/2014/main" id="{FC18EB80-7F0F-9060-DB0A-1E63F99DC4F0}"/>
              </a:ext>
            </a:extLst>
          </p:cNvPr>
          <p:cNvSpPr>
            <a:spLocks noGrp="1"/>
          </p:cNvSpPr>
          <p:nvPr>
            <p:custDataLst>
              <p:tags r:id="rId16"/>
            </p:custDataLst>
          </p:nvPr>
        </p:nvSpPr>
        <p:spPr bwMode="auto">
          <a:xfrm>
            <a:off x="1031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7CDC96-33E4-49D8-839F-3B0D83585A67}"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0" name="テキスト プレースホルダ 9">
            <a:extLst>
              <a:ext uri="{FF2B5EF4-FFF2-40B4-BE49-F238E27FC236}">
                <a16:creationId xmlns:a16="http://schemas.microsoft.com/office/drawing/2014/main" id="{CCA6BBBE-C600-17C7-0F37-22AC25D53BDF}"/>
              </a:ext>
            </a:extLst>
          </p:cNvPr>
          <p:cNvSpPr>
            <a:spLocks noGrp="1"/>
          </p:cNvSpPr>
          <p:nvPr>
            <p:custDataLst>
              <p:tags r:id="rId17"/>
            </p:custDataLst>
          </p:nvPr>
        </p:nvSpPr>
        <p:spPr bwMode="gray">
          <a:xfrm>
            <a:off x="1300163" y="275113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CD72ABA-A5AB-4416-82D4-05A75D49835C}" type="datetime'''1''.''''''''''''''5'">
              <a:rPr lang="ja-JP" altLang="en-US" sz="1000" smtClean="0">
                <a:effectLst/>
              </a:rPr>
              <a:pPr/>
              <a:t>1.5</a:t>
            </a:fld>
            <a:endParaRPr kumimoji="1" lang="ja-JP" altLang="en-US" sz="1000" dirty="0">
              <a:sym typeface="+mn-lt"/>
            </a:endParaRPr>
          </a:p>
        </p:txBody>
      </p:sp>
      <p:sp>
        <p:nvSpPr>
          <p:cNvPr id="732" name="テキスト プレースホルダ 9">
            <a:extLst>
              <a:ext uri="{FF2B5EF4-FFF2-40B4-BE49-F238E27FC236}">
                <a16:creationId xmlns:a16="http://schemas.microsoft.com/office/drawing/2014/main" id="{101E7182-A449-C9DB-81E1-8E5F26A70093}"/>
              </a:ext>
            </a:extLst>
          </p:cNvPr>
          <p:cNvSpPr>
            <a:spLocks noGrp="1"/>
          </p:cNvSpPr>
          <p:nvPr>
            <p:custDataLst>
              <p:tags r:id="rId18"/>
            </p:custDataLst>
          </p:nvPr>
        </p:nvSpPr>
        <p:spPr bwMode="gray">
          <a:xfrm>
            <a:off x="1265238" y="33496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F387B5F-0941-4DB1-8224-80ED7CB035AB}" type="datetime'''''1''''2.''''''''''''9'''''''''''''''''''''''''''''''''''">
              <a:rPr lang="ja-JP" altLang="en-US" sz="1000" smtClean="0">
                <a:effectLst/>
                <a:sym typeface="+mn-lt"/>
              </a:rPr>
              <a:pPr marL="0" lvl="0" indent="0" algn="ctr">
                <a:spcBef>
                  <a:spcPct val="0"/>
                </a:spcBef>
                <a:buNone/>
              </a:pPr>
              <a:t>12.9</a:t>
            </a:fld>
            <a:endParaRPr kumimoji="1" lang="ja-JP" altLang="en-US" sz="1000" dirty="0">
              <a:sym typeface="+mn-lt"/>
            </a:endParaRPr>
          </a:p>
        </p:txBody>
      </p:sp>
      <p:sp>
        <p:nvSpPr>
          <p:cNvPr id="8" name="Text Placeholder 12">
            <a:extLst>
              <a:ext uri="{FF2B5EF4-FFF2-40B4-BE49-F238E27FC236}">
                <a16:creationId xmlns:a16="http://schemas.microsoft.com/office/drawing/2014/main" id="{13829744-3CF2-AF02-A5CF-72F41F57ACF9}"/>
              </a:ext>
            </a:extLst>
          </p:cNvPr>
          <p:cNvSpPr>
            <a:spLocks noGrp="1"/>
          </p:cNvSpPr>
          <p:nvPr>
            <p:custDataLst>
              <p:tags r:id="rId19"/>
            </p:custDataLst>
          </p:nvPr>
        </p:nvSpPr>
        <p:spPr bwMode="auto">
          <a:xfrm>
            <a:off x="13287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4357-DDE8-41D3-B8E1-8929029A1A5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733" name="テキスト プレースホルダ 9">
            <a:extLst>
              <a:ext uri="{FF2B5EF4-FFF2-40B4-BE49-F238E27FC236}">
                <a16:creationId xmlns:a16="http://schemas.microsoft.com/office/drawing/2014/main" id="{9B1C0D2C-C732-0665-AEFA-CFB63B633AF5}"/>
              </a:ext>
            </a:extLst>
          </p:cNvPr>
          <p:cNvSpPr>
            <a:spLocks noGrp="1"/>
          </p:cNvSpPr>
          <p:nvPr>
            <p:custDataLst>
              <p:tags r:id="rId20"/>
            </p:custDataLst>
          </p:nvPr>
        </p:nvSpPr>
        <p:spPr bwMode="gray">
          <a:xfrm>
            <a:off x="1562100" y="33448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0998343-AC6A-4D3E-A062-BD04A2F5DC5A}" type="datetime'''''''1''''''''''''''''''''''''''''''3''''''.1'''''''''''''''">
              <a:rPr lang="ja-JP" altLang="en-US" sz="1000" smtClean="0">
                <a:effectLst/>
                <a:sym typeface="+mn-lt"/>
              </a:rPr>
              <a:pPr marL="0" lvl="0" indent="0" algn="ctr">
                <a:spcBef>
                  <a:spcPct val="0"/>
                </a:spcBef>
                <a:buNone/>
              </a:pPr>
              <a:t>13.1</a:t>
            </a:fld>
            <a:endParaRPr kumimoji="1" lang="ja-JP" altLang="en-US" sz="1000" dirty="0">
              <a:sym typeface="+mn-lt"/>
            </a:endParaRPr>
          </a:p>
        </p:txBody>
      </p:sp>
      <p:sp>
        <p:nvSpPr>
          <p:cNvPr id="38" name="Text Placeholder 12">
            <a:extLst>
              <a:ext uri="{FF2B5EF4-FFF2-40B4-BE49-F238E27FC236}">
                <a16:creationId xmlns:a16="http://schemas.microsoft.com/office/drawing/2014/main" id="{C5A98D98-C7EB-ED39-FF3D-42C7C513B9AD}"/>
              </a:ext>
            </a:extLst>
          </p:cNvPr>
          <p:cNvSpPr>
            <a:spLocks noGrp="1"/>
          </p:cNvSpPr>
          <p:nvPr>
            <p:custDataLst>
              <p:tags r:id="rId21"/>
            </p:custDataLst>
          </p:nvPr>
        </p:nvSpPr>
        <p:spPr bwMode="auto">
          <a:xfrm>
            <a:off x="16256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C6701E-A898-4761-A33C-C5F2B762C261}"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2" name="テキスト プレースホルダ 9">
            <a:extLst>
              <a:ext uri="{FF2B5EF4-FFF2-40B4-BE49-F238E27FC236}">
                <a16:creationId xmlns:a16="http://schemas.microsoft.com/office/drawing/2014/main" id="{3AE89148-51EA-EB37-0854-23B93A4E2F24}"/>
              </a:ext>
            </a:extLst>
          </p:cNvPr>
          <p:cNvSpPr>
            <a:spLocks noGrp="1"/>
          </p:cNvSpPr>
          <p:nvPr>
            <p:custDataLst>
              <p:tags r:id="rId22"/>
            </p:custDataLst>
          </p:nvPr>
        </p:nvSpPr>
        <p:spPr bwMode="gray">
          <a:xfrm>
            <a:off x="1893888" y="27955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910767-1A0B-4E83-9A8C-FA9E05C1953D}" type="datetime'''''''''''''1''''.5'''''''''''''''">
              <a:rPr kumimoji="0" lang="ja-JP" altLang="en-US" sz="1000" smtClean="0">
                <a:effectLst/>
              </a:rPr>
              <a:pPr/>
              <a:t>1.5</a:t>
            </a:fld>
            <a:endParaRPr kumimoji="0" lang="ja-JP" altLang="en-US" sz="1000" dirty="0">
              <a:sym typeface="+mn-lt"/>
            </a:endParaRPr>
          </a:p>
        </p:txBody>
      </p:sp>
      <p:sp>
        <p:nvSpPr>
          <p:cNvPr id="734" name="テキスト プレースホルダ 9">
            <a:extLst>
              <a:ext uri="{FF2B5EF4-FFF2-40B4-BE49-F238E27FC236}">
                <a16:creationId xmlns:a16="http://schemas.microsoft.com/office/drawing/2014/main" id="{AE130A7C-5882-BAA6-66B3-2B6639DFF12E}"/>
              </a:ext>
            </a:extLst>
          </p:cNvPr>
          <p:cNvSpPr>
            <a:spLocks noGrp="1"/>
          </p:cNvSpPr>
          <p:nvPr>
            <p:custDataLst>
              <p:tags r:id="rId23"/>
            </p:custDataLst>
          </p:nvPr>
        </p:nvSpPr>
        <p:spPr bwMode="gray">
          <a:xfrm>
            <a:off x="1858963" y="33401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5FBEB3-2B37-435F-A704-A3605C625DF8}" type="datetime'''1''3''''''''''''''.''''''2'''''''''''''''''''''''''''">
              <a:rPr lang="ja-JP" altLang="en-US" sz="1000" smtClean="0">
                <a:effectLst/>
                <a:sym typeface="+mn-lt"/>
              </a:rPr>
              <a:pPr marL="0" lvl="0" indent="0" algn="ctr">
                <a:spcBef>
                  <a:spcPct val="0"/>
                </a:spcBef>
                <a:buNone/>
              </a:pPr>
              <a:t>13.2</a:t>
            </a:fld>
            <a:endParaRPr kumimoji="1" lang="ja-JP" altLang="en-US" sz="1000" dirty="0">
              <a:sym typeface="+mn-lt"/>
            </a:endParaRPr>
          </a:p>
        </p:txBody>
      </p:sp>
      <p:sp>
        <p:nvSpPr>
          <p:cNvPr id="14" name="Text Placeholder 12">
            <a:extLst>
              <a:ext uri="{FF2B5EF4-FFF2-40B4-BE49-F238E27FC236}">
                <a16:creationId xmlns:a16="http://schemas.microsoft.com/office/drawing/2014/main" id="{7E6CA04E-D03D-93A2-AC3D-FFED9CC7019A}"/>
              </a:ext>
            </a:extLst>
          </p:cNvPr>
          <p:cNvSpPr>
            <a:spLocks noGrp="1"/>
          </p:cNvSpPr>
          <p:nvPr>
            <p:custDataLst>
              <p:tags r:id="rId24"/>
            </p:custDataLst>
          </p:nvPr>
        </p:nvSpPr>
        <p:spPr bwMode="auto">
          <a:xfrm>
            <a:off x="19224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58BDE03-15B0-438A-ADF3-0D85D0EF1A15}"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3" name="テキスト プレースホルダ 9">
            <a:extLst>
              <a:ext uri="{FF2B5EF4-FFF2-40B4-BE49-F238E27FC236}">
                <a16:creationId xmlns:a16="http://schemas.microsoft.com/office/drawing/2014/main" id="{FC3F95F8-4D80-3E73-30D9-EBBCB5E456C8}"/>
              </a:ext>
            </a:extLst>
          </p:cNvPr>
          <p:cNvSpPr>
            <a:spLocks noGrp="1"/>
          </p:cNvSpPr>
          <p:nvPr>
            <p:custDataLst>
              <p:tags r:id="rId25"/>
            </p:custDataLst>
          </p:nvPr>
        </p:nvSpPr>
        <p:spPr bwMode="gray">
          <a:xfrm>
            <a:off x="2190750" y="27924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5634D38-EAF9-41C7-A0BE-EEAB6AEFE1C9}" type="datetime'''''''1''''''''''''.''''''''''''''''''''''''''''''''''''5'''">
              <a:rPr lang="ja-JP" altLang="en-US" sz="1000" smtClean="0">
                <a:effectLst/>
              </a:rPr>
              <a:pPr/>
              <a:t>1.5</a:t>
            </a:fld>
            <a:endParaRPr kumimoji="1" lang="ja-JP" altLang="en-US" sz="1000" dirty="0">
              <a:sym typeface="+mn-lt"/>
            </a:endParaRPr>
          </a:p>
        </p:txBody>
      </p:sp>
      <p:sp>
        <p:nvSpPr>
          <p:cNvPr id="735" name="テキスト プレースホルダ 9">
            <a:extLst>
              <a:ext uri="{FF2B5EF4-FFF2-40B4-BE49-F238E27FC236}">
                <a16:creationId xmlns:a16="http://schemas.microsoft.com/office/drawing/2014/main" id="{FCC8E697-EF5A-D728-4390-29C9512C19D0}"/>
              </a:ext>
            </a:extLst>
          </p:cNvPr>
          <p:cNvSpPr>
            <a:spLocks noGrp="1"/>
          </p:cNvSpPr>
          <p:nvPr>
            <p:custDataLst>
              <p:tags r:id="rId26"/>
            </p:custDataLst>
          </p:nvPr>
        </p:nvSpPr>
        <p:spPr bwMode="gray">
          <a:xfrm>
            <a:off x="2155825" y="33353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618647-B349-4269-834B-23700B9FD973}" type="datetime'''''''1''''''3''''''''''''''''''.''''''''4'">
              <a:rPr lang="ja-JP" altLang="en-US" sz="1000" smtClean="0">
                <a:effectLst/>
                <a:sym typeface="+mn-lt"/>
              </a:rPr>
              <a:pPr marL="0" lvl="0" indent="0" algn="ctr">
                <a:spcBef>
                  <a:spcPct val="0"/>
                </a:spcBef>
                <a:buNone/>
              </a:pPr>
              <a:t>13.4</a:t>
            </a:fld>
            <a:endParaRPr kumimoji="1" lang="ja-JP" altLang="en-US" sz="1000" dirty="0">
              <a:sym typeface="+mn-lt"/>
            </a:endParaRPr>
          </a:p>
        </p:txBody>
      </p:sp>
      <p:sp>
        <p:nvSpPr>
          <p:cNvPr id="35" name="Text Placeholder 12">
            <a:extLst>
              <a:ext uri="{FF2B5EF4-FFF2-40B4-BE49-F238E27FC236}">
                <a16:creationId xmlns:a16="http://schemas.microsoft.com/office/drawing/2014/main" id="{B8664AF0-9CCB-50C8-5815-CCA298E0DB94}"/>
              </a:ext>
            </a:extLst>
          </p:cNvPr>
          <p:cNvSpPr>
            <a:spLocks noGrp="1"/>
          </p:cNvSpPr>
          <p:nvPr>
            <p:custDataLst>
              <p:tags r:id="rId27"/>
            </p:custDataLst>
          </p:nvPr>
        </p:nvSpPr>
        <p:spPr bwMode="auto">
          <a:xfrm>
            <a:off x="22193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C4AE68-9FF2-4BD8-8ACF-302003735B1F}"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4" name="テキスト プレースホルダ 9">
            <a:extLst>
              <a:ext uri="{FF2B5EF4-FFF2-40B4-BE49-F238E27FC236}">
                <a16:creationId xmlns:a16="http://schemas.microsoft.com/office/drawing/2014/main" id="{38661C9E-1B02-045D-DC5C-824E06FA5DCC}"/>
              </a:ext>
            </a:extLst>
          </p:cNvPr>
          <p:cNvSpPr>
            <a:spLocks noGrp="1"/>
          </p:cNvSpPr>
          <p:nvPr>
            <p:custDataLst>
              <p:tags r:id="rId28"/>
            </p:custDataLst>
          </p:nvPr>
        </p:nvSpPr>
        <p:spPr bwMode="gray">
          <a:xfrm>
            <a:off x="2487613" y="27749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3E1F414-144F-4729-B1E6-99E5D9F4315F}" type="datetime'''''''''''''''''''1''''.''''''''5'''''''''''''''''''''''''''">
              <a:rPr lang="ja-JP" altLang="en-US" sz="1000" smtClean="0">
                <a:effectLst/>
              </a:rPr>
              <a:pPr/>
              <a:t>1.5</a:t>
            </a:fld>
            <a:endParaRPr kumimoji="1" lang="ja-JP" altLang="en-US" sz="1000" dirty="0">
              <a:sym typeface="+mn-lt"/>
            </a:endParaRPr>
          </a:p>
        </p:txBody>
      </p:sp>
      <p:sp>
        <p:nvSpPr>
          <p:cNvPr id="736" name="テキスト プレースホルダ 9">
            <a:extLst>
              <a:ext uri="{FF2B5EF4-FFF2-40B4-BE49-F238E27FC236}">
                <a16:creationId xmlns:a16="http://schemas.microsoft.com/office/drawing/2014/main" id="{5183949C-9D05-93A0-920D-A07D8005D973}"/>
              </a:ext>
            </a:extLst>
          </p:cNvPr>
          <p:cNvSpPr>
            <a:spLocks noGrp="1"/>
          </p:cNvSpPr>
          <p:nvPr>
            <p:custDataLst>
              <p:tags r:id="rId29"/>
            </p:custDataLst>
          </p:nvPr>
        </p:nvSpPr>
        <p:spPr bwMode="gray">
          <a:xfrm>
            <a:off x="2452688" y="33305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57132F-EC76-4692-8471-88D5AFD630B3}" type="datetime'''''1''''''''''''''''''''''''''''''''''''''3''''''.''''''''6'">
              <a:rPr lang="ja-JP" altLang="en-US" sz="1000" smtClean="0">
                <a:effectLst/>
                <a:sym typeface="+mn-lt"/>
              </a:rPr>
              <a:pPr marL="0" lvl="0" indent="0" algn="ctr">
                <a:spcBef>
                  <a:spcPct val="0"/>
                </a:spcBef>
                <a:buNone/>
              </a:pPr>
              <a:t>13.6</a:t>
            </a:fld>
            <a:endParaRPr kumimoji="1" lang="ja-JP" altLang="en-US" sz="1000" dirty="0">
              <a:sym typeface="+mn-lt"/>
            </a:endParaRPr>
          </a:p>
        </p:txBody>
      </p:sp>
      <p:sp>
        <p:nvSpPr>
          <p:cNvPr id="10" name="Text Placeholder 12">
            <a:extLst>
              <a:ext uri="{FF2B5EF4-FFF2-40B4-BE49-F238E27FC236}">
                <a16:creationId xmlns:a16="http://schemas.microsoft.com/office/drawing/2014/main" id="{B887FACF-56EF-1A73-F1B8-EFCC0EC900AD}"/>
              </a:ext>
            </a:extLst>
          </p:cNvPr>
          <p:cNvSpPr>
            <a:spLocks noGrp="1"/>
          </p:cNvSpPr>
          <p:nvPr>
            <p:custDataLst>
              <p:tags r:id="rId30"/>
            </p:custDataLst>
          </p:nvPr>
        </p:nvSpPr>
        <p:spPr bwMode="auto">
          <a:xfrm>
            <a:off x="25161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2A2B7A-B147-41B3-9DF8-ADDEC8F01450}"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5" name="テキスト プレースホルダ 9">
            <a:extLst>
              <a:ext uri="{FF2B5EF4-FFF2-40B4-BE49-F238E27FC236}">
                <a16:creationId xmlns:a16="http://schemas.microsoft.com/office/drawing/2014/main" id="{305B915C-F520-FE35-3159-002EFA4BF3CF}"/>
              </a:ext>
            </a:extLst>
          </p:cNvPr>
          <p:cNvSpPr>
            <a:spLocks noGrp="1"/>
          </p:cNvSpPr>
          <p:nvPr>
            <p:custDataLst>
              <p:tags r:id="rId31"/>
            </p:custDataLst>
          </p:nvPr>
        </p:nvSpPr>
        <p:spPr bwMode="gray">
          <a:xfrm>
            <a:off x="2784475" y="27924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834FD9-F378-4FC2-95D4-22CFBFD944B4}" type="datetime'1''''''.''''''''''''''''''''''''5'''''">
              <a:rPr lang="ja-JP" altLang="en-US" sz="1000" smtClean="0">
                <a:effectLst/>
              </a:rPr>
              <a:pPr/>
              <a:t>1.5</a:t>
            </a:fld>
            <a:endParaRPr kumimoji="1" lang="ja-JP" altLang="en-US" sz="1000" dirty="0">
              <a:sym typeface="+mn-lt"/>
            </a:endParaRPr>
          </a:p>
        </p:txBody>
      </p:sp>
      <p:sp>
        <p:nvSpPr>
          <p:cNvPr id="738" name="テキスト プレースホルダ 9">
            <a:extLst>
              <a:ext uri="{FF2B5EF4-FFF2-40B4-BE49-F238E27FC236}">
                <a16:creationId xmlns:a16="http://schemas.microsoft.com/office/drawing/2014/main" id="{C9799B86-DF2C-5696-3294-2A062ACCBA01}"/>
              </a:ext>
            </a:extLst>
          </p:cNvPr>
          <p:cNvSpPr>
            <a:spLocks noGrp="1"/>
          </p:cNvSpPr>
          <p:nvPr>
            <p:custDataLst>
              <p:tags r:id="rId32"/>
            </p:custDataLst>
          </p:nvPr>
        </p:nvSpPr>
        <p:spPr bwMode="gray">
          <a:xfrm>
            <a:off x="2749550" y="33258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D013F3C-F812-4D80-8094-347F8EC13B50}" type="datetime'''13.''''''''''''8'''">
              <a:rPr lang="ja-JP" altLang="en-US" sz="1000" smtClean="0">
                <a:effectLst/>
                <a:sym typeface="+mn-lt"/>
              </a:rPr>
              <a:pPr marL="0" lvl="0" indent="0" algn="ctr">
                <a:spcBef>
                  <a:spcPct val="0"/>
                </a:spcBef>
                <a:buNone/>
              </a:pPr>
              <a:t>13.8</a:t>
            </a:fld>
            <a:endParaRPr kumimoji="1" lang="ja-JP" altLang="en-US" sz="1000" dirty="0">
              <a:sym typeface="+mn-lt"/>
            </a:endParaRPr>
          </a:p>
        </p:txBody>
      </p:sp>
      <p:sp>
        <p:nvSpPr>
          <p:cNvPr id="6" name="Text Placeholder 12">
            <a:extLst>
              <a:ext uri="{FF2B5EF4-FFF2-40B4-BE49-F238E27FC236}">
                <a16:creationId xmlns:a16="http://schemas.microsoft.com/office/drawing/2014/main" id="{E1BB0F0C-0E7F-0B14-3FB1-B4241EFB79DD}"/>
              </a:ext>
            </a:extLst>
          </p:cNvPr>
          <p:cNvSpPr>
            <a:spLocks noGrp="1"/>
          </p:cNvSpPr>
          <p:nvPr>
            <p:custDataLst>
              <p:tags r:id="rId33"/>
            </p:custDataLst>
          </p:nvPr>
        </p:nvSpPr>
        <p:spPr bwMode="auto">
          <a:xfrm>
            <a:off x="28130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B796D6-EE30-4F20-ACAA-D2422D6299B2}"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6" name="テキスト プレースホルダ 9">
            <a:extLst>
              <a:ext uri="{FF2B5EF4-FFF2-40B4-BE49-F238E27FC236}">
                <a16:creationId xmlns:a16="http://schemas.microsoft.com/office/drawing/2014/main" id="{7831F00F-77F5-C445-7447-BC3EEEAA1A04}"/>
              </a:ext>
            </a:extLst>
          </p:cNvPr>
          <p:cNvSpPr>
            <a:spLocks noGrp="1"/>
          </p:cNvSpPr>
          <p:nvPr>
            <p:custDataLst>
              <p:tags r:id="rId34"/>
            </p:custDataLst>
          </p:nvPr>
        </p:nvSpPr>
        <p:spPr bwMode="gray">
          <a:xfrm>
            <a:off x="3081338" y="27241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D92F4E-B170-437D-8070-5BF895BF0CF0}" type="datetime'''1''''''''.''''6'''''''''''''''">
              <a:rPr lang="ja-JP" altLang="en-US" sz="1000" smtClean="0">
                <a:effectLst/>
              </a:rPr>
              <a:pPr/>
              <a:t>1.6</a:t>
            </a:fld>
            <a:endParaRPr kumimoji="1" lang="ja-JP" altLang="en-US" sz="1000" dirty="0">
              <a:sym typeface="+mn-lt"/>
            </a:endParaRPr>
          </a:p>
        </p:txBody>
      </p:sp>
      <p:sp>
        <p:nvSpPr>
          <p:cNvPr id="739" name="テキスト プレースホルダ 9">
            <a:extLst>
              <a:ext uri="{FF2B5EF4-FFF2-40B4-BE49-F238E27FC236}">
                <a16:creationId xmlns:a16="http://schemas.microsoft.com/office/drawing/2014/main" id="{E54FF68D-A360-428B-C7A2-B767DA2A39E1}"/>
              </a:ext>
            </a:extLst>
          </p:cNvPr>
          <p:cNvSpPr>
            <a:spLocks noGrp="1"/>
          </p:cNvSpPr>
          <p:nvPr>
            <p:custDataLst>
              <p:tags r:id="rId35"/>
            </p:custDataLst>
          </p:nvPr>
        </p:nvSpPr>
        <p:spPr bwMode="gray">
          <a:xfrm>
            <a:off x="3046413" y="33210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9D1CE34-CEF3-402E-BF9A-41EA2F9CA066}" type="datetime'''''1''4''''''''''''''''''''''''''''''''''''''''''.''''''1'''">
              <a:rPr lang="ja-JP" altLang="en-US" sz="1000" smtClean="0">
                <a:effectLst/>
                <a:sym typeface="+mn-lt"/>
              </a:rPr>
              <a:pPr marL="0" lvl="0" indent="0" algn="ctr">
                <a:spcBef>
                  <a:spcPct val="0"/>
                </a:spcBef>
                <a:buNone/>
              </a:pPr>
              <a:t>14.1</a:t>
            </a:fld>
            <a:endParaRPr kumimoji="1" lang="ja-JP" altLang="en-US" sz="1000" dirty="0">
              <a:sym typeface="+mn-lt"/>
            </a:endParaRPr>
          </a:p>
        </p:txBody>
      </p:sp>
      <p:sp>
        <p:nvSpPr>
          <p:cNvPr id="16" name="Text Placeholder 12">
            <a:extLst>
              <a:ext uri="{FF2B5EF4-FFF2-40B4-BE49-F238E27FC236}">
                <a16:creationId xmlns:a16="http://schemas.microsoft.com/office/drawing/2014/main" id="{2577CEA1-089D-2435-AAF7-58BD2968E551}"/>
              </a:ext>
            </a:extLst>
          </p:cNvPr>
          <p:cNvSpPr>
            <a:spLocks noGrp="1"/>
          </p:cNvSpPr>
          <p:nvPr>
            <p:custDataLst>
              <p:tags r:id="rId36"/>
            </p:custDataLst>
          </p:nvPr>
        </p:nvSpPr>
        <p:spPr bwMode="auto">
          <a:xfrm>
            <a:off x="31099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2535B86-BB4A-417B-B0C7-9C752CEDB19D}"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7" name="テキスト プレースホルダ 9">
            <a:extLst>
              <a:ext uri="{FF2B5EF4-FFF2-40B4-BE49-F238E27FC236}">
                <a16:creationId xmlns:a16="http://schemas.microsoft.com/office/drawing/2014/main" id="{4402FF59-0BC6-176A-E849-2B4E72E2CD12}"/>
              </a:ext>
            </a:extLst>
          </p:cNvPr>
          <p:cNvSpPr>
            <a:spLocks noGrp="1"/>
          </p:cNvSpPr>
          <p:nvPr>
            <p:custDataLst>
              <p:tags r:id="rId37"/>
            </p:custDataLst>
          </p:nvPr>
        </p:nvSpPr>
        <p:spPr bwMode="gray">
          <a:xfrm>
            <a:off x="3378200" y="27225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B3FE4A6-F2C4-4445-9AF5-0338646979C6}" type="datetime'''''''1''''''''.''''''''''''''''''6'''''''''''''''''''''''">
              <a:rPr lang="ja-JP" altLang="en-US" sz="1000" smtClean="0">
                <a:effectLst/>
              </a:rPr>
              <a:pPr/>
              <a:t>1.6</a:t>
            </a:fld>
            <a:endParaRPr kumimoji="1" lang="ja-JP" altLang="en-US" sz="1000" dirty="0">
              <a:sym typeface="+mn-lt"/>
            </a:endParaRPr>
          </a:p>
        </p:txBody>
      </p:sp>
      <p:sp>
        <p:nvSpPr>
          <p:cNvPr id="740" name="テキスト プレースホルダ 9">
            <a:extLst>
              <a:ext uri="{FF2B5EF4-FFF2-40B4-BE49-F238E27FC236}">
                <a16:creationId xmlns:a16="http://schemas.microsoft.com/office/drawing/2014/main" id="{0438F5D8-7345-BA9E-5A08-23481639083E}"/>
              </a:ext>
            </a:extLst>
          </p:cNvPr>
          <p:cNvSpPr>
            <a:spLocks noGrp="1"/>
          </p:cNvSpPr>
          <p:nvPr>
            <p:custDataLst>
              <p:tags r:id="rId38"/>
            </p:custDataLst>
          </p:nvPr>
        </p:nvSpPr>
        <p:spPr bwMode="gray">
          <a:xfrm>
            <a:off x="3343275" y="33162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675353-E081-4F84-8B27-DA3828539A2E}" type="datetime'''''''''''''''''''''''''''1''4''''''''''.''''''''''''''''3'">
              <a:rPr lang="ja-JP" altLang="en-US" sz="1000" smtClean="0">
                <a:effectLst/>
                <a:sym typeface="+mn-lt"/>
              </a:rPr>
              <a:pPr marL="0" lvl="0" indent="0" algn="ctr">
                <a:spcBef>
                  <a:spcPct val="0"/>
                </a:spcBef>
                <a:buNone/>
              </a:pPr>
              <a:t>14.3</a:t>
            </a:fld>
            <a:endParaRPr kumimoji="1" lang="ja-JP" altLang="en-US" sz="1000" dirty="0">
              <a:sym typeface="+mn-lt"/>
            </a:endParaRPr>
          </a:p>
        </p:txBody>
      </p:sp>
      <p:sp>
        <p:nvSpPr>
          <p:cNvPr id="17" name="Text Placeholder 12">
            <a:extLst>
              <a:ext uri="{FF2B5EF4-FFF2-40B4-BE49-F238E27FC236}">
                <a16:creationId xmlns:a16="http://schemas.microsoft.com/office/drawing/2014/main" id="{650699C8-B7EB-B21F-41FF-35DEF71DA921}"/>
              </a:ext>
            </a:extLst>
          </p:cNvPr>
          <p:cNvSpPr>
            <a:spLocks noGrp="1"/>
          </p:cNvSpPr>
          <p:nvPr>
            <p:custDataLst>
              <p:tags r:id="rId39"/>
            </p:custDataLst>
          </p:nvPr>
        </p:nvSpPr>
        <p:spPr bwMode="auto">
          <a:xfrm>
            <a:off x="34067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05D953-E140-4D4A-AE50-3F5876E2F23B}"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496" name="テキスト プレースホルダ 9">
            <a:extLst>
              <a:ext uri="{FF2B5EF4-FFF2-40B4-BE49-F238E27FC236}">
                <a16:creationId xmlns:a16="http://schemas.microsoft.com/office/drawing/2014/main" id="{A28AB828-47FD-7022-E098-0D3BBB05B008}"/>
              </a:ext>
            </a:extLst>
          </p:cNvPr>
          <p:cNvSpPr>
            <a:spLocks noGrp="1"/>
          </p:cNvSpPr>
          <p:nvPr>
            <p:custDataLst>
              <p:tags r:id="rId40"/>
            </p:custDataLst>
          </p:nvPr>
        </p:nvSpPr>
        <p:spPr bwMode="gray">
          <a:xfrm>
            <a:off x="3675063" y="27495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3C6EDE-A76F-4A2F-8847-A7D09E329AF9}"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741" name="テキスト プレースホルダ 9">
            <a:extLst>
              <a:ext uri="{FF2B5EF4-FFF2-40B4-BE49-F238E27FC236}">
                <a16:creationId xmlns:a16="http://schemas.microsoft.com/office/drawing/2014/main" id="{D5C2F86A-7219-8386-B341-0F6FE3451B2A}"/>
              </a:ext>
            </a:extLst>
          </p:cNvPr>
          <p:cNvSpPr>
            <a:spLocks noGrp="1"/>
          </p:cNvSpPr>
          <p:nvPr>
            <p:custDataLst>
              <p:tags r:id="rId41"/>
            </p:custDataLst>
          </p:nvPr>
        </p:nvSpPr>
        <p:spPr bwMode="gray">
          <a:xfrm>
            <a:off x="3640138" y="33099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2B47D1-1918-4AE3-9FD6-49A3E95ACF2B}" type="datetime'1''''''''''''''4''''''''''''''''''.5'''''">
              <a:rPr lang="ja-JP" altLang="en-US" sz="1000" smtClean="0">
                <a:effectLst/>
                <a:sym typeface="+mn-lt"/>
              </a:rPr>
              <a:pPr marL="0" lvl="0" indent="0" algn="ctr">
                <a:spcBef>
                  <a:spcPct val="0"/>
                </a:spcBef>
                <a:buNone/>
              </a:pPr>
              <a:t>14.5</a:t>
            </a:fld>
            <a:endParaRPr kumimoji="1" lang="ja-JP" altLang="en-US" sz="1000" dirty="0">
              <a:sym typeface="+mn-lt"/>
            </a:endParaRPr>
          </a:p>
        </p:txBody>
      </p:sp>
      <p:sp>
        <p:nvSpPr>
          <p:cNvPr id="15" name="Text Placeholder 12">
            <a:extLst>
              <a:ext uri="{FF2B5EF4-FFF2-40B4-BE49-F238E27FC236}">
                <a16:creationId xmlns:a16="http://schemas.microsoft.com/office/drawing/2014/main" id="{5D55AC12-CEA1-703E-5B6F-B0BB17307515}"/>
              </a:ext>
            </a:extLst>
          </p:cNvPr>
          <p:cNvSpPr>
            <a:spLocks noGrp="1"/>
          </p:cNvSpPr>
          <p:nvPr>
            <p:custDataLst>
              <p:tags r:id="rId42"/>
            </p:custDataLst>
          </p:nvPr>
        </p:nvSpPr>
        <p:spPr bwMode="auto">
          <a:xfrm>
            <a:off x="37036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4E1EED-E91D-4209-BC5E-9E107AEDB7F5}"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497" name="テキスト プレースホルダ 9">
            <a:extLst>
              <a:ext uri="{FF2B5EF4-FFF2-40B4-BE49-F238E27FC236}">
                <a16:creationId xmlns:a16="http://schemas.microsoft.com/office/drawing/2014/main" id="{960F4A85-43D6-FC5C-7106-D01D3EF33337}"/>
              </a:ext>
            </a:extLst>
          </p:cNvPr>
          <p:cNvSpPr>
            <a:spLocks noGrp="1"/>
          </p:cNvSpPr>
          <p:nvPr>
            <p:custDataLst>
              <p:tags r:id="rId43"/>
            </p:custDataLst>
          </p:nvPr>
        </p:nvSpPr>
        <p:spPr bwMode="gray">
          <a:xfrm>
            <a:off x="3971925" y="27670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1C117B-14D3-48D5-94C7-72BF4992CE40}" type="datetime'''''1.''''''''''5'">
              <a:rPr lang="ja-JP" altLang="en-US" sz="1000" smtClean="0">
                <a:effectLst/>
                <a:sym typeface="+mn-lt"/>
              </a:rPr>
              <a:pPr marL="0" lvl="0" indent="0" algn="ctr">
                <a:spcBef>
                  <a:spcPct val="0"/>
                </a:spcBef>
                <a:buNone/>
              </a:pPr>
              <a:t>1.5</a:t>
            </a:fld>
            <a:endParaRPr kumimoji="1" lang="ja-JP" altLang="en-US" sz="1000" dirty="0">
              <a:sym typeface="+mn-lt"/>
            </a:endParaRPr>
          </a:p>
        </p:txBody>
      </p:sp>
      <p:sp>
        <p:nvSpPr>
          <p:cNvPr id="742" name="テキスト プレースホルダ 9">
            <a:extLst>
              <a:ext uri="{FF2B5EF4-FFF2-40B4-BE49-F238E27FC236}">
                <a16:creationId xmlns:a16="http://schemas.microsoft.com/office/drawing/2014/main" id="{FEA78C95-C0CE-245E-11A6-FC69110863CC}"/>
              </a:ext>
            </a:extLst>
          </p:cNvPr>
          <p:cNvSpPr>
            <a:spLocks noGrp="1"/>
          </p:cNvSpPr>
          <p:nvPr>
            <p:custDataLst>
              <p:tags r:id="rId44"/>
            </p:custDataLst>
          </p:nvPr>
        </p:nvSpPr>
        <p:spPr bwMode="gray">
          <a:xfrm>
            <a:off x="3937000" y="33051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FC7806-E8D9-4479-B872-501CDD66210A}" type="datetime'''''''1''''''''''''''''''''''''''4''''''''''.''7'''''''''">
              <a:rPr lang="ja-JP" altLang="en-US" sz="1000" smtClean="0">
                <a:effectLst/>
                <a:sym typeface="+mn-lt"/>
              </a:rPr>
              <a:pPr marL="0" lvl="0" indent="0" algn="ctr">
                <a:spcBef>
                  <a:spcPct val="0"/>
                </a:spcBef>
                <a:buNone/>
              </a:pPr>
              <a:t>14.7</a:t>
            </a:fld>
            <a:endParaRPr kumimoji="1" lang="ja-JP" altLang="en-US" sz="1000" dirty="0">
              <a:sym typeface="+mn-lt"/>
            </a:endParaRPr>
          </a:p>
        </p:txBody>
      </p:sp>
      <p:sp>
        <p:nvSpPr>
          <p:cNvPr id="19" name="Text Placeholder 12">
            <a:extLst>
              <a:ext uri="{FF2B5EF4-FFF2-40B4-BE49-F238E27FC236}">
                <a16:creationId xmlns:a16="http://schemas.microsoft.com/office/drawing/2014/main" id="{AAB8E34F-B7E5-2D6A-39D0-1169309410BE}"/>
              </a:ext>
            </a:extLst>
          </p:cNvPr>
          <p:cNvSpPr>
            <a:spLocks noGrp="1"/>
          </p:cNvSpPr>
          <p:nvPr>
            <p:custDataLst>
              <p:tags r:id="rId45"/>
            </p:custDataLst>
          </p:nvPr>
        </p:nvSpPr>
        <p:spPr bwMode="auto">
          <a:xfrm>
            <a:off x="40005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946BCD-F90F-44CE-ACFA-42BBF6DABDE1}"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29" name="テキスト プレースホルダ 9">
            <a:extLst>
              <a:ext uri="{FF2B5EF4-FFF2-40B4-BE49-F238E27FC236}">
                <a16:creationId xmlns:a16="http://schemas.microsoft.com/office/drawing/2014/main" id="{D20A350A-F97A-6C3F-478C-01F5B952889E}"/>
              </a:ext>
            </a:extLst>
          </p:cNvPr>
          <p:cNvSpPr>
            <a:spLocks noGrp="1"/>
          </p:cNvSpPr>
          <p:nvPr>
            <p:custDataLst>
              <p:tags r:id="rId46"/>
            </p:custDataLst>
          </p:nvPr>
        </p:nvSpPr>
        <p:spPr bwMode="gray">
          <a:xfrm>
            <a:off x="4268788" y="2770188"/>
            <a:ext cx="209550"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solidFill>
                  <a:srgbClr val="000000"/>
                </a:solidFill>
                <a:sym typeface="+mn-lt"/>
              </a:rPr>
              <a:t>1.4</a:t>
            </a:r>
            <a:endParaRPr lang="ja-JP" altLang="en-US" sz="1000" dirty="0">
              <a:solidFill>
                <a:srgbClr val="000000"/>
              </a:solidFill>
              <a:sym typeface="+mn-lt"/>
            </a:endParaRPr>
          </a:p>
        </p:txBody>
      </p:sp>
      <p:sp>
        <p:nvSpPr>
          <p:cNvPr id="743" name="テキスト プレースホルダ 9">
            <a:extLst>
              <a:ext uri="{FF2B5EF4-FFF2-40B4-BE49-F238E27FC236}">
                <a16:creationId xmlns:a16="http://schemas.microsoft.com/office/drawing/2014/main" id="{57697FDF-4401-1AD2-9863-4485E57B7141}"/>
              </a:ext>
            </a:extLst>
          </p:cNvPr>
          <p:cNvSpPr>
            <a:spLocks noGrp="1"/>
          </p:cNvSpPr>
          <p:nvPr>
            <p:custDataLst>
              <p:tags r:id="rId47"/>
            </p:custDataLst>
          </p:nvPr>
        </p:nvSpPr>
        <p:spPr bwMode="gray">
          <a:xfrm>
            <a:off x="4233863" y="33004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15BD53D-7134-4DDE-B938-CE1B65F9F821}" type="datetime'''''''''''''''1''''''''''''''''''''4''''''.''''''''''9'''''">
              <a:rPr lang="ja-JP" altLang="en-US" sz="1000" smtClean="0">
                <a:effectLst/>
                <a:sym typeface="+mn-lt"/>
              </a:rPr>
              <a:pPr marL="0" lvl="0" indent="0" algn="ctr">
                <a:spcBef>
                  <a:spcPct val="0"/>
                </a:spcBef>
                <a:buNone/>
              </a:pPr>
              <a:t>14.9</a:t>
            </a:fld>
            <a:endParaRPr kumimoji="1" lang="ja-JP" altLang="en-US" sz="1000" dirty="0">
              <a:sym typeface="+mn-lt"/>
            </a:endParaRPr>
          </a:p>
        </p:txBody>
      </p:sp>
      <p:sp>
        <p:nvSpPr>
          <p:cNvPr id="22" name="Text Placeholder 12">
            <a:extLst>
              <a:ext uri="{FF2B5EF4-FFF2-40B4-BE49-F238E27FC236}">
                <a16:creationId xmlns:a16="http://schemas.microsoft.com/office/drawing/2014/main" id="{3CC642AC-733E-F408-44A6-477B47912630}"/>
              </a:ext>
            </a:extLst>
          </p:cNvPr>
          <p:cNvSpPr>
            <a:spLocks noGrp="1"/>
          </p:cNvSpPr>
          <p:nvPr>
            <p:custDataLst>
              <p:tags r:id="rId48"/>
            </p:custDataLst>
          </p:nvPr>
        </p:nvSpPr>
        <p:spPr bwMode="auto">
          <a:xfrm>
            <a:off x="42973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FE8B08E-88CC-4C76-A441-B0DA6823ECDE}"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498" name="テキスト プレースホルダ 9">
            <a:extLst>
              <a:ext uri="{FF2B5EF4-FFF2-40B4-BE49-F238E27FC236}">
                <a16:creationId xmlns:a16="http://schemas.microsoft.com/office/drawing/2014/main" id="{F87B91BA-0198-1727-F904-53E398B511F8}"/>
              </a:ext>
            </a:extLst>
          </p:cNvPr>
          <p:cNvSpPr>
            <a:spLocks noGrp="1"/>
          </p:cNvSpPr>
          <p:nvPr>
            <p:custDataLst>
              <p:tags r:id="rId49"/>
            </p:custDataLst>
          </p:nvPr>
        </p:nvSpPr>
        <p:spPr bwMode="gray">
          <a:xfrm>
            <a:off x="4565650" y="27733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5F7DE1F-5998-45C9-96A0-BE747CC38602}" type="datetime'''''''1''''''''''''.''''5'''''">
              <a:rPr lang="ja-JP" altLang="en-US" sz="1000" smtClean="0">
                <a:effectLst/>
              </a:rPr>
              <a:pPr/>
              <a:t>1.5</a:t>
            </a:fld>
            <a:endParaRPr kumimoji="1" lang="ja-JP" altLang="en-US" sz="1000" dirty="0">
              <a:sym typeface="+mn-lt"/>
            </a:endParaRPr>
          </a:p>
        </p:txBody>
      </p:sp>
      <p:sp>
        <p:nvSpPr>
          <p:cNvPr id="744" name="テキスト プレースホルダ 9">
            <a:extLst>
              <a:ext uri="{FF2B5EF4-FFF2-40B4-BE49-F238E27FC236}">
                <a16:creationId xmlns:a16="http://schemas.microsoft.com/office/drawing/2014/main" id="{9E99A32B-AA05-1A0F-5832-DA3CDEBEDDF7}"/>
              </a:ext>
            </a:extLst>
          </p:cNvPr>
          <p:cNvSpPr>
            <a:spLocks noGrp="1"/>
          </p:cNvSpPr>
          <p:nvPr>
            <p:custDataLst>
              <p:tags r:id="rId50"/>
            </p:custDataLst>
          </p:nvPr>
        </p:nvSpPr>
        <p:spPr bwMode="gray">
          <a:xfrm>
            <a:off x="4530725" y="32940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7318F6-9CDD-48EA-A7B8-8976EF6769F5}" type="datetime'''''''1''''''''''5.''''''2'''''''''''''''">
              <a:rPr lang="ja-JP" altLang="en-US" sz="1000" smtClean="0">
                <a:effectLst/>
                <a:sym typeface="+mn-lt"/>
              </a:rPr>
              <a:pPr marL="0" lvl="0" indent="0" algn="ctr">
                <a:spcBef>
                  <a:spcPct val="0"/>
                </a:spcBef>
                <a:buNone/>
              </a:pPr>
              <a:t>15.2</a:t>
            </a:fld>
            <a:endParaRPr kumimoji="1" lang="ja-JP" altLang="en-US" sz="1000" dirty="0">
              <a:sym typeface="+mn-lt"/>
            </a:endParaRPr>
          </a:p>
        </p:txBody>
      </p:sp>
      <p:sp>
        <p:nvSpPr>
          <p:cNvPr id="23" name="Text Placeholder 12">
            <a:extLst>
              <a:ext uri="{FF2B5EF4-FFF2-40B4-BE49-F238E27FC236}">
                <a16:creationId xmlns:a16="http://schemas.microsoft.com/office/drawing/2014/main" id="{4D10A8C8-038B-0C2C-8CC2-B4E9BD5433A2}"/>
              </a:ext>
            </a:extLst>
          </p:cNvPr>
          <p:cNvSpPr>
            <a:spLocks noGrp="1"/>
          </p:cNvSpPr>
          <p:nvPr>
            <p:custDataLst>
              <p:tags r:id="rId51"/>
            </p:custDataLst>
          </p:nvPr>
        </p:nvSpPr>
        <p:spPr bwMode="auto">
          <a:xfrm>
            <a:off x="45942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26D5F4-9EE4-4AD5-B750-A3D363507366}"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499" name="テキスト プレースホルダ 9">
            <a:extLst>
              <a:ext uri="{FF2B5EF4-FFF2-40B4-BE49-F238E27FC236}">
                <a16:creationId xmlns:a16="http://schemas.microsoft.com/office/drawing/2014/main" id="{99DA0F79-21E0-7002-AC1B-1A4B56D363BC}"/>
              </a:ext>
            </a:extLst>
          </p:cNvPr>
          <p:cNvSpPr>
            <a:spLocks noGrp="1"/>
          </p:cNvSpPr>
          <p:nvPr>
            <p:custDataLst>
              <p:tags r:id="rId52"/>
            </p:custDataLst>
          </p:nvPr>
        </p:nvSpPr>
        <p:spPr bwMode="gray">
          <a:xfrm>
            <a:off x="4864100" y="27860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51B9CE-A887-4F15-BC02-046D4A22D77F}" type="datetime'''''''''''''''''''1''''''''''''''''''''.''5'''''">
              <a:rPr lang="ja-JP" altLang="en-US" sz="1000" smtClean="0">
                <a:effectLst/>
              </a:rPr>
              <a:pPr/>
              <a:t>1.5</a:t>
            </a:fld>
            <a:endParaRPr kumimoji="1" lang="ja-JP" altLang="en-US" sz="1000" dirty="0">
              <a:sym typeface="+mn-lt"/>
            </a:endParaRPr>
          </a:p>
        </p:txBody>
      </p:sp>
      <p:sp useBgFill="1">
        <p:nvSpPr>
          <p:cNvPr id="161" name="テキスト プレースホルダ 9">
            <a:extLst>
              <a:ext uri="{FF2B5EF4-FFF2-40B4-BE49-F238E27FC236}">
                <a16:creationId xmlns:a16="http://schemas.microsoft.com/office/drawing/2014/main" id="{7111E2DA-A810-A824-1CD0-5E8FE00E1FBD}"/>
              </a:ext>
            </a:extLst>
          </p:cNvPr>
          <p:cNvSpPr>
            <a:spLocks noGrp="1"/>
          </p:cNvSpPr>
          <p:nvPr>
            <p:custDataLst>
              <p:tags r:id="rId53"/>
            </p:custDataLst>
          </p:nvPr>
        </p:nvSpPr>
        <p:spPr bwMode="gray">
          <a:xfrm>
            <a:off x="1597025" y="27733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8824C1-880E-49D3-9FDE-3948A5BBB340}" type="datetime'''''''''''''''''''''''1''''''.''''5'''''''''''''''''''''">
              <a:rPr kumimoji="0" lang="ja-JP" altLang="en-US" sz="1000" smtClean="0">
                <a:effectLst/>
              </a:rPr>
              <a:pPr/>
              <a:t>1.5</a:t>
            </a:fld>
            <a:endParaRPr kumimoji="0" lang="ja-JP" altLang="en-US" sz="1000" dirty="0">
              <a:sym typeface="+mn-lt"/>
            </a:endParaRPr>
          </a:p>
        </p:txBody>
      </p:sp>
      <p:sp>
        <p:nvSpPr>
          <p:cNvPr id="24" name="Text Placeholder 12">
            <a:extLst>
              <a:ext uri="{FF2B5EF4-FFF2-40B4-BE49-F238E27FC236}">
                <a16:creationId xmlns:a16="http://schemas.microsoft.com/office/drawing/2014/main" id="{D4A9812F-3A50-1A1F-DB74-82D6B348B2EA}"/>
              </a:ext>
            </a:extLst>
          </p:cNvPr>
          <p:cNvSpPr>
            <a:spLocks noGrp="1"/>
          </p:cNvSpPr>
          <p:nvPr>
            <p:custDataLst>
              <p:tags r:id="rId54"/>
            </p:custDataLst>
          </p:nvPr>
        </p:nvSpPr>
        <p:spPr bwMode="auto">
          <a:xfrm>
            <a:off x="48926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41FDAA-7E64-48EB-AB63-DCAD483719E1}"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8" name="テキスト プレースホルダ 9">
            <a:extLst>
              <a:ext uri="{FF2B5EF4-FFF2-40B4-BE49-F238E27FC236}">
                <a16:creationId xmlns:a16="http://schemas.microsoft.com/office/drawing/2014/main" id="{823BE7BA-9403-D5BF-8A90-FE5D2F26143F}"/>
              </a:ext>
            </a:extLst>
          </p:cNvPr>
          <p:cNvSpPr>
            <a:spLocks noGrp="1"/>
          </p:cNvSpPr>
          <p:nvPr>
            <p:custDataLst>
              <p:tags r:id="rId55"/>
            </p:custDataLst>
          </p:nvPr>
        </p:nvSpPr>
        <p:spPr bwMode="gray">
          <a:xfrm>
            <a:off x="5160963" y="27987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2CDC4E2-A407-4340-8431-4E29C0E6C05A}" type="datetime'''''1''''''''''''''''''''''''.''''''''''''''''''4'''''''''''''">
              <a:rPr lang="ja-JP" altLang="en-US" sz="1000" smtClean="0">
                <a:effectLst/>
              </a:rPr>
              <a:pPr/>
              <a:t>1.4</a:t>
            </a:fld>
            <a:endParaRPr kumimoji="1" lang="ja-JP" altLang="en-US" sz="1000" dirty="0">
              <a:sym typeface="+mn-lt"/>
            </a:endParaRPr>
          </a:p>
        </p:txBody>
      </p:sp>
      <p:sp>
        <p:nvSpPr>
          <p:cNvPr id="746" name="テキスト プレースホルダ 9">
            <a:extLst>
              <a:ext uri="{FF2B5EF4-FFF2-40B4-BE49-F238E27FC236}">
                <a16:creationId xmlns:a16="http://schemas.microsoft.com/office/drawing/2014/main" id="{6F6A01C9-6B2E-9F11-32E0-6E71C03D1DFF}"/>
              </a:ext>
            </a:extLst>
          </p:cNvPr>
          <p:cNvSpPr>
            <a:spLocks noGrp="1"/>
          </p:cNvSpPr>
          <p:nvPr>
            <p:custDataLst>
              <p:tags r:id="rId56"/>
            </p:custDataLst>
          </p:nvPr>
        </p:nvSpPr>
        <p:spPr bwMode="gray">
          <a:xfrm>
            <a:off x="5126038" y="32845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E05D78-8663-4370-A379-A31C9BE08155}" type="datetime'''''''''''1''''''''''''''''''5''''''''''.''''''''6'''">
              <a:rPr lang="ja-JP" altLang="en-US" sz="1000" smtClean="0">
                <a:effectLst/>
                <a:sym typeface="+mn-lt"/>
              </a:rPr>
              <a:pPr marL="0" lvl="0" indent="0" algn="ctr">
                <a:spcBef>
                  <a:spcPct val="0"/>
                </a:spcBef>
                <a:buNone/>
              </a:pPr>
              <a:t>15.6</a:t>
            </a:fld>
            <a:endParaRPr kumimoji="1" lang="ja-JP" altLang="en-US" sz="1000" dirty="0">
              <a:sym typeface="+mn-lt"/>
            </a:endParaRPr>
          </a:p>
        </p:txBody>
      </p:sp>
      <p:sp>
        <p:nvSpPr>
          <p:cNvPr id="27" name="Text Placeholder 12">
            <a:extLst>
              <a:ext uri="{FF2B5EF4-FFF2-40B4-BE49-F238E27FC236}">
                <a16:creationId xmlns:a16="http://schemas.microsoft.com/office/drawing/2014/main" id="{5F713B85-C1AB-2D14-44AD-2D9C1C2E0EB3}"/>
              </a:ext>
            </a:extLst>
          </p:cNvPr>
          <p:cNvSpPr>
            <a:spLocks noGrp="1"/>
          </p:cNvSpPr>
          <p:nvPr>
            <p:custDataLst>
              <p:tags r:id="rId57"/>
            </p:custDataLst>
          </p:nvPr>
        </p:nvSpPr>
        <p:spPr bwMode="auto">
          <a:xfrm>
            <a:off x="51895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463A15-56B3-416C-A0BA-C2FB72E86C1E}"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69" name="テキスト プレースホルダ 9">
            <a:extLst>
              <a:ext uri="{FF2B5EF4-FFF2-40B4-BE49-F238E27FC236}">
                <a16:creationId xmlns:a16="http://schemas.microsoft.com/office/drawing/2014/main" id="{B9AC0E12-2A8B-F74D-0B4B-39B90F3034F8}"/>
              </a:ext>
            </a:extLst>
          </p:cNvPr>
          <p:cNvSpPr>
            <a:spLocks noGrp="1"/>
          </p:cNvSpPr>
          <p:nvPr>
            <p:custDataLst>
              <p:tags r:id="rId58"/>
            </p:custDataLst>
          </p:nvPr>
        </p:nvSpPr>
        <p:spPr bwMode="gray">
          <a:xfrm>
            <a:off x="5457825" y="27876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8CA1AF-C2F9-4E1E-BFCF-F0DDAA138F26}" type="datetime'''''1''''''''''''''.''''''''''''''''''''''''''''''''''5'''''">
              <a:rPr lang="ja-JP" altLang="en-US" sz="1000" smtClean="0">
                <a:effectLst/>
              </a:rPr>
              <a:pPr/>
              <a:t>1.5</a:t>
            </a:fld>
            <a:endParaRPr kumimoji="1" lang="ja-JP" altLang="en-US" sz="1000" dirty="0">
              <a:sym typeface="+mn-lt"/>
            </a:endParaRPr>
          </a:p>
        </p:txBody>
      </p:sp>
      <p:sp>
        <p:nvSpPr>
          <p:cNvPr id="747" name="テキスト プレースホルダ 9">
            <a:extLst>
              <a:ext uri="{FF2B5EF4-FFF2-40B4-BE49-F238E27FC236}">
                <a16:creationId xmlns:a16="http://schemas.microsoft.com/office/drawing/2014/main" id="{5B35256C-B8E1-D71A-B0AF-4DAA4DE895C7}"/>
              </a:ext>
            </a:extLst>
          </p:cNvPr>
          <p:cNvSpPr>
            <a:spLocks noGrp="1"/>
          </p:cNvSpPr>
          <p:nvPr>
            <p:custDataLst>
              <p:tags r:id="rId59"/>
            </p:custDataLst>
          </p:nvPr>
        </p:nvSpPr>
        <p:spPr bwMode="gray">
          <a:xfrm>
            <a:off x="5422900" y="32781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315CC11-2B67-4ABB-BC1C-CD3D4CD23B60}" type="datetime'''1''''''''''''''''5''''.''''''9'''''''''''''''''''''''''''''">
              <a:rPr lang="ja-JP" altLang="en-US" sz="1000" smtClean="0">
                <a:effectLst/>
                <a:sym typeface="+mn-lt"/>
              </a:rPr>
              <a:pPr marL="0" lvl="0" indent="0" algn="ctr">
                <a:spcBef>
                  <a:spcPct val="0"/>
                </a:spcBef>
                <a:buNone/>
              </a:pPr>
              <a:t>15.9</a:t>
            </a:fld>
            <a:endParaRPr kumimoji="1" lang="ja-JP" altLang="en-US" sz="1000" dirty="0">
              <a:sym typeface="+mn-lt"/>
            </a:endParaRPr>
          </a:p>
        </p:txBody>
      </p:sp>
      <p:sp>
        <p:nvSpPr>
          <p:cNvPr id="28" name="Text Placeholder 12">
            <a:extLst>
              <a:ext uri="{FF2B5EF4-FFF2-40B4-BE49-F238E27FC236}">
                <a16:creationId xmlns:a16="http://schemas.microsoft.com/office/drawing/2014/main" id="{D5D8754F-AA46-988C-29FC-889A318BF96F}"/>
              </a:ext>
            </a:extLst>
          </p:cNvPr>
          <p:cNvSpPr>
            <a:spLocks noGrp="1"/>
          </p:cNvSpPr>
          <p:nvPr>
            <p:custDataLst>
              <p:tags r:id="rId60"/>
            </p:custDataLst>
          </p:nvPr>
        </p:nvSpPr>
        <p:spPr bwMode="auto">
          <a:xfrm>
            <a:off x="54864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2CAC04-EBC3-45FD-A603-3C869E04F2F5}"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70" name="テキスト プレースホルダ 9">
            <a:extLst>
              <a:ext uri="{FF2B5EF4-FFF2-40B4-BE49-F238E27FC236}">
                <a16:creationId xmlns:a16="http://schemas.microsoft.com/office/drawing/2014/main" id="{C2B8032F-1860-6898-E064-89E4853F7BDD}"/>
              </a:ext>
            </a:extLst>
          </p:cNvPr>
          <p:cNvSpPr>
            <a:spLocks noGrp="1"/>
          </p:cNvSpPr>
          <p:nvPr>
            <p:custDataLst>
              <p:tags r:id="rId61"/>
            </p:custDataLst>
          </p:nvPr>
        </p:nvSpPr>
        <p:spPr bwMode="gray">
          <a:xfrm>
            <a:off x="5754688" y="28892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54FC96-4F4C-4A0B-84C5-038659858156}"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748" name="テキスト プレースホルダ 9">
            <a:extLst>
              <a:ext uri="{FF2B5EF4-FFF2-40B4-BE49-F238E27FC236}">
                <a16:creationId xmlns:a16="http://schemas.microsoft.com/office/drawing/2014/main" id="{96A38A48-A275-DCD1-3E6D-169D843F1453}"/>
              </a:ext>
            </a:extLst>
          </p:cNvPr>
          <p:cNvSpPr>
            <a:spLocks noGrp="1"/>
          </p:cNvSpPr>
          <p:nvPr>
            <p:custDataLst>
              <p:tags r:id="rId62"/>
            </p:custDataLst>
          </p:nvPr>
        </p:nvSpPr>
        <p:spPr bwMode="gray">
          <a:xfrm>
            <a:off x="5719763" y="32734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581373D-650B-4AAE-914B-2C78CBEEC68D}" type="datetime'''''''''''''''''1''''''''''''''''''6''''''''.''1'">
              <a:rPr lang="ja-JP" altLang="en-US" sz="1000" smtClean="0">
                <a:effectLst/>
                <a:sym typeface="+mn-lt"/>
              </a:rPr>
              <a:pPr marL="0" lvl="0" indent="0" algn="ctr">
                <a:spcBef>
                  <a:spcPct val="0"/>
                </a:spcBef>
                <a:buNone/>
              </a:pPr>
              <a:t>16.1</a:t>
            </a:fld>
            <a:endParaRPr kumimoji="1" lang="ja-JP" altLang="en-US" sz="1000" dirty="0">
              <a:sym typeface="+mn-lt"/>
            </a:endParaRPr>
          </a:p>
        </p:txBody>
      </p:sp>
      <p:sp>
        <p:nvSpPr>
          <p:cNvPr id="30" name="Text Placeholder 12">
            <a:extLst>
              <a:ext uri="{FF2B5EF4-FFF2-40B4-BE49-F238E27FC236}">
                <a16:creationId xmlns:a16="http://schemas.microsoft.com/office/drawing/2014/main" id="{35578F5F-9DA8-0655-0E83-17534D3EA0C7}"/>
              </a:ext>
            </a:extLst>
          </p:cNvPr>
          <p:cNvSpPr>
            <a:spLocks noGrp="1"/>
          </p:cNvSpPr>
          <p:nvPr>
            <p:custDataLst>
              <p:tags r:id="rId63"/>
            </p:custDataLst>
          </p:nvPr>
        </p:nvSpPr>
        <p:spPr bwMode="auto">
          <a:xfrm>
            <a:off x="57832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39C518-B58B-4303-ABDF-CED3167BFDD1}" type="datetime'''''''''''''''''''''''''''''1''''''''''''''''''''''''''''''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71" name="テキスト プレースホルダ 9">
            <a:extLst>
              <a:ext uri="{FF2B5EF4-FFF2-40B4-BE49-F238E27FC236}">
                <a16:creationId xmlns:a16="http://schemas.microsoft.com/office/drawing/2014/main" id="{F2DD468E-2C14-256D-3C81-4DCCE050728B}"/>
              </a:ext>
            </a:extLst>
          </p:cNvPr>
          <p:cNvSpPr>
            <a:spLocks noGrp="1"/>
          </p:cNvSpPr>
          <p:nvPr>
            <p:custDataLst>
              <p:tags r:id="rId64"/>
            </p:custDataLst>
          </p:nvPr>
        </p:nvSpPr>
        <p:spPr bwMode="gray">
          <a:xfrm>
            <a:off x="6051550" y="295116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F34DB7-D92A-49D7-BB84-288D023D761F}" type="datetime'''''''1''''''''''''''''''''''''''''''.''''''''''''2'''''''">
              <a:rPr lang="ja-JP" altLang="en-US" sz="1000" smtClean="0">
                <a:effectLst/>
                <a:sym typeface="+mn-lt"/>
              </a:rPr>
              <a:pPr marL="0" lvl="0" indent="0" algn="ctr">
                <a:spcBef>
                  <a:spcPct val="0"/>
                </a:spcBef>
                <a:buNone/>
              </a:pPr>
              <a:t>1.2</a:t>
            </a:fld>
            <a:endParaRPr kumimoji="1" lang="ja-JP" altLang="en-US" sz="1000" dirty="0">
              <a:sym typeface="+mn-lt"/>
            </a:endParaRPr>
          </a:p>
        </p:txBody>
      </p:sp>
      <p:sp>
        <p:nvSpPr>
          <p:cNvPr id="749" name="テキスト プレースホルダ 9">
            <a:extLst>
              <a:ext uri="{FF2B5EF4-FFF2-40B4-BE49-F238E27FC236}">
                <a16:creationId xmlns:a16="http://schemas.microsoft.com/office/drawing/2014/main" id="{880F57A2-7A96-D84D-D8F6-08512245B51A}"/>
              </a:ext>
            </a:extLst>
          </p:cNvPr>
          <p:cNvSpPr>
            <a:spLocks noGrp="1"/>
          </p:cNvSpPr>
          <p:nvPr>
            <p:custDataLst>
              <p:tags r:id="rId65"/>
            </p:custDataLst>
          </p:nvPr>
        </p:nvSpPr>
        <p:spPr bwMode="gray">
          <a:xfrm>
            <a:off x="6016625" y="326866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8546FD-85A2-4DAE-8147-7587E0992F8A}" type="datetime'''''''''''''''16''''''''''.''''''''''''''''3'''''">
              <a:rPr lang="ja-JP" altLang="en-US" sz="1000" smtClean="0">
                <a:effectLst/>
                <a:sym typeface="+mn-lt"/>
              </a:rPr>
              <a:pPr marL="0" lvl="0" indent="0" algn="ctr">
                <a:spcBef>
                  <a:spcPct val="0"/>
                </a:spcBef>
                <a:buNone/>
              </a:pPr>
              <a:t>16.3</a:t>
            </a:fld>
            <a:endParaRPr kumimoji="1" lang="ja-JP" altLang="en-US" sz="1000" dirty="0">
              <a:sym typeface="+mn-lt"/>
            </a:endParaRPr>
          </a:p>
        </p:txBody>
      </p:sp>
      <p:sp>
        <p:nvSpPr>
          <p:cNvPr id="34" name="Text Placeholder 12">
            <a:extLst>
              <a:ext uri="{FF2B5EF4-FFF2-40B4-BE49-F238E27FC236}">
                <a16:creationId xmlns:a16="http://schemas.microsoft.com/office/drawing/2014/main" id="{C1852858-EFF9-5594-F77A-098ED9A1431B}"/>
              </a:ext>
            </a:extLst>
          </p:cNvPr>
          <p:cNvSpPr>
            <a:spLocks noGrp="1"/>
          </p:cNvSpPr>
          <p:nvPr>
            <p:custDataLst>
              <p:tags r:id="rId66"/>
            </p:custDataLst>
          </p:nvPr>
        </p:nvSpPr>
        <p:spPr bwMode="auto">
          <a:xfrm>
            <a:off x="60801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069BE2-0EB0-463A-A8C5-DF7F3CCD5835}" type="datetime'''''''''''''''''''''''''''''1''''''''''''''''8'''''''''''''''">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72" name="テキスト プレースホルダ 9">
            <a:extLst>
              <a:ext uri="{FF2B5EF4-FFF2-40B4-BE49-F238E27FC236}">
                <a16:creationId xmlns:a16="http://schemas.microsoft.com/office/drawing/2014/main" id="{536195EB-339A-9C3F-B15D-2A9367B77674}"/>
              </a:ext>
            </a:extLst>
          </p:cNvPr>
          <p:cNvSpPr>
            <a:spLocks noGrp="1"/>
          </p:cNvSpPr>
          <p:nvPr>
            <p:custDataLst>
              <p:tags r:id="rId67"/>
            </p:custDataLst>
          </p:nvPr>
        </p:nvSpPr>
        <p:spPr bwMode="gray">
          <a:xfrm>
            <a:off x="6348413" y="28686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DA88D7-FE40-4E76-8A3A-BC40B7EDBFDD}" type="datetime'''''''''''''''''''''''''''''''''1''.''''''''3'''">
              <a:rPr lang="ja-JP" altLang="en-US" sz="1000" smtClean="0">
                <a:effectLst/>
              </a:rPr>
              <a:pPr/>
              <a:t>1.3</a:t>
            </a:fld>
            <a:endParaRPr kumimoji="1" lang="ja-JP" altLang="en-US" sz="1000" dirty="0">
              <a:sym typeface="+mn-lt"/>
            </a:endParaRPr>
          </a:p>
        </p:txBody>
      </p:sp>
      <p:sp>
        <p:nvSpPr>
          <p:cNvPr id="750" name="テキスト プレースホルダ 9">
            <a:extLst>
              <a:ext uri="{FF2B5EF4-FFF2-40B4-BE49-F238E27FC236}">
                <a16:creationId xmlns:a16="http://schemas.microsoft.com/office/drawing/2014/main" id="{D9761D5A-2386-BA87-53F6-F04B7B7D9D41}"/>
              </a:ext>
            </a:extLst>
          </p:cNvPr>
          <p:cNvSpPr>
            <a:spLocks noGrp="1"/>
          </p:cNvSpPr>
          <p:nvPr>
            <p:custDataLst>
              <p:tags r:id="rId68"/>
            </p:custDataLst>
          </p:nvPr>
        </p:nvSpPr>
        <p:spPr bwMode="gray">
          <a:xfrm>
            <a:off x="6313488" y="32639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DA86145-6ADB-4622-9503-66A952AC95DF}" type="datetime'''''1''''''''''''''''6''''''''''.''''5'''''''''''''''''''''">
              <a:rPr lang="ja-JP" altLang="en-US" sz="1000" smtClean="0">
                <a:effectLst/>
                <a:sym typeface="+mn-lt"/>
              </a:rPr>
              <a:pPr marL="0" lvl="0" indent="0" algn="ctr">
                <a:spcBef>
                  <a:spcPct val="0"/>
                </a:spcBef>
                <a:buNone/>
              </a:pPr>
              <a:t>16.5</a:t>
            </a:fld>
            <a:endParaRPr kumimoji="1" lang="ja-JP" altLang="en-US" sz="1000" dirty="0">
              <a:sym typeface="+mn-lt"/>
            </a:endParaRPr>
          </a:p>
        </p:txBody>
      </p:sp>
      <p:sp>
        <p:nvSpPr>
          <p:cNvPr id="13" name="Text Placeholder 12">
            <a:extLst>
              <a:ext uri="{FF2B5EF4-FFF2-40B4-BE49-F238E27FC236}">
                <a16:creationId xmlns:a16="http://schemas.microsoft.com/office/drawing/2014/main" id="{E42F1EAB-4CE0-4E7F-172A-E24DFF34E5D2}"/>
              </a:ext>
            </a:extLst>
          </p:cNvPr>
          <p:cNvSpPr>
            <a:spLocks noGrp="1"/>
          </p:cNvSpPr>
          <p:nvPr>
            <p:custDataLst>
              <p:tags r:id="rId69"/>
            </p:custDataLst>
          </p:nvPr>
        </p:nvSpPr>
        <p:spPr bwMode="auto">
          <a:xfrm>
            <a:off x="63769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B49BBF-BEB1-4CB4-B464-A8E52B4DE807}" type="datetime'''''''''''''''''''''''1''9'''''''''''''''''''''''''''">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73" name="テキスト プレースホルダ 9">
            <a:extLst>
              <a:ext uri="{FF2B5EF4-FFF2-40B4-BE49-F238E27FC236}">
                <a16:creationId xmlns:a16="http://schemas.microsoft.com/office/drawing/2014/main" id="{EA359A27-0B3B-292B-7FBD-510329F91BBF}"/>
              </a:ext>
            </a:extLst>
          </p:cNvPr>
          <p:cNvSpPr>
            <a:spLocks noGrp="1"/>
          </p:cNvSpPr>
          <p:nvPr>
            <p:custDataLst>
              <p:tags r:id="rId70"/>
            </p:custDataLst>
          </p:nvPr>
        </p:nvSpPr>
        <p:spPr bwMode="gray">
          <a:xfrm>
            <a:off x="6645275" y="2706688"/>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F5E1340-54D3-4583-9C99-DE7729349E28}" type="datetime'''''''''''''''1''''''''''''''''''''''''''''.''''6'''''''''''''">
              <a:rPr lang="ja-JP" altLang="en-US" sz="1000" smtClean="0">
                <a:effectLst/>
              </a:rPr>
              <a:pPr/>
              <a:t>1.6</a:t>
            </a:fld>
            <a:endParaRPr kumimoji="1" lang="ja-JP" altLang="en-US" sz="1000" dirty="0">
              <a:sym typeface="+mn-lt"/>
            </a:endParaRPr>
          </a:p>
        </p:txBody>
      </p:sp>
      <p:sp>
        <p:nvSpPr>
          <p:cNvPr id="751" name="テキスト プレースホルダ 9">
            <a:extLst>
              <a:ext uri="{FF2B5EF4-FFF2-40B4-BE49-F238E27FC236}">
                <a16:creationId xmlns:a16="http://schemas.microsoft.com/office/drawing/2014/main" id="{458CC216-84DF-3CFE-B331-85F8D363A05E}"/>
              </a:ext>
            </a:extLst>
          </p:cNvPr>
          <p:cNvSpPr>
            <a:spLocks noGrp="1"/>
          </p:cNvSpPr>
          <p:nvPr>
            <p:custDataLst>
              <p:tags r:id="rId71"/>
            </p:custDataLst>
          </p:nvPr>
        </p:nvSpPr>
        <p:spPr bwMode="gray">
          <a:xfrm>
            <a:off x="6610350" y="32575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0858454-459D-4273-A627-9A01DCE4E850}" type="datetime'''''''''''''''''''''''1''''''''''''6''''.''7'">
              <a:rPr lang="ja-JP" altLang="en-US" sz="1000" smtClean="0">
                <a:effectLst/>
                <a:sym typeface="+mn-lt"/>
              </a:rPr>
              <a:pPr marL="0" lvl="0" indent="0" algn="ctr">
                <a:spcBef>
                  <a:spcPct val="0"/>
                </a:spcBef>
                <a:buNone/>
              </a:pPr>
              <a:t>16.7</a:t>
            </a:fld>
            <a:endParaRPr kumimoji="1" lang="ja-JP" altLang="en-US" sz="1000" dirty="0">
              <a:sym typeface="+mn-lt"/>
            </a:endParaRPr>
          </a:p>
        </p:txBody>
      </p:sp>
      <p:sp>
        <p:nvSpPr>
          <p:cNvPr id="31" name="Text Placeholder 12">
            <a:extLst>
              <a:ext uri="{FF2B5EF4-FFF2-40B4-BE49-F238E27FC236}">
                <a16:creationId xmlns:a16="http://schemas.microsoft.com/office/drawing/2014/main" id="{483A8D8E-F7FB-FAF2-DEC4-04C826983BB1}"/>
              </a:ext>
            </a:extLst>
          </p:cNvPr>
          <p:cNvSpPr>
            <a:spLocks noGrp="1"/>
          </p:cNvSpPr>
          <p:nvPr>
            <p:custDataLst>
              <p:tags r:id="rId72"/>
            </p:custDataLst>
          </p:nvPr>
        </p:nvSpPr>
        <p:spPr bwMode="auto">
          <a:xfrm>
            <a:off x="66738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F8376A-2596-4237-A0EB-7B2B2AB5F01F}" type="datetime'''''''''''''''''''''''''''''''''''2''''''''''''''''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74" name="テキスト プレースホルダ 9">
            <a:extLst>
              <a:ext uri="{FF2B5EF4-FFF2-40B4-BE49-F238E27FC236}">
                <a16:creationId xmlns:a16="http://schemas.microsoft.com/office/drawing/2014/main" id="{A0586D91-EEA3-8947-AB08-483222F2CBC6}"/>
              </a:ext>
            </a:extLst>
          </p:cNvPr>
          <p:cNvSpPr>
            <a:spLocks noGrp="1"/>
          </p:cNvSpPr>
          <p:nvPr>
            <p:custDataLst>
              <p:tags r:id="rId73"/>
            </p:custDataLst>
          </p:nvPr>
        </p:nvSpPr>
        <p:spPr bwMode="gray">
          <a:xfrm>
            <a:off x="6942138" y="28575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008C4C-19A0-44A2-9A02-BA877BCDEB76}" type="datetime'''''''''''''''1''''''''''''''''''.''''''3'''''''''''''''''''''">
              <a:rPr lang="ja-JP" altLang="en-US" sz="1000" smtClean="0">
                <a:effectLst/>
              </a:rPr>
              <a:pPr/>
              <a:t>1.3</a:t>
            </a:fld>
            <a:endParaRPr kumimoji="1" lang="ja-JP" altLang="en-US" sz="1000" dirty="0">
              <a:sym typeface="+mn-lt"/>
            </a:endParaRPr>
          </a:p>
        </p:txBody>
      </p:sp>
      <p:sp>
        <p:nvSpPr>
          <p:cNvPr id="752" name="テキスト プレースホルダ 9">
            <a:extLst>
              <a:ext uri="{FF2B5EF4-FFF2-40B4-BE49-F238E27FC236}">
                <a16:creationId xmlns:a16="http://schemas.microsoft.com/office/drawing/2014/main" id="{871AB02F-3546-14AE-55E2-505499DB5008}"/>
              </a:ext>
            </a:extLst>
          </p:cNvPr>
          <p:cNvSpPr>
            <a:spLocks noGrp="1"/>
          </p:cNvSpPr>
          <p:nvPr>
            <p:custDataLst>
              <p:tags r:id="rId74"/>
            </p:custDataLst>
          </p:nvPr>
        </p:nvSpPr>
        <p:spPr bwMode="gray">
          <a:xfrm>
            <a:off x="6907213" y="325278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5649746-EBE6-4C68-941D-6B85FD6E3330}" type="datetime'''''''''''''''''''''''''1''''''7''.0'">
              <a:rPr lang="ja-JP" altLang="en-US" sz="1000" smtClean="0">
                <a:effectLst/>
                <a:sym typeface="+mn-lt"/>
              </a:rPr>
              <a:pPr marL="0" lvl="0" indent="0" algn="ctr">
                <a:spcBef>
                  <a:spcPct val="0"/>
                </a:spcBef>
                <a:buNone/>
              </a:pPr>
              <a:t>17.0</a:t>
            </a:fld>
            <a:endParaRPr kumimoji="1" lang="ja-JP" altLang="en-US" sz="1000" dirty="0">
              <a:sym typeface="+mn-lt"/>
            </a:endParaRPr>
          </a:p>
        </p:txBody>
      </p:sp>
      <p:sp>
        <p:nvSpPr>
          <p:cNvPr id="48" name="Text Placeholder 12"/>
          <p:cNvSpPr>
            <a:spLocks noGrp="1"/>
          </p:cNvSpPr>
          <p:nvPr>
            <p:custDataLst>
              <p:tags r:id="rId75"/>
            </p:custDataLst>
          </p:nvPr>
        </p:nvSpPr>
        <p:spPr bwMode="auto">
          <a:xfrm>
            <a:off x="39528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sp useBgFill="1">
        <p:nvSpPr>
          <p:cNvPr id="175" name="テキスト プレースホルダ 9">
            <a:extLst>
              <a:ext uri="{FF2B5EF4-FFF2-40B4-BE49-F238E27FC236}">
                <a16:creationId xmlns:a16="http://schemas.microsoft.com/office/drawing/2014/main" id="{C5CBE61C-1901-F0FC-0843-B9DF57413FA7}"/>
              </a:ext>
            </a:extLst>
          </p:cNvPr>
          <p:cNvSpPr>
            <a:spLocks noGrp="1"/>
          </p:cNvSpPr>
          <p:nvPr>
            <p:custDataLst>
              <p:tags r:id="rId76"/>
            </p:custDataLst>
          </p:nvPr>
        </p:nvSpPr>
        <p:spPr bwMode="gray">
          <a:xfrm>
            <a:off x="7239000" y="2879725"/>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021079-A63C-4245-A77B-864FC90565FB}"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753" name="テキスト プレースホルダ 9">
            <a:extLst>
              <a:ext uri="{FF2B5EF4-FFF2-40B4-BE49-F238E27FC236}">
                <a16:creationId xmlns:a16="http://schemas.microsoft.com/office/drawing/2014/main" id="{C1E14110-5116-C2A6-E987-F1AF12205A5C}"/>
              </a:ext>
            </a:extLst>
          </p:cNvPr>
          <p:cNvSpPr>
            <a:spLocks noGrp="1"/>
          </p:cNvSpPr>
          <p:nvPr>
            <p:custDataLst>
              <p:tags r:id="rId77"/>
            </p:custDataLst>
          </p:nvPr>
        </p:nvSpPr>
        <p:spPr bwMode="gray">
          <a:xfrm>
            <a:off x="7204075" y="3246438"/>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79D0F0-A2FE-4862-AA3B-ADE8D6CD6BA1}" type="datetime'1''''''''''''''7.''''''''''''2'''''''''''''''''''''''''">
              <a:rPr lang="ja-JP" altLang="en-US" sz="1000" smtClean="0">
                <a:effectLst/>
                <a:sym typeface="+mn-lt"/>
              </a:rPr>
              <a:pPr marL="0" lvl="0" indent="0" algn="ctr">
                <a:spcBef>
                  <a:spcPct val="0"/>
                </a:spcBef>
                <a:buNone/>
              </a:pPr>
              <a:t>17.2</a:t>
            </a:fld>
            <a:endParaRPr kumimoji="1" lang="ja-JP" altLang="en-US" sz="1000" dirty="0">
              <a:sym typeface="+mn-lt"/>
            </a:endParaRPr>
          </a:p>
        </p:txBody>
      </p:sp>
      <p:sp>
        <p:nvSpPr>
          <p:cNvPr id="51" name="Text Placeholder 12">
            <a:extLst>
              <a:ext uri="{FF2B5EF4-FFF2-40B4-BE49-F238E27FC236}">
                <a16:creationId xmlns:a16="http://schemas.microsoft.com/office/drawing/2014/main" id="{9A354224-240C-2A9D-11DC-5BB84E47F898}"/>
              </a:ext>
            </a:extLst>
          </p:cNvPr>
          <p:cNvSpPr>
            <a:spLocks noGrp="1"/>
          </p:cNvSpPr>
          <p:nvPr>
            <p:custDataLst>
              <p:tags r:id="rId78"/>
            </p:custDataLst>
          </p:nvPr>
        </p:nvSpPr>
        <p:spPr bwMode="auto">
          <a:xfrm>
            <a:off x="72675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685AFBB9-2FD7-4BCF-B20C-25A4099938A3}" type="datetime'''''''''''''''''''''''''''2''''''''''''''''''''''''''''''''2'">
              <a:rPr kumimoji="0" lang="ja-JP" altLang="en-US" sz="1000" b="0" smtClean="0">
                <a:solidFill>
                  <a:srgbClr val="000000"/>
                </a:solidFill>
              </a:rPr>
              <a:pPr lvl="0" algn="ctr">
                <a:spcBef>
                  <a:spcPct val="0"/>
                </a:spcBef>
                <a:spcAft>
                  <a:spcPct val="0"/>
                </a:spcAft>
                <a:defRPr/>
              </a:pPr>
              <a:t>22</a:t>
            </a:fld>
            <a:endParaRPr kumimoji="0" lang="ja-JP" altLang="en-US" sz="1000" b="0" i="0" strike="noStrike" kern="1200" cap="none" spc="0" normalizeH="0" baseline="0" noProof="0" dirty="0">
              <a:ln>
                <a:noFill/>
              </a:ln>
              <a:solidFill>
                <a:srgbClr val="000000"/>
              </a:solidFill>
              <a:effectLst/>
              <a:uLnTx/>
              <a:uFillTx/>
              <a:sym typeface="+mn-lt"/>
            </a:endParaRPr>
          </a:p>
        </p:txBody>
      </p:sp>
      <p:sp useBgFill="1">
        <p:nvSpPr>
          <p:cNvPr id="176" name="テキスト プレースホルダ 9">
            <a:extLst>
              <a:ext uri="{FF2B5EF4-FFF2-40B4-BE49-F238E27FC236}">
                <a16:creationId xmlns:a16="http://schemas.microsoft.com/office/drawing/2014/main" id="{99753865-B90F-3F9E-750C-B2E08BA5B3C5}"/>
              </a:ext>
            </a:extLst>
          </p:cNvPr>
          <p:cNvSpPr>
            <a:spLocks noGrp="1"/>
          </p:cNvSpPr>
          <p:nvPr>
            <p:custDataLst>
              <p:tags r:id="rId79"/>
            </p:custDataLst>
          </p:nvPr>
        </p:nvSpPr>
        <p:spPr bwMode="gray">
          <a:xfrm>
            <a:off x="7535863" y="29146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AA343E-A38A-43D1-B558-0D6451A4B9EA}" type="datetime'''''''1''''''''''''''.''''''''''''''3'''''''''''''''''">
              <a:rPr lang="ja-JP" altLang="en-US" sz="1000" smtClean="0">
                <a:effectLst/>
                <a:sym typeface="+mn-lt"/>
              </a:rPr>
              <a:pPr marL="0" lvl="0" indent="0" algn="ctr">
                <a:spcBef>
                  <a:spcPct val="0"/>
                </a:spcBef>
                <a:buNone/>
              </a:pPr>
              <a:t>1.3</a:t>
            </a:fld>
            <a:endParaRPr kumimoji="1" lang="ja-JP" altLang="en-US" sz="1000" dirty="0">
              <a:sym typeface="+mn-lt"/>
            </a:endParaRPr>
          </a:p>
        </p:txBody>
      </p:sp>
      <p:sp>
        <p:nvSpPr>
          <p:cNvPr id="754" name="テキスト プレースホルダ 9">
            <a:extLst>
              <a:ext uri="{FF2B5EF4-FFF2-40B4-BE49-F238E27FC236}">
                <a16:creationId xmlns:a16="http://schemas.microsoft.com/office/drawing/2014/main" id="{53A54913-EBF0-3581-93D3-4ACBAE26AA04}"/>
              </a:ext>
            </a:extLst>
          </p:cNvPr>
          <p:cNvSpPr>
            <a:spLocks noGrp="1"/>
          </p:cNvSpPr>
          <p:nvPr>
            <p:custDataLst>
              <p:tags r:id="rId80"/>
            </p:custDataLst>
          </p:nvPr>
        </p:nvSpPr>
        <p:spPr bwMode="gray">
          <a:xfrm>
            <a:off x="7500938" y="32416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D3F3D3-58DD-42D6-9E4F-8A7788A2C9EE}" type="datetime'''''''''''17''''''''''''''''''.''''''''4'''''''''''">
              <a:rPr lang="ja-JP" altLang="en-US" sz="1000" smtClean="0">
                <a:effectLst/>
                <a:sym typeface="+mn-lt"/>
              </a:rPr>
              <a:pPr marL="0" lvl="0" indent="0" algn="ctr">
                <a:spcBef>
                  <a:spcPct val="0"/>
                </a:spcBef>
                <a:buNone/>
              </a:pPr>
              <a:t>17.4</a:t>
            </a:fld>
            <a:endParaRPr kumimoji="1" lang="ja-JP" altLang="en-US" sz="1000" dirty="0">
              <a:sym typeface="+mn-lt"/>
            </a:endParaRPr>
          </a:p>
        </p:txBody>
      </p:sp>
      <p:sp>
        <p:nvSpPr>
          <p:cNvPr id="449" name="Text Placeholder 12">
            <a:extLst>
              <a:ext uri="{FF2B5EF4-FFF2-40B4-BE49-F238E27FC236}">
                <a16:creationId xmlns:a16="http://schemas.microsoft.com/office/drawing/2014/main" id="{9E4BBFCA-CB07-6A60-E88B-27C33CEBBFAB}"/>
              </a:ext>
            </a:extLst>
          </p:cNvPr>
          <p:cNvSpPr>
            <a:spLocks noGrp="1"/>
          </p:cNvSpPr>
          <p:nvPr>
            <p:custDataLst>
              <p:tags r:id="rId81"/>
            </p:custDataLst>
          </p:nvPr>
        </p:nvSpPr>
        <p:spPr bwMode="auto">
          <a:xfrm>
            <a:off x="75644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F19D42F9-FD39-4EFA-A4ED-04A2DCCDB4AD}" type="datetime'''''''''''23'''''''''''''''''''''''''''''''''''">
              <a:rPr kumimoji="0" lang="ja-JP" altLang="en-US" sz="1000" b="0" smtClean="0">
                <a:solidFill>
                  <a:srgbClr val="000000"/>
                </a:solidFill>
              </a:rPr>
              <a:pPr/>
              <a:t>23</a:t>
            </a:fld>
            <a:endParaRPr kumimoji="0" lang="ja-JP" altLang="en-US" sz="1000" b="0" i="0" strike="noStrike" kern="1200" cap="none" spc="0" normalizeH="0" baseline="0" noProof="0" dirty="0">
              <a:ln>
                <a:noFill/>
              </a:ln>
              <a:solidFill>
                <a:srgbClr val="000000"/>
              </a:solidFill>
              <a:effectLst/>
              <a:uLnTx/>
              <a:uFillTx/>
              <a:sym typeface="+mn-lt"/>
            </a:endParaRPr>
          </a:p>
        </p:txBody>
      </p:sp>
      <p:sp useBgFill="1">
        <p:nvSpPr>
          <p:cNvPr id="763" name="テキスト プレースホルダ 9">
            <a:extLst>
              <a:ext uri="{FF2B5EF4-FFF2-40B4-BE49-F238E27FC236}">
                <a16:creationId xmlns:a16="http://schemas.microsoft.com/office/drawing/2014/main" id="{59D855E3-89A3-5B77-D9AA-7C3CF92A9B0E}"/>
              </a:ext>
            </a:extLst>
          </p:cNvPr>
          <p:cNvSpPr>
            <a:spLocks noGrp="1"/>
          </p:cNvSpPr>
          <p:nvPr>
            <p:custDataLst>
              <p:tags r:id="rId82"/>
            </p:custDataLst>
          </p:nvPr>
        </p:nvSpPr>
        <p:spPr bwMode="gray">
          <a:xfrm>
            <a:off x="7832725" y="294640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8F9D330-AC3C-4F8E-AA3F-0032B4A35ED7}" type="datetime'''1''.''''2'''''''''''">
              <a:rPr lang="ja-JP" altLang="en-US" sz="1000" smtClean="0">
                <a:effectLst/>
                <a:sym typeface="+mn-lt"/>
              </a:rPr>
              <a:pPr/>
              <a:t>1.2</a:t>
            </a:fld>
            <a:endParaRPr kumimoji="1" lang="ja-JP" altLang="en-US" sz="1000" dirty="0">
              <a:sym typeface="+mn-lt"/>
            </a:endParaRPr>
          </a:p>
        </p:txBody>
      </p:sp>
      <p:sp>
        <p:nvSpPr>
          <p:cNvPr id="755" name="テキスト プレースホルダ 9">
            <a:extLst>
              <a:ext uri="{FF2B5EF4-FFF2-40B4-BE49-F238E27FC236}">
                <a16:creationId xmlns:a16="http://schemas.microsoft.com/office/drawing/2014/main" id="{C0DA7C6E-F90E-4D94-D44E-BDA2E807D9E3}"/>
              </a:ext>
            </a:extLst>
          </p:cNvPr>
          <p:cNvSpPr>
            <a:spLocks noGrp="1"/>
          </p:cNvSpPr>
          <p:nvPr>
            <p:custDataLst>
              <p:tags r:id="rId83"/>
            </p:custDataLst>
          </p:nvPr>
        </p:nvSpPr>
        <p:spPr bwMode="gray">
          <a:xfrm>
            <a:off x="7797800" y="3236913"/>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7D5373-084B-4F73-8424-6BB22C76CF0F}" type="datetime'17''''''''''''''''''''''''''''''.''''''''''''''''''6'">
              <a:rPr lang="ja-JP" altLang="en-US" sz="1000" smtClean="0">
                <a:effectLst/>
                <a:sym typeface="+mn-lt"/>
              </a:rPr>
              <a:pPr marL="0" lvl="0" indent="0" algn="ctr">
                <a:spcBef>
                  <a:spcPct val="0"/>
                </a:spcBef>
                <a:buNone/>
              </a:pPr>
              <a:t>17.6</a:t>
            </a:fld>
            <a:endParaRPr kumimoji="1" lang="ja-JP" altLang="en-US" sz="1000" dirty="0">
              <a:sym typeface="+mn-lt"/>
            </a:endParaRPr>
          </a:p>
        </p:txBody>
      </p:sp>
      <p:sp>
        <p:nvSpPr>
          <p:cNvPr id="37" name="Text Placeholder 12">
            <a:extLst>
              <a:ext uri="{FF2B5EF4-FFF2-40B4-BE49-F238E27FC236}">
                <a16:creationId xmlns:a16="http://schemas.microsoft.com/office/drawing/2014/main" id="{0D5838BB-1666-1127-14DF-99BB377399EF}"/>
              </a:ext>
            </a:extLst>
          </p:cNvPr>
          <p:cNvSpPr>
            <a:spLocks noGrp="1"/>
          </p:cNvSpPr>
          <p:nvPr>
            <p:custDataLst>
              <p:tags r:id="rId84"/>
            </p:custDataLst>
          </p:nvPr>
        </p:nvSpPr>
        <p:spPr bwMode="auto">
          <a:xfrm>
            <a:off x="7861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6302724-D793-4237-A66C-0AECE0D05F71}" type="datetime'''''''''''2''''''''''''''''''''''''''''''''''4'''''''">
              <a:rPr kumimoji="0" lang="ja-JP" altLang="en-US" sz="1000" b="0" smtClean="0">
                <a:solidFill>
                  <a:srgbClr val="000000"/>
                </a:solidFill>
              </a:rPr>
              <a:pPr/>
              <a:t>24</a:t>
            </a:fld>
            <a:endParaRPr kumimoji="0" lang="ja-JP" altLang="en-US" sz="1000" b="0" i="0" strike="noStrike" kern="1200" cap="none" spc="0" normalizeH="0" baseline="0" noProof="0" dirty="0">
              <a:ln>
                <a:noFill/>
              </a:ln>
              <a:solidFill>
                <a:srgbClr val="000000"/>
              </a:solidFill>
              <a:effectLst/>
              <a:uLnTx/>
              <a:uFillTx/>
              <a:sym typeface="+mn-lt"/>
            </a:endParaRPr>
          </a:p>
        </p:txBody>
      </p:sp>
      <p:sp useBgFill="1">
        <p:nvSpPr>
          <p:cNvPr id="764" name="テキスト プレースホルダ 9">
            <a:extLst>
              <a:ext uri="{FF2B5EF4-FFF2-40B4-BE49-F238E27FC236}">
                <a16:creationId xmlns:a16="http://schemas.microsoft.com/office/drawing/2014/main" id="{7C3C90A8-4889-6EE6-BD1D-4D441BD51CC3}"/>
              </a:ext>
            </a:extLst>
          </p:cNvPr>
          <p:cNvSpPr>
            <a:spLocks noGrp="1"/>
          </p:cNvSpPr>
          <p:nvPr>
            <p:custDataLst>
              <p:tags r:id="rId85"/>
            </p:custDataLst>
          </p:nvPr>
        </p:nvSpPr>
        <p:spPr bwMode="gray">
          <a:xfrm>
            <a:off x="8129588" y="29702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C35E0C3-D4A9-49D4-AF21-997D3EB90688}" type="datetime'''''''''''''''''''''''''1''''.''''''''''''''''''''''2'''''">
              <a:rPr lang="ja-JP" altLang="en-US" sz="1000" smtClean="0">
                <a:effectLst/>
                <a:sym typeface="+mn-lt"/>
              </a:rPr>
              <a:pPr/>
              <a:t>1.2</a:t>
            </a:fld>
            <a:endParaRPr kumimoji="1" lang="ja-JP" altLang="en-US" sz="1000" dirty="0">
              <a:sym typeface="+mn-lt"/>
            </a:endParaRPr>
          </a:p>
        </p:txBody>
      </p:sp>
      <p:sp>
        <p:nvSpPr>
          <p:cNvPr id="745" name="テキスト プレースホルダ 9">
            <a:extLst>
              <a:ext uri="{FF2B5EF4-FFF2-40B4-BE49-F238E27FC236}">
                <a16:creationId xmlns:a16="http://schemas.microsoft.com/office/drawing/2014/main" id="{38D9CB2C-AF83-E93E-468E-05D64FA9A3CB}"/>
              </a:ext>
            </a:extLst>
          </p:cNvPr>
          <p:cNvSpPr>
            <a:spLocks noGrp="1"/>
          </p:cNvSpPr>
          <p:nvPr>
            <p:custDataLst>
              <p:tags r:id="rId86"/>
            </p:custDataLst>
          </p:nvPr>
        </p:nvSpPr>
        <p:spPr bwMode="gray">
          <a:xfrm>
            <a:off x="4829175" y="328930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1B97D8F-7325-4624-9AE1-93F979B9E3BF}" type="datetime'''''''''''''''''''''1''''5''.''''''''''''4'''''''">
              <a:rPr lang="ja-JP" altLang="en-US" sz="1000" smtClean="0">
                <a:effectLst/>
                <a:sym typeface="+mn-lt"/>
              </a:rPr>
              <a:pPr marL="0" lvl="0" indent="0" algn="ctr">
                <a:spcBef>
                  <a:spcPct val="0"/>
                </a:spcBef>
                <a:buNone/>
              </a:pPr>
              <a:t>15.4</a:t>
            </a:fld>
            <a:endParaRPr kumimoji="1" lang="ja-JP" altLang="en-US" sz="1000" dirty="0">
              <a:sym typeface="+mn-lt"/>
            </a:endParaRPr>
          </a:p>
        </p:txBody>
      </p:sp>
      <p:sp>
        <p:nvSpPr>
          <p:cNvPr id="41" name="Text Placeholder 12">
            <a:extLst>
              <a:ext uri="{FF2B5EF4-FFF2-40B4-BE49-F238E27FC236}">
                <a16:creationId xmlns:a16="http://schemas.microsoft.com/office/drawing/2014/main" id="{8B7E58A2-D569-769C-232C-75178A70DF80}"/>
              </a:ext>
            </a:extLst>
          </p:cNvPr>
          <p:cNvSpPr>
            <a:spLocks noGrp="1"/>
          </p:cNvSpPr>
          <p:nvPr>
            <p:custDataLst>
              <p:tags r:id="rId87"/>
            </p:custDataLst>
          </p:nvPr>
        </p:nvSpPr>
        <p:spPr bwMode="auto">
          <a:xfrm>
            <a:off x="81581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CA345420-2173-424E-A848-118C0F461477}" type="datetime'''''''''''''''''2''''5'''''">
              <a:rPr kumimoji="0" lang="ja-JP" altLang="en-US" sz="1000" b="0" smtClean="0">
                <a:solidFill>
                  <a:srgbClr val="000000"/>
                </a:solidFill>
              </a:rPr>
              <a:pPr/>
              <a:t>25</a:t>
            </a:fld>
            <a:endParaRPr kumimoji="0" lang="ja-JP" altLang="en-US" sz="1000" b="0" i="0" strike="noStrike" kern="1200" cap="none" spc="0" normalizeH="0" baseline="0" noProof="0" dirty="0">
              <a:ln>
                <a:noFill/>
              </a:ln>
              <a:solidFill>
                <a:srgbClr val="000000"/>
              </a:solidFill>
              <a:effectLst/>
              <a:uLnTx/>
              <a:uFillTx/>
              <a:sym typeface="+mn-lt"/>
            </a:endParaRPr>
          </a:p>
        </p:txBody>
      </p:sp>
      <p:sp useBgFill="1">
        <p:nvSpPr>
          <p:cNvPr id="177" name="テキスト プレースホルダ 9">
            <a:extLst>
              <a:ext uri="{FF2B5EF4-FFF2-40B4-BE49-F238E27FC236}">
                <a16:creationId xmlns:a16="http://schemas.microsoft.com/office/drawing/2014/main" id="{9F69B02E-F83E-8B93-6213-A80F7087D8D5}"/>
              </a:ext>
            </a:extLst>
          </p:cNvPr>
          <p:cNvSpPr>
            <a:spLocks noGrp="1"/>
          </p:cNvSpPr>
          <p:nvPr>
            <p:custDataLst>
              <p:tags r:id="rId88"/>
            </p:custDataLst>
          </p:nvPr>
        </p:nvSpPr>
        <p:spPr bwMode="gray">
          <a:xfrm>
            <a:off x="8426450" y="30718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36F670-2B1D-4B82-A3C5-3CCBF999EAED}" type="datetime'''''1''''''''.''''''''''0'''''''''''''''''''''''''''''''''">
              <a:rPr lang="ja-JP" altLang="en-US" sz="1000" smtClean="0">
                <a:effectLst/>
              </a:rPr>
              <a:pPr/>
              <a:t>1.0</a:t>
            </a:fld>
            <a:endParaRPr kumimoji="1" lang="ja-JP" altLang="en-US" sz="1000" dirty="0">
              <a:sym typeface="+mn-lt"/>
            </a:endParaRPr>
          </a:p>
        </p:txBody>
      </p:sp>
      <p:sp>
        <p:nvSpPr>
          <p:cNvPr id="11" name="Text Placeholder 12">
            <a:extLst>
              <a:ext uri="{FF2B5EF4-FFF2-40B4-BE49-F238E27FC236}">
                <a16:creationId xmlns:a16="http://schemas.microsoft.com/office/drawing/2014/main" id="{23D8EC4D-BE4E-6299-E431-769972EBF3AF}"/>
              </a:ext>
            </a:extLst>
          </p:cNvPr>
          <p:cNvSpPr>
            <a:spLocks noGrp="1"/>
          </p:cNvSpPr>
          <p:nvPr>
            <p:custDataLst>
              <p:tags r:id="rId89"/>
            </p:custDataLst>
          </p:nvPr>
        </p:nvSpPr>
        <p:spPr bwMode="auto">
          <a:xfrm>
            <a:off x="9420225" y="2251075"/>
            <a:ext cx="15716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32" name="Text Placeholder 12">
            <a:extLst>
              <a:ext uri="{FF2B5EF4-FFF2-40B4-BE49-F238E27FC236}">
                <a16:creationId xmlns:a16="http://schemas.microsoft.com/office/drawing/2014/main" id="{99E286A6-8131-6541-0A0D-5C1DB7C45C5E}"/>
              </a:ext>
            </a:extLst>
          </p:cNvPr>
          <p:cNvSpPr>
            <a:spLocks noGrp="1"/>
          </p:cNvSpPr>
          <p:nvPr>
            <p:custDataLst>
              <p:tags r:id="rId90"/>
            </p:custDataLst>
          </p:nvPr>
        </p:nvSpPr>
        <p:spPr bwMode="auto">
          <a:xfrm>
            <a:off x="84550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754E67-1C3B-46D2-AEC3-B927FC1F9734}" type="datetime'''''''''''''''''''''''''''''''''''''3''''''''''''''''0'''''''">
              <a:rPr kumimoji="0"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178" name="テキスト プレースホルダ 9">
            <a:extLst>
              <a:ext uri="{FF2B5EF4-FFF2-40B4-BE49-F238E27FC236}">
                <a16:creationId xmlns:a16="http://schemas.microsoft.com/office/drawing/2014/main" id="{5BF86740-A0D6-A38F-8DBD-7E901DA7A252}"/>
              </a:ext>
            </a:extLst>
          </p:cNvPr>
          <p:cNvSpPr>
            <a:spLocks noGrp="1"/>
          </p:cNvSpPr>
          <p:nvPr>
            <p:custDataLst>
              <p:tags r:id="rId91"/>
            </p:custDataLst>
          </p:nvPr>
        </p:nvSpPr>
        <p:spPr bwMode="gray">
          <a:xfrm>
            <a:off x="8723313" y="3206750"/>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12DF66-6EE2-4ADA-B46E-18D3A2EF8A8B}" type="datetime'''''''''''''''''0''''''.''''''''8'''''''''''''''''''''''''''''">
              <a:rPr lang="ja-JP" altLang="en-US" sz="1000" smtClean="0">
                <a:effectLst/>
              </a:rPr>
              <a:pPr/>
              <a:t>0.8</a:t>
            </a:fld>
            <a:endParaRPr kumimoji="1" lang="ja-JP" altLang="en-US" sz="1000" dirty="0">
              <a:sym typeface="+mn-lt"/>
            </a:endParaRPr>
          </a:p>
        </p:txBody>
      </p:sp>
      <p:sp useBgFill="1">
        <p:nvSpPr>
          <p:cNvPr id="158" name="テキスト プレースホルダ 9">
            <a:extLst>
              <a:ext uri="{FF2B5EF4-FFF2-40B4-BE49-F238E27FC236}">
                <a16:creationId xmlns:a16="http://schemas.microsoft.com/office/drawing/2014/main" id="{C308B2C7-563C-A415-D6A4-807F80FD5F32}"/>
              </a:ext>
            </a:extLst>
          </p:cNvPr>
          <p:cNvSpPr>
            <a:spLocks noGrp="1"/>
          </p:cNvSpPr>
          <p:nvPr>
            <p:custDataLst>
              <p:tags r:id="rId92"/>
            </p:custDataLst>
          </p:nvPr>
        </p:nvSpPr>
        <p:spPr bwMode="gray">
          <a:xfrm>
            <a:off x="706438" y="2728913"/>
            <a:ext cx="209550" cy="152400"/>
          </a:xfrm>
          <a:prstGeom prst="rect">
            <a:avLst/>
          </a:prstGeom>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8DBACD-FFBF-4CC8-BEC0-1F6E08E9D70F}" type="datetime'''''''''''''''''''''''''1''.''''''''''6'''''">
              <a:rPr lang="ja-JP" altLang="en-US" sz="1000" smtClean="0">
                <a:effectLst/>
              </a:rPr>
              <a:pPr/>
              <a:t>1.6</a:t>
            </a:fld>
            <a:endParaRPr kumimoji="1" lang="ja-JP" altLang="en-US" sz="1000" dirty="0">
              <a:sym typeface="+mn-lt"/>
            </a:endParaRPr>
          </a:p>
        </p:txBody>
      </p:sp>
      <p:sp>
        <p:nvSpPr>
          <p:cNvPr id="26" name="Text Placeholder 12">
            <a:extLst>
              <a:ext uri="{FF2B5EF4-FFF2-40B4-BE49-F238E27FC236}">
                <a16:creationId xmlns:a16="http://schemas.microsoft.com/office/drawing/2014/main" id="{FAD08504-914F-98D4-95D0-4802A2FDDA61}"/>
              </a:ext>
            </a:extLst>
          </p:cNvPr>
          <p:cNvSpPr>
            <a:spLocks noGrp="1"/>
          </p:cNvSpPr>
          <p:nvPr>
            <p:custDataLst>
              <p:tags r:id="rId93"/>
            </p:custDataLst>
          </p:nvPr>
        </p:nvSpPr>
        <p:spPr bwMode="auto">
          <a:xfrm>
            <a:off x="87518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CDEE21-36C6-4D9A-B1CB-1318A6D2ACA8}" type="datetime'4''''''''''''''''''''''''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sym typeface="+mn-lt"/>
            </a:endParaRPr>
          </a:p>
        </p:txBody>
      </p:sp>
      <p:sp useBgFill="1">
        <p:nvSpPr>
          <p:cNvPr id="33" name="テキスト プレースホルダ 9">
            <a:extLst>
              <a:ext uri="{FF2B5EF4-FFF2-40B4-BE49-F238E27FC236}">
                <a16:creationId xmlns:a16="http://schemas.microsoft.com/office/drawing/2014/main" id="{03238628-A1FD-AFE7-9011-691CA3B040D6}"/>
              </a:ext>
            </a:extLst>
          </p:cNvPr>
          <p:cNvSpPr>
            <a:spLocks noGrp="1"/>
          </p:cNvSpPr>
          <p:nvPr>
            <p:custDataLst>
              <p:tags r:id="rId94"/>
            </p:custDataLst>
          </p:nvPr>
        </p:nvSpPr>
        <p:spPr bwMode="gray">
          <a:xfrm>
            <a:off x="9020175" y="3341688"/>
            <a:ext cx="209550" cy="152400"/>
          </a:xfrm>
          <a:prstGeom prst="rect">
            <a:avLst/>
          </a:prstGeom>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24C6CD8-0869-4523-8F03-8ADF6863CD9A}" type="datetime'''''''''''''''''''''''''''''''''''0.''''5'''''''''''''''''''''">
              <a:rPr lang="ja-JP" altLang="en-US" sz="1000" smtClean="0">
                <a:effectLst/>
              </a:rPr>
              <a:pPr/>
              <a:t>0.5</a:t>
            </a:fld>
            <a:endParaRPr kumimoji="1" lang="ja-JP" altLang="en-US" sz="1000" b="0" i="0" strike="noStrike" kern="1200" cap="none" spc="0" normalizeH="0" baseline="0" noProof="0" dirty="0">
              <a:ln>
                <a:noFill/>
              </a:ln>
              <a:effectLst/>
              <a:uLnTx/>
              <a:uFillTx/>
              <a:cs typeface="+mn-cs"/>
              <a:sym typeface="+mn-lt"/>
            </a:endParaRPr>
          </a:p>
        </p:txBody>
      </p:sp>
      <p:sp>
        <p:nvSpPr>
          <p:cNvPr id="730" name="テキスト プレースホルダ 9">
            <a:extLst>
              <a:ext uri="{FF2B5EF4-FFF2-40B4-BE49-F238E27FC236}">
                <a16:creationId xmlns:a16="http://schemas.microsoft.com/office/drawing/2014/main" id="{C1562379-5535-4E54-09AA-186462E33D33}"/>
              </a:ext>
            </a:extLst>
          </p:cNvPr>
          <p:cNvSpPr>
            <a:spLocks noGrp="1"/>
          </p:cNvSpPr>
          <p:nvPr>
            <p:custDataLst>
              <p:tags r:id="rId95"/>
            </p:custDataLst>
          </p:nvPr>
        </p:nvSpPr>
        <p:spPr bwMode="gray">
          <a:xfrm>
            <a:off x="671513" y="3359150"/>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9D878D-8561-44E8-A012-E775621705A0}" type="datetime'1''''''''''''2.''''''''''''''''''''5'''''">
              <a:rPr lang="ja-JP" altLang="en-US" sz="1000" smtClean="0">
                <a:effectLst/>
                <a:sym typeface="+mn-lt"/>
              </a:rPr>
              <a:pPr marL="0" lvl="0" indent="0" algn="ctr">
                <a:spcBef>
                  <a:spcPct val="0"/>
                </a:spcBef>
                <a:buNone/>
              </a:pPr>
              <a:t>12.5</a:t>
            </a:fld>
            <a:endParaRPr kumimoji="1" lang="ja-JP" altLang="en-US" sz="1000" dirty="0">
              <a:sym typeface="+mn-lt"/>
            </a:endParaRPr>
          </a:p>
        </p:txBody>
      </p:sp>
      <p:sp>
        <p:nvSpPr>
          <p:cNvPr id="20" name="Text Placeholder 12">
            <a:extLst>
              <a:ext uri="{FF2B5EF4-FFF2-40B4-BE49-F238E27FC236}">
                <a16:creationId xmlns:a16="http://schemas.microsoft.com/office/drawing/2014/main" id="{5A85517D-D3AF-E9C5-8E4D-09BFF23D943B}"/>
              </a:ext>
            </a:extLst>
          </p:cNvPr>
          <p:cNvSpPr>
            <a:spLocks noGrp="1"/>
          </p:cNvSpPr>
          <p:nvPr>
            <p:custDataLst>
              <p:tags r:id="rId96"/>
            </p:custDataLst>
          </p:nvPr>
        </p:nvSpPr>
        <p:spPr bwMode="auto">
          <a:xfrm>
            <a:off x="90487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9B7E0B6-CDED-4006-BBD3-CBA1B27C1185}" type="datetime'''''''''''''''''''''''5''''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6" name="Text Placeholder 12">
            <a:extLst>
              <a:ext uri="{FF2B5EF4-FFF2-40B4-BE49-F238E27FC236}">
                <a16:creationId xmlns:a16="http://schemas.microsoft.com/office/drawing/2014/main" id="{321857C0-B0BA-08F5-7106-75E34D34E0C8}"/>
              </a:ext>
            </a:extLst>
          </p:cNvPr>
          <p:cNvSpPr>
            <a:spLocks noGrp="1"/>
          </p:cNvSpPr>
          <p:nvPr>
            <p:custDataLst>
              <p:tags r:id="rId97"/>
            </p:custDataLst>
          </p:nvPr>
        </p:nvSpPr>
        <p:spPr bwMode="auto">
          <a:xfrm>
            <a:off x="69707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1BDD25-B6B0-49B9-BB7C-D405F07494DA}" type="datetime'2''''''''''''''''''''''''''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sym typeface="+mn-lt"/>
            </a:endParaRPr>
          </a:p>
        </p:txBody>
      </p:sp>
      <p:cxnSp>
        <p:nvCxnSpPr>
          <p:cNvPr id="293" name="Straight Connector 96">
            <a:extLst>
              <a:ext uri="{FF2B5EF4-FFF2-40B4-BE49-F238E27FC236}">
                <a16:creationId xmlns:a16="http://schemas.microsoft.com/office/drawing/2014/main" id="{881BD9D6-4351-5B5E-3F85-59BFC094BE40}"/>
              </a:ext>
            </a:extLst>
          </p:cNvPr>
          <p:cNvCxnSpPr/>
          <p:nvPr>
            <p:custDataLst>
              <p:tags r:id="rId98"/>
            </p:custDataLst>
          </p:nvPr>
        </p:nvCxnSpPr>
        <p:spPr bwMode="auto">
          <a:xfrm>
            <a:off x="1470025" y="48402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205">
            <a:extLst>
              <a:ext uri="{FF2B5EF4-FFF2-40B4-BE49-F238E27FC236}">
                <a16:creationId xmlns:a16="http://schemas.microsoft.com/office/drawing/2014/main" id="{33086278-0FC3-F7E2-932E-8842001B3B19}"/>
              </a:ext>
            </a:extLst>
          </p:cNvPr>
          <p:cNvCxnSpPr/>
          <p:nvPr>
            <p:custDataLst>
              <p:tags r:id="rId99"/>
            </p:custDataLst>
          </p:nvPr>
        </p:nvCxnSpPr>
        <p:spPr bwMode="auto">
          <a:xfrm>
            <a:off x="26622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4" name="Straight Connector 290">
            <a:extLst>
              <a:ext uri="{FF2B5EF4-FFF2-40B4-BE49-F238E27FC236}">
                <a16:creationId xmlns:a16="http://schemas.microsoft.com/office/drawing/2014/main" id="{85C77374-E78B-5A88-2D79-45C8A7438E14}"/>
              </a:ext>
            </a:extLst>
          </p:cNvPr>
          <p:cNvCxnSpPr/>
          <p:nvPr>
            <p:custDataLst>
              <p:tags r:id="rId100"/>
            </p:custDataLst>
          </p:nvPr>
        </p:nvCxnSpPr>
        <p:spPr bwMode="auto">
          <a:xfrm>
            <a:off x="8324850" y="4886326"/>
            <a:ext cx="111125" cy="158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1" name="Straight Connector 289">
            <a:extLst>
              <a:ext uri="{FF2B5EF4-FFF2-40B4-BE49-F238E27FC236}">
                <a16:creationId xmlns:a16="http://schemas.microsoft.com/office/drawing/2014/main" id="{E8C18B58-436B-47E7-66EC-B7E6E2F2F678}"/>
              </a:ext>
            </a:extLst>
          </p:cNvPr>
          <p:cNvCxnSpPr/>
          <p:nvPr>
            <p:custDataLst>
              <p:tags r:id="rId101"/>
            </p:custDataLst>
          </p:nvPr>
        </p:nvCxnSpPr>
        <p:spPr bwMode="auto">
          <a:xfrm>
            <a:off x="83248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3" name="Straight Connector 288">
            <a:extLst>
              <a:ext uri="{FF2B5EF4-FFF2-40B4-BE49-F238E27FC236}">
                <a16:creationId xmlns:a16="http://schemas.microsoft.com/office/drawing/2014/main" id="{F24A3C8E-E3F5-98E4-5A36-200AE01347E9}"/>
              </a:ext>
            </a:extLst>
          </p:cNvPr>
          <p:cNvCxnSpPr/>
          <p:nvPr>
            <p:custDataLst>
              <p:tags r:id="rId102"/>
            </p:custDataLst>
          </p:nvPr>
        </p:nvCxnSpPr>
        <p:spPr bwMode="auto">
          <a:xfrm>
            <a:off x="8026400" y="5783264"/>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203">
            <a:extLst>
              <a:ext uri="{FF2B5EF4-FFF2-40B4-BE49-F238E27FC236}">
                <a16:creationId xmlns:a16="http://schemas.microsoft.com/office/drawing/2014/main" id="{E26E37C1-A915-90D5-B55E-8E4FCD91C95E}"/>
              </a:ext>
            </a:extLst>
          </p:cNvPr>
          <p:cNvCxnSpPr/>
          <p:nvPr>
            <p:custDataLst>
              <p:tags r:id="rId103"/>
            </p:custDataLst>
          </p:nvPr>
        </p:nvCxnSpPr>
        <p:spPr bwMode="auto">
          <a:xfrm>
            <a:off x="2363788" y="5673725"/>
            <a:ext cx="111125"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87">
            <a:extLst>
              <a:ext uri="{FF2B5EF4-FFF2-40B4-BE49-F238E27FC236}">
                <a16:creationId xmlns:a16="http://schemas.microsoft.com/office/drawing/2014/main" id="{824C0FAD-F5EC-DC5C-9FAC-065FA33CC602}"/>
              </a:ext>
            </a:extLst>
          </p:cNvPr>
          <p:cNvCxnSpPr>
            <a:cxnSpLocks/>
          </p:cNvCxnSpPr>
          <p:nvPr>
            <p:custDataLst>
              <p:tags r:id="rId104"/>
            </p:custDataLst>
          </p:nvPr>
        </p:nvCxnSpPr>
        <p:spPr bwMode="auto">
          <a:xfrm>
            <a:off x="8026400" y="48831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Straight Connector 286">
            <a:extLst>
              <a:ext uri="{FF2B5EF4-FFF2-40B4-BE49-F238E27FC236}">
                <a16:creationId xmlns:a16="http://schemas.microsoft.com/office/drawing/2014/main" id="{81EB75CB-35A1-7959-7D37-8961BA54C147}"/>
              </a:ext>
            </a:extLst>
          </p:cNvPr>
          <p:cNvCxnSpPr>
            <a:cxnSpLocks/>
          </p:cNvCxnSpPr>
          <p:nvPr>
            <p:custDataLst>
              <p:tags r:id="rId105"/>
            </p:custDataLst>
          </p:nvPr>
        </p:nvCxnSpPr>
        <p:spPr bwMode="auto">
          <a:xfrm>
            <a:off x="80264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3431C90D-E370-E9B7-1720-D08FC754B344}"/>
              </a:ext>
            </a:extLst>
          </p:cNvPr>
          <p:cNvCxnSpPr>
            <a:cxnSpLocks/>
          </p:cNvCxnSpPr>
          <p:nvPr>
            <p:custDataLst>
              <p:tags r:id="rId106"/>
            </p:custDataLst>
          </p:nvPr>
        </p:nvCxnSpPr>
        <p:spPr bwMode="auto">
          <a:xfrm>
            <a:off x="7727950" y="5778501"/>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8" name="Straight Connector 202">
            <a:extLst>
              <a:ext uri="{FF2B5EF4-FFF2-40B4-BE49-F238E27FC236}">
                <a16:creationId xmlns:a16="http://schemas.microsoft.com/office/drawing/2014/main" id="{113ADD88-B3D1-469D-11F6-5C0008F195BB}"/>
              </a:ext>
            </a:extLst>
          </p:cNvPr>
          <p:cNvCxnSpPr/>
          <p:nvPr>
            <p:custDataLst>
              <p:tags r:id="rId107"/>
            </p:custDataLst>
          </p:nvPr>
        </p:nvCxnSpPr>
        <p:spPr bwMode="auto">
          <a:xfrm>
            <a:off x="2363788" y="48434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8E99BC2F-87D3-B733-2087-27CF97D58FE8}"/>
              </a:ext>
            </a:extLst>
          </p:cNvPr>
          <p:cNvCxnSpPr>
            <a:cxnSpLocks/>
          </p:cNvCxnSpPr>
          <p:nvPr>
            <p:custDataLst>
              <p:tags r:id="rId108"/>
            </p:custDataLst>
          </p:nvPr>
        </p:nvCxnSpPr>
        <p:spPr bwMode="auto">
          <a:xfrm>
            <a:off x="7727950" y="48815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38ACF280-6F05-8670-E709-35C357ECB34C}"/>
              </a:ext>
            </a:extLst>
          </p:cNvPr>
          <p:cNvCxnSpPr>
            <a:cxnSpLocks/>
          </p:cNvCxnSpPr>
          <p:nvPr>
            <p:custDataLst>
              <p:tags r:id="rId109"/>
            </p:custDataLst>
          </p:nvPr>
        </p:nvCxnSpPr>
        <p:spPr bwMode="auto">
          <a:xfrm>
            <a:off x="77279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54E83827-2481-ABAE-3DEB-E2F1BFAC8E64}"/>
              </a:ext>
            </a:extLst>
          </p:cNvPr>
          <p:cNvCxnSpPr>
            <a:cxnSpLocks/>
          </p:cNvCxnSpPr>
          <p:nvPr>
            <p:custDataLst>
              <p:tags r:id="rId110"/>
            </p:custDataLst>
          </p:nvPr>
        </p:nvCxnSpPr>
        <p:spPr bwMode="auto">
          <a:xfrm>
            <a:off x="7431088" y="5773739"/>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3" name="Straight Connector 92">
            <a:extLst>
              <a:ext uri="{FF2B5EF4-FFF2-40B4-BE49-F238E27FC236}">
                <a16:creationId xmlns:a16="http://schemas.microsoft.com/office/drawing/2014/main" id="{6FED3B17-5D49-E6E0-AF02-8C7A6AD93A1C}"/>
              </a:ext>
            </a:extLst>
          </p:cNvPr>
          <p:cNvCxnSpPr/>
          <p:nvPr>
            <p:custDataLst>
              <p:tags r:id="rId111"/>
            </p:custDataLst>
          </p:nvPr>
        </p:nvCxnSpPr>
        <p:spPr bwMode="auto">
          <a:xfrm>
            <a:off x="11715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E270D964-5446-73F8-B173-7B745C4D121C}"/>
              </a:ext>
            </a:extLst>
          </p:cNvPr>
          <p:cNvCxnSpPr>
            <a:cxnSpLocks/>
          </p:cNvCxnSpPr>
          <p:nvPr>
            <p:custDataLst>
              <p:tags r:id="rId112"/>
            </p:custDataLst>
          </p:nvPr>
        </p:nvCxnSpPr>
        <p:spPr bwMode="auto">
          <a:xfrm>
            <a:off x="7431088" y="48783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4D9EA995-E8DF-A77F-F122-77D94BE0FAE7}"/>
              </a:ext>
            </a:extLst>
          </p:cNvPr>
          <p:cNvCxnSpPr>
            <a:cxnSpLocks/>
          </p:cNvCxnSpPr>
          <p:nvPr>
            <p:custDataLst>
              <p:tags r:id="rId113"/>
            </p:custDataLst>
          </p:nvPr>
        </p:nvCxnSpPr>
        <p:spPr bwMode="auto">
          <a:xfrm>
            <a:off x="74310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85">
            <a:extLst>
              <a:ext uri="{FF2B5EF4-FFF2-40B4-BE49-F238E27FC236}">
                <a16:creationId xmlns:a16="http://schemas.microsoft.com/office/drawing/2014/main" id="{70F57E7B-9A97-9350-0F73-EEA1CC3501A7}"/>
              </a:ext>
            </a:extLst>
          </p:cNvPr>
          <p:cNvCxnSpPr>
            <a:cxnSpLocks/>
          </p:cNvCxnSpPr>
          <p:nvPr>
            <p:custDataLst>
              <p:tags r:id="rId114"/>
            </p:custDataLst>
          </p:nvPr>
        </p:nvCxnSpPr>
        <p:spPr bwMode="auto">
          <a:xfrm>
            <a:off x="7132638" y="5768975"/>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93">
            <a:extLst>
              <a:ext uri="{FF2B5EF4-FFF2-40B4-BE49-F238E27FC236}">
                <a16:creationId xmlns:a16="http://schemas.microsoft.com/office/drawing/2014/main" id="{9ACB90AF-0D9B-DD97-8AC0-4AE97E8A9524}"/>
              </a:ext>
            </a:extLst>
          </p:cNvPr>
          <p:cNvCxnSpPr/>
          <p:nvPr>
            <p:custDataLst>
              <p:tags r:id="rId115"/>
            </p:custDataLst>
          </p:nvPr>
        </p:nvCxnSpPr>
        <p:spPr bwMode="auto">
          <a:xfrm>
            <a:off x="23637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84">
            <a:extLst>
              <a:ext uri="{FF2B5EF4-FFF2-40B4-BE49-F238E27FC236}">
                <a16:creationId xmlns:a16="http://schemas.microsoft.com/office/drawing/2014/main" id="{D7D811EA-19A2-4690-7812-11C64F4EF331}"/>
              </a:ext>
            </a:extLst>
          </p:cNvPr>
          <p:cNvCxnSpPr/>
          <p:nvPr>
            <p:custDataLst>
              <p:tags r:id="rId116"/>
            </p:custDataLst>
          </p:nvPr>
        </p:nvCxnSpPr>
        <p:spPr bwMode="auto">
          <a:xfrm>
            <a:off x="7132638" y="48752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83">
            <a:extLst>
              <a:ext uri="{FF2B5EF4-FFF2-40B4-BE49-F238E27FC236}">
                <a16:creationId xmlns:a16="http://schemas.microsoft.com/office/drawing/2014/main" id="{9F6335DD-79AD-5F9A-CD63-261CAB429495}"/>
              </a:ext>
            </a:extLst>
          </p:cNvPr>
          <p:cNvCxnSpPr/>
          <p:nvPr>
            <p:custDataLst>
              <p:tags r:id="rId117"/>
            </p:custDataLst>
          </p:nvPr>
        </p:nvCxnSpPr>
        <p:spPr bwMode="auto">
          <a:xfrm>
            <a:off x="71326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82">
            <a:extLst>
              <a:ext uri="{FF2B5EF4-FFF2-40B4-BE49-F238E27FC236}">
                <a16:creationId xmlns:a16="http://schemas.microsoft.com/office/drawing/2014/main" id="{62DE61DB-1A9D-3C81-0F55-55AE16280644}"/>
              </a:ext>
            </a:extLst>
          </p:cNvPr>
          <p:cNvCxnSpPr/>
          <p:nvPr>
            <p:custDataLst>
              <p:tags r:id="rId118"/>
            </p:custDataLst>
          </p:nvPr>
        </p:nvCxnSpPr>
        <p:spPr bwMode="auto">
          <a:xfrm>
            <a:off x="6834188" y="5764213"/>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192">
            <a:extLst>
              <a:ext uri="{FF2B5EF4-FFF2-40B4-BE49-F238E27FC236}">
                <a16:creationId xmlns:a16="http://schemas.microsoft.com/office/drawing/2014/main" id="{135C7401-9C3A-6E5D-D67B-82710DF310E2}"/>
              </a:ext>
            </a:extLst>
          </p:cNvPr>
          <p:cNvCxnSpPr/>
          <p:nvPr>
            <p:custDataLst>
              <p:tags r:id="rId119"/>
            </p:custDataLst>
          </p:nvPr>
        </p:nvCxnSpPr>
        <p:spPr bwMode="auto">
          <a:xfrm>
            <a:off x="2066925" y="5659437"/>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81">
            <a:extLst>
              <a:ext uri="{FF2B5EF4-FFF2-40B4-BE49-F238E27FC236}">
                <a16:creationId xmlns:a16="http://schemas.microsoft.com/office/drawing/2014/main" id="{C36B5E97-C8C9-4DAE-B469-64E6D04CA3B0}"/>
              </a:ext>
            </a:extLst>
          </p:cNvPr>
          <p:cNvCxnSpPr/>
          <p:nvPr>
            <p:custDataLst>
              <p:tags r:id="rId120"/>
            </p:custDataLst>
          </p:nvPr>
        </p:nvCxnSpPr>
        <p:spPr bwMode="auto">
          <a:xfrm>
            <a:off x="6834188" y="48736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6" name="Straight Connector 280">
            <a:extLst>
              <a:ext uri="{FF2B5EF4-FFF2-40B4-BE49-F238E27FC236}">
                <a16:creationId xmlns:a16="http://schemas.microsoft.com/office/drawing/2014/main" id="{8741142B-3619-AD2D-78CB-E661D2849866}"/>
              </a:ext>
            </a:extLst>
          </p:cNvPr>
          <p:cNvCxnSpPr/>
          <p:nvPr>
            <p:custDataLst>
              <p:tags r:id="rId121"/>
            </p:custDataLst>
          </p:nvPr>
        </p:nvCxnSpPr>
        <p:spPr bwMode="auto">
          <a:xfrm>
            <a:off x="68341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78">
            <a:extLst>
              <a:ext uri="{FF2B5EF4-FFF2-40B4-BE49-F238E27FC236}">
                <a16:creationId xmlns:a16="http://schemas.microsoft.com/office/drawing/2014/main" id="{5375B911-A8C8-80C4-8341-37EE0B0DC71E}"/>
              </a:ext>
            </a:extLst>
          </p:cNvPr>
          <p:cNvCxnSpPr/>
          <p:nvPr>
            <p:custDataLst>
              <p:tags r:id="rId122"/>
            </p:custDataLst>
          </p:nvPr>
        </p:nvCxnSpPr>
        <p:spPr bwMode="auto">
          <a:xfrm>
            <a:off x="6535738" y="48704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79">
            <a:extLst>
              <a:ext uri="{FF2B5EF4-FFF2-40B4-BE49-F238E27FC236}">
                <a16:creationId xmlns:a16="http://schemas.microsoft.com/office/drawing/2014/main" id="{E7236C17-9697-7E5A-2E6E-7B2695C424C0}"/>
              </a:ext>
            </a:extLst>
          </p:cNvPr>
          <p:cNvCxnSpPr/>
          <p:nvPr>
            <p:custDataLst>
              <p:tags r:id="rId123"/>
            </p:custDataLst>
          </p:nvPr>
        </p:nvCxnSpPr>
        <p:spPr bwMode="auto">
          <a:xfrm>
            <a:off x="6535738" y="57610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277">
            <a:extLst>
              <a:ext uri="{FF2B5EF4-FFF2-40B4-BE49-F238E27FC236}">
                <a16:creationId xmlns:a16="http://schemas.microsoft.com/office/drawing/2014/main" id="{FDAD0C4B-288F-0094-D93F-E3396D1ECEC1}"/>
              </a:ext>
            </a:extLst>
          </p:cNvPr>
          <p:cNvCxnSpPr/>
          <p:nvPr>
            <p:custDataLst>
              <p:tags r:id="rId124"/>
            </p:custDataLst>
          </p:nvPr>
        </p:nvCxnSpPr>
        <p:spPr bwMode="auto">
          <a:xfrm>
            <a:off x="65357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275">
            <a:extLst>
              <a:ext uri="{FF2B5EF4-FFF2-40B4-BE49-F238E27FC236}">
                <a16:creationId xmlns:a16="http://schemas.microsoft.com/office/drawing/2014/main" id="{06032B85-870C-0222-46EC-9EF709018DAF}"/>
              </a:ext>
            </a:extLst>
          </p:cNvPr>
          <p:cNvCxnSpPr/>
          <p:nvPr>
            <p:custDataLst>
              <p:tags r:id="rId125"/>
            </p:custDataLst>
          </p:nvPr>
        </p:nvCxnSpPr>
        <p:spPr bwMode="auto">
          <a:xfrm>
            <a:off x="6238875" y="57578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74">
            <a:extLst>
              <a:ext uri="{FF2B5EF4-FFF2-40B4-BE49-F238E27FC236}">
                <a16:creationId xmlns:a16="http://schemas.microsoft.com/office/drawing/2014/main" id="{0385EBF2-38D0-C519-9D40-2AFDD250E287}"/>
              </a:ext>
            </a:extLst>
          </p:cNvPr>
          <p:cNvCxnSpPr/>
          <p:nvPr>
            <p:custDataLst>
              <p:tags r:id="rId126"/>
            </p:custDataLst>
          </p:nvPr>
        </p:nvCxnSpPr>
        <p:spPr bwMode="auto">
          <a:xfrm>
            <a:off x="6238875" y="48688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127">
            <a:extLst>
              <a:ext uri="{FF2B5EF4-FFF2-40B4-BE49-F238E27FC236}">
                <a16:creationId xmlns:a16="http://schemas.microsoft.com/office/drawing/2014/main" id="{046592D8-D514-4D7F-CC7F-9CE39AB5277B}"/>
              </a:ext>
            </a:extLst>
          </p:cNvPr>
          <p:cNvCxnSpPr/>
          <p:nvPr>
            <p:custDataLst>
              <p:tags r:id="rId127"/>
            </p:custDataLst>
          </p:nvPr>
        </p:nvCxnSpPr>
        <p:spPr bwMode="auto">
          <a:xfrm>
            <a:off x="2066925" y="48418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273">
            <a:extLst>
              <a:ext uri="{FF2B5EF4-FFF2-40B4-BE49-F238E27FC236}">
                <a16:creationId xmlns:a16="http://schemas.microsoft.com/office/drawing/2014/main" id="{39748C46-ACFC-8754-DA45-826157C2188F}"/>
              </a:ext>
            </a:extLst>
          </p:cNvPr>
          <p:cNvCxnSpPr/>
          <p:nvPr>
            <p:custDataLst>
              <p:tags r:id="rId128"/>
            </p:custDataLst>
          </p:nvPr>
        </p:nvCxnSpPr>
        <p:spPr bwMode="auto">
          <a:xfrm>
            <a:off x="62388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Straight Connector 272">
            <a:extLst>
              <a:ext uri="{FF2B5EF4-FFF2-40B4-BE49-F238E27FC236}">
                <a16:creationId xmlns:a16="http://schemas.microsoft.com/office/drawing/2014/main" id="{D67D2216-0BED-0600-EB2B-F5629F7881BB}"/>
              </a:ext>
            </a:extLst>
          </p:cNvPr>
          <p:cNvCxnSpPr/>
          <p:nvPr>
            <p:custDataLst>
              <p:tags r:id="rId129"/>
            </p:custDataLst>
          </p:nvPr>
        </p:nvCxnSpPr>
        <p:spPr bwMode="auto">
          <a:xfrm>
            <a:off x="5940425" y="57562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Straight Connector 271">
            <a:extLst>
              <a:ext uri="{FF2B5EF4-FFF2-40B4-BE49-F238E27FC236}">
                <a16:creationId xmlns:a16="http://schemas.microsoft.com/office/drawing/2014/main" id="{81D509B9-0B33-80B4-929E-FFFA52A4E432}"/>
              </a:ext>
            </a:extLst>
          </p:cNvPr>
          <p:cNvCxnSpPr/>
          <p:nvPr>
            <p:custDataLst>
              <p:tags r:id="rId130"/>
            </p:custDataLst>
          </p:nvPr>
        </p:nvCxnSpPr>
        <p:spPr bwMode="auto">
          <a:xfrm>
            <a:off x="5940425" y="48656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80">
            <a:extLst>
              <a:ext uri="{FF2B5EF4-FFF2-40B4-BE49-F238E27FC236}">
                <a16:creationId xmlns:a16="http://schemas.microsoft.com/office/drawing/2014/main" id="{F422589F-CD6B-57F3-B801-A62CEC241207}"/>
              </a:ext>
            </a:extLst>
          </p:cNvPr>
          <p:cNvCxnSpPr/>
          <p:nvPr>
            <p:custDataLst>
              <p:tags r:id="rId131"/>
            </p:custDataLst>
          </p:nvPr>
        </p:nvCxnSpPr>
        <p:spPr bwMode="auto">
          <a:xfrm>
            <a:off x="8747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Straight Connector 270">
            <a:extLst>
              <a:ext uri="{FF2B5EF4-FFF2-40B4-BE49-F238E27FC236}">
                <a16:creationId xmlns:a16="http://schemas.microsoft.com/office/drawing/2014/main" id="{01060A42-2293-C0FD-433C-9C25DB10E9BA}"/>
              </a:ext>
            </a:extLst>
          </p:cNvPr>
          <p:cNvCxnSpPr/>
          <p:nvPr>
            <p:custDataLst>
              <p:tags r:id="rId132"/>
            </p:custDataLst>
          </p:nvPr>
        </p:nvCxnSpPr>
        <p:spPr bwMode="auto">
          <a:xfrm>
            <a:off x="59404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69">
            <a:extLst>
              <a:ext uri="{FF2B5EF4-FFF2-40B4-BE49-F238E27FC236}">
                <a16:creationId xmlns:a16="http://schemas.microsoft.com/office/drawing/2014/main" id="{02732678-C17A-BD18-3640-8E7F043AFB12}"/>
              </a:ext>
            </a:extLst>
          </p:cNvPr>
          <p:cNvCxnSpPr/>
          <p:nvPr>
            <p:custDataLst>
              <p:tags r:id="rId133"/>
            </p:custDataLst>
          </p:nvPr>
        </p:nvCxnSpPr>
        <p:spPr bwMode="auto">
          <a:xfrm>
            <a:off x="5641975" y="57546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268">
            <a:extLst>
              <a:ext uri="{FF2B5EF4-FFF2-40B4-BE49-F238E27FC236}">
                <a16:creationId xmlns:a16="http://schemas.microsoft.com/office/drawing/2014/main" id="{F00AEB47-EB34-B10E-89C4-407159299E45}"/>
              </a:ext>
            </a:extLst>
          </p:cNvPr>
          <p:cNvCxnSpPr/>
          <p:nvPr>
            <p:custDataLst>
              <p:tags r:id="rId134"/>
            </p:custDataLst>
          </p:nvPr>
        </p:nvCxnSpPr>
        <p:spPr bwMode="auto">
          <a:xfrm>
            <a:off x="5641975" y="48641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4" name="Straight Connector 101">
            <a:extLst>
              <a:ext uri="{FF2B5EF4-FFF2-40B4-BE49-F238E27FC236}">
                <a16:creationId xmlns:a16="http://schemas.microsoft.com/office/drawing/2014/main" id="{BD87742A-1FBC-3AB6-8E35-7EE340997A49}"/>
              </a:ext>
            </a:extLst>
          </p:cNvPr>
          <p:cNvCxnSpPr/>
          <p:nvPr>
            <p:custDataLst>
              <p:tags r:id="rId135"/>
            </p:custDataLst>
          </p:nvPr>
        </p:nvCxnSpPr>
        <p:spPr bwMode="auto">
          <a:xfrm>
            <a:off x="20669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267">
            <a:extLst>
              <a:ext uri="{FF2B5EF4-FFF2-40B4-BE49-F238E27FC236}">
                <a16:creationId xmlns:a16="http://schemas.microsoft.com/office/drawing/2014/main" id="{C517AF2C-1D62-A0D9-8321-75C2E2090287}"/>
              </a:ext>
            </a:extLst>
          </p:cNvPr>
          <p:cNvCxnSpPr/>
          <p:nvPr>
            <p:custDataLst>
              <p:tags r:id="rId136"/>
            </p:custDataLst>
          </p:nvPr>
        </p:nvCxnSpPr>
        <p:spPr bwMode="auto">
          <a:xfrm>
            <a:off x="56419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266">
            <a:extLst>
              <a:ext uri="{FF2B5EF4-FFF2-40B4-BE49-F238E27FC236}">
                <a16:creationId xmlns:a16="http://schemas.microsoft.com/office/drawing/2014/main" id="{6758EABE-DD62-F4EE-FDFD-82A8BB2529A6}"/>
              </a:ext>
            </a:extLst>
          </p:cNvPr>
          <p:cNvCxnSpPr/>
          <p:nvPr>
            <p:custDataLst>
              <p:tags r:id="rId137"/>
            </p:custDataLst>
          </p:nvPr>
        </p:nvCxnSpPr>
        <p:spPr bwMode="auto">
          <a:xfrm>
            <a:off x="5345113" y="57531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265">
            <a:extLst>
              <a:ext uri="{FF2B5EF4-FFF2-40B4-BE49-F238E27FC236}">
                <a16:creationId xmlns:a16="http://schemas.microsoft.com/office/drawing/2014/main" id="{DB8ECECC-9EA9-78F0-9CF5-72F57D89C21F}"/>
              </a:ext>
            </a:extLst>
          </p:cNvPr>
          <p:cNvCxnSpPr/>
          <p:nvPr>
            <p:custDataLst>
              <p:tags r:id="rId138"/>
            </p:custDataLst>
          </p:nvPr>
        </p:nvCxnSpPr>
        <p:spPr bwMode="auto">
          <a:xfrm>
            <a:off x="5345113" y="48609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2" name="Straight Connector 100">
            <a:extLst>
              <a:ext uri="{FF2B5EF4-FFF2-40B4-BE49-F238E27FC236}">
                <a16:creationId xmlns:a16="http://schemas.microsoft.com/office/drawing/2014/main" id="{6DE6487C-AFC6-0497-C702-0B5DF9935A58}"/>
              </a:ext>
            </a:extLst>
          </p:cNvPr>
          <p:cNvCxnSpPr/>
          <p:nvPr>
            <p:custDataLst>
              <p:tags r:id="rId139"/>
            </p:custDataLst>
          </p:nvPr>
        </p:nvCxnSpPr>
        <p:spPr bwMode="auto">
          <a:xfrm>
            <a:off x="1768475" y="5645150"/>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264">
            <a:extLst>
              <a:ext uri="{FF2B5EF4-FFF2-40B4-BE49-F238E27FC236}">
                <a16:creationId xmlns:a16="http://schemas.microsoft.com/office/drawing/2014/main" id="{F4E9442C-4939-A2E6-4CC7-F9FEA7D3948A}"/>
              </a:ext>
            </a:extLst>
          </p:cNvPr>
          <p:cNvCxnSpPr/>
          <p:nvPr>
            <p:custDataLst>
              <p:tags r:id="rId140"/>
            </p:custDataLst>
          </p:nvPr>
        </p:nvCxnSpPr>
        <p:spPr bwMode="auto">
          <a:xfrm>
            <a:off x="53451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263">
            <a:extLst>
              <a:ext uri="{FF2B5EF4-FFF2-40B4-BE49-F238E27FC236}">
                <a16:creationId xmlns:a16="http://schemas.microsoft.com/office/drawing/2014/main" id="{98CA6CA7-BD71-5EB2-4071-C76B2DC4FD92}"/>
              </a:ext>
            </a:extLst>
          </p:cNvPr>
          <p:cNvCxnSpPr/>
          <p:nvPr>
            <p:custDataLst>
              <p:tags r:id="rId141"/>
            </p:custDataLst>
          </p:nvPr>
        </p:nvCxnSpPr>
        <p:spPr bwMode="auto">
          <a:xfrm>
            <a:off x="5046663" y="57515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62">
            <a:extLst>
              <a:ext uri="{FF2B5EF4-FFF2-40B4-BE49-F238E27FC236}">
                <a16:creationId xmlns:a16="http://schemas.microsoft.com/office/drawing/2014/main" id="{0E322B53-DFFF-0759-4391-A4D9EFF08DC8}"/>
              </a:ext>
            </a:extLst>
          </p:cNvPr>
          <p:cNvCxnSpPr/>
          <p:nvPr>
            <p:custDataLst>
              <p:tags r:id="rId142"/>
            </p:custDataLst>
          </p:nvPr>
        </p:nvCxnSpPr>
        <p:spPr bwMode="auto">
          <a:xfrm>
            <a:off x="5046663" y="48593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99">
            <a:extLst>
              <a:ext uri="{FF2B5EF4-FFF2-40B4-BE49-F238E27FC236}">
                <a16:creationId xmlns:a16="http://schemas.microsoft.com/office/drawing/2014/main" id="{0C30CB8F-D6B2-78AE-F9F4-EB9A2FDDB2FA}"/>
              </a:ext>
            </a:extLst>
          </p:cNvPr>
          <p:cNvCxnSpPr/>
          <p:nvPr>
            <p:custDataLst>
              <p:tags r:id="rId143"/>
            </p:custDataLst>
          </p:nvPr>
        </p:nvCxnSpPr>
        <p:spPr bwMode="auto">
          <a:xfrm>
            <a:off x="1768475" y="48402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261">
            <a:extLst>
              <a:ext uri="{FF2B5EF4-FFF2-40B4-BE49-F238E27FC236}">
                <a16:creationId xmlns:a16="http://schemas.microsoft.com/office/drawing/2014/main" id="{0336E7AE-7354-CE08-99B0-A45E9586B18C}"/>
              </a:ext>
            </a:extLst>
          </p:cNvPr>
          <p:cNvCxnSpPr/>
          <p:nvPr>
            <p:custDataLst>
              <p:tags r:id="rId144"/>
            </p:custDataLst>
          </p:nvPr>
        </p:nvCxnSpPr>
        <p:spPr bwMode="auto">
          <a:xfrm>
            <a:off x="50466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259">
            <a:extLst>
              <a:ext uri="{FF2B5EF4-FFF2-40B4-BE49-F238E27FC236}">
                <a16:creationId xmlns:a16="http://schemas.microsoft.com/office/drawing/2014/main" id="{319934FD-8E63-1BE1-7665-FF1E3F7CE374}"/>
              </a:ext>
            </a:extLst>
          </p:cNvPr>
          <p:cNvCxnSpPr/>
          <p:nvPr>
            <p:custDataLst>
              <p:tags r:id="rId145"/>
            </p:custDataLst>
          </p:nvPr>
        </p:nvCxnSpPr>
        <p:spPr bwMode="auto">
          <a:xfrm>
            <a:off x="4748213" y="57483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258">
            <a:extLst>
              <a:ext uri="{FF2B5EF4-FFF2-40B4-BE49-F238E27FC236}">
                <a16:creationId xmlns:a16="http://schemas.microsoft.com/office/drawing/2014/main" id="{806222D1-F5AB-0245-78D4-CFFE66E03167}"/>
              </a:ext>
            </a:extLst>
          </p:cNvPr>
          <p:cNvCxnSpPr/>
          <p:nvPr>
            <p:custDataLst>
              <p:tags r:id="rId146"/>
            </p:custDataLst>
          </p:nvPr>
        </p:nvCxnSpPr>
        <p:spPr bwMode="auto">
          <a:xfrm>
            <a:off x="4748213" y="48561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2" name="Straight Connector 91">
            <a:extLst>
              <a:ext uri="{FF2B5EF4-FFF2-40B4-BE49-F238E27FC236}">
                <a16:creationId xmlns:a16="http://schemas.microsoft.com/office/drawing/2014/main" id="{12076498-8890-480B-106C-981EB903B25E}"/>
              </a:ext>
            </a:extLst>
          </p:cNvPr>
          <p:cNvCxnSpPr/>
          <p:nvPr>
            <p:custDataLst>
              <p:tags r:id="rId147"/>
            </p:custDataLst>
          </p:nvPr>
        </p:nvCxnSpPr>
        <p:spPr bwMode="auto">
          <a:xfrm>
            <a:off x="874713" y="5603875"/>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257">
            <a:extLst>
              <a:ext uri="{FF2B5EF4-FFF2-40B4-BE49-F238E27FC236}">
                <a16:creationId xmlns:a16="http://schemas.microsoft.com/office/drawing/2014/main" id="{CB1713B0-8049-4AEE-E7DC-69DC49C255D2}"/>
              </a:ext>
            </a:extLst>
          </p:cNvPr>
          <p:cNvCxnSpPr/>
          <p:nvPr>
            <p:custDataLst>
              <p:tags r:id="rId148"/>
            </p:custDataLst>
          </p:nvPr>
        </p:nvCxnSpPr>
        <p:spPr bwMode="auto">
          <a:xfrm>
            <a:off x="474821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8" name="Straight Connector 256">
            <a:extLst>
              <a:ext uri="{FF2B5EF4-FFF2-40B4-BE49-F238E27FC236}">
                <a16:creationId xmlns:a16="http://schemas.microsoft.com/office/drawing/2014/main" id="{FA1682C5-8B81-74C7-B5F6-F94CB6F88171}"/>
              </a:ext>
            </a:extLst>
          </p:cNvPr>
          <p:cNvCxnSpPr/>
          <p:nvPr>
            <p:custDataLst>
              <p:tags r:id="rId149"/>
            </p:custDataLst>
          </p:nvPr>
        </p:nvCxnSpPr>
        <p:spPr bwMode="auto">
          <a:xfrm>
            <a:off x="4449763" y="57451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9" name="Straight Connector 255">
            <a:extLst>
              <a:ext uri="{FF2B5EF4-FFF2-40B4-BE49-F238E27FC236}">
                <a16:creationId xmlns:a16="http://schemas.microsoft.com/office/drawing/2014/main" id="{F9ED4C53-9E83-96A2-86A3-1C62FD729B02}"/>
              </a:ext>
            </a:extLst>
          </p:cNvPr>
          <p:cNvCxnSpPr/>
          <p:nvPr>
            <p:custDataLst>
              <p:tags r:id="rId150"/>
            </p:custDataLst>
          </p:nvPr>
        </p:nvCxnSpPr>
        <p:spPr bwMode="auto">
          <a:xfrm>
            <a:off x="4449763" y="48545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5" name="Straight Connector 98">
            <a:extLst>
              <a:ext uri="{FF2B5EF4-FFF2-40B4-BE49-F238E27FC236}">
                <a16:creationId xmlns:a16="http://schemas.microsoft.com/office/drawing/2014/main" id="{50D37897-ACCE-0E1E-76D2-6F6A13544367}"/>
              </a:ext>
            </a:extLst>
          </p:cNvPr>
          <p:cNvCxnSpPr/>
          <p:nvPr>
            <p:custDataLst>
              <p:tags r:id="rId151"/>
            </p:custDataLst>
          </p:nvPr>
        </p:nvCxnSpPr>
        <p:spPr bwMode="auto">
          <a:xfrm>
            <a:off x="176847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7" name="Straight Connector 254">
            <a:extLst>
              <a:ext uri="{FF2B5EF4-FFF2-40B4-BE49-F238E27FC236}">
                <a16:creationId xmlns:a16="http://schemas.microsoft.com/office/drawing/2014/main" id="{1297713C-AE7E-6601-6187-F14CF1644D33}"/>
              </a:ext>
            </a:extLst>
          </p:cNvPr>
          <p:cNvCxnSpPr/>
          <p:nvPr>
            <p:custDataLst>
              <p:tags r:id="rId152"/>
            </p:custDataLst>
          </p:nvPr>
        </p:nvCxnSpPr>
        <p:spPr bwMode="auto">
          <a:xfrm>
            <a:off x="44497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6" name="Straight Connector 253">
            <a:extLst>
              <a:ext uri="{FF2B5EF4-FFF2-40B4-BE49-F238E27FC236}">
                <a16:creationId xmlns:a16="http://schemas.microsoft.com/office/drawing/2014/main" id="{236FDF6E-7471-EF62-686C-43DB10A657D4}"/>
              </a:ext>
            </a:extLst>
          </p:cNvPr>
          <p:cNvCxnSpPr>
            <a:cxnSpLocks/>
          </p:cNvCxnSpPr>
          <p:nvPr>
            <p:custDataLst>
              <p:tags r:id="rId153"/>
            </p:custDataLst>
          </p:nvPr>
        </p:nvCxnSpPr>
        <p:spPr bwMode="auto">
          <a:xfrm>
            <a:off x="4152900" y="574040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4" name="Straight Connector 252">
            <a:extLst>
              <a:ext uri="{FF2B5EF4-FFF2-40B4-BE49-F238E27FC236}">
                <a16:creationId xmlns:a16="http://schemas.microsoft.com/office/drawing/2014/main" id="{7943A831-BD76-8A95-21E1-7E698E3C3416}"/>
              </a:ext>
            </a:extLst>
          </p:cNvPr>
          <p:cNvCxnSpPr>
            <a:cxnSpLocks/>
          </p:cNvCxnSpPr>
          <p:nvPr>
            <p:custDataLst>
              <p:tags r:id="rId154"/>
            </p:custDataLst>
          </p:nvPr>
        </p:nvCxnSpPr>
        <p:spPr bwMode="auto">
          <a:xfrm>
            <a:off x="4152900" y="48529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97">
            <a:extLst>
              <a:ext uri="{FF2B5EF4-FFF2-40B4-BE49-F238E27FC236}">
                <a16:creationId xmlns:a16="http://schemas.microsoft.com/office/drawing/2014/main" id="{87EAB5D1-792A-025C-F567-AF949B2A0295}"/>
              </a:ext>
            </a:extLst>
          </p:cNvPr>
          <p:cNvCxnSpPr/>
          <p:nvPr>
            <p:custDataLst>
              <p:tags r:id="rId155"/>
            </p:custDataLst>
          </p:nvPr>
        </p:nvCxnSpPr>
        <p:spPr bwMode="auto">
          <a:xfrm>
            <a:off x="1470025" y="5632450"/>
            <a:ext cx="111125"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8" name="Straight Connector 251">
            <a:extLst>
              <a:ext uri="{FF2B5EF4-FFF2-40B4-BE49-F238E27FC236}">
                <a16:creationId xmlns:a16="http://schemas.microsoft.com/office/drawing/2014/main" id="{C3CDB5B4-400B-C3CE-CF9A-FA0A7AB80730}"/>
              </a:ext>
            </a:extLst>
          </p:cNvPr>
          <p:cNvCxnSpPr>
            <a:cxnSpLocks/>
          </p:cNvCxnSpPr>
          <p:nvPr>
            <p:custDataLst>
              <p:tags r:id="rId156"/>
            </p:custDataLst>
          </p:nvPr>
        </p:nvCxnSpPr>
        <p:spPr bwMode="auto">
          <a:xfrm>
            <a:off x="41529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3" name="Straight Connector 250">
            <a:extLst>
              <a:ext uri="{FF2B5EF4-FFF2-40B4-BE49-F238E27FC236}">
                <a16:creationId xmlns:a16="http://schemas.microsoft.com/office/drawing/2014/main" id="{B976D1CC-D1A9-CAAD-0DEA-1348CB5DBE2E}"/>
              </a:ext>
            </a:extLst>
          </p:cNvPr>
          <p:cNvCxnSpPr>
            <a:cxnSpLocks/>
          </p:cNvCxnSpPr>
          <p:nvPr>
            <p:custDataLst>
              <p:tags r:id="rId157"/>
            </p:custDataLst>
          </p:nvPr>
        </p:nvCxnSpPr>
        <p:spPr bwMode="auto">
          <a:xfrm>
            <a:off x="3854450" y="5734049"/>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6" name="Straight Connector 249">
            <a:extLst>
              <a:ext uri="{FF2B5EF4-FFF2-40B4-BE49-F238E27FC236}">
                <a16:creationId xmlns:a16="http://schemas.microsoft.com/office/drawing/2014/main" id="{A31FFBAE-7EF9-68B5-B107-2D73755F3F37}"/>
              </a:ext>
            </a:extLst>
          </p:cNvPr>
          <p:cNvCxnSpPr>
            <a:cxnSpLocks/>
          </p:cNvCxnSpPr>
          <p:nvPr>
            <p:custDataLst>
              <p:tags r:id="rId158"/>
            </p:custDataLst>
          </p:nvPr>
        </p:nvCxnSpPr>
        <p:spPr bwMode="auto">
          <a:xfrm>
            <a:off x="3854450" y="48514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95">
            <a:extLst>
              <a:ext uri="{FF2B5EF4-FFF2-40B4-BE49-F238E27FC236}">
                <a16:creationId xmlns:a16="http://schemas.microsoft.com/office/drawing/2014/main" id="{57BC1B2A-0418-A6F6-4992-B1C7068B90A3}"/>
              </a:ext>
            </a:extLst>
          </p:cNvPr>
          <p:cNvCxnSpPr/>
          <p:nvPr>
            <p:custDataLst>
              <p:tags r:id="rId159"/>
            </p:custDataLst>
          </p:nvPr>
        </p:nvCxnSpPr>
        <p:spPr bwMode="auto">
          <a:xfrm>
            <a:off x="1470025"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2" name="Straight Connector 248">
            <a:extLst>
              <a:ext uri="{FF2B5EF4-FFF2-40B4-BE49-F238E27FC236}">
                <a16:creationId xmlns:a16="http://schemas.microsoft.com/office/drawing/2014/main" id="{B480FC51-4133-69D6-F26A-EBE4960A009E}"/>
              </a:ext>
            </a:extLst>
          </p:cNvPr>
          <p:cNvCxnSpPr>
            <a:cxnSpLocks/>
          </p:cNvCxnSpPr>
          <p:nvPr>
            <p:custDataLst>
              <p:tags r:id="rId160"/>
            </p:custDataLst>
          </p:nvPr>
        </p:nvCxnSpPr>
        <p:spPr bwMode="auto">
          <a:xfrm>
            <a:off x="385445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7" name="Straight Connector 247">
            <a:extLst>
              <a:ext uri="{FF2B5EF4-FFF2-40B4-BE49-F238E27FC236}">
                <a16:creationId xmlns:a16="http://schemas.microsoft.com/office/drawing/2014/main" id="{476E00B2-2A74-F205-0D68-17FC5F664E17}"/>
              </a:ext>
            </a:extLst>
          </p:cNvPr>
          <p:cNvCxnSpPr>
            <a:cxnSpLocks/>
          </p:cNvCxnSpPr>
          <p:nvPr>
            <p:custDataLst>
              <p:tags r:id="rId161"/>
            </p:custDataLst>
          </p:nvPr>
        </p:nvCxnSpPr>
        <p:spPr bwMode="auto">
          <a:xfrm>
            <a:off x="3556000" y="5724525"/>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46">
            <a:extLst>
              <a:ext uri="{FF2B5EF4-FFF2-40B4-BE49-F238E27FC236}">
                <a16:creationId xmlns:a16="http://schemas.microsoft.com/office/drawing/2014/main" id="{7848BF14-E3FF-FE42-D84A-DB16E18DDEC1}"/>
              </a:ext>
            </a:extLst>
          </p:cNvPr>
          <p:cNvCxnSpPr>
            <a:cxnSpLocks/>
          </p:cNvCxnSpPr>
          <p:nvPr>
            <p:custDataLst>
              <p:tags r:id="rId162"/>
            </p:custDataLst>
          </p:nvPr>
        </p:nvCxnSpPr>
        <p:spPr bwMode="auto">
          <a:xfrm>
            <a:off x="3556000" y="48498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1" name="Straight Connector 90">
            <a:extLst>
              <a:ext uri="{FF2B5EF4-FFF2-40B4-BE49-F238E27FC236}">
                <a16:creationId xmlns:a16="http://schemas.microsoft.com/office/drawing/2014/main" id="{3BC9AC1D-1035-057C-7F81-05120359741A}"/>
              </a:ext>
            </a:extLst>
          </p:cNvPr>
          <p:cNvCxnSpPr/>
          <p:nvPr>
            <p:custDataLst>
              <p:tags r:id="rId163"/>
            </p:custDataLst>
          </p:nvPr>
        </p:nvCxnSpPr>
        <p:spPr bwMode="auto">
          <a:xfrm>
            <a:off x="874713" y="48371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1" name="Straight Connector 245">
            <a:extLst>
              <a:ext uri="{FF2B5EF4-FFF2-40B4-BE49-F238E27FC236}">
                <a16:creationId xmlns:a16="http://schemas.microsoft.com/office/drawing/2014/main" id="{5902F601-ADE3-E873-59E5-76D0D2BCC6DB}"/>
              </a:ext>
            </a:extLst>
          </p:cNvPr>
          <p:cNvCxnSpPr>
            <a:cxnSpLocks/>
          </p:cNvCxnSpPr>
          <p:nvPr>
            <p:custDataLst>
              <p:tags r:id="rId164"/>
            </p:custDataLst>
          </p:nvPr>
        </p:nvCxnSpPr>
        <p:spPr bwMode="auto">
          <a:xfrm>
            <a:off x="35560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0" name="Straight Connector 243">
            <a:extLst>
              <a:ext uri="{FF2B5EF4-FFF2-40B4-BE49-F238E27FC236}">
                <a16:creationId xmlns:a16="http://schemas.microsoft.com/office/drawing/2014/main" id="{DCF811D9-0258-50E4-CFF4-21C3AC932F94}"/>
              </a:ext>
            </a:extLst>
          </p:cNvPr>
          <p:cNvCxnSpPr/>
          <p:nvPr>
            <p:custDataLst>
              <p:tags r:id="rId165"/>
            </p:custDataLst>
          </p:nvPr>
        </p:nvCxnSpPr>
        <p:spPr bwMode="auto">
          <a:xfrm>
            <a:off x="3259138" y="5715000"/>
            <a:ext cx="111125"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225">
            <a:extLst>
              <a:ext uri="{FF2B5EF4-FFF2-40B4-BE49-F238E27FC236}">
                <a16:creationId xmlns:a16="http://schemas.microsoft.com/office/drawing/2014/main" id="{7C18C595-0A26-96A1-87E1-6FCF9F6ABA1A}"/>
              </a:ext>
            </a:extLst>
          </p:cNvPr>
          <p:cNvCxnSpPr/>
          <p:nvPr>
            <p:custDataLst>
              <p:tags r:id="rId166"/>
            </p:custDataLst>
          </p:nvPr>
        </p:nvCxnSpPr>
        <p:spPr bwMode="auto">
          <a:xfrm>
            <a:off x="3259138" y="48482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1" name="Straight Connector 94">
            <a:extLst>
              <a:ext uri="{FF2B5EF4-FFF2-40B4-BE49-F238E27FC236}">
                <a16:creationId xmlns:a16="http://schemas.microsoft.com/office/drawing/2014/main" id="{B062DE50-F4BA-64A6-5C4D-116C68E0E6E6}"/>
              </a:ext>
            </a:extLst>
          </p:cNvPr>
          <p:cNvCxnSpPr/>
          <p:nvPr>
            <p:custDataLst>
              <p:tags r:id="rId167"/>
            </p:custDataLst>
          </p:nvPr>
        </p:nvCxnSpPr>
        <p:spPr bwMode="auto">
          <a:xfrm>
            <a:off x="1171575" y="5618163"/>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224">
            <a:extLst>
              <a:ext uri="{FF2B5EF4-FFF2-40B4-BE49-F238E27FC236}">
                <a16:creationId xmlns:a16="http://schemas.microsoft.com/office/drawing/2014/main" id="{7C9C7B32-7B11-D123-3E67-E13F8C25EEBD}"/>
              </a:ext>
            </a:extLst>
          </p:cNvPr>
          <p:cNvCxnSpPr/>
          <p:nvPr>
            <p:custDataLst>
              <p:tags r:id="rId168"/>
            </p:custDataLst>
          </p:nvPr>
        </p:nvCxnSpPr>
        <p:spPr bwMode="auto">
          <a:xfrm>
            <a:off x="325913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9" name="Straight Connector 223">
            <a:extLst>
              <a:ext uri="{FF2B5EF4-FFF2-40B4-BE49-F238E27FC236}">
                <a16:creationId xmlns:a16="http://schemas.microsoft.com/office/drawing/2014/main" id="{93705146-55D6-D609-B8C8-DA0EDD33A36E}"/>
              </a:ext>
            </a:extLst>
          </p:cNvPr>
          <p:cNvCxnSpPr/>
          <p:nvPr>
            <p:custDataLst>
              <p:tags r:id="rId169"/>
            </p:custDataLst>
          </p:nvPr>
        </p:nvCxnSpPr>
        <p:spPr bwMode="auto">
          <a:xfrm>
            <a:off x="2960688" y="5700712"/>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222">
            <a:extLst>
              <a:ext uri="{FF2B5EF4-FFF2-40B4-BE49-F238E27FC236}">
                <a16:creationId xmlns:a16="http://schemas.microsoft.com/office/drawing/2014/main" id="{E2E7C68F-FD7C-01A9-792E-27C6D6C7A6A4}"/>
              </a:ext>
            </a:extLst>
          </p:cNvPr>
          <p:cNvCxnSpPr>
            <a:cxnSpLocks/>
          </p:cNvCxnSpPr>
          <p:nvPr>
            <p:custDataLst>
              <p:tags r:id="rId170"/>
            </p:custDataLst>
          </p:nvPr>
        </p:nvCxnSpPr>
        <p:spPr bwMode="auto">
          <a:xfrm>
            <a:off x="2960688" y="48466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5" name="Straight Connector 93">
            <a:extLst>
              <a:ext uri="{FF2B5EF4-FFF2-40B4-BE49-F238E27FC236}">
                <a16:creationId xmlns:a16="http://schemas.microsoft.com/office/drawing/2014/main" id="{20319A3F-99E5-E796-BC43-28F4DBCFECA8}"/>
              </a:ext>
            </a:extLst>
          </p:cNvPr>
          <p:cNvCxnSpPr/>
          <p:nvPr>
            <p:custDataLst>
              <p:tags r:id="rId171"/>
            </p:custDataLst>
          </p:nvPr>
        </p:nvCxnSpPr>
        <p:spPr bwMode="auto">
          <a:xfrm>
            <a:off x="1171575" y="48387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6" name="Straight Connector 214">
            <a:extLst>
              <a:ext uri="{FF2B5EF4-FFF2-40B4-BE49-F238E27FC236}">
                <a16:creationId xmlns:a16="http://schemas.microsoft.com/office/drawing/2014/main" id="{CCBFD885-AB4E-ED49-A41A-1419A21C3708}"/>
              </a:ext>
            </a:extLst>
          </p:cNvPr>
          <p:cNvCxnSpPr/>
          <p:nvPr>
            <p:custDataLst>
              <p:tags r:id="rId172"/>
            </p:custDataLst>
          </p:nvPr>
        </p:nvCxnSpPr>
        <p:spPr bwMode="auto">
          <a:xfrm>
            <a:off x="2960688"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213">
            <a:extLst>
              <a:ext uri="{FF2B5EF4-FFF2-40B4-BE49-F238E27FC236}">
                <a16:creationId xmlns:a16="http://schemas.microsoft.com/office/drawing/2014/main" id="{B2FF5DF9-7E43-9B3F-9B3B-8F9FF24CD257}"/>
              </a:ext>
            </a:extLst>
          </p:cNvPr>
          <p:cNvCxnSpPr/>
          <p:nvPr>
            <p:custDataLst>
              <p:tags r:id="rId173"/>
            </p:custDataLst>
          </p:nvPr>
        </p:nvCxnSpPr>
        <p:spPr bwMode="auto">
          <a:xfrm>
            <a:off x="2662238" y="5686424"/>
            <a:ext cx="111125"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3" name="Straight Connector 207">
            <a:extLst>
              <a:ext uri="{FF2B5EF4-FFF2-40B4-BE49-F238E27FC236}">
                <a16:creationId xmlns:a16="http://schemas.microsoft.com/office/drawing/2014/main" id="{D9DFE77A-9F8F-13B0-9257-827101584CA5}"/>
              </a:ext>
            </a:extLst>
          </p:cNvPr>
          <p:cNvCxnSpPr/>
          <p:nvPr>
            <p:custDataLst>
              <p:tags r:id="rId174"/>
            </p:custDataLst>
          </p:nvPr>
        </p:nvCxnSpPr>
        <p:spPr bwMode="auto">
          <a:xfrm>
            <a:off x="2662238" y="48450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8" name="Straight Connector 291">
            <a:extLst>
              <a:ext uri="{FF2B5EF4-FFF2-40B4-BE49-F238E27FC236}">
                <a16:creationId xmlns:a16="http://schemas.microsoft.com/office/drawing/2014/main" id="{B3C4403F-8FB8-05D4-3CEF-2C237BBBFC7B}"/>
              </a:ext>
            </a:extLst>
          </p:cNvPr>
          <p:cNvCxnSpPr/>
          <p:nvPr>
            <p:custDataLst>
              <p:tags r:id="rId175"/>
            </p:custDataLst>
          </p:nvPr>
        </p:nvCxnSpPr>
        <p:spPr bwMode="auto">
          <a:xfrm>
            <a:off x="8324850" y="5786439"/>
            <a:ext cx="111125" cy="222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7" name="Straight Connector 1956">
            <a:extLst>
              <a:ext uri="{FF2B5EF4-FFF2-40B4-BE49-F238E27FC236}">
                <a16:creationId xmlns:a16="http://schemas.microsoft.com/office/drawing/2014/main" id="{EEAE381F-F63E-EA00-A337-B5DF9B383976}"/>
              </a:ext>
            </a:extLst>
          </p:cNvPr>
          <p:cNvCxnSpPr/>
          <p:nvPr>
            <p:custDataLst>
              <p:tags r:id="rId176"/>
            </p:custDataLst>
          </p:nvPr>
        </p:nvCxnSpPr>
        <p:spPr bwMode="auto">
          <a:xfrm>
            <a:off x="8623300"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8" name="Straight Connector 1957">
            <a:extLst>
              <a:ext uri="{FF2B5EF4-FFF2-40B4-BE49-F238E27FC236}">
                <a16:creationId xmlns:a16="http://schemas.microsoft.com/office/drawing/2014/main" id="{8FCE831C-2C9E-EF66-40EC-28757713C65D}"/>
              </a:ext>
            </a:extLst>
          </p:cNvPr>
          <p:cNvCxnSpPr/>
          <p:nvPr>
            <p:custDataLst>
              <p:tags r:id="rId177"/>
            </p:custDataLst>
          </p:nvPr>
        </p:nvCxnSpPr>
        <p:spPr bwMode="auto">
          <a:xfrm>
            <a:off x="8623300" y="4902200"/>
            <a:ext cx="111125"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9" name="Straight Connector 1958">
            <a:extLst>
              <a:ext uri="{FF2B5EF4-FFF2-40B4-BE49-F238E27FC236}">
                <a16:creationId xmlns:a16="http://schemas.microsoft.com/office/drawing/2014/main" id="{93893FC5-5645-CC79-15F1-A285D0893FE8}"/>
              </a:ext>
            </a:extLst>
          </p:cNvPr>
          <p:cNvCxnSpPr/>
          <p:nvPr>
            <p:custDataLst>
              <p:tags r:id="rId178"/>
            </p:custDataLst>
          </p:nvPr>
        </p:nvCxnSpPr>
        <p:spPr bwMode="auto">
          <a:xfrm>
            <a:off x="8623300" y="5808663"/>
            <a:ext cx="111125" cy="476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0" name="Straight Connector 1959">
            <a:extLst>
              <a:ext uri="{FF2B5EF4-FFF2-40B4-BE49-F238E27FC236}">
                <a16:creationId xmlns:a16="http://schemas.microsoft.com/office/drawing/2014/main" id="{1784D3FD-6082-598C-C333-2B4F57521B93}"/>
              </a:ext>
            </a:extLst>
          </p:cNvPr>
          <p:cNvCxnSpPr/>
          <p:nvPr>
            <p:custDataLst>
              <p:tags r:id="rId179"/>
            </p:custDataLst>
          </p:nvPr>
        </p:nvCxnSpPr>
        <p:spPr bwMode="auto">
          <a:xfrm>
            <a:off x="8920163" y="47974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1" name="Straight Connector 1960">
            <a:extLst>
              <a:ext uri="{FF2B5EF4-FFF2-40B4-BE49-F238E27FC236}">
                <a16:creationId xmlns:a16="http://schemas.microsoft.com/office/drawing/2014/main" id="{52623E0A-3AF1-C123-FD5A-6A16D0DD2E06}"/>
              </a:ext>
            </a:extLst>
          </p:cNvPr>
          <p:cNvCxnSpPr/>
          <p:nvPr>
            <p:custDataLst>
              <p:tags r:id="rId180"/>
            </p:custDataLst>
          </p:nvPr>
        </p:nvCxnSpPr>
        <p:spPr bwMode="auto">
          <a:xfrm>
            <a:off x="8920163" y="4921250"/>
            <a:ext cx="111125" cy="396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2" name="Straight Connector 1961">
            <a:extLst>
              <a:ext uri="{FF2B5EF4-FFF2-40B4-BE49-F238E27FC236}">
                <a16:creationId xmlns:a16="http://schemas.microsoft.com/office/drawing/2014/main" id="{632F3650-8918-84BF-96AF-2E1A51999F2F}"/>
              </a:ext>
            </a:extLst>
          </p:cNvPr>
          <p:cNvCxnSpPr/>
          <p:nvPr>
            <p:custDataLst>
              <p:tags r:id="rId181"/>
            </p:custDataLst>
          </p:nvPr>
        </p:nvCxnSpPr>
        <p:spPr bwMode="auto">
          <a:xfrm>
            <a:off x="8920163" y="5856288"/>
            <a:ext cx="111125"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967" name="Chart 1966">
            <a:extLst>
              <a:ext uri="{FF2B5EF4-FFF2-40B4-BE49-F238E27FC236}">
                <a16:creationId xmlns:a16="http://schemas.microsoft.com/office/drawing/2014/main" id="{20779473-B686-8EA7-334E-ADFDC251E5B6}"/>
              </a:ext>
            </a:extLst>
          </p:cNvPr>
          <p:cNvGraphicFramePr/>
          <p:nvPr>
            <p:custDataLst>
              <p:tags r:id="rId182"/>
            </p:custDataLst>
            <p:extLst>
              <p:ext uri="{D42A27DB-BD31-4B8C-83A1-F6EECF244321}">
                <p14:modId xmlns:p14="http://schemas.microsoft.com/office/powerpoint/2010/main" val="2611018736"/>
              </p:ext>
            </p:extLst>
          </p:nvPr>
        </p:nvGraphicFramePr>
        <p:xfrm>
          <a:off x="85725" y="4470400"/>
          <a:ext cx="9271000" cy="1955800"/>
        </p:xfrm>
        <a:graphic>
          <a:graphicData uri="http://schemas.openxmlformats.org/drawingml/2006/chart">
            <c:chart xmlns:c="http://schemas.openxmlformats.org/drawingml/2006/chart" xmlns:r="http://schemas.openxmlformats.org/officeDocument/2006/relationships" r:id="rId308"/>
          </a:graphicData>
        </a:graphic>
      </p:graphicFrame>
      <p:cxnSp>
        <p:nvCxnSpPr>
          <p:cNvPr id="349" name="Straight Connector 303">
            <a:extLst>
              <a:ext uri="{FF2B5EF4-FFF2-40B4-BE49-F238E27FC236}">
                <a16:creationId xmlns:a16="http://schemas.microsoft.com/office/drawing/2014/main" id="{C45347CF-8B82-3DDC-DB91-ECE1A62EC373}"/>
              </a:ext>
            </a:extLst>
          </p:cNvPr>
          <p:cNvCxnSpPr/>
          <p:nvPr>
            <p:custDataLst>
              <p:tags r:id="rId183"/>
            </p:custDataLst>
          </p:nvPr>
        </p:nvCxnSpPr>
        <p:spPr bwMode="auto">
          <a:xfrm>
            <a:off x="3165475" y="4772024"/>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0" name="Straight Connector 799">
            <a:extLst>
              <a:ext uri="{FF2B5EF4-FFF2-40B4-BE49-F238E27FC236}">
                <a16:creationId xmlns:a16="http://schemas.microsoft.com/office/drawing/2014/main" id="{0640FD10-D2BC-A3BD-E1FC-F239B228A312}"/>
              </a:ext>
            </a:extLst>
          </p:cNvPr>
          <p:cNvCxnSpPr/>
          <p:nvPr>
            <p:custDataLst>
              <p:tags r:id="rId184"/>
            </p:custDataLst>
          </p:nvPr>
        </p:nvCxnSpPr>
        <p:spPr bwMode="auto">
          <a:xfrm>
            <a:off x="3462338" y="4772024"/>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1" name="Straight Connector 305">
            <a:extLst>
              <a:ext uri="{FF2B5EF4-FFF2-40B4-BE49-F238E27FC236}">
                <a16:creationId xmlns:a16="http://schemas.microsoft.com/office/drawing/2014/main" id="{37D9668F-FFB3-36BA-C8B5-7596A696EF17}"/>
              </a:ext>
            </a:extLst>
          </p:cNvPr>
          <p:cNvCxnSpPr/>
          <p:nvPr>
            <p:custDataLst>
              <p:tags r:id="rId185"/>
            </p:custDataLst>
          </p:nvPr>
        </p:nvCxnSpPr>
        <p:spPr bwMode="auto">
          <a:xfrm>
            <a:off x="3760788"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1" name="Straight Connector 306">
            <a:extLst>
              <a:ext uri="{FF2B5EF4-FFF2-40B4-BE49-F238E27FC236}">
                <a16:creationId xmlns:a16="http://schemas.microsoft.com/office/drawing/2014/main" id="{1D3DAA33-5FAC-1F13-DE7B-B1A9470FB063}"/>
              </a:ext>
            </a:extLst>
          </p:cNvPr>
          <p:cNvCxnSpPr/>
          <p:nvPr>
            <p:custDataLst>
              <p:tags r:id="rId186"/>
            </p:custDataLst>
          </p:nvPr>
        </p:nvCxnSpPr>
        <p:spPr bwMode="auto">
          <a:xfrm>
            <a:off x="4059238"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4" name="Straight Connector 307">
            <a:extLst>
              <a:ext uri="{FF2B5EF4-FFF2-40B4-BE49-F238E27FC236}">
                <a16:creationId xmlns:a16="http://schemas.microsoft.com/office/drawing/2014/main" id="{C6042CB5-2996-69A8-64ED-E304E60850C5}"/>
              </a:ext>
            </a:extLst>
          </p:cNvPr>
          <p:cNvCxnSpPr/>
          <p:nvPr>
            <p:custDataLst>
              <p:tags r:id="rId187"/>
            </p:custDataLst>
          </p:nvPr>
        </p:nvCxnSpPr>
        <p:spPr bwMode="auto">
          <a:xfrm>
            <a:off x="4356100"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8" name="Straight Connector 308">
            <a:extLst>
              <a:ext uri="{FF2B5EF4-FFF2-40B4-BE49-F238E27FC236}">
                <a16:creationId xmlns:a16="http://schemas.microsoft.com/office/drawing/2014/main" id="{3628EB92-013C-3FEF-DF72-CFD9EF435B33}"/>
              </a:ext>
            </a:extLst>
          </p:cNvPr>
          <p:cNvCxnSpPr/>
          <p:nvPr>
            <p:custDataLst>
              <p:tags r:id="rId188"/>
            </p:custDataLst>
          </p:nvPr>
        </p:nvCxnSpPr>
        <p:spPr bwMode="auto">
          <a:xfrm>
            <a:off x="4654550"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8" name="Straight Connector 309">
            <a:extLst>
              <a:ext uri="{FF2B5EF4-FFF2-40B4-BE49-F238E27FC236}">
                <a16:creationId xmlns:a16="http://schemas.microsoft.com/office/drawing/2014/main" id="{8F7C6837-0E0E-F194-E364-AECF0CF966CA}"/>
              </a:ext>
            </a:extLst>
          </p:cNvPr>
          <p:cNvCxnSpPr/>
          <p:nvPr>
            <p:custDataLst>
              <p:tags r:id="rId189"/>
            </p:custDataLst>
          </p:nvPr>
        </p:nvCxnSpPr>
        <p:spPr bwMode="auto">
          <a:xfrm>
            <a:off x="4953000"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7" name="直線コネクタ 346">
            <a:extLst>
              <a:ext uri="{FF2B5EF4-FFF2-40B4-BE49-F238E27FC236}">
                <a16:creationId xmlns:a16="http://schemas.microsoft.com/office/drawing/2014/main" id="{4F260E2F-2771-513B-DA9B-880F32EA6E38}"/>
              </a:ext>
            </a:extLst>
          </p:cNvPr>
          <p:cNvCxnSpPr/>
          <p:nvPr>
            <p:custDataLst>
              <p:tags r:id="rId190"/>
            </p:custDataLst>
          </p:nvPr>
        </p:nvCxnSpPr>
        <p:spPr bwMode="gray">
          <a:xfrm>
            <a:off x="5251450" y="4772024"/>
            <a:ext cx="0" cy="571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0" name="Straight Connector 71">
            <a:extLst>
              <a:ext uri="{FF2B5EF4-FFF2-40B4-BE49-F238E27FC236}">
                <a16:creationId xmlns:a16="http://schemas.microsoft.com/office/drawing/2014/main" id="{20EF51C7-1840-BD5A-15BE-387EC30F700B}"/>
              </a:ext>
            </a:extLst>
          </p:cNvPr>
          <p:cNvCxnSpPr/>
          <p:nvPr>
            <p:custDataLst>
              <p:tags r:id="rId191"/>
            </p:custDataLst>
          </p:nvPr>
        </p:nvCxnSpPr>
        <p:spPr bwMode="auto">
          <a:xfrm>
            <a:off x="5548313" y="4772024"/>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5" name="Straight Connector 173">
            <a:extLst>
              <a:ext uri="{FF2B5EF4-FFF2-40B4-BE49-F238E27FC236}">
                <a16:creationId xmlns:a16="http://schemas.microsoft.com/office/drawing/2014/main" id="{34156A86-E92C-1C48-A1DC-CDE3828005C9}"/>
              </a:ext>
            </a:extLst>
          </p:cNvPr>
          <p:cNvCxnSpPr/>
          <p:nvPr>
            <p:custDataLst>
              <p:tags r:id="rId192"/>
            </p:custDataLst>
          </p:nvPr>
        </p:nvCxnSpPr>
        <p:spPr bwMode="auto">
          <a:xfrm>
            <a:off x="5846763"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0" name="Straight Connector 131">
            <a:extLst>
              <a:ext uri="{FF2B5EF4-FFF2-40B4-BE49-F238E27FC236}">
                <a16:creationId xmlns:a16="http://schemas.microsoft.com/office/drawing/2014/main" id="{CA6D232D-7A7F-7E7B-3357-141A2D583B90}"/>
              </a:ext>
            </a:extLst>
          </p:cNvPr>
          <p:cNvCxnSpPr/>
          <p:nvPr>
            <p:custDataLst>
              <p:tags r:id="rId193"/>
            </p:custDataLst>
          </p:nvPr>
        </p:nvCxnSpPr>
        <p:spPr bwMode="auto">
          <a:xfrm>
            <a:off x="614521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4" name="Straight Connector 174">
            <a:extLst>
              <a:ext uri="{FF2B5EF4-FFF2-40B4-BE49-F238E27FC236}">
                <a16:creationId xmlns:a16="http://schemas.microsoft.com/office/drawing/2014/main" id="{38D4CB89-991E-6F28-CFDF-43973165829F}"/>
              </a:ext>
            </a:extLst>
          </p:cNvPr>
          <p:cNvCxnSpPr/>
          <p:nvPr>
            <p:custDataLst>
              <p:tags r:id="rId194"/>
            </p:custDataLst>
          </p:nvPr>
        </p:nvCxnSpPr>
        <p:spPr bwMode="auto">
          <a:xfrm>
            <a:off x="6740525" y="4772024"/>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5" name="Straight Connector 175">
            <a:extLst>
              <a:ext uri="{FF2B5EF4-FFF2-40B4-BE49-F238E27FC236}">
                <a16:creationId xmlns:a16="http://schemas.microsoft.com/office/drawing/2014/main" id="{8D01F662-A428-A836-A3CB-84CE01C362CD}"/>
              </a:ext>
            </a:extLst>
          </p:cNvPr>
          <p:cNvCxnSpPr/>
          <p:nvPr>
            <p:custDataLst>
              <p:tags r:id="rId195"/>
            </p:custDataLst>
          </p:nvPr>
        </p:nvCxnSpPr>
        <p:spPr bwMode="auto">
          <a:xfrm>
            <a:off x="7038975"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6" name="Straight Connector 355">
            <a:extLst>
              <a:ext uri="{FF2B5EF4-FFF2-40B4-BE49-F238E27FC236}">
                <a16:creationId xmlns:a16="http://schemas.microsoft.com/office/drawing/2014/main" id="{207BBB06-54EF-8DA5-801F-869CF77C050E}"/>
              </a:ext>
            </a:extLst>
          </p:cNvPr>
          <p:cNvCxnSpPr/>
          <p:nvPr>
            <p:custDataLst>
              <p:tags r:id="rId196"/>
            </p:custDataLst>
          </p:nvPr>
        </p:nvCxnSpPr>
        <p:spPr bwMode="auto">
          <a:xfrm>
            <a:off x="7337425"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7" name="Straight Connector 516">
            <a:extLst>
              <a:ext uri="{FF2B5EF4-FFF2-40B4-BE49-F238E27FC236}">
                <a16:creationId xmlns:a16="http://schemas.microsoft.com/office/drawing/2014/main" id="{0008042C-20D7-0CA6-B71A-F449D77774DC}"/>
              </a:ext>
            </a:extLst>
          </p:cNvPr>
          <p:cNvCxnSpPr/>
          <p:nvPr>
            <p:custDataLst>
              <p:tags r:id="rId197"/>
            </p:custDataLst>
          </p:nvPr>
        </p:nvCxnSpPr>
        <p:spPr bwMode="auto">
          <a:xfrm>
            <a:off x="7634288" y="4772026"/>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6" name="Straight Connector 176">
            <a:extLst>
              <a:ext uri="{FF2B5EF4-FFF2-40B4-BE49-F238E27FC236}">
                <a16:creationId xmlns:a16="http://schemas.microsoft.com/office/drawing/2014/main" id="{DFA6A00D-8565-9516-C262-C2E7D6920B3E}"/>
              </a:ext>
            </a:extLst>
          </p:cNvPr>
          <p:cNvCxnSpPr/>
          <p:nvPr>
            <p:custDataLst>
              <p:tags r:id="rId198"/>
            </p:custDataLst>
          </p:nvPr>
        </p:nvCxnSpPr>
        <p:spPr bwMode="auto">
          <a:xfrm>
            <a:off x="7932738"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7" name="Straight Connector 177">
            <a:extLst>
              <a:ext uri="{FF2B5EF4-FFF2-40B4-BE49-F238E27FC236}">
                <a16:creationId xmlns:a16="http://schemas.microsoft.com/office/drawing/2014/main" id="{77EDA884-40CB-0BE2-28FA-990C12D0583E}"/>
              </a:ext>
            </a:extLst>
          </p:cNvPr>
          <p:cNvCxnSpPr/>
          <p:nvPr>
            <p:custDataLst>
              <p:tags r:id="rId199"/>
            </p:custDataLst>
          </p:nvPr>
        </p:nvCxnSpPr>
        <p:spPr bwMode="auto">
          <a:xfrm>
            <a:off x="8231188"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3" name="Straight Connector 72">
            <a:extLst>
              <a:ext uri="{FF2B5EF4-FFF2-40B4-BE49-F238E27FC236}">
                <a16:creationId xmlns:a16="http://schemas.microsoft.com/office/drawing/2014/main" id="{00BFB463-C66E-B107-54A8-733EBE715BA2}"/>
              </a:ext>
            </a:extLst>
          </p:cNvPr>
          <p:cNvCxnSpPr/>
          <p:nvPr>
            <p:custDataLst>
              <p:tags r:id="rId200"/>
            </p:custDataLst>
          </p:nvPr>
        </p:nvCxnSpPr>
        <p:spPr bwMode="auto">
          <a:xfrm>
            <a:off x="6442075"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5" name="Straight Connector 1934">
            <a:extLst>
              <a:ext uri="{FF2B5EF4-FFF2-40B4-BE49-F238E27FC236}">
                <a16:creationId xmlns:a16="http://schemas.microsoft.com/office/drawing/2014/main" id="{E5120BB3-E8A9-8D99-FE14-220EC30658B5}"/>
              </a:ext>
            </a:extLst>
          </p:cNvPr>
          <p:cNvCxnSpPr>
            <a:cxnSpLocks/>
          </p:cNvCxnSpPr>
          <p:nvPr>
            <p:custDataLst>
              <p:tags r:id="rId201"/>
            </p:custDataLst>
          </p:nvPr>
        </p:nvCxnSpPr>
        <p:spPr bwMode="auto">
          <a:xfrm>
            <a:off x="8529638" y="47720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6" name="Straight Connector 1955">
            <a:extLst>
              <a:ext uri="{FF2B5EF4-FFF2-40B4-BE49-F238E27FC236}">
                <a16:creationId xmlns:a16="http://schemas.microsoft.com/office/drawing/2014/main" id="{8EFA1C63-5B19-5D8C-0FAD-6CDDCFE665A3}"/>
              </a:ext>
            </a:extLst>
          </p:cNvPr>
          <p:cNvCxnSpPr/>
          <p:nvPr>
            <p:custDataLst>
              <p:tags r:id="rId202"/>
            </p:custDataLst>
          </p:nvPr>
        </p:nvCxnSpPr>
        <p:spPr bwMode="auto">
          <a:xfrm>
            <a:off x="8826500" y="4772025"/>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2" name="Straight Connector 301">
            <a:extLst>
              <a:ext uri="{FF2B5EF4-FFF2-40B4-BE49-F238E27FC236}">
                <a16:creationId xmlns:a16="http://schemas.microsoft.com/office/drawing/2014/main" id="{B0B1E439-7B61-28D3-F7C8-249BA491CDCE}"/>
              </a:ext>
            </a:extLst>
          </p:cNvPr>
          <p:cNvCxnSpPr/>
          <p:nvPr>
            <p:custDataLst>
              <p:tags r:id="rId203"/>
            </p:custDataLst>
          </p:nvPr>
        </p:nvCxnSpPr>
        <p:spPr bwMode="auto">
          <a:xfrm>
            <a:off x="2568575"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6" name="Straight Connector 295">
            <a:extLst>
              <a:ext uri="{FF2B5EF4-FFF2-40B4-BE49-F238E27FC236}">
                <a16:creationId xmlns:a16="http://schemas.microsoft.com/office/drawing/2014/main" id="{8CF21B70-FDB5-9C5A-8926-FB389F3F1F5A}"/>
              </a:ext>
            </a:extLst>
          </p:cNvPr>
          <p:cNvCxnSpPr/>
          <p:nvPr>
            <p:custDataLst>
              <p:tags r:id="rId204"/>
            </p:custDataLst>
          </p:nvPr>
        </p:nvCxnSpPr>
        <p:spPr bwMode="auto">
          <a:xfrm>
            <a:off x="781050" y="4772025"/>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5" name="Straight Connector 296">
            <a:extLst>
              <a:ext uri="{FF2B5EF4-FFF2-40B4-BE49-F238E27FC236}">
                <a16:creationId xmlns:a16="http://schemas.microsoft.com/office/drawing/2014/main" id="{76E464F8-709B-8B55-98F9-EAD17B925033}"/>
              </a:ext>
            </a:extLst>
          </p:cNvPr>
          <p:cNvCxnSpPr/>
          <p:nvPr>
            <p:custDataLst>
              <p:tags r:id="rId205"/>
            </p:custDataLst>
          </p:nvPr>
        </p:nvCxnSpPr>
        <p:spPr bwMode="auto">
          <a:xfrm>
            <a:off x="1077913"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9" name="Straight Connector 297">
            <a:extLst>
              <a:ext uri="{FF2B5EF4-FFF2-40B4-BE49-F238E27FC236}">
                <a16:creationId xmlns:a16="http://schemas.microsoft.com/office/drawing/2014/main" id="{A63EE853-5C40-E867-11A1-05877556D7BE}"/>
              </a:ext>
            </a:extLst>
          </p:cNvPr>
          <p:cNvCxnSpPr/>
          <p:nvPr>
            <p:custDataLst>
              <p:tags r:id="rId206"/>
            </p:custDataLst>
          </p:nvPr>
        </p:nvCxnSpPr>
        <p:spPr bwMode="auto">
          <a:xfrm>
            <a:off x="1376363"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2" name="Straight Connector 298">
            <a:extLst>
              <a:ext uri="{FF2B5EF4-FFF2-40B4-BE49-F238E27FC236}">
                <a16:creationId xmlns:a16="http://schemas.microsoft.com/office/drawing/2014/main" id="{E12448FB-C0B1-F77A-E86E-3810267409CC}"/>
              </a:ext>
            </a:extLst>
          </p:cNvPr>
          <p:cNvCxnSpPr/>
          <p:nvPr>
            <p:custDataLst>
              <p:tags r:id="rId207"/>
            </p:custDataLst>
          </p:nvPr>
        </p:nvCxnSpPr>
        <p:spPr bwMode="auto">
          <a:xfrm>
            <a:off x="1674813" y="4772025"/>
            <a:ext cx="0" cy="460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7" name="Straight Connector 299">
            <a:extLst>
              <a:ext uri="{FF2B5EF4-FFF2-40B4-BE49-F238E27FC236}">
                <a16:creationId xmlns:a16="http://schemas.microsoft.com/office/drawing/2014/main" id="{974FFD14-F1E3-C888-A47B-25B61689EDE8}"/>
              </a:ext>
            </a:extLst>
          </p:cNvPr>
          <p:cNvCxnSpPr/>
          <p:nvPr>
            <p:custDataLst>
              <p:tags r:id="rId208"/>
            </p:custDataLst>
          </p:nvPr>
        </p:nvCxnSpPr>
        <p:spPr bwMode="auto">
          <a:xfrm>
            <a:off x="1973263" y="4772026"/>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1" name="Straight Connector 300">
            <a:extLst>
              <a:ext uri="{FF2B5EF4-FFF2-40B4-BE49-F238E27FC236}">
                <a16:creationId xmlns:a16="http://schemas.microsoft.com/office/drawing/2014/main" id="{1CB4A45C-6C9A-3E23-67DE-9E4B023B6CA8}"/>
              </a:ext>
            </a:extLst>
          </p:cNvPr>
          <p:cNvCxnSpPr/>
          <p:nvPr>
            <p:custDataLst>
              <p:tags r:id="rId209"/>
            </p:custDataLst>
          </p:nvPr>
        </p:nvCxnSpPr>
        <p:spPr bwMode="auto">
          <a:xfrm>
            <a:off x="2270125" y="4772025"/>
            <a:ext cx="0" cy="476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3" name="Straight Connector 302">
            <a:extLst>
              <a:ext uri="{FF2B5EF4-FFF2-40B4-BE49-F238E27FC236}">
                <a16:creationId xmlns:a16="http://schemas.microsoft.com/office/drawing/2014/main" id="{E50D16FD-8C5A-7C6A-13A6-42E193691847}"/>
              </a:ext>
            </a:extLst>
          </p:cNvPr>
          <p:cNvCxnSpPr/>
          <p:nvPr>
            <p:custDataLst>
              <p:tags r:id="rId210"/>
            </p:custDataLst>
          </p:nvPr>
        </p:nvCxnSpPr>
        <p:spPr bwMode="auto">
          <a:xfrm>
            <a:off x="2867025" y="4772025"/>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55" name="テキスト プレースホルダ 9">
            <a:extLst>
              <a:ext uri="{FF2B5EF4-FFF2-40B4-BE49-F238E27FC236}">
                <a16:creationId xmlns:a16="http://schemas.microsoft.com/office/drawing/2014/main" id="{21C98980-8BB4-B4E4-852B-EB90EA133CA2}"/>
              </a:ext>
            </a:extLst>
          </p:cNvPr>
          <p:cNvSpPr>
            <a:spLocks noGrp="1"/>
          </p:cNvSpPr>
          <p:nvPr>
            <p:custDataLst>
              <p:tags r:id="rId211"/>
            </p:custDataLst>
          </p:nvPr>
        </p:nvSpPr>
        <p:spPr bwMode="gray">
          <a:xfrm>
            <a:off x="8985250" y="4802188"/>
            <a:ext cx="279400" cy="152400"/>
          </a:xfrm>
          <a:prstGeom prst="rect">
            <a:avLst/>
          </a:prstGeom>
          <a:solidFill>
            <a:srgbClr val="C0E6F4"/>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C8A098-0F3E-469F-B3DA-5C27E154C0F6}" type="datetime'''''''''''''''''''''''1''1''''''''''''''''''''''''.6'''''">
              <a:rPr lang="ja-JP" altLang="en-US" sz="1000" smtClean="0">
                <a:effectLst/>
                <a:sym typeface="+mn-lt"/>
              </a:rPr>
              <a:pPr marL="0" lvl="0" indent="0" algn="ctr">
                <a:spcBef>
                  <a:spcPct val="0"/>
                </a:spcBef>
                <a:buNone/>
              </a:pPr>
              <a:t>11.6</a:t>
            </a:fld>
            <a:endParaRPr kumimoji="1" lang="ja-JP" altLang="en-US" sz="1000" dirty="0">
              <a:sym typeface="+mn-lt"/>
            </a:endParaRPr>
          </a:p>
        </p:txBody>
      </p:sp>
      <p:sp>
        <p:nvSpPr>
          <p:cNvPr id="1953" name="テキスト プレースホルダ 9">
            <a:extLst>
              <a:ext uri="{FF2B5EF4-FFF2-40B4-BE49-F238E27FC236}">
                <a16:creationId xmlns:a16="http://schemas.microsoft.com/office/drawing/2014/main" id="{BDA0E281-5247-EE81-C04A-EA0F2FD1862F}"/>
              </a:ext>
            </a:extLst>
          </p:cNvPr>
          <p:cNvSpPr>
            <a:spLocks noGrp="1"/>
          </p:cNvSpPr>
          <p:nvPr>
            <p:custDataLst>
              <p:tags r:id="rId212"/>
            </p:custDataLst>
          </p:nvPr>
        </p:nvSpPr>
        <p:spPr bwMode="gray">
          <a:xfrm>
            <a:off x="8985250" y="53451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408D74D-50DE-4761-8780-E68E36615237}" type="datetime'''''''''''6''''5''''''.''''''''''7'''''">
              <a:rPr lang="ja-JP" altLang="en-US" sz="1000" smtClean="0">
                <a:effectLst/>
                <a:sym typeface="+mn-lt"/>
              </a:rPr>
              <a:pPr/>
              <a:t>65.7</a:t>
            </a:fld>
            <a:endParaRPr kumimoji="1" lang="ja-JP" altLang="en-US" sz="1000" b="0" i="0" strike="noStrike" kern="1200" cap="none" spc="0" normalizeH="0" baseline="0" noProof="0" dirty="0">
              <a:ln>
                <a:noFill/>
              </a:ln>
              <a:effectLst/>
              <a:uLnTx/>
              <a:uFillTx/>
              <a:sym typeface="+mn-lt"/>
            </a:endParaRPr>
          </a:p>
        </p:txBody>
      </p:sp>
      <p:sp>
        <p:nvSpPr>
          <p:cNvPr id="1952" name="テキスト プレースホルダ 9">
            <a:extLst>
              <a:ext uri="{FF2B5EF4-FFF2-40B4-BE49-F238E27FC236}">
                <a16:creationId xmlns:a16="http://schemas.microsoft.com/office/drawing/2014/main" id="{A8E93762-B508-B324-78C5-62DC6D161C0D}"/>
              </a:ext>
            </a:extLst>
          </p:cNvPr>
          <p:cNvSpPr>
            <a:spLocks noGrp="1"/>
          </p:cNvSpPr>
          <p:nvPr>
            <p:custDataLst>
              <p:tags r:id="rId213"/>
            </p:custDataLst>
          </p:nvPr>
        </p:nvSpPr>
        <p:spPr bwMode="gray">
          <a:xfrm>
            <a:off x="8985250" y="59642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3190736-3DF5-492A-8267-8E3735CD26EB}" type="datetime'''''''''''''''''''22''''''.''''''''''''''''''''''''''''7'''">
              <a:rPr lang="ja-JP" altLang="en-US" sz="1000" smtClean="0">
                <a:solidFill>
                  <a:schemeClr val="bg1"/>
                </a:solidFill>
                <a:effectLst/>
                <a:sym typeface="+mn-lt"/>
              </a:rPr>
              <a:pPr/>
              <a:t>22.7</a:t>
            </a:fld>
            <a:endParaRPr kumimoji="1" lang="ja-JP" altLang="en-US" sz="1000" b="0" i="0" strike="noStrike" kern="1200" cap="none" spc="0" normalizeH="0" baseline="0" noProof="0" dirty="0">
              <a:ln>
                <a:noFill/>
              </a:ln>
              <a:solidFill>
                <a:schemeClr val="bg1"/>
              </a:solidFill>
              <a:effectLst/>
              <a:uLnTx/>
              <a:uFillTx/>
              <a:sym typeface="+mn-lt"/>
            </a:endParaRPr>
          </a:p>
        </p:txBody>
      </p:sp>
      <p:sp>
        <p:nvSpPr>
          <p:cNvPr id="1949" name="Text Placeholder 12">
            <a:extLst>
              <a:ext uri="{FF2B5EF4-FFF2-40B4-BE49-F238E27FC236}">
                <a16:creationId xmlns:a16="http://schemas.microsoft.com/office/drawing/2014/main" id="{C2D2B065-45EF-D32F-F494-655824E7E49A}"/>
              </a:ext>
            </a:extLst>
          </p:cNvPr>
          <p:cNvSpPr>
            <a:spLocks noGrp="1"/>
          </p:cNvSpPr>
          <p:nvPr>
            <p:custDataLst>
              <p:tags r:id="rId214"/>
            </p:custDataLst>
          </p:nvPr>
        </p:nvSpPr>
        <p:spPr bwMode="auto">
          <a:xfrm>
            <a:off x="90487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E39376E0-16AB-46A2-861F-86D75F4291BC}" type="datetime'''''''''''''''''5''''''''''0'''''''''">
              <a:rPr kumimoji="0" lang="ja-JP" altLang="en-US" sz="1000" b="0" smtClean="0">
                <a:solidFill>
                  <a:srgbClr val="000000"/>
                </a:solidFill>
              </a:rPr>
              <a:pPr/>
              <a:t>50</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125" name="Text Placeholder 12"/>
          <p:cNvSpPr>
            <a:spLocks noGrp="1"/>
          </p:cNvSpPr>
          <p:nvPr>
            <p:custDataLst>
              <p:tags r:id="rId215"/>
            </p:custDataLst>
          </p:nvPr>
        </p:nvSpPr>
        <p:spPr bwMode="auto">
          <a:xfrm>
            <a:off x="9320213" y="480218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3D14E672-2587-4A15-A85D-F06385583E6C}" type="datetime'''6''5歳''''''以''''''''''''''''''''''''''''''上'''''''">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65歳以上</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216"/>
            </p:custDataLst>
          </p:nvPr>
        </p:nvSpPr>
        <p:spPr bwMode="auto">
          <a:xfrm>
            <a:off x="9320213" y="5345113"/>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A51CF21C-B2CB-4F19-A691-195957F3036E}" type="datetime'''''''''15''''～''''''''''''''''''''''''''''6''''''''''4''歳'''">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15～64歳</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217"/>
            </p:custDataLst>
          </p:nvPr>
        </p:nvSpPr>
        <p:spPr bwMode="auto">
          <a:xfrm>
            <a:off x="9320213" y="59642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46DB4CB8-EEAB-4400-8895-D85F23D75D75}" type="datetime'''1''''''''''''''''''''5''''''''''歳未''''''''''''''''''''''満'">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15歳未満</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6" name="Text Placeholder 12">
            <a:extLst>
              <a:ext uri="{FF2B5EF4-FFF2-40B4-BE49-F238E27FC236}">
                <a16:creationId xmlns:a16="http://schemas.microsoft.com/office/drawing/2014/main" id="{C68186A1-9860-DC64-7A02-E33C8837D056}"/>
              </a:ext>
            </a:extLst>
          </p:cNvPr>
          <p:cNvSpPr>
            <a:spLocks noGrp="1"/>
          </p:cNvSpPr>
          <p:nvPr>
            <p:custDataLst>
              <p:tags r:id="rId218"/>
            </p:custDataLst>
          </p:nvPr>
        </p:nvSpPr>
        <p:spPr bwMode="auto">
          <a:xfrm>
            <a:off x="78565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45B24B64-ED47-4911-8DBA-15514B7B13E2}" type="datetime'''''''2''4'">
              <a:rPr lang="ja-JP" altLang="en-US" sz="1000" b="0" smtClean="0"/>
              <a:pPr lvl="0" algn="ctr">
                <a:spcBef>
                  <a:spcPct val="0"/>
                </a:spcBef>
                <a:spcAft>
                  <a:spcPct val="0"/>
                </a:spcAft>
                <a:defRPr/>
              </a:pPr>
              <a:t>24</a:t>
            </a:fld>
            <a:endParaRPr kumimoji="0" lang="ja-JP" altLang="en-US" sz="1000" b="0" i="0" strike="noStrike" kern="1200" cap="none" spc="0" normalizeH="0" baseline="0" noProof="0" dirty="0">
              <a:ln>
                <a:noFill/>
              </a:ln>
              <a:effectLst/>
              <a:uLnTx/>
              <a:uFillTx/>
              <a:sym typeface="+mn-lt"/>
            </a:endParaRPr>
          </a:p>
        </p:txBody>
      </p:sp>
      <p:sp>
        <p:nvSpPr>
          <p:cNvPr id="375" name="テキスト プレースホルダ 9">
            <a:extLst>
              <a:ext uri="{FF2B5EF4-FFF2-40B4-BE49-F238E27FC236}">
                <a16:creationId xmlns:a16="http://schemas.microsoft.com/office/drawing/2014/main" id="{DDC5580F-C6CA-0B4E-EAFB-731AA76FDF24}"/>
              </a:ext>
            </a:extLst>
          </p:cNvPr>
          <p:cNvSpPr>
            <a:spLocks noGrp="1"/>
          </p:cNvSpPr>
          <p:nvPr>
            <p:custDataLst>
              <p:tags r:id="rId219"/>
            </p:custDataLst>
          </p:nvPr>
        </p:nvSpPr>
        <p:spPr bwMode="gray">
          <a:xfrm>
            <a:off x="7793038" y="59150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812526E-BAAE-444A-8C43-3285904681B2}" type="datetime'2''''''''9''''.''8'''''''''''''''''''''''''''">
              <a:rPr lang="ja-JP" altLang="en-US" sz="1000" smtClean="0">
                <a:solidFill>
                  <a:schemeClr val="bg1"/>
                </a:solidFill>
                <a:effectLst/>
              </a:rPr>
              <a:pPr/>
              <a:t>29.8</a:t>
            </a:fld>
            <a:endParaRPr kumimoji="1" lang="ja-JP" altLang="en-US" sz="1000" b="0" i="0" strike="noStrike" kern="1200" cap="none" spc="0" normalizeH="0" baseline="0" noProof="0" dirty="0">
              <a:ln>
                <a:noFill/>
              </a:ln>
              <a:solidFill>
                <a:schemeClr val="bg1"/>
              </a:solidFill>
              <a:effectLst/>
              <a:uLnTx/>
              <a:uFillTx/>
              <a:cs typeface="+mn-cs"/>
              <a:sym typeface="+mn-lt"/>
            </a:endParaRPr>
          </a:p>
        </p:txBody>
      </p:sp>
      <p:sp>
        <p:nvSpPr>
          <p:cNvPr id="374" name="テキスト プレースホルダ 9">
            <a:extLst>
              <a:ext uri="{FF2B5EF4-FFF2-40B4-BE49-F238E27FC236}">
                <a16:creationId xmlns:a16="http://schemas.microsoft.com/office/drawing/2014/main" id="{28AFAD90-699E-DEDA-965C-034BAC29BA4F}"/>
              </a:ext>
            </a:extLst>
          </p:cNvPr>
          <p:cNvSpPr>
            <a:spLocks noGrp="1"/>
          </p:cNvSpPr>
          <p:nvPr>
            <p:custDataLst>
              <p:tags r:id="rId220"/>
            </p:custDataLst>
          </p:nvPr>
        </p:nvSpPr>
        <p:spPr bwMode="gray">
          <a:xfrm>
            <a:off x="7793038" y="52562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D6FB00A-838D-4AFF-924F-93E03FFA8353}" type="datetime'''''6''''''''''''''''''''''''''''4.''''''0'''''''''''''''''">
              <a:rPr lang="ja-JP" altLang="en-US" sz="1000" smtClean="0">
                <a:effectLst/>
              </a:rPr>
              <a:pPr/>
              <a:t>64.0</a:t>
            </a:fld>
            <a:endParaRPr kumimoji="1" lang="ja-JP" altLang="en-US" sz="1000" b="0" i="0" strike="noStrike" kern="1200" cap="none" spc="0" normalizeH="0" baseline="0" noProof="0" dirty="0">
              <a:ln>
                <a:noFill/>
              </a:ln>
              <a:effectLst/>
              <a:uLnTx/>
              <a:uFillTx/>
              <a:cs typeface="+mn-cs"/>
              <a:sym typeface="+mn-lt"/>
            </a:endParaRPr>
          </a:p>
        </p:txBody>
      </p:sp>
      <p:sp>
        <p:nvSpPr>
          <p:cNvPr id="50" name="Text Placeholder 12">
            <a:extLst>
              <a:ext uri="{FF2B5EF4-FFF2-40B4-BE49-F238E27FC236}">
                <a16:creationId xmlns:a16="http://schemas.microsoft.com/office/drawing/2014/main" id="{38196936-F147-FAC1-31EA-C4A578215E62}"/>
              </a:ext>
            </a:extLst>
          </p:cNvPr>
          <p:cNvSpPr>
            <a:spLocks noGrp="1"/>
          </p:cNvSpPr>
          <p:nvPr>
            <p:custDataLst>
              <p:tags r:id="rId221"/>
            </p:custDataLst>
          </p:nvPr>
        </p:nvSpPr>
        <p:spPr bwMode="auto">
          <a:xfrm>
            <a:off x="75580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1A4BCE49-98DE-43F4-A30B-D46BC415380A}" type="datetime'''''''''''''''''2''''''''''''''''3'">
              <a:rPr kumimoji="0" lang="ja-JP" altLang="en-US" sz="1000" b="0" smtClean="0">
                <a:solidFill>
                  <a:srgbClr val="000000"/>
                </a:solidFill>
              </a:rPr>
              <a:pPr/>
              <a:t>23</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429" name="Text Placeholder 12">
            <a:extLst>
              <a:ext uri="{FF2B5EF4-FFF2-40B4-BE49-F238E27FC236}">
                <a16:creationId xmlns:a16="http://schemas.microsoft.com/office/drawing/2014/main" id="{EFB4819B-FC20-CABC-92BE-9F6796F2AB54}"/>
              </a:ext>
            </a:extLst>
          </p:cNvPr>
          <p:cNvSpPr>
            <a:spLocks noGrp="1"/>
          </p:cNvSpPr>
          <p:nvPr>
            <p:custDataLst>
              <p:tags r:id="rId222"/>
            </p:custDataLst>
          </p:nvPr>
        </p:nvSpPr>
        <p:spPr bwMode="gray">
          <a:xfrm>
            <a:off x="7494588" y="59134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858742-6BBE-46A6-9920-341EDB52D321}" type="datetime'''''3''''0''''''''''''''''.''''1'''''''''''''''''''''">
              <a:rPr lang="ja-JP" altLang="en-US" sz="1000" b="0" smtClean="0">
                <a:solidFill>
                  <a:schemeClr val="bg1"/>
                </a:solidFill>
                <a:effectLst/>
              </a:rPr>
              <a:pPr/>
              <a:t>30.1</a:t>
            </a:fld>
            <a:endParaRPr lang="ja-JP" altLang="en-US" sz="1000" b="0" i="0" strike="noStrike" kern="1200" cap="none" spc="0" normalizeH="0" baseline="0" noProof="0" dirty="0">
              <a:ln>
                <a:noFill/>
              </a:ln>
              <a:solidFill>
                <a:schemeClr val="bg1"/>
              </a:solidFill>
              <a:effectLst/>
              <a:uLnTx/>
              <a:uFillTx/>
              <a:sym typeface="+mn-lt"/>
            </a:endParaRPr>
          </a:p>
        </p:txBody>
      </p:sp>
      <p:sp>
        <p:nvSpPr>
          <p:cNvPr id="513" name="Text Placeholder 12">
            <a:extLst>
              <a:ext uri="{FF2B5EF4-FFF2-40B4-BE49-F238E27FC236}">
                <a16:creationId xmlns:a16="http://schemas.microsoft.com/office/drawing/2014/main" id="{F13EACEC-AE49-AB16-0920-0BA51F7B26B2}"/>
              </a:ext>
            </a:extLst>
          </p:cNvPr>
          <p:cNvSpPr>
            <a:spLocks noGrp="1"/>
          </p:cNvSpPr>
          <p:nvPr>
            <p:custDataLst>
              <p:tags r:id="rId223"/>
            </p:custDataLst>
          </p:nvPr>
        </p:nvSpPr>
        <p:spPr bwMode="gray">
          <a:xfrm>
            <a:off x="7494588" y="52530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8559119-FB32-4D32-ADC3-E04C92D702FE}" type="datetime'6''''''''3''''''''''''''''''''''''''.''''''''''''''''9'">
              <a:rPr lang="ja-JP" altLang="en-US" sz="1000" b="0" smtClean="0">
                <a:solidFill>
                  <a:srgbClr val="000000"/>
                </a:solidFill>
                <a:effectLst/>
              </a:rPr>
              <a:pPr/>
              <a:t>63.9</a:t>
            </a:fld>
            <a:endParaRPr lang="ja-JP" altLang="en-US" sz="1000" b="0" i="0" strike="noStrike" kern="1200" cap="none" spc="0" normalizeH="0" baseline="0" noProof="0" dirty="0">
              <a:ln>
                <a:noFill/>
              </a:ln>
              <a:solidFill>
                <a:srgbClr val="000000"/>
              </a:solidFill>
              <a:effectLst/>
              <a:uLnTx/>
              <a:uFillTx/>
              <a:sym typeface="+mn-lt"/>
            </a:endParaRPr>
          </a:p>
        </p:txBody>
      </p:sp>
      <p:sp>
        <p:nvSpPr>
          <p:cNvPr id="46" name="Text Placeholder 12">
            <a:extLst>
              <a:ext uri="{FF2B5EF4-FFF2-40B4-BE49-F238E27FC236}">
                <a16:creationId xmlns:a16="http://schemas.microsoft.com/office/drawing/2014/main" id="{6AC56E7C-2FCA-1544-07F8-262F65122030}"/>
              </a:ext>
            </a:extLst>
          </p:cNvPr>
          <p:cNvSpPr>
            <a:spLocks noGrp="1"/>
          </p:cNvSpPr>
          <p:nvPr>
            <p:custDataLst>
              <p:tags r:id="rId224"/>
            </p:custDataLst>
          </p:nvPr>
        </p:nvSpPr>
        <p:spPr bwMode="auto">
          <a:xfrm>
            <a:off x="7261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D0A66B68-368B-4069-8782-CD7379BCE532}" type="datetime'''''2''''''''''''2'''''''''''''''''''''''''''''''''''''''''">
              <a:rPr kumimoji="0" lang="ja-JP" altLang="en-US" sz="1000" b="0" smtClean="0">
                <a:solidFill>
                  <a:srgbClr val="000000"/>
                </a:solidFill>
              </a:rPr>
              <a:pPr lvl="0" algn="ctr">
                <a:spcBef>
                  <a:spcPct val="0"/>
                </a:spcBef>
                <a:spcAft>
                  <a:spcPct val="0"/>
                </a:spcAft>
                <a:defRPr/>
              </a:pPr>
              <a:t>22</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412" name="テキスト プレースホルダ 9">
            <a:extLst>
              <a:ext uri="{FF2B5EF4-FFF2-40B4-BE49-F238E27FC236}">
                <a16:creationId xmlns:a16="http://schemas.microsoft.com/office/drawing/2014/main" id="{F859F226-D81C-5392-2E46-629A0D761C19}"/>
              </a:ext>
            </a:extLst>
          </p:cNvPr>
          <p:cNvSpPr>
            <a:spLocks noGrp="1"/>
          </p:cNvSpPr>
          <p:nvPr>
            <p:custDataLst>
              <p:tags r:id="rId225"/>
            </p:custDataLst>
          </p:nvPr>
        </p:nvSpPr>
        <p:spPr bwMode="gray">
          <a:xfrm>
            <a:off x="8091488" y="525938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3F435C8-0070-4002-9DE0-4AC37B29D0CA}" type="datetime'''64''''''''''''''''''''''''''''''''''''.1'''''''''''''''">
              <a:rPr lang="ja-JP" altLang="en-US" sz="1000" smtClean="0">
                <a:effectLst/>
              </a:rPr>
              <a:pPr/>
              <a:t>64.1</a:t>
            </a:fld>
            <a:endParaRPr kumimoji="1" lang="ja-JP" altLang="en-US" sz="1000" b="0" i="0" strike="noStrike" kern="1200" cap="none" spc="0" normalizeH="0" baseline="0" noProof="0" dirty="0">
              <a:ln>
                <a:noFill/>
              </a:ln>
              <a:effectLst/>
              <a:uLnTx/>
              <a:uFillTx/>
              <a:cs typeface="+mn-cs"/>
              <a:sym typeface="+mn-lt"/>
            </a:endParaRPr>
          </a:p>
        </p:txBody>
      </p:sp>
      <p:sp>
        <p:nvSpPr>
          <p:cNvPr id="301" name="Text Placeholder 12">
            <a:extLst>
              <a:ext uri="{FF2B5EF4-FFF2-40B4-BE49-F238E27FC236}">
                <a16:creationId xmlns:a16="http://schemas.microsoft.com/office/drawing/2014/main" id="{0FAFE78A-14FA-CBE0-5965-C2F32C8308F0}"/>
              </a:ext>
            </a:extLst>
          </p:cNvPr>
          <p:cNvSpPr>
            <a:spLocks noGrp="1"/>
          </p:cNvSpPr>
          <p:nvPr>
            <p:custDataLst>
              <p:tags r:id="rId226"/>
            </p:custDataLst>
          </p:nvPr>
        </p:nvSpPr>
        <p:spPr bwMode="gray">
          <a:xfrm>
            <a:off x="7197725" y="59102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E514CE1-AE9D-49C8-9039-28D128DEC767}" type="datetime'''''''''''''3''0''''''''''''''''''''''''''''''''.''''5'''">
              <a:rPr lang="ja-JP" altLang="en-US" sz="1000" b="0" smtClean="0">
                <a:solidFill>
                  <a:schemeClr val="bg1"/>
                </a:solidFill>
                <a:effectLst/>
              </a:rPr>
              <a:pPr/>
              <a:t>30.5</a:t>
            </a:fld>
            <a:endParaRPr lang="ja-JP" altLang="en-US" sz="1000" b="0" i="0" strike="noStrike" kern="1200" cap="none" spc="0" normalizeH="0" baseline="0" noProof="0" dirty="0">
              <a:ln>
                <a:noFill/>
              </a:ln>
              <a:solidFill>
                <a:schemeClr val="bg1"/>
              </a:solidFill>
              <a:effectLst/>
              <a:uLnTx/>
              <a:uFillTx/>
              <a:sym typeface="+mn-lt"/>
            </a:endParaRPr>
          </a:p>
        </p:txBody>
      </p:sp>
      <p:sp>
        <p:nvSpPr>
          <p:cNvPr id="320" name="Text Placeholder 12">
            <a:extLst>
              <a:ext uri="{FF2B5EF4-FFF2-40B4-BE49-F238E27FC236}">
                <a16:creationId xmlns:a16="http://schemas.microsoft.com/office/drawing/2014/main" id="{B34C2D15-6474-1AD2-ED61-C9D867EBA87C}"/>
              </a:ext>
            </a:extLst>
          </p:cNvPr>
          <p:cNvSpPr>
            <a:spLocks noGrp="1"/>
          </p:cNvSpPr>
          <p:nvPr>
            <p:custDataLst>
              <p:tags r:id="rId227"/>
            </p:custDataLst>
          </p:nvPr>
        </p:nvSpPr>
        <p:spPr bwMode="gray">
          <a:xfrm>
            <a:off x="7197725" y="52498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A2DF5F6-24A7-4325-9BEB-EF38B5F650AB}" type="datetime'''''''''''''''6''''''''''''''3''''.8'''''''''''''''''''''''''">
              <a:rPr lang="ja-JP" altLang="en-US" sz="1000" b="0" smtClean="0">
                <a:solidFill>
                  <a:srgbClr val="000000"/>
                </a:solidFill>
                <a:effectLst/>
              </a:rPr>
              <a:pPr/>
              <a:t>63.8</a:t>
            </a:fld>
            <a:endParaRPr lang="ja-JP" altLang="en-US" sz="1000" b="0" i="0" strike="noStrike" kern="1200" cap="none" spc="0" normalizeH="0" baseline="0" noProof="0" dirty="0">
              <a:ln>
                <a:noFill/>
              </a:ln>
              <a:solidFill>
                <a:srgbClr val="000000"/>
              </a:solidFill>
              <a:effectLst/>
              <a:uLnTx/>
              <a:uFillTx/>
              <a:sym typeface="+mn-lt"/>
            </a:endParaRPr>
          </a:p>
        </p:txBody>
      </p:sp>
      <p:sp>
        <p:nvSpPr>
          <p:cNvPr id="372" name="Text Placeholder 12">
            <a:extLst>
              <a:ext uri="{FF2B5EF4-FFF2-40B4-BE49-F238E27FC236}">
                <a16:creationId xmlns:a16="http://schemas.microsoft.com/office/drawing/2014/main" id="{C3A55421-BD90-ADB2-CD86-6608C2096750}"/>
              </a:ext>
            </a:extLst>
          </p:cNvPr>
          <p:cNvSpPr>
            <a:spLocks noGrp="1"/>
          </p:cNvSpPr>
          <p:nvPr>
            <p:custDataLst>
              <p:tags r:id="rId228"/>
            </p:custDataLst>
          </p:nvPr>
        </p:nvSpPr>
        <p:spPr bwMode="auto">
          <a:xfrm>
            <a:off x="69627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71" name="Text Placeholder 12">
            <a:extLst>
              <a:ext uri="{FF2B5EF4-FFF2-40B4-BE49-F238E27FC236}">
                <a16:creationId xmlns:a16="http://schemas.microsoft.com/office/drawing/2014/main" id="{B65E0303-EB58-27BB-3476-B52968120975}"/>
              </a:ext>
            </a:extLst>
          </p:cNvPr>
          <p:cNvSpPr>
            <a:spLocks noGrp="1"/>
          </p:cNvSpPr>
          <p:nvPr>
            <p:custDataLst>
              <p:tags r:id="rId229"/>
            </p:custDataLst>
          </p:nvPr>
        </p:nvSpPr>
        <p:spPr bwMode="gray">
          <a:xfrm>
            <a:off x="6899275" y="5908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3DAB4DA-40CD-4E9C-B791-7AA088F4D840}" type="datetime'''''3''''''''''''''''''''0.''''''''''''''''''''''''''8'''''''">
              <a:rPr lang="ja-JP" altLang="en-US" sz="1000" b="0" smtClean="0">
                <a:solidFill>
                  <a:schemeClr val="bg1"/>
                </a:solidFill>
                <a:effectLst/>
              </a:rPr>
              <a:pPr/>
              <a:t>30.8</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40" name="Text Placeholder 12">
            <a:extLst>
              <a:ext uri="{FF2B5EF4-FFF2-40B4-BE49-F238E27FC236}">
                <a16:creationId xmlns:a16="http://schemas.microsoft.com/office/drawing/2014/main" id="{F251B008-39B1-79FC-E059-C78D867D6C40}"/>
              </a:ext>
            </a:extLst>
          </p:cNvPr>
          <p:cNvSpPr>
            <a:spLocks noGrp="1"/>
          </p:cNvSpPr>
          <p:nvPr>
            <p:custDataLst>
              <p:tags r:id="rId230"/>
            </p:custDataLst>
          </p:nvPr>
        </p:nvSpPr>
        <p:spPr bwMode="gray">
          <a:xfrm>
            <a:off x="6899275" y="52451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3EB4A6-A463-4EDE-822E-D072C996AC07}" type="datetime'''''''''''''63''''''''''''.''''''''''''''''''''''''6'''''''''">
              <a:rPr lang="ja-JP" altLang="en-US" sz="1000" b="0" smtClean="0">
                <a:effectLst/>
              </a:rPr>
              <a:pPr/>
              <a:t>63.6</a:t>
            </a:fld>
            <a:endParaRPr kumimoji="0" lang="ja-JP" altLang="en-US" sz="1000" b="0" i="0" strike="noStrike" kern="1200" cap="none" spc="0" normalizeH="0" baseline="0" noProof="0" dirty="0">
              <a:ln>
                <a:noFill/>
              </a:ln>
              <a:effectLst/>
              <a:uLnTx/>
              <a:uFillTx/>
              <a:cs typeface="+mn-cs"/>
              <a:sym typeface="+mn-lt"/>
            </a:endParaRPr>
          </a:p>
        </p:txBody>
      </p:sp>
      <p:sp>
        <p:nvSpPr>
          <p:cNvPr id="369" name="Text Placeholder 12">
            <a:extLst>
              <a:ext uri="{FF2B5EF4-FFF2-40B4-BE49-F238E27FC236}">
                <a16:creationId xmlns:a16="http://schemas.microsoft.com/office/drawing/2014/main" id="{6F55E381-C137-BD46-8AC7-BF8E3063709C}"/>
              </a:ext>
            </a:extLst>
          </p:cNvPr>
          <p:cNvSpPr>
            <a:spLocks noGrp="1"/>
          </p:cNvSpPr>
          <p:nvPr>
            <p:custDataLst>
              <p:tags r:id="rId231"/>
            </p:custDataLst>
          </p:nvPr>
        </p:nvSpPr>
        <p:spPr bwMode="auto">
          <a:xfrm>
            <a:off x="66643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68" name="Text Placeholder 12">
            <a:extLst>
              <a:ext uri="{FF2B5EF4-FFF2-40B4-BE49-F238E27FC236}">
                <a16:creationId xmlns:a16="http://schemas.microsoft.com/office/drawing/2014/main" id="{EE09B2F2-9051-F677-9C39-D53B92718D4C}"/>
              </a:ext>
            </a:extLst>
          </p:cNvPr>
          <p:cNvSpPr>
            <a:spLocks noGrp="1"/>
          </p:cNvSpPr>
          <p:nvPr>
            <p:custDataLst>
              <p:tags r:id="rId232"/>
            </p:custDataLst>
          </p:nvPr>
        </p:nvSpPr>
        <p:spPr bwMode="gray">
          <a:xfrm>
            <a:off x="6600825" y="59055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394D540-4D41-4647-96C6-97800609E678}" type="datetime'''''''''3''1''''''''''''''.''''''''1'''''''''''''''''">
              <a:rPr lang="ja-JP" altLang="en-US" sz="1000" b="0" smtClean="0">
                <a:solidFill>
                  <a:schemeClr val="bg1"/>
                </a:solidFill>
                <a:effectLst/>
              </a:rPr>
              <a:pPr/>
              <a:t>31.1</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48" name="Text Placeholder 12">
            <a:extLst>
              <a:ext uri="{FF2B5EF4-FFF2-40B4-BE49-F238E27FC236}">
                <a16:creationId xmlns:a16="http://schemas.microsoft.com/office/drawing/2014/main" id="{7363A155-5BAE-6283-72B8-33BE48600870}"/>
              </a:ext>
            </a:extLst>
          </p:cNvPr>
          <p:cNvSpPr>
            <a:spLocks noGrp="1"/>
          </p:cNvSpPr>
          <p:nvPr>
            <p:custDataLst>
              <p:tags r:id="rId233"/>
            </p:custDataLst>
          </p:nvPr>
        </p:nvSpPr>
        <p:spPr bwMode="gray">
          <a:xfrm>
            <a:off x="6600825" y="52419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C989039-0440-4664-B2D4-F2FEC9C32A7F}" type="datetime'''''''''''''''6''''''''''''''''''''''3''''''''.''''5'''''''">
              <a:rPr lang="ja-JP" altLang="en-US" sz="1000" b="0" smtClean="0">
                <a:effectLst/>
              </a:rPr>
              <a:pPr/>
              <a:t>63.5</a:t>
            </a:fld>
            <a:endParaRPr kumimoji="0" lang="ja-JP" altLang="en-US" sz="1000" b="0" i="0" strike="noStrike" kern="1200" cap="none" spc="0" normalizeH="0" baseline="0" noProof="0" dirty="0">
              <a:ln>
                <a:noFill/>
              </a:ln>
              <a:effectLst/>
              <a:uLnTx/>
              <a:uFillTx/>
              <a:cs typeface="+mn-cs"/>
              <a:sym typeface="+mn-lt"/>
            </a:endParaRPr>
          </a:p>
        </p:txBody>
      </p:sp>
      <p:sp>
        <p:nvSpPr>
          <p:cNvPr id="446" name="Text Placeholder 12">
            <a:extLst>
              <a:ext uri="{FF2B5EF4-FFF2-40B4-BE49-F238E27FC236}">
                <a16:creationId xmlns:a16="http://schemas.microsoft.com/office/drawing/2014/main" id="{BF72C3C0-829A-AE16-FB00-E6393269BDFE}"/>
              </a:ext>
            </a:extLst>
          </p:cNvPr>
          <p:cNvSpPr>
            <a:spLocks noGrp="1"/>
          </p:cNvSpPr>
          <p:nvPr>
            <p:custDataLst>
              <p:tags r:id="rId234"/>
            </p:custDataLst>
          </p:nvPr>
        </p:nvSpPr>
        <p:spPr bwMode="auto">
          <a:xfrm>
            <a:off x="63658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45" name="Text Placeholder 12">
            <a:extLst>
              <a:ext uri="{FF2B5EF4-FFF2-40B4-BE49-F238E27FC236}">
                <a16:creationId xmlns:a16="http://schemas.microsoft.com/office/drawing/2014/main" id="{DDCEDA07-809E-6470-8C68-413A0CC4D9CC}"/>
              </a:ext>
            </a:extLst>
          </p:cNvPr>
          <p:cNvSpPr>
            <a:spLocks noGrp="1"/>
          </p:cNvSpPr>
          <p:nvPr>
            <p:custDataLst>
              <p:tags r:id="rId235"/>
            </p:custDataLst>
          </p:nvPr>
        </p:nvSpPr>
        <p:spPr bwMode="gray">
          <a:xfrm>
            <a:off x="6302375" y="5903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85ED4FA-0775-4182-B73A-E983DD6B673A}" type="datetime'''''''3''1''''''''''.''''''''''''''''''''''3'''''''">
              <a:rPr lang="ja-JP" altLang="en-US" sz="1000" b="0" smtClean="0">
                <a:solidFill>
                  <a:schemeClr val="bg1"/>
                </a:solidFill>
                <a:effectLst/>
              </a:rPr>
              <a:pPr/>
              <a:t>31.3</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44" name="Text Placeholder 12">
            <a:extLst>
              <a:ext uri="{FF2B5EF4-FFF2-40B4-BE49-F238E27FC236}">
                <a16:creationId xmlns:a16="http://schemas.microsoft.com/office/drawing/2014/main" id="{F06F4A51-0EFF-E18A-6051-D50ED3C4C2F0}"/>
              </a:ext>
            </a:extLst>
          </p:cNvPr>
          <p:cNvSpPr>
            <a:spLocks noGrp="1"/>
          </p:cNvSpPr>
          <p:nvPr>
            <p:custDataLst>
              <p:tags r:id="rId236"/>
            </p:custDataLst>
          </p:nvPr>
        </p:nvSpPr>
        <p:spPr bwMode="gray">
          <a:xfrm>
            <a:off x="6302375" y="52387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3D53531-4AED-472F-B98A-305BE332E4EF}" type="datetime'6''''''''''''''''''3''''.''''''''''''''''4'''''''''''">
              <a:rPr lang="ja-JP" altLang="en-US" sz="1000" b="0" smtClean="0">
                <a:effectLst/>
              </a:rPr>
              <a:pPr/>
              <a:t>63.4</a:t>
            </a:fld>
            <a:endParaRPr kumimoji="0" lang="ja-JP" altLang="en-US" sz="1000" b="0" i="0" strike="noStrike" kern="1200" cap="none" spc="0" normalizeH="0" baseline="0" noProof="0" dirty="0">
              <a:ln>
                <a:noFill/>
              </a:ln>
              <a:effectLst/>
              <a:uLnTx/>
              <a:uFillTx/>
              <a:cs typeface="+mn-cs"/>
              <a:sym typeface="+mn-lt"/>
            </a:endParaRPr>
          </a:p>
        </p:txBody>
      </p:sp>
      <p:sp>
        <p:nvSpPr>
          <p:cNvPr id="442" name="Text Placeholder 12">
            <a:extLst>
              <a:ext uri="{FF2B5EF4-FFF2-40B4-BE49-F238E27FC236}">
                <a16:creationId xmlns:a16="http://schemas.microsoft.com/office/drawing/2014/main" id="{F2165C48-48C8-0289-614F-B998BF3F97F2}"/>
              </a:ext>
            </a:extLst>
          </p:cNvPr>
          <p:cNvSpPr>
            <a:spLocks noGrp="1"/>
          </p:cNvSpPr>
          <p:nvPr>
            <p:custDataLst>
              <p:tags r:id="rId237"/>
            </p:custDataLst>
          </p:nvPr>
        </p:nvSpPr>
        <p:spPr bwMode="auto">
          <a:xfrm>
            <a:off x="60690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24" name="テキスト プレースホルダ 9">
            <a:extLst>
              <a:ext uri="{FF2B5EF4-FFF2-40B4-BE49-F238E27FC236}">
                <a16:creationId xmlns:a16="http://schemas.microsoft.com/office/drawing/2014/main" id="{C02B51E5-3657-0266-55C6-E73976AB0EA6}"/>
              </a:ext>
            </a:extLst>
          </p:cNvPr>
          <p:cNvSpPr>
            <a:spLocks noGrp="1"/>
          </p:cNvSpPr>
          <p:nvPr>
            <p:custDataLst>
              <p:tags r:id="rId238"/>
            </p:custDataLst>
          </p:nvPr>
        </p:nvSpPr>
        <p:spPr bwMode="gray">
          <a:xfrm>
            <a:off x="6005513" y="59023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9CB3A58-4984-4D83-90B1-407A69BDCFB0}" type="datetime'''''''''''31''.''5'''''''''''''''''''''''''''''''''">
              <a:rPr lang="ja-JP" altLang="en-US" sz="1000" smtClean="0">
                <a:solidFill>
                  <a:schemeClr val="bg1"/>
                </a:solidFill>
                <a:effectLst/>
              </a:rPr>
              <a:pPr/>
              <a:t>31.5</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41" name="テキスト プレースホルダ 9">
            <a:extLst>
              <a:ext uri="{FF2B5EF4-FFF2-40B4-BE49-F238E27FC236}">
                <a16:creationId xmlns:a16="http://schemas.microsoft.com/office/drawing/2014/main" id="{D4C57073-0507-DD9F-22CE-B36F4D661368}"/>
              </a:ext>
            </a:extLst>
          </p:cNvPr>
          <p:cNvSpPr>
            <a:spLocks noGrp="1"/>
          </p:cNvSpPr>
          <p:nvPr>
            <p:custDataLst>
              <p:tags r:id="rId239"/>
            </p:custDataLst>
          </p:nvPr>
        </p:nvSpPr>
        <p:spPr bwMode="gray">
          <a:xfrm>
            <a:off x="6005513" y="523716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AF34661-64BB-4152-BCCD-E53A2DE06826}" type="datetime'''''''''''''63''''''''.''''''''''4'''''''''''''''''">
              <a:rPr lang="ja-JP" altLang="en-US" sz="1000" smtClean="0">
                <a:effectLst/>
              </a:rPr>
              <a:pPr/>
              <a:t>63.4</a:t>
            </a:fld>
            <a:endParaRPr kumimoji="0" lang="ja-JP" altLang="en-US" sz="1000" b="0" i="0" strike="noStrike" kern="1200" cap="none" spc="0" normalizeH="0" baseline="0" noProof="0" dirty="0">
              <a:ln>
                <a:noFill/>
              </a:ln>
              <a:effectLst/>
              <a:uLnTx/>
              <a:uFillTx/>
              <a:cs typeface="+mn-cs"/>
              <a:sym typeface="+mn-lt"/>
            </a:endParaRPr>
          </a:p>
        </p:txBody>
      </p:sp>
      <p:sp>
        <p:nvSpPr>
          <p:cNvPr id="439" name="Text Placeholder 12">
            <a:extLst>
              <a:ext uri="{FF2B5EF4-FFF2-40B4-BE49-F238E27FC236}">
                <a16:creationId xmlns:a16="http://schemas.microsoft.com/office/drawing/2014/main" id="{08B4517F-5892-DDD5-FF35-39E7AB8D4693}"/>
              </a:ext>
            </a:extLst>
          </p:cNvPr>
          <p:cNvSpPr>
            <a:spLocks noGrp="1"/>
          </p:cNvSpPr>
          <p:nvPr>
            <p:custDataLst>
              <p:tags r:id="rId240"/>
            </p:custDataLst>
          </p:nvPr>
        </p:nvSpPr>
        <p:spPr bwMode="auto">
          <a:xfrm>
            <a:off x="5770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38" name="テキスト プレースホルダ 9">
            <a:extLst>
              <a:ext uri="{FF2B5EF4-FFF2-40B4-BE49-F238E27FC236}">
                <a16:creationId xmlns:a16="http://schemas.microsoft.com/office/drawing/2014/main" id="{9522B952-3D57-E7D1-EF7B-E87A79CBDAB3}"/>
              </a:ext>
            </a:extLst>
          </p:cNvPr>
          <p:cNvSpPr>
            <a:spLocks noGrp="1"/>
          </p:cNvSpPr>
          <p:nvPr>
            <p:custDataLst>
              <p:tags r:id="rId241"/>
            </p:custDataLst>
          </p:nvPr>
        </p:nvSpPr>
        <p:spPr bwMode="gray">
          <a:xfrm>
            <a:off x="5707063" y="59023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3716E53-9785-433B-AB19-253A212A0AD1}" type="datetime'''''''''''''''''''''''3''''''''''''1''''''''''''''''''.7'''''">
              <a:rPr lang="ja-JP" altLang="en-US" sz="1000" smtClean="0">
                <a:solidFill>
                  <a:schemeClr val="bg1"/>
                </a:solidFill>
                <a:effectLst/>
              </a:rPr>
              <a:pPr/>
              <a:t>31.7</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37" name="テキスト プレースホルダ 9">
            <a:extLst>
              <a:ext uri="{FF2B5EF4-FFF2-40B4-BE49-F238E27FC236}">
                <a16:creationId xmlns:a16="http://schemas.microsoft.com/office/drawing/2014/main" id="{50A197BE-C541-39E8-CBD5-641746A256ED}"/>
              </a:ext>
            </a:extLst>
          </p:cNvPr>
          <p:cNvSpPr>
            <a:spLocks noGrp="1"/>
          </p:cNvSpPr>
          <p:nvPr>
            <p:custDataLst>
              <p:tags r:id="rId242"/>
            </p:custDataLst>
          </p:nvPr>
        </p:nvSpPr>
        <p:spPr bwMode="gray">
          <a:xfrm>
            <a:off x="5707063" y="5233988"/>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CF41FAB-42C7-4DBD-A3CA-0273DF458DA6}" type="datetime'''''''6''''3''''''''''''.''''4'''''''''''''''''''''''''''''''">
              <a:rPr lang="ja-JP" altLang="en-US" sz="1000" smtClean="0">
                <a:effectLst/>
              </a:rPr>
              <a:pPr/>
              <a:t>63.4</a:t>
            </a:fld>
            <a:endParaRPr kumimoji="0" lang="ja-JP" altLang="en-US" sz="1000" b="0" i="0" strike="noStrike" kern="1200" cap="none" spc="0" normalizeH="0" baseline="0" noProof="0" dirty="0">
              <a:ln>
                <a:noFill/>
              </a:ln>
              <a:effectLst/>
              <a:uLnTx/>
              <a:uFillTx/>
              <a:cs typeface="+mn-cs"/>
              <a:sym typeface="+mn-lt"/>
            </a:endParaRPr>
          </a:p>
        </p:txBody>
      </p:sp>
      <p:sp>
        <p:nvSpPr>
          <p:cNvPr id="436" name="Text Placeholder 12">
            <a:extLst>
              <a:ext uri="{FF2B5EF4-FFF2-40B4-BE49-F238E27FC236}">
                <a16:creationId xmlns:a16="http://schemas.microsoft.com/office/drawing/2014/main" id="{F9670C1C-92F9-5C7F-8076-222FA046E113}"/>
              </a:ext>
            </a:extLst>
          </p:cNvPr>
          <p:cNvSpPr>
            <a:spLocks noGrp="1"/>
          </p:cNvSpPr>
          <p:nvPr>
            <p:custDataLst>
              <p:tags r:id="rId243"/>
            </p:custDataLst>
          </p:nvPr>
        </p:nvSpPr>
        <p:spPr bwMode="auto">
          <a:xfrm>
            <a:off x="54721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35" name="Text Placeholder 12">
            <a:extLst>
              <a:ext uri="{FF2B5EF4-FFF2-40B4-BE49-F238E27FC236}">
                <a16:creationId xmlns:a16="http://schemas.microsoft.com/office/drawing/2014/main" id="{014E6FD7-0748-9DA5-1658-004BEECC1EB1}"/>
              </a:ext>
            </a:extLst>
          </p:cNvPr>
          <p:cNvSpPr>
            <a:spLocks noGrp="1"/>
          </p:cNvSpPr>
          <p:nvPr>
            <p:custDataLst>
              <p:tags r:id="rId244"/>
            </p:custDataLst>
          </p:nvPr>
        </p:nvSpPr>
        <p:spPr bwMode="gray">
          <a:xfrm>
            <a:off x="5408613" y="59007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5FE2FDF-D57B-4DEB-A8AB-BAB86093E4D1}" type="datetime'31''''''''.''''''''''8'''''''''''''''''''''''''''''''''''''''">
              <a:rPr lang="ja-JP" altLang="en-US" sz="1000" b="0" smtClean="0">
                <a:solidFill>
                  <a:schemeClr val="bg1"/>
                </a:solidFill>
                <a:effectLst/>
              </a:rPr>
              <a:pPr/>
              <a:t>31.8</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34" name="Text Placeholder 12">
            <a:extLst>
              <a:ext uri="{FF2B5EF4-FFF2-40B4-BE49-F238E27FC236}">
                <a16:creationId xmlns:a16="http://schemas.microsoft.com/office/drawing/2014/main" id="{C0EC6114-02DC-BEA0-D921-E4F0493CCE13}"/>
              </a:ext>
            </a:extLst>
          </p:cNvPr>
          <p:cNvSpPr>
            <a:spLocks noGrp="1"/>
          </p:cNvSpPr>
          <p:nvPr>
            <p:custDataLst>
              <p:tags r:id="rId245"/>
            </p:custDataLst>
          </p:nvPr>
        </p:nvSpPr>
        <p:spPr bwMode="gray">
          <a:xfrm>
            <a:off x="5408613" y="52324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48BCB4-E02A-490B-A4DF-E0CDB5D83F4E}" type="datetime'6''''''''''''''3''''''''''''.''''''''''4'''''''''''''''''">
              <a:rPr lang="ja-JP" altLang="en-US" sz="1000" b="0" smtClean="0">
                <a:effectLst/>
              </a:rPr>
              <a:pPr/>
              <a:t>63.4</a:t>
            </a:fld>
            <a:endParaRPr kumimoji="0" lang="ja-JP" altLang="en-US" sz="1000" b="0" i="0" strike="noStrike" kern="1200" cap="none" spc="0" normalizeH="0" baseline="0" noProof="0" dirty="0">
              <a:ln>
                <a:noFill/>
              </a:ln>
              <a:effectLst/>
              <a:uLnTx/>
              <a:uFillTx/>
              <a:cs typeface="+mn-cs"/>
              <a:sym typeface="+mn-lt"/>
            </a:endParaRPr>
          </a:p>
        </p:txBody>
      </p:sp>
      <p:sp>
        <p:nvSpPr>
          <p:cNvPr id="433" name="Text Placeholder 12">
            <a:extLst>
              <a:ext uri="{FF2B5EF4-FFF2-40B4-BE49-F238E27FC236}">
                <a16:creationId xmlns:a16="http://schemas.microsoft.com/office/drawing/2014/main" id="{1FA9F6DE-5B9B-6603-0A74-A430BE8FFF1C}"/>
              </a:ext>
            </a:extLst>
          </p:cNvPr>
          <p:cNvSpPr>
            <a:spLocks noGrp="1"/>
          </p:cNvSpPr>
          <p:nvPr>
            <p:custDataLst>
              <p:tags r:id="rId246"/>
            </p:custDataLst>
          </p:nvPr>
        </p:nvSpPr>
        <p:spPr bwMode="auto">
          <a:xfrm>
            <a:off x="51752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93" name="Text Placeholder 12">
            <a:extLst>
              <a:ext uri="{FF2B5EF4-FFF2-40B4-BE49-F238E27FC236}">
                <a16:creationId xmlns:a16="http://schemas.microsoft.com/office/drawing/2014/main" id="{DCB6DF4C-327E-25EB-9E31-713B4746C9AA}"/>
              </a:ext>
            </a:extLst>
          </p:cNvPr>
          <p:cNvSpPr>
            <a:spLocks noGrp="1"/>
          </p:cNvSpPr>
          <p:nvPr>
            <p:custDataLst>
              <p:tags r:id="rId247"/>
            </p:custDataLst>
          </p:nvPr>
        </p:nvSpPr>
        <p:spPr bwMode="gray">
          <a:xfrm>
            <a:off x="5111750" y="59007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854AA80-969E-4B39-8EF5-DDD36300D3AD}" type="datetime'3''''''1''''''''''.''''''''''''''9'''''''''''''''''''''''">
              <a:rPr lang="ja-JP" altLang="en-US" sz="1000" b="0" smtClean="0">
                <a:solidFill>
                  <a:schemeClr val="bg1"/>
                </a:solidFill>
                <a:effectLst/>
              </a:rPr>
              <a:pPr/>
              <a:t>31.9</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32" name="Text Placeholder 12">
            <a:extLst>
              <a:ext uri="{FF2B5EF4-FFF2-40B4-BE49-F238E27FC236}">
                <a16:creationId xmlns:a16="http://schemas.microsoft.com/office/drawing/2014/main" id="{3E7D9552-D896-967B-B011-E53C2D4E13F3}"/>
              </a:ext>
            </a:extLst>
          </p:cNvPr>
          <p:cNvSpPr>
            <a:spLocks noGrp="1"/>
          </p:cNvSpPr>
          <p:nvPr>
            <p:custDataLst>
              <p:tags r:id="rId248"/>
            </p:custDataLst>
          </p:nvPr>
        </p:nvSpPr>
        <p:spPr bwMode="gray">
          <a:xfrm>
            <a:off x="5111750" y="52308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8DA9357-8F6F-4AC8-920D-5D1B9854638D}" type="datetime'''''''6''''''3''''''''''''''''''''.''''''''''5'">
              <a:rPr lang="ja-JP" altLang="en-US" sz="1000" b="0" smtClean="0">
                <a:effectLst/>
              </a:rPr>
              <a:pPr/>
              <a:t>63.5</a:t>
            </a:fld>
            <a:endParaRPr kumimoji="0" lang="ja-JP" altLang="en-US" sz="1000" b="0" i="0" strike="noStrike" kern="1200" cap="none" spc="0" normalizeH="0" baseline="0" noProof="0" dirty="0">
              <a:ln>
                <a:noFill/>
              </a:ln>
              <a:effectLst/>
              <a:uLnTx/>
              <a:uFillTx/>
              <a:cs typeface="+mn-cs"/>
              <a:sym typeface="+mn-lt"/>
            </a:endParaRPr>
          </a:p>
        </p:txBody>
      </p:sp>
      <p:sp>
        <p:nvSpPr>
          <p:cNvPr id="400" name="Text Placeholder 12">
            <a:extLst>
              <a:ext uri="{FF2B5EF4-FFF2-40B4-BE49-F238E27FC236}">
                <a16:creationId xmlns:a16="http://schemas.microsoft.com/office/drawing/2014/main" id="{08E0E6DF-30FF-6567-5ED6-937015657542}"/>
              </a:ext>
            </a:extLst>
          </p:cNvPr>
          <p:cNvSpPr>
            <a:spLocks noGrp="1"/>
          </p:cNvSpPr>
          <p:nvPr>
            <p:custDataLst>
              <p:tags r:id="rId249"/>
            </p:custDataLst>
          </p:nvPr>
        </p:nvSpPr>
        <p:spPr bwMode="auto">
          <a:xfrm>
            <a:off x="48768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16" name="Text Placeholder 12">
            <a:extLst>
              <a:ext uri="{FF2B5EF4-FFF2-40B4-BE49-F238E27FC236}">
                <a16:creationId xmlns:a16="http://schemas.microsoft.com/office/drawing/2014/main" id="{54969423-F561-C1CB-4606-A091D56879EC}"/>
              </a:ext>
            </a:extLst>
          </p:cNvPr>
          <p:cNvSpPr>
            <a:spLocks noGrp="1"/>
          </p:cNvSpPr>
          <p:nvPr>
            <p:custDataLst>
              <p:tags r:id="rId250"/>
            </p:custDataLst>
          </p:nvPr>
        </p:nvSpPr>
        <p:spPr bwMode="gray">
          <a:xfrm>
            <a:off x="4813300" y="58991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D416CB-39EF-4CA7-BD6A-A94929D1531A}" type="datetime'''''3''''''''''''''''''''''''''2''''''''.''''''0'''''''''">
              <a:rPr lang="ja-JP" altLang="en-US" sz="1000" b="0" smtClean="0">
                <a:solidFill>
                  <a:schemeClr val="bg1"/>
                </a:solidFill>
                <a:effectLst/>
              </a:rPr>
              <a:pPr/>
              <a:t>32.0</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379" name="Text Placeholder 12">
            <a:extLst>
              <a:ext uri="{FF2B5EF4-FFF2-40B4-BE49-F238E27FC236}">
                <a16:creationId xmlns:a16="http://schemas.microsoft.com/office/drawing/2014/main" id="{E5FD7DB4-4BBE-DBEF-3321-425C23B2DA71}"/>
              </a:ext>
            </a:extLst>
          </p:cNvPr>
          <p:cNvSpPr>
            <a:spLocks noGrp="1"/>
          </p:cNvSpPr>
          <p:nvPr>
            <p:custDataLst>
              <p:tags r:id="rId251"/>
            </p:custDataLst>
          </p:nvPr>
        </p:nvSpPr>
        <p:spPr bwMode="gray">
          <a:xfrm>
            <a:off x="4813300" y="52292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8CF0FEB-7F09-4754-9587-B9D4AC702B20}" type="datetime'''''''''6''''''''''''''''''''3''''''''''''''.5'''''">
              <a:rPr lang="ja-JP" altLang="en-US" sz="1000" b="0" smtClean="0">
                <a:effectLst/>
              </a:rPr>
              <a:pPr/>
              <a:t>63.5</a:t>
            </a:fld>
            <a:endParaRPr kumimoji="0" lang="ja-JP" altLang="en-US" sz="1000" b="0" i="0" strike="noStrike" kern="1200" cap="none" spc="0" normalizeH="0" baseline="0" noProof="0" dirty="0">
              <a:ln>
                <a:noFill/>
              </a:ln>
              <a:effectLst/>
              <a:uLnTx/>
              <a:uFillTx/>
              <a:cs typeface="+mn-cs"/>
              <a:sym typeface="+mn-lt"/>
            </a:endParaRPr>
          </a:p>
        </p:txBody>
      </p:sp>
      <p:sp>
        <p:nvSpPr>
          <p:cNvPr id="431" name="Text Placeholder 12">
            <a:extLst>
              <a:ext uri="{FF2B5EF4-FFF2-40B4-BE49-F238E27FC236}">
                <a16:creationId xmlns:a16="http://schemas.microsoft.com/office/drawing/2014/main" id="{E9B54FCA-F011-37D2-AE86-18989E4F0D46}"/>
              </a:ext>
            </a:extLst>
          </p:cNvPr>
          <p:cNvSpPr>
            <a:spLocks noGrp="1"/>
          </p:cNvSpPr>
          <p:nvPr>
            <p:custDataLst>
              <p:tags r:id="rId252"/>
            </p:custDataLst>
          </p:nvPr>
        </p:nvSpPr>
        <p:spPr bwMode="auto">
          <a:xfrm>
            <a:off x="4578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95" name="Text Placeholder 12">
            <a:extLst>
              <a:ext uri="{FF2B5EF4-FFF2-40B4-BE49-F238E27FC236}">
                <a16:creationId xmlns:a16="http://schemas.microsoft.com/office/drawing/2014/main" id="{A3F41086-A78C-B490-CE25-D98F6D6715DD}"/>
              </a:ext>
            </a:extLst>
          </p:cNvPr>
          <p:cNvSpPr>
            <a:spLocks noGrp="1"/>
          </p:cNvSpPr>
          <p:nvPr>
            <p:custDataLst>
              <p:tags r:id="rId253"/>
            </p:custDataLst>
          </p:nvPr>
        </p:nvSpPr>
        <p:spPr bwMode="gray">
          <a:xfrm>
            <a:off x="4514850" y="58975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F8CD50-4324-4B42-AD24-17E0BB0DC22B}" type="datetime'''''32''''''''''''''.''''''''2'''">
              <a:rPr lang="ja-JP" altLang="en-US" sz="1000" b="0" smtClean="0">
                <a:solidFill>
                  <a:schemeClr val="bg1"/>
                </a:solidFill>
                <a:effectLst/>
              </a:rPr>
              <a:pPr/>
              <a:t>32.2</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28" name="Text Placeholder 12">
            <a:extLst>
              <a:ext uri="{FF2B5EF4-FFF2-40B4-BE49-F238E27FC236}">
                <a16:creationId xmlns:a16="http://schemas.microsoft.com/office/drawing/2014/main" id="{BFE035D0-768C-4645-2113-B0833235982B}"/>
              </a:ext>
            </a:extLst>
          </p:cNvPr>
          <p:cNvSpPr>
            <a:spLocks noGrp="1"/>
          </p:cNvSpPr>
          <p:nvPr>
            <p:custDataLst>
              <p:tags r:id="rId254"/>
            </p:custDataLst>
          </p:nvPr>
        </p:nvSpPr>
        <p:spPr bwMode="gray">
          <a:xfrm>
            <a:off x="4514850" y="5226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5CDC48E-F827-4912-853F-C60B4F205E21}" type="datetime'''''''''''''''''''63.''''5'''''''">
              <a:rPr lang="ja-JP" altLang="en-US" sz="1000" b="0" smtClean="0">
                <a:effectLst/>
              </a:rPr>
              <a:pPr/>
              <a:t>63.5</a:t>
            </a:fld>
            <a:endParaRPr kumimoji="0" lang="ja-JP" altLang="en-US" sz="1000" b="0" i="0" strike="noStrike" kern="1200" cap="none" spc="0" normalizeH="0" baseline="0" noProof="0" dirty="0">
              <a:ln>
                <a:noFill/>
              </a:ln>
              <a:effectLst/>
              <a:uLnTx/>
              <a:uFillTx/>
              <a:cs typeface="+mn-cs"/>
              <a:sym typeface="+mn-lt"/>
            </a:endParaRPr>
          </a:p>
        </p:txBody>
      </p:sp>
      <p:sp>
        <p:nvSpPr>
          <p:cNvPr id="427" name="Text Placeholder 12">
            <a:extLst>
              <a:ext uri="{FF2B5EF4-FFF2-40B4-BE49-F238E27FC236}">
                <a16:creationId xmlns:a16="http://schemas.microsoft.com/office/drawing/2014/main" id="{67FBF46F-CAE3-F744-703F-627FF4E7B72C}"/>
              </a:ext>
            </a:extLst>
          </p:cNvPr>
          <p:cNvSpPr>
            <a:spLocks noGrp="1"/>
          </p:cNvSpPr>
          <p:nvPr>
            <p:custDataLst>
              <p:tags r:id="rId255"/>
            </p:custDataLst>
          </p:nvPr>
        </p:nvSpPr>
        <p:spPr bwMode="auto">
          <a:xfrm>
            <a:off x="42799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26" name="Text Placeholder 12">
            <a:extLst>
              <a:ext uri="{FF2B5EF4-FFF2-40B4-BE49-F238E27FC236}">
                <a16:creationId xmlns:a16="http://schemas.microsoft.com/office/drawing/2014/main" id="{719EFEED-5F7A-1B3D-2806-DD59C9E6A721}"/>
              </a:ext>
            </a:extLst>
          </p:cNvPr>
          <p:cNvSpPr>
            <a:spLocks noGrp="1"/>
          </p:cNvSpPr>
          <p:nvPr>
            <p:custDataLst>
              <p:tags r:id="rId256"/>
            </p:custDataLst>
          </p:nvPr>
        </p:nvSpPr>
        <p:spPr bwMode="gray">
          <a:xfrm>
            <a:off x="4216400" y="58959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FFC53C-22E7-49DE-9F76-779BC3CCBF4B}" type="datetime'''''''''''''''''''3''''''''''''''''2''''.4'''''''''''''''">
              <a:rPr lang="ja-JP" altLang="en-US" sz="1000" b="0" smtClean="0">
                <a:solidFill>
                  <a:schemeClr val="bg1"/>
                </a:solidFill>
                <a:effectLst/>
              </a:rPr>
              <a:pPr/>
              <a:t>32.4</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25" name="Text Placeholder 12">
            <a:extLst>
              <a:ext uri="{FF2B5EF4-FFF2-40B4-BE49-F238E27FC236}">
                <a16:creationId xmlns:a16="http://schemas.microsoft.com/office/drawing/2014/main" id="{0E5479D6-058A-ADCD-DAAE-533ADA6E43BC}"/>
              </a:ext>
            </a:extLst>
          </p:cNvPr>
          <p:cNvSpPr>
            <a:spLocks noGrp="1"/>
          </p:cNvSpPr>
          <p:nvPr>
            <p:custDataLst>
              <p:tags r:id="rId257"/>
            </p:custDataLst>
          </p:nvPr>
        </p:nvSpPr>
        <p:spPr bwMode="gray">
          <a:xfrm>
            <a:off x="4216400" y="52228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EE75AE-D281-4D32-AD59-09192BE4109A}" type="datetime'''''''''''''''''''''''''''''6''''''3''''''.''''''5'''''">
              <a:rPr lang="ja-JP" altLang="en-US" sz="1000" b="0" smtClean="0">
                <a:effectLst/>
              </a:rPr>
              <a:pPr/>
              <a:t>63.5</a:t>
            </a:fld>
            <a:endParaRPr kumimoji="0" lang="ja-JP" altLang="en-US" sz="1000" b="0" i="0" strike="noStrike" kern="1200" cap="none" spc="0" normalizeH="0" baseline="0" noProof="0" dirty="0">
              <a:ln>
                <a:noFill/>
              </a:ln>
              <a:effectLst/>
              <a:uLnTx/>
              <a:uFillTx/>
              <a:cs typeface="+mn-cs"/>
              <a:sym typeface="+mn-lt"/>
            </a:endParaRPr>
          </a:p>
        </p:txBody>
      </p:sp>
      <p:sp>
        <p:nvSpPr>
          <p:cNvPr id="390" name="Text Placeholder 12">
            <a:extLst>
              <a:ext uri="{FF2B5EF4-FFF2-40B4-BE49-F238E27FC236}">
                <a16:creationId xmlns:a16="http://schemas.microsoft.com/office/drawing/2014/main" id="{DD49039E-55BB-205B-8ACD-4427AE3AD45A}"/>
              </a:ext>
            </a:extLst>
          </p:cNvPr>
          <p:cNvSpPr>
            <a:spLocks noGrp="1"/>
          </p:cNvSpPr>
          <p:nvPr>
            <p:custDataLst>
              <p:tags r:id="rId258"/>
            </p:custDataLst>
          </p:nvPr>
        </p:nvSpPr>
        <p:spPr bwMode="auto">
          <a:xfrm>
            <a:off x="39830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23" name="Text Placeholder 12">
            <a:extLst>
              <a:ext uri="{FF2B5EF4-FFF2-40B4-BE49-F238E27FC236}">
                <a16:creationId xmlns:a16="http://schemas.microsoft.com/office/drawing/2014/main" id="{4E862A96-F8D9-3E61-4119-E38C967D77F3}"/>
              </a:ext>
            </a:extLst>
          </p:cNvPr>
          <p:cNvSpPr>
            <a:spLocks noGrp="1"/>
          </p:cNvSpPr>
          <p:nvPr>
            <p:custDataLst>
              <p:tags r:id="rId259"/>
            </p:custDataLst>
          </p:nvPr>
        </p:nvSpPr>
        <p:spPr bwMode="gray">
          <a:xfrm>
            <a:off x="3919538" y="58943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9002483-33ED-4AE0-AF57-6D23BA3F4C4F}" type="datetime'''3''''''2''''''''.''''''''''''''''''''''''8'''">
              <a:rPr lang="ja-JP" altLang="en-US" sz="1000" b="0" smtClean="0">
                <a:solidFill>
                  <a:schemeClr val="bg1"/>
                </a:solidFill>
                <a:effectLst/>
              </a:rPr>
              <a:pPr/>
              <a:t>32.8</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22" name="Text Placeholder 12">
            <a:extLst>
              <a:ext uri="{FF2B5EF4-FFF2-40B4-BE49-F238E27FC236}">
                <a16:creationId xmlns:a16="http://schemas.microsoft.com/office/drawing/2014/main" id="{DBC0D5D7-B003-D4E6-3C8C-D942BE18B2CD}"/>
              </a:ext>
            </a:extLst>
          </p:cNvPr>
          <p:cNvSpPr>
            <a:spLocks noGrp="1"/>
          </p:cNvSpPr>
          <p:nvPr>
            <p:custDataLst>
              <p:tags r:id="rId260"/>
            </p:custDataLst>
          </p:nvPr>
        </p:nvSpPr>
        <p:spPr bwMode="gray">
          <a:xfrm>
            <a:off x="3919538" y="52197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E65A9C-34DA-45BF-9D05-FC4556E2B28E}" type="datetime'''''6''''''''''''''3''''''''''''''''''.''''''''''''''''2'''''">
              <a:rPr lang="ja-JP" altLang="en-US" sz="1000" b="0" smtClean="0">
                <a:effectLst/>
              </a:rPr>
              <a:pPr/>
              <a:t>63.2</a:t>
            </a:fld>
            <a:endParaRPr kumimoji="0" lang="ja-JP" altLang="en-US" sz="1000" b="0" i="0" strike="noStrike" kern="1200" cap="none" spc="0" normalizeH="0" baseline="0" noProof="0" dirty="0">
              <a:ln>
                <a:noFill/>
              </a:ln>
              <a:effectLst/>
              <a:uLnTx/>
              <a:uFillTx/>
              <a:cs typeface="+mn-cs"/>
              <a:sym typeface="+mn-lt"/>
            </a:endParaRPr>
          </a:p>
        </p:txBody>
      </p:sp>
      <p:sp>
        <p:nvSpPr>
          <p:cNvPr id="420" name="Text Placeholder 12">
            <a:extLst>
              <a:ext uri="{FF2B5EF4-FFF2-40B4-BE49-F238E27FC236}">
                <a16:creationId xmlns:a16="http://schemas.microsoft.com/office/drawing/2014/main" id="{980CAFFE-C8E0-BE61-B52F-C54AB1027CD1}"/>
              </a:ext>
            </a:extLst>
          </p:cNvPr>
          <p:cNvSpPr>
            <a:spLocks noGrp="1"/>
          </p:cNvSpPr>
          <p:nvPr>
            <p:custDataLst>
              <p:tags r:id="rId261"/>
            </p:custDataLst>
          </p:nvPr>
        </p:nvSpPr>
        <p:spPr bwMode="auto">
          <a:xfrm>
            <a:off x="36845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1924" name="テキスト プレースホルダ 9">
            <a:extLst>
              <a:ext uri="{FF2B5EF4-FFF2-40B4-BE49-F238E27FC236}">
                <a16:creationId xmlns:a16="http://schemas.microsoft.com/office/drawing/2014/main" id="{0E70EC85-EB81-D81E-6580-21F8049B3A72}"/>
              </a:ext>
            </a:extLst>
          </p:cNvPr>
          <p:cNvSpPr>
            <a:spLocks noGrp="1"/>
          </p:cNvSpPr>
          <p:nvPr>
            <p:custDataLst>
              <p:tags r:id="rId262"/>
            </p:custDataLst>
          </p:nvPr>
        </p:nvSpPr>
        <p:spPr bwMode="gray">
          <a:xfrm>
            <a:off x="3621088" y="5891213"/>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9A40DE-373F-4084-9AFF-8407360AFA78}" type="datetime'3''''3''''.''''''''3'''''''''''''''''''''''''''''''">
              <a:rPr lang="ja-JP" altLang="en-US" sz="1000" smtClean="0">
                <a:solidFill>
                  <a:schemeClr val="bg1"/>
                </a:solidFill>
                <a:effectLst/>
              </a:rPr>
              <a:pPr/>
              <a:t>33.3</a:t>
            </a:fld>
            <a:endParaRPr kumimoji="1" lang="ja-JP" altLang="en-US" sz="1000" dirty="0">
              <a:solidFill>
                <a:schemeClr val="bg1"/>
              </a:solidFill>
              <a:sym typeface="+mn-lt"/>
            </a:endParaRPr>
          </a:p>
        </p:txBody>
      </p:sp>
      <p:sp>
        <p:nvSpPr>
          <p:cNvPr id="1923" name="テキスト プレースホルダ 9">
            <a:extLst>
              <a:ext uri="{FF2B5EF4-FFF2-40B4-BE49-F238E27FC236}">
                <a16:creationId xmlns:a16="http://schemas.microsoft.com/office/drawing/2014/main" id="{308DA908-E600-26B7-BA5B-8CC77985DC30}"/>
              </a:ext>
            </a:extLst>
          </p:cNvPr>
          <p:cNvSpPr>
            <a:spLocks noGrp="1"/>
          </p:cNvSpPr>
          <p:nvPr>
            <p:custDataLst>
              <p:tags r:id="rId263"/>
            </p:custDataLst>
          </p:nvPr>
        </p:nvSpPr>
        <p:spPr bwMode="gray">
          <a:xfrm>
            <a:off x="3621088" y="521652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55B777-F52A-4C39-82BE-53823C9DB80E}" type="datetime'''''''''''''''''''''''6''''''''''''''''2''.8'''''">
              <a:rPr lang="ja-JP" altLang="en-US" sz="1000" smtClean="0">
                <a:effectLst/>
              </a:rPr>
              <a:pPr/>
              <a:t>62.8</a:t>
            </a:fld>
            <a:endParaRPr kumimoji="1" lang="ja-JP" altLang="en-US" sz="1000" dirty="0">
              <a:sym typeface="+mn-lt"/>
            </a:endParaRPr>
          </a:p>
        </p:txBody>
      </p:sp>
      <p:sp>
        <p:nvSpPr>
          <p:cNvPr id="419" name="Text Placeholder 12">
            <a:extLst>
              <a:ext uri="{FF2B5EF4-FFF2-40B4-BE49-F238E27FC236}">
                <a16:creationId xmlns:a16="http://schemas.microsoft.com/office/drawing/2014/main" id="{D5D6D4C5-3794-DCA8-C4CA-99A45526EDD3}"/>
              </a:ext>
            </a:extLst>
          </p:cNvPr>
          <p:cNvSpPr>
            <a:spLocks noGrp="1"/>
          </p:cNvSpPr>
          <p:nvPr>
            <p:custDataLst>
              <p:tags r:id="rId264"/>
            </p:custDataLst>
          </p:nvPr>
        </p:nvSpPr>
        <p:spPr bwMode="auto">
          <a:xfrm>
            <a:off x="3386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1922" name="テキスト プレースホルダ 9">
            <a:extLst>
              <a:ext uri="{FF2B5EF4-FFF2-40B4-BE49-F238E27FC236}">
                <a16:creationId xmlns:a16="http://schemas.microsoft.com/office/drawing/2014/main" id="{78AB8D49-7D68-7844-0FFF-2EF25BE86EAA}"/>
              </a:ext>
            </a:extLst>
          </p:cNvPr>
          <p:cNvSpPr>
            <a:spLocks noGrp="1"/>
          </p:cNvSpPr>
          <p:nvPr>
            <p:custDataLst>
              <p:tags r:id="rId265"/>
            </p:custDataLst>
          </p:nvPr>
        </p:nvSpPr>
        <p:spPr bwMode="gray">
          <a:xfrm>
            <a:off x="3322638" y="5886450"/>
            <a:ext cx="279400" cy="152400"/>
          </a:xfrm>
          <a:prstGeom prst="rect">
            <a:avLst/>
          </a:prstGeom>
          <a:solidFill>
            <a:srgbClr val="1F497D"/>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5B6FF43-C7F3-46E8-8321-4F3B5CAF608F}" type="datetime'''''''''''''3''''''''''''''''''''''''3''''.''''''''''9'''''''">
              <a:rPr lang="ja-JP" altLang="en-US" sz="1000" smtClean="0">
                <a:solidFill>
                  <a:schemeClr val="bg1"/>
                </a:solidFill>
                <a:effectLst/>
              </a:rPr>
              <a:pPr/>
              <a:t>33.9</a:t>
            </a:fld>
            <a:endParaRPr kumimoji="1" lang="ja-JP" altLang="en-US" sz="1000" dirty="0">
              <a:solidFill>
                <a:schemeClr val="bg1"/>
              </a:solidFill>
              <a:sym typeface="+mn-lt"/>
            </a:endParaRPr>
          </a:p>
        </p:txBody>
      </p:sp>
      <p:sp>
        <p:nvSpPr>
          <p:cNvPr id="1921" name="テキスト プレースホルダ 9">
            <a:extLst>
              <a:ext uri="{FF2B5EF4-FFF2-40B4-BE49-F238E27FC236}">
                <a16:creationId xmlns:a16="http://schemas.microsoft.com/office/drawing/2014/main" id="{41E42631-DDC7-FA40-9C38-6C662C367F19}"/>
              </a:ext>
            </a:extLst>
          </p:cNvPr>
          <p:cNvSpPr>
            <a:spLocks noGrp="1"/>
          </p:cNvSpPr>
          <p:nvPr>
            <p:custDataLst>
              <p:tags r:id="rId266"/>
            </p:custDataLst>
          </p:nvPr>
        </p:nvSpPr>
        <p:spPr bwMode="gray">
          <a:xfrm>
            <a:off x="3322638" y="5210175"/>
            <a:ext cx="279400" cy="152400"/>
          </a:xfrm>
          <a:prstGeom prst="rect">
            <a:avLst/>
          </a:prstGeom>
          <a:solidFill>
            <a:srgbClr val="80CCE8"/>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B58CB01-B25B-4A01-859A-2996CCC49C4A}" type="datetime'''''''''''''''6''''''''''''2''''''''''''.''''''''''''3'">
              <a:rPr lang="ja-JP" altLang="en-US" sz="1000" smtClean="0">
                <a:effectLst/>
              </a:rPr>
              <a:pPr/>
              <a:t>62.3</a:t>
            </a:fld>
            <a:endParaRPr kumimoji="1" lang="ja-JP" altLang="en-US" sz="1000" dirty="0">
              <a:sym typeface="+mn-lt"/>
            </a:endParaRPr>
          </a:p>
        </p:txBody>
      </p:sp>
      <p:sp>
        <p:nvSpPr>
          <p:cNvPr id="378" name="Text Placeholder 12">
            <a:extLst>
              <a:ext uri="{FF2B5EF4-FFF2-40B4-BE49-F238E27FC236}">
                <a16:creationId xmlns:a16="http://schemas.microsoft.com/office/drawing/2014/main" id="{7E04EC52-228C-9B1F-6D1C-63254541484C}"/>
              </a:ext>
            </a:extLst>
          </p:cNvPr>
          <p:cNvSpPr>
            <a:spLocks noGrp="1"/>
          </p:cNvSpPr>
          <p:nvPr>
            <p:custDataLst>
              <p:tags r:id="rId267"/>
            </p:custDataLst>
          </p:nvPr>
        </p:nvSpPr>
        <p:spPr bwMode="auto">
          <a:xfrm>
            <a:off x="3089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17" name="Text Placeholder 12">
            <a:extLst>
              <a:ext uri="{FF2B5EF4-FFF2-40B4-BE49-F238E27FC236}">
                <a16:creationId xmlns:a16="http://schemas.microsoft.com/office/drawing/2014/main" id="{44B5723E-33E3-5789-72A9-7D807215277C}"/>
              </a:ext>
            </a:extLst>
          </p:cNvPr>
          <p:cNvSpPr>
            <a:spLocks noGrp="1"/>
          </p:cNvSpPr>
          <p:nvPr>
            <p:custDataLst>
              <p:tags r:id="rId268"/>
            </p:custDataLst>
          </p:nvPr>
        </p:nvSpPr>
        <p:spPr bwMode="gray">
          <a:xfrm>
            <a:off x="3025775" y="58816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8A1B1E-EE61-495A-963F-6C9441A38C6E}" type="datetime'''''''34''''''.''''''''''7'''''">
              <a:rPr lang="ja-JP" altLang="en-US" sz="1000" b="0" smtClean="0">
                <a:solidFill>
                  <a:schemeClr val="bg1"/>
                </a:solidFill>
                <a:effectLst/>
              </a:rPr>
              <a:pPr/>
              <a:t>34.7</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15" name="Text Placeholder 12">
            <a:extLst>
              <a:ext uri="{FF2B5EF4-FFF2-40B4-BE49-F238E27FC236}">
                <a16:creationId xmlns:a16="http://schemas.microsoft.com/office/drawing/2014/main" id="{DFD64941-F02D-08F4-5573-BE6C5DEF8244}"/>
              </a:ext>
            </a:extLst>
          </p:cNvPr>
          <p:cNvSpPr>
            <a:spLocks noGrp="1"/>
          </p:cNvSpPr>
          <p:nvPr>
            <p:custDataLst>
              <p:tags r:id="rId269"/>
            </p:custDataLst>
          </p:nvPr>
        </p:nvSpPr>
        <p:spPr bwMode="gray">
          <a:xfrm>
            <a:off x="3025775" y="52054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85858EF-BD8D-4322-A2B2-52C537D3B7D6}" type="datetime'''''''''''6''''1''''''''''''''.7'''''''''''''">
              <a:rPr lang="ja-JP" altLang="en-US" sz="1000" b="0" smtClean="0">
                <a:effectLst/>
              </a:rPr>
              <a:pPr/>
              <a:t>61.7</a:t>
            </a:fld>
            <a:endParaRPr kumimoji="0" lang="ja-JP" altLang="en-US" sz="1000" b="0" i="0" strike="noStrike" kern="1200" cap="none" spc="0" normalizeH="0" baseline="0" noProof="0" dirty="0">
              <a:ln>
                <a:noFill/>
              </a:ln>
              <a:effectLst/>
              <a:uLnTx/>
              <a:uFillTx/>
              <a:cs typeface="+mn-cs"/>
              <a:sym typeface="+mn-lt"/>
            </a:endParaRPr>
          </a:p>
        </p:txBody>
      </p:sp>
      <p:sp>
        <p:nvSpPr>
          <p:cNvPr id="414" name="Text Placeholder 12">
            <a:extLst>
              <a:ext uri="{FF2B5EF4-FFF2-40B4-BE49-F238E27FC236}">
                <a16:creationId xmlns:a16="http://schemas.microsoft.com/office/drawing/2014/main" id="{BE93621A-8675-07B5-2EAE-0A89F321AFB3}"/>
              </a:ext>
            </a:extLst>
          </p:cNvPr>
          <p:cNvSpPr>
            <a:spLocks noGrp="1"/>
          </p:cNvSpPr>
          <p:nvPr>
            <p:custDataLst>
              <p:tags r:id="rId270"/>
            </p:custDataLst>
          </p:nvPr>
        </p:nvSpPr>
        <p:spPr bwMode="auto">
          <a:xfrm>
            <a:off x="27908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87" name="Text Placeholder 12">
            <a:extLst>
              <a:ext uri="{FF2B5EF4-FFF2-40B4-BE49-F238E27FC236}">
                <a16:creationId xmlns:a16="http://schemas.microsoft.com/office/drawing/2014/main" id="{E95C0A4A-7F54-A52E-1824-40D8FDF1F0CB}"/>
              </a:ext>
            </a:extLst>
          </p:cNvPr>
          <p:cNvSpPr>
            <a:spLocks noGrp="1"/>
          </p:cNvSpPr>
          <p:nvPr>
            <p:custDataLst>
              <p:tags r:id="rId271"/>
            </p:custDataLst>
          </p:nvPr>
        </p:nvSpPr>
        <p:spPr bwMode="gray">
          <a:xfrm>
            <a:off x="2727325" y="58737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32A2CA-80F2-434A-82BF-CF30CB5FB68C}" type="datetime'''''''''''3''5''''''''''''''''''''''''''''''''.''''6'''''''">
              <a:rPr lang="ja-JP" altLang="en-US" sz="1000" b="0" smtClean="0">
                <a:solidFill>
                  <a:schemeClr val="bg1"/>
                </a:solidFill>
                <a:effectLst/>
              </a:rPr>
              <a:pPr/>
              <a:t>35.6</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398" name="Text Placeholder 12">
            <a:extLst>
              <a:ext uri="{FF2B5EF4-FFF2-40B4-BE49-F238E27FC236}">
                <a16:creationId xmlns:a16="http://schemas.microsoft.com/office/drawing/2014/main" id="{C1636B60-C9A3-9FCE-E307-23B4F18DBE84}"/>
              </a:ext>
            </a:extLst>
          </p:cNvPr>
          <p:cNvSpPr>
            <a:spLocks noGrp="1"/>
          </p:cNvSpPr>
          <p:nvPr>
            <p:custDataLst>
              <p:tags r:id="rId272"/>
            </p:custDataLst>
          </p:nvPr>
        </p:nvSpPr>
        <p:spPr bwMode="gray">
          <a:xfrm>
            <a:off x="2727325" y="51974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6A40DB-7D9C-44CB-8A48-FED65F6326E5}" type="datetime'''''6''0''.''''''''''''''''9'''''">
              <a:rPr lang="ja-JP" altLang="en-US" sz="1000" b="0" smtClean="0">
                <a:effectLst/>
              </a:rPr>
              <a:pPr/>
              <a:t>60.9</a:t>
            </a:fld>
            <a:endParaRPr kumimoji="0" lang="ja-JP" altLang="en-US" sz="1000" b="0" i="0" strike="noStrike" kern="1200" cap="none" spc="0" normalizeH="0" baseline="0" noProof="0" dirty="0">
              <a:ln>
                <a:noFill/>
              </a:ln>
              <a:effectLst/>
              <a:uLnTx/>
              <a:uFillTx/>
              <a:cs typeface="+mn-cs"/>
              <a:sym typeface="+mn-lt"/>
            </a:endParaRPr>
          </a:p>
        </p:txBody>
      </p:sp>
      <p:sp>
        <p:nvSpPr>
          <p:cNvPr id="413" name="Text Placeholder 12">
            <a:extLst>
              <a:ext uri="{FF2B5EF4-FFF2-40B4-BE49-F238E27FC236}">
                <a16:creationId xmlns:a16="http://schemas.microsoft.com/office/drawing/2014/main" id="{2F57A22E-1445-AE32-601B-AC8EBE6DFFD3}"/>
              </a:ext>
            </a:extLst>
          </p:cNvPr>
          <p:cNvSpPr>
            <a:spLocks noGrp="1"/>
          </p:cNvSpPr>
          <p:nvPr>
            <p:custDataLst>
              <p:tags r:id="rId273"/>
            </p:custDataLst>
          </p:nvPr>
        </p:nvSpPr>
        <p:spPr bwMode="auto">
          <a:xfrm>
            <a:off x="24923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43" name="Text Placeholder 12">
            <a:extLst>
              <a:ext uri="{FF2B5EF4-FFF2-40B4-BE49-F238E27FC236}">
                <a16:creationId xmlns:a16="http://schemas.microsoft.com/office/drawing/2014/main" id="{73E99147-5441-63DB-35F6-DC1E71406EAB}"/>
              </a:ext>
            </a:extLst>
          </p:cNvPr>
          <p:cNvSpPr>
            <a:spLocks noGrp="1"/>
          </p:cNvSpPr>
          <p:nvPr>
            <p:custDataLst>
              <p:tags r:id="rId274"/>
            </p:custDataLst>
          </p:nvPr>
        </p:nvSpPr>
        <p:spPr bwMode="gray">
          <a:xfrm>
            <a:off x="2428875" y="58674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2551049-4359-47C3-A03F-84FE4A42DF14}" type="datetime'''''3''6''''''''''''''''''.''''''6'">
              <a:rPr lang="ja-JP" altLang="en-US" sz="1000" b="0" smtClean="0">
                <a:solidFill>
                  <a:schemeClr val="bg1"/>
                </a:solidFill>
                <a:effectLst/>
              </a:rPr>
              <a:pPr/>
              <a:t>36.6</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11" name="Text Placeholder 12">
            <a:extLst>
              <a:ext uri="{FF2B5EF4-FFF2-40B4-BE49-F238E27FC236}">
                <a16:creationId xmlns:a16="http://schemas.microsoft.com/office/drawing/2014/main" id="{2F9E6176-C10C-0E17-A478-400B5C09909E}"/>
              </a:ext>
            </a:extLst>
          </p:cNvPr>
          <p:cNvSpPr>
            <a:spLocks noGrp="1"/>
          </p:cNvSpPr>
          <p:nvPr>
            <p:custDataLst>
              <p:tags r:id="rId275"/>
            </p:custDataLst>
          </p:nvPr>
        </p:nvSpPr>
        <p:spPr bwMode="gray">
          <a:xfrm>
            <a:off x="2428875" y="51895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E2289CB-B389-4A3B-95E1-B4D6863423DC}" type="datetime'''''''''''''6''''0''''''.''''''''''''''0'''''''''''''''''">
              <a:rPr lang="ja-JP" altLang="en-US" sz="1000" b="0" smtClean="0">
                <a:effectLst/>
              </a:rPr>
              <a:pPr/>
              <a:t>60.0</a:t>
            </a:fld>
            <a:endParaRPr kumimoji="0" lang="ja-JP" altLang="en-US" sz="1000" b="0" i="0" strike="noStrike" kern="1200" cap="none" spc="0" normalizeH="0" baseline="0" noProof="0" dirty="0">
              <a:ln>
                <a:noFill/>
              </a:ln>
              <a:effectLst/>
              <a:uLnTx/>
              <a:uFillTx/>
              <a:cs typeface="+mn-cs"/>
              <a:sym typeface="+mn-lt"/>
            </a:endParaRPr>
          </a:p>
        </p:txBody>
      </p:sp>
      <p:sp>
        <p:nvSpPr>
          <p:cNvPr id="408" name="Text Placeholder 12">
            <a:extLst>
              <a:ext uri="{FF2B5EF4-FFF2-40B4-BE49-F238E27FC236}">
                <a16:creationId xmlns:a16="http://schemas.microsoft.com/office/drawing/2014/main" id="{2B4D9766-9BB6-EE79-934A-44D7FC96516D}"/>
              </a:ext>
            </a:extLst>
          </p:cNvPr>
          <p:cNvSpPr>
            <a:spLocks noGrp="1"/>
          </p:cNvSpPr>
          <p:nvPr>
            <p:custDataLst>
              <p:tags r:id="rId276"/>
            </p:custDataLst>
          </p:nvPr>
        </p:nvSpPr>
        <p:spPr bwMode="auto">
          <a:xfrm>
            <a:off x="2193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77" name="Text Placeholder 12">
            <a:extLst>
              <a:ext uri="{FF2B5EF4-FFF2-40B4-BE49-F238E27FC236}">
                <a16:creationId xmlns:a16="http://schemas.microsoft.com/office/drawing/2014/main" id="{4BEE288A-1BA9-2554-64C5-17DD27B9D65D}"/>
              </a:ext>
            </a:extLst>
          </p:cNvPr>
          <p:cNvSpPr>
            <a:spLocks noGrp="1"/>
          </p:cNvSpPr>
          <p:nvPr>
            <p:custDataLst>
              <p:tags r:id="rId277"/>
            </p:custDataLst>
          </p:nvPr>
        </p:nvSpPr>
        <p:spPr bwMode="auto">
          <a:xfrm>
            <a:off x="188913" y="4467225"/>
            <a:ext cx="1984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1">
                <a:ln>
                  <a:noFill/>
                </a:ln>
                <a:solidFill>
                  <a:srgbClr val="000000"/>
                </a:solidFill>
                <a:effectLst/>
                <a:uLnTx/>
                <a:uFillTx/>
                <a:latin typeface="Arial"/>
                <a:ea typeface="ＭＳ Ｐゴシック"/>
                <a:cs typeface="+mn-cs"/>
                <a:sym typeface="+mn-lt"/>
              </a:rPr>
              <a:t>(%)</a:t>
            </a:r>
            <a:endPar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endParaRPr>
          </a:p>
        </p:txBody>
      </p:sp>
      <p:sp>
        <p:nvSpPr>
          <p:cNvPr id="407" name="Text Placeholder 12">
            <a:extLst>
              <a:ext uri="{FF2B5EF4-FFF2-40B4-BE49-F238E27FC236}">
                <a16:creationId xmlns:a16="http://schemas.microsoft.com/office/drawing/2014/main" id="{9F5EDE25-AB63-4C92-B9F0-703137CCF5A4}"/>
              </a:ext>
            </a:extLst>
          </p:cNvPr>
          <p:cNvSpPr>
            <a:spLocks noGrp="1"/>
          </p:cNvSpPr>
          <p:nvPr>
            <p:custDataLst>
              <p:tags r:id="rId278"/>
            </p:custDataLst>
          </p:nvPr>
        </p:nvSpPr>
        <p:spPr bwMode="gray">
          <a:xfrm>
            <a:off x="2130425" y="58610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8CD4990-49FF-4BDA-973C-5E5D162EF8E8}" type="datetime'''''''3''''''''''''''''7.''''''''''''''6'''''''''''''''''">
              <a:rPr lang="ja-JP" altLang="en-US" sz="1000" b="0" smtClean="0">
                <a:solidFill>
                  <a:schemeClr val="bg1"/>
                </a:solidFill>
                <a:effectLst/>
              </a:rPr>
              <a:pPr/>
              <a:t>37.6</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06" name="Text Placeholder 12">
            <a:extLst>
              <a:ext uri="{FF2B5EF4-FFF2-40B4-BE49-F238E27FC236}">
                <a16:creationId xmlns:a16="http://schemas.microsoft.com/office/drawing/2014/main" id="{C9C7482F-030A-6EF6-54E4-C66D5063430D}"/>
              </a:ext>
            </a:extLst>
          </p:cNvPr>
          <p:cNvSpPr>
            <a:spLocks noGrp="1"/>
          </p:cNvSpPr>
          <p:nvPr>
            <p:custDataLst>
              <p:tags r:id="rId279"/>
            </p:custDataLst>
          </p:nvPr>
        </p:nvSpPr>
        <p:spPr bwMode="gray">
          <a:xfrm>
            <a:off x="2130425" y="51816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363E399-D446-4321-9CF4-4508D73B3380}" type="datetime'''''5''''''''''''9''''''''''''''''.1'''''''''''''''''''''''">
              <a:rPr lang="ja-JP" altLang="en-US" sz="1000" b="0" smtClean="0">
                <a:effectLst/>
              </a:rPr>
              <a:pPr/>
              <a:t>59.1</a:t>
            </a:fld>
            <a:endParaRPr kumimoji="0" lang="ja-JP" altLang="en-US" sz="1000" b="0" i="0" strike="noStrike" kern="1200" cap="none" spc="0" normalizeH="0" baseline="0" noProof="0" dirty="0">
              <a:ln>
                <a:noFill/>
              </a:ln>
              <a:effectLst/>
              <a:uLnTx/>
              <a:uFillTx/>
              <a:cs typeface="+mn-cs"/>
              <a:sym typeface="+mn-lt"/>
            </a:endParaRPr>
          </a:p>
        </p:txBody>
      </p:sp>
      <p:sp>
        <p:nvSpPr>
          <p:cNvPr id="404" name="Text Placeholder 12">
            <a:extLst>
              <a:ext uri="{FF2B5EF4-FFF2-40B4-BE49-F238E27FC236}">
                <a16:creationId xmlns:a16="http://schemas.microsoft.com/office/drawing/2014/main" id="{40D9840E-507C-6A14-620E-65622D54CFF8}"/>
              </a:ext>
            </a:extLst>
          </p:cNvPr>
          <p:cNvSpPr>
            <a:spLocks noGrp="1"/>
          </p:cNvSpPr>
          <p:nvPr>
            <p:custDataLst>
              <p:tags r:id="rId280"/>
            </p:custDataLst>
          </p:nvPr>
        </p:nvSpPr>
        <p:spPr bwMode="auto">
          <a:xfrm>
            <a:off x="18970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03" name="Text Placeholder 12">
            <a:extLst>
              <a:ext uri="{FF2B5EF4-FFF2-40B4-BE49-F238E27FC236}">
                <a16:creationId xmlns:a16="http://schemas.microsoft.com/office/drawing/2014/main" id="{55EE6FCE-5662-5151-F9A2-9D6173B338D4}"/>
              </a:ext>
            </a:extLst>
          </p:cNvPr>
          <p:cNvSpPr>
            <a:spLocks noGrp="1"/>
          </p:cNvSpPr>
          <p:nvPr>
            <p:custDataLst>
              <p:tags r:id="rId281"/>
            </p:custDataLst>
          </p:nvPr>
        </p:nvSpPr>
        <p:spPr bwMode="gray">
          <a:xfrm>
            <a:off x="1833563" y="58531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C290231-ACC1-475C-858D-A434B68AEB50}" type="datetime'3''''''''''8''.''''''''5'''''''''''''''''''''''''''">
              <a:rPr lang="ja-JP" altLang="en-US" sz="1000" b="0" smtClean="0">
                <a:solidFill>
                  <a:schemeClr val="bg1"/>
                </a:solidFill>
                <a:effectLst/>
              </a:rPr>
              <a:pPr/>
              <a:t>38.5</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401" name="Text Placeholder 12">
            <a:extLst>
              <a:ext uri="{FF2B5EF4-FFF2-40B4-BE49-F238E27FC236}">
                <a16:creationId xmlns:a16="http://schemas.microsoft.com/office/drawing/2014/main" id="{7DAB795A-FF21-B875-01BE-5847F315D8E8}"/>
              </a:ext>
            </a:extLst>
          </p:cNvPr>
          <p:cNvSpPr>
            <a:spLocks noGrp="1"/>
          </p:cNvSpPr>
          <p:nvPr>
            <p:custDataLst>
              <p:tags r:id="rId282"/>
            </p:custDataLst>
          </p:nvPr>
        </p:nvSpPr>
        <p:spPr bwMode="gray">
          <a:xfrm>
            <a:off x="1833563" y="51736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3E50C42-DD0C-4562-87A2-6CA6BFE0B430}" type="datetime'''5''''''''''''''''''''''''8''''.''''''''2'''''">
              <a:rPr lang="ja-JP" altLang="en-US" sz="1000" b="0" smtClean="0">
                <a:effectLst/>
              </a:rPr>
              <a:pPr/>
              <a:t>58.2</a:t>
            </a:fld>
            <a:endParaRPr kumimoji="0" lang="ja-JP" altLang="en-US" sz="1000" b="0" i="0" strike="noStrike" kern="1200" cap="none" spc="0" normalizeH="0" baseline="0" noProof="0" dirty="0">
              <a:ln>
                <a:noFill/>
              </a:ln>
              <a:effectLst/>
              <a:uLnTx/>
              <a:uFillTx/>
              <a:cs typeface="+mn-cs"/>
              <a:sym typeface="+mn-lt"/>
            </a:endParaRPr>
          </a:p>
        </p:txBody>
      </p:sp>
      <p:sp>
        <p:nvSpPr>
          <p:cNvPr id="391" name="Text Placeholder 12">
            <a:extLst>
              <a:ext uri="{FF2B5EF4-FFF2-40B4-BE49-F238E27FC236}">
                <a16:creationId xmlns:a16="http://schemas.microsoft.com/office/drawing/2014/main" id="{A9091719-84D3-5AD0-857B-61EB74BA7D93}"/>
              </a:ext>
            </a:extLst>
          </p:cNvPr>
          <p:cNvSpPr>
            <a:spLocks noGrp="1"/>
          </p:cNvSpPr>
          <p:nvPr>
            <p:custDataLst>
              <p:tags r:id="rId283"/>
            </p:custDataLst>
          </p:nvPr>
        </p:nvSpPr>
        <p:spPr bwMode="auto">
          <a:xfrm>
            <a:off x="15986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99" name="Text Placeholder 12">
            <a:extLst>
              <a:ext uri="{FF2B5EF4-FFF2-40B4-BE49-F238E27FC236}">
                <a16:creationId xmlns:a16="http://schemas.microsoft.com/office/drawing/2014/main" id="{8AA01257-E0F6-53AC-532B-1A58CFB49870}"/>
              </a:ext>
            </a:extLst>
          </p:cNvPr>
          <p:cNvSpPr>
            <a:spLocks noGrp="1"/>
          </p:cNvSpPr>
          <p:nvPr>
            <p:custDataLst>
              <p:tags r:id="rId284"/>
            </p:custDataLst>
          </p:nvPr>
        </p:nvSpPr>
        <p:spPr bwMode="gray">
          <a:xfrm>
            <a:off x="1535113" y="58467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0A3924-FDE2-4CFA-A951-A1333D543B69}" type="datetime'''''''''3''''''''''''''''''9''''''''''.''''''''5'''''''''''''">
              <a:rPr lang="ja-JP" altLang="en-US" sz="1000" b="0" smtClean="0">
                <a:solidFill>
                  <a:schemeClr val="bg1"/>
                </a:solidFill>
                <a:effectLst/>
              </a:rPr>
              <a:pPr/>
              <a:t>39.5</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373" name="Text Placeholder 12">
            <a:extLst>
              <a:ext uri="{FF2B5EF4-FFF2-40B4-BE49-F238E27FC236}">
                <a16:creationId xmlns:a16="http://schemas.microsoft.com/office/drawing/2014/main" id="{BD61F93C-10EF-9A1D-51DF-3C4545330A61}"/>
              </a:ext>
            </a:extLst>
          </p:cNvPr>
          <p:cNvSpPr>
            <a:spLocks noGrp="1"/>
          </p:cNvSpPr>
          <p:nvPr>
            <p:custDataLst>
              <p:tags r:id="rId285"/>
            </p:custDataLst>
          </p:nvPr>
        </p:nvSpPr>
        <p:spPr bwMode="gray">
          <a:xfrm>
            <a:off x="1535113" y="51657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C17350-8AA9-4E96-8AD1-598A9FF7B1B1}" type="datetime'''''''''''''''''''''5''''7''''''''''''.''''''''''''3'''">
              <a:rPr lang="ja-JP" altLang="en-US" sz="1000" b="0" smtClean="0">
                <a:effectLst/>
              </a:rPr>
              <a:pPr/>
              <a:t>57.3</a:t>
            </a:fld>
            <a:endParaRPr kumimoji="0" lang="ja-JP" altLang="en-US" sz="1000" b="0" i="0" strike="noStrike" kern="1200" cap="none" spc="0" normalizeH="0" baseline="0" noProof="0" dirty="0">
              <a:ln>
                <a:noFill/>
              </a:ln>
              <a:effectLst/>
              <a:uLnTx/>
              <a:uFillTx/>
              <a:cs typeface="+mn-cs"/>
              <a:sym typeface="+mn-lt"/>
            </a:endParaRPr>
          </a:p>
        </p:txBody>
      </p:sp>
      <p:sp>
        <p:nvSpPr>
          <p:cNvPr id="397" name="Text Placeholder 12">
            <a:extLst>
              <a:ext uri="{FF2B5EF4-FFF2-40B4-BE49-F238E27FC236}">
                <a16:creationId xmlns:a16="http://schemas.microsoft.com/office/drawing/2014/main" id="{B8007D58-612D-D08A-9736-1B18CB548BF5}"/>
              </a:ext>
            </a:extLst>
          </p:cNvPr>
          <p:cNvSpPr>
            <a:spLocks noGrp="1"/>
          </p:cNvSpPr>
          <p:nvPr>
            <p:custDataLst>
              <p:tags r:id="rId286"/>
            </p:custDataLst>
          </p:nvPr>
        </p:nvSpPr>
        <p:spPr bwMode="auto">
          <a:xfrm>
            <a:off x="13001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96" name="Text Placeholder 12">
            <a:extLst>
              <a:ext uri="{FF2B5EF4-FFF2-40B4-BE49-F238E27FC236}">
                <a16:creationId xmlns:a16="http://schemas.microsoft.com/office/drawing/2014/main" id="{EB515C58-42EB-5E1C-4793-70AE59B9C698}"/>
              </a:ext>
            </a:extLst>
          </p:cNvPr>
          <p:cNvSpPr>
            <a:spLocks noGrp="1"/>
          </p:cNvSpPr>
          <p:nvPr>
            <p:custDataLst>
              <p:tags r:id="rId287"/>
            </p:custDataLst>
          </p:nvPr>
        </p:nvSpPr>
        <p:spPr bwMode="gray">
          <a:xfrm>
            <a:off x="1236663" y="58404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C944A61-2E4C-4601-AC2D-94C9E804C8F0}" type="datetime'''''''''''''''''''''''''''4''''''''0''''''.''''''5'''''''''''">
              <a:rPr lang="ja-JP" altLang="en-US" sz="1000" b="0" smtClean="0">
                <a:solidFill>
                  <a:schemeClr val="bg1"/>
                </a:solidFill>
                <a:effectLst/>
              </a:rPr>
              <a:pPr/>
              <a:t>40.5</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394" name="Text Placeholder 12">
            <a:extLst>
              <a:ext uri="{FF2B5EF4-FFF2-40B4-BE49-F238E27FC236}">
                <a16:creationId xmlns:a16="http://schemas.microsoft.com/office/drawing/2014/main" id="{575643D6-B7F4-AF94-0EA7-05C839AEFEDA}"/>
              </a:ext>
            </a:extLst>
          </p:cNvPr>
          <p:cNvSpPr>
            <a:spLocks noGrp="1"/>
          </p:cNvSpPr>
          <p:nvPr>
            <p:custDataLst>
              <p:tags r:id="rId288"/>
            </p:custDataLst>
          </p:nvPr>
        </p:nvSpPr>
        <p:spPr bwMode="gray">
          <a:xfrm>
            <a:off x="1236663" y="51593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95347B4-1037-4762-AE1B-DB2938A1D6D5}" type="datetime'''''''''''''''''5''''''''''''''''''''6''.''''''5'''''''''">
              <a:rPr lang="ja-JP" altLang="en-US" sz="1000" b="0" smtClean="0">
                <a:effectLst/>
              </a:rPr>
              <a:pPr/>
              <a:t>56.5</a:t>
            </a:fld>
            <a:endParaRPr kumimoji="0" lang="ja-JP" altLang="en-US" sz="1000" b="0" i="0" strike="noStrike" kern="1200" cap="none" spc="0" normalizeH="0" baseline="0" noProof="0" dirty="0">
              <a:ln>
                <a:noFill/>
              </a:ln>
              <a:effectLst/>
              <a:uLnTx/>
              <a:uFillTx/>
              <a:cs typeface="+mn-cs"/>
              <a:sym typeface="+mn-lt"/>
            </a:endParaRPr>
          </a:p>
        </p:txBody>
      </p:sp>
      <p:sp>
        <p:nvSpPr>
          <p:cNvPr id="392" name="Text Placeholder 12">
            <a:extLst>
              <a:ext uri="{FF2B5EF4-FFF2-40B4-BE49-F238E27FC236}">
                <a16:creationId xmlns:a16="http://schemas.microsoft.com/office/drawing/2014/main" id="{C26D1ADD-6F90-01DA-AE0F-9FF3B187262D}"/>
              </a:ext>
            </a:extLst>
          </p:cNvPr>
          <p:cNvSpPr>
            <a:spLocks noGrp="1"/>
          </p:cNvSpPr>
          <p:nvPr>
            <p:custDataLst>
              <p:tags r:id="rId289"/>
            </p:custDataLst>
          </p:nvPr>
        </p:nvSpPr>
        <p:spPr bwMode="auto">
          <a:xfrm>
            <a:off x="1001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405" name="Text Placeholder 12">
            <a:extLst>
              <a:ext uri="{FF2B5EF4-FFF2-40B4-BE49-F238E27FC236}">
                <a16:creationId xmlns:a16="http://schemas.microsoft.com/office/drawing/2014/main" id="{3524F8B1-7B96-013B-9F60-CDE21B28784B}"/>
              </a:ext>
            </a:extLst>
          </p:cNvPr>
          <p:cNvSpPr>
            <a:spLocks noGrp="1"/>
          </p:cNvSpPr>
          <p:nvPr>
            <p:custDataLst>
              <p:tags r:id="rId290"/>
            </p:custDataLst>
          </p:nvPr>
        </p:nvSpPr>
        <p:spPr bwMode="gray">
          <a:xfrm>
            <a:off x="938213" y="58324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4E7A490-487B-4F3E-AE32-9E6A2EAE031F}" type="datetime'''''''''4''1''''''''''''''''.''''''''''''''''''5'''''''''''''">
              <a:rPr lang="ja-JP" altLang="en-US" sz="1000" b="0" smtClean="0">
                <a:solidFill>
                  <a:schemeClr val="bg1"/>
                </a:solidFill>
                <a:effectLst/>
              </a:rPr>
              <a:pPr/>
              <a:t>41.5</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388" name="Text Placeholder 12">
            <a:extLst>
              <a:ext uri="{FF2B5EF4-FFF2-40B4-BE49-F238E27FC236}">
                <a16:creationId xmlns:a16="http://schemas.microsoft.com/office/drawing/2014/main" id="{7426928D-CE79-3588-698D-3BE78C2BBD08}"/>
              </a:ext>
            </a:extLst>
          </p:cNvPr>
          <p:cNvSpPr>
            <a:spLocks noGrp="1"/>
          </p:cNvSpPr>
          <p:nvPr>
            <p:custDataLst>
              <p:tags r:id="rId291"/>
            </p:custDataLst>
          </p:nvPr>
        </p:nvSpPr>
        <p:spPr bwMode="gray">
          <a:xfrm>
            <a:off x="938213" y="51514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089981C-93BF-489D-8E3E-994DF29909B2}" type="datetime'5''''5''''''''''''''''''.''''''''''''''''''''''''''''''6'''''">
              <a:rPr lang="ja-JP" altLang="en-US" sz="1000" b="0" smtClean="0">
                <a:effectLst/>
              </a:rPr>
              <a:pPr/>
              <a:t>55.6</a:t>
            </a:fld>
            <a:endParaRPr kumimoji="0" lang="ja-JP" altLang="en-US" sz="1000" b="0" i="0" strike="noStrike" kern="1200" cap="none" spc="0" normalizeH="0" baseline="0" noProof="0" dirty="0">
              <a:ln>
                <a:noFill/>
              </a:ln>
              <a:effectLst/>
              <a:uLnTx/>
              <a:uFillTx/>
              <a:cs typeface="+mn-cs"/>
              <a:sym typeface="+mn-lt"/>
            </a:endParaRPr>
          </a:p>
        </p:txBody>
      </p:sp>
      <p:sp>
        <p:nvSpPr>
          <p:cNvPr id="447" name="Text Placeholder 12">
            <a:extLst>
              <a:ext uri="{FF2B5EF4-FFF2-40B4-BE49-F238E27FC236}">
                <a16:creationId xmlns:a16="http://schemas.microsoft.com/office/drawing/2014/main" id="{096AD7B5-ADD2-3AF2-3CB9-2585381FA49B}"/>
              </a:ext>
            </a:extLst>
          </p:cNvPr>
          <p:cNvSpPr>
            <a:spLocks noGrp="1"/>
          </p:cNvSpPr>
          <p:nvPr>
            <p:custDataLst>
              <p:tags r:id="rId292"/>
            </p:custDataLst>
          </p:nvPr>
        </p:nvSpPr>
        <p:spPr bwMode="auto">
          <a:xfrm>
            <a:off x="635000"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sym typeface="+mn-lt"/>
            </a:endParaRPr>
          </a:p>
        </p:txBody>
      </p:sp>
      <p:sp>
        <p:nvSpPr>
          <p:cNvPr id="386" name="Text Placeholder 12">
            <a:extLst>
              <a:ext uri="{FF2B5EF4-FFF2-40B4-BE49-F238E27FC236}">
                <a16:creationId xmlns:a16="http://schemas.microsoft.com/office/drawing/2014/main" id="{690C1D29-61B7-4013-7F5F-DD3344613C59}"/>
              </a:ext>
            </a:extLst>
          </p:cNvPr>
          <p:cNvSpPr>
            <a:spLocks noGrp="1"/>
          </p:cNvSpPr>
          <p:nvPr>
            <p:custDataLst>
              <p:tags r:id="rId293"/>
            </p:custDataLst>
          </p:nvPr>
        </p:nvSpPr>
        <p:spPr bwMode="gray">
          <a:xfrm>
            <a:off x="641350" y="58261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7B1EDC2-BF15-48AD-8C0A-0954208BFB1D}" type="datetime'''''''4''2''''''''''.5'''''''''''''''''''''">
              <a:rPr lang="ja-JP" altLang="en-US" sz="1000" b="0" smtClean="0">
                <a:solidFill>
                  <a:schemeClr val="bg1"/>
                </a:solidFill>
                <a:effectLst/>
              </a:rPr>
              <a:pPr/>
              <a:t>42.5</a:t>
            </a:fld>
            <a:endParaRPr kumimoji="0" lang="ja-JP" altLang="en-US" sz="1000" b="0" i="0" strike="noStrike" kern="1200" cap="none" spc="0" normalizeH="0" baseline="0" noProof="0" dirty="0">
              <a:ln>
                <a:noFill/>
              </a:ln>
              <a:solidFill>
                <a:schemeClr val="bg1"/>
              </a:solidFill>
              <a:effectLst/>
              <a:uLnTx/>
              <a:uFillTx/>
              <a:cs typeface="+mn-cs"/>
              <a:sym typeface="+mn-lt"/>
            </a:endParaRPr>
          </a:p>
        </p:txBody>
      </p:sp>
      <p:sp>
        <p:nvSpPr>
          <p:cNvPr id="385" name="Text Placeholder 12">
            <a:extLst>
              <a:ext uri="{FF2B5EF4-FFF2-40B4-BE49-F238E27FC236}">
                <a16:creationId xmlns:a16="http://schemas.microsoft.com/office/drawing/2014/main" id="{21AE72C3-745B-DEC0-2E78-9E4C5CE42503}"/>
              </a:ext>
            </a:extLst>
          </p:cNvPr>
          <p:cNvSpPr>
            <a:spLocks noGrp="1"/>
          </p:cNvSpPr>
          <p:nvPr>
            <p:custDataLst>
              <p:tags r:id="rId294"/>
            </p:custDataLst>
          </p:nvPr>
        </p:nvSpPr>
        <p:spPr bwMode="gray">
          <a:xfrm>
            <a:off x="641350" y="51435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0931EF1-3AAE-4195-BD79-814AAB9C69F0}" type="datetime'''''5''''''''''''''''''''''4''''''''''.''''6'''''''''''''''">
              <a:rPr lang="ja-JP" altLang="en-US" sz="1000" b="0" smtClean="0">
                <a:effectLst/>
              </a:rPr>
              <a:pPr/>
              <a:t>54.6</a:t>
            </a:fld>
            <a:endParaRPr kumimoji="0" lang="ja-JP" altLang="en-US" sz="1000" b="0" i="0" strike="noStrike" kern="1200" cap="none" spc="0" normalizeH="0" baseline="0" noProof="0" dirty="0">
              <a:ln>
                <a:noFill/>
              </a:ln>
              <a:effectLst/>
              <a:uLnTx/>
              <a:uFillTx/>
              <a:cs typeface="+mn-cs"/>
              <a:sym typeface="+mn-lt"/>
            </a:endParaRPr>
          </a:p>
        </p:txBody>
      </p:sp>
      <p:sp>
        <p:nvSpPr>
          <p:cNvPr id="389" name="テキスト プレースホルダ 9">
            <a:extLst>
              <a:ext uri="{FF2B5EF4-FFF2-40B4-BE49-F238E27FC236}">
                <a16:creationId xmlns:a16="http://schemas.microsoft.com/office/drawing/2014/main" id="{BFF66C79-CB3C-BD03-9D81-00CBF20BB21D}"/>
              </a:ext>
            </a:extLst>
          </p:cNvPr>
          <p:cNvSpPr>
            <a:spLocks noGrp="1"/>
          </p:cNvSpPr>
          <p:nvPr>
            <p:custDataLst>
              <p:tags r:id="rId295"/>
            </p:custDataLst>
          </p:nvPr>
        </p:nvSpPr>
        <p:spPr bwMode="gray">
          <a:xfrm>
            <a:off x="8091488" y="5916613"/>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15A2841-704B-46DF-A300-0D8C269CD06C}" type="datetime'2''''''''''''''9''''''''''''''''''''''''.5'''''''">
              <a:rPr lang="ja-JP" altLang="en-US" sz="1000" smtClean="0">
                <a:solidFill>
                  <a:schemeClr val="bg1"/>
                </a:solidFill>
                <a:effectLst/>
              </a:rPr>
              <a:pPr/>
              <a:t>29.5</a:t>
            </a:fld>
            <a:endParaRPr kumimoji="1" lang="ja-JP" altLang="en-US" sz="1000" b="0" i="0" strike="noStrike" kern="1200" cap="none" spc="0" normalizeH="0" baseline="0" noProof="0" dirty="0">
              <a:ln>
                <a:noFill/>
              </a:ln>
              <a:solidFill>
                <a:schemeClr val="bg1"/>
              </a:solidFill>
              <a:effectLst/>
              <a:uLnTx/>
              <a:uFillTx/>
              <a:cs typeface="+mn-cs"/>
              <a:sym typeface="+mn-lt"/>
            </a:endParaRPr>
          </a:p>
        </p:txBody>
      </p:sp>
      <p:sp>
        <p:nvSpPr>
          <p:cNvPr id="382" name="テキスト プレースホルダ 9">
            <a:extLst>
              <a:ext uri="{FF2B5EF4-FFF2-40B4-BE49-F238E27FC236}">
                <a16:creationId xmlns:a16="http://schemas.microsoft.com/office/drawing/2014/main" id="{4F7BFE5E-4ABC-6F48-9B52-25D1F7FE61E9}"/>
              </a:ext>
            </a:extLst>
          </p:cNvPr>
          <p:cNvSpPr>
            <a:spLocks noGrp="1"/>
          </p:cNvSpPr>
          <p:nvPr>
            <p:custDataLst>
              <p:tags r:id="rId296"/>
            </p:custDataLst>
          </p:nvPr>
        </p:nvSpPr>
        <p:spPr bwMode="gray">
          <a:xfrm>
            <a:off x="8389938" y="52784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9A031B5-BEE6-4CA2-88B9-C995AA043088}" type="datetime'''''''''''64''.''''''''''''''''''''''''6'''''''''''''''''''''">
              <a:rPr lang="ja-JP" altLang="en-US" sz="1000" smtClean="0">
                <a:effectLst/>
              </a:rPr>
              <a:pPr/>
              <a:t>64.6</a:t>
            </a:fld>
            <a:endParaRPr kumimoji="1" lang="ja-JP" altLang="en-US" sz="1000" b="0" i="0" strike="noStrike" kern="1200" cap="none" spc="0" normalizeH="0" baseline="0" noProof="0" dirty="0">
              <a:ln>
                <a:noFill/>
              </a:ln>
              <a:effectLst/>
              <a:uLnTx/>
              <a:uFillTx/>
              <a:cs typeface="+mn-cs"/>
              <a:sym typeface="+mn-lt"/>
            </a:endParaRPr>
          </a:p>
        </p:txBody>
      </p:sp>
      <p:sp>
        <p:nvSpPr>
          <p:cNvPr id="383" name="テキスト プレースホルダ 9">
            <a:extLst>
              <a:ext uri="{FF2B5EF4-FFF2-40B4-BE49-F238E27FC236}">
                <a16:creationId xmlns:a16="http://schemas.microsoft.com/office/drawing/2014/main" id="{5764D9D4-F299-1BE9-3B8F-60A0BC5A031C}"/>
              </a:ext>
            </a:extLst>
          </p:cNvPr>
          <p:cNvSpPr>
            <a:spLocks noGrp="1"/>
          </p:cNvSpPr>
          <p:nvPr>
            <p:custDataLst>
              <p:tags r:id="rId297"/>
            </p:custDataLst>
          </p:nvPr>
        </p:nvSpPr>
        <p:spPr bwMode="gray">
          <a:xfrm>
            <a:off x="8389938" y="59277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66002EA-D298-41B0-878E-2F0CCD43B385}" type="datetime'''''''''''''2''''''''''''8''''''''''.''''''''''0'''''''''''''">
              <a:rPr lang="ja-JP" altLang="en-US" sz="1000" smtClean="0">
                <a:solidFill>
                  <a:schemeClr val="bg1"/>
                </a:solidFill>
                <a:effectLst/>
              </a:rPr>
              <a:pPr/>
              <a:t>28.0</a:t>
            </a:fld>
            <a:endParaRPr kumimoji="1" lang="ja-JP" altLang="en-US" sz="1000" b="0" i="0" strike="noStrike" kern="1200" cap="none" spc="0" normalizeH="0" baseline="0" noProof="0" dirty="0">
              <a:ln>
                <a:noFill/>
              </a:ln>
              <a:solidFill>
                <a:schemeClr val="bg1"/>
              </a:solidFill>
              <a:effectLst/>
              <a:uLnTx/>
              <a:uFillTx/>
              <a:cs typeface="+mn-cs"/>
              <a:sym typeface="+mn-lt"/>
            </a:endParaRPr>
          </a:p>
        </p:txBody>
      </p:sp>
      <p:sp>
        <p:nvSpPr>
          <p:cNvPr id="384" name="Text Placeholder 12">
            <a:extLst>
              <a:ext uri="{FF2B5EF4-FFF2-40B4-BE49-F238E27FC236}">
                <a16:creationId xmlns:a16="http://schemas.microsoft.com/office/drawing/2014/main" id="{EC1ECA00-E7AA-30E1-A9C3-853E574734C9}"/>
              </a:ext>
            </a:extLst>
          </p:cNvPr>
          <p:cNvSpPr>
            <a:spLocks noGrp="1"/>
          </p:cNvSpPr>
          <p:nvPr>
            <p:custDataLst>
              <p:tags r:id="rId298"/>
            </p:custDataLst>
          </p:nvPr>
        </p:nvSpPr>
        <p:spPr bwMode="auto">
          <a:xfrm>
            <a:off x="84534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B37F2650-7D59-48F5-97C8-19DB324B7132}" type="datetime'''''''''''''''3''''''''''0'''''''''''''''''''">
              <a:rPr kumimoji="0" lang="ja-JP" altLang="en-US" sz="1000" b="0" smtClean="0"/>
              <a:pPr lvl="0" algn="ctr">
                <a:spcBef>
                  <a:spcPct val="0"/>
                </a:spcBef>
                <a:spcAft>
                  <a:spcPct val="0"/>
                </a:spcAft>
                <a:defRPr/>
              </a:pPr>
              <a:t>30</a:t>
            </a:fld>
            <a:endParaRPr kumimoji="0" lang="ja-JP" altLang="en-US" sz="1000" b="0" i="0" strike="noStrike" kern="1200" cap="none" spc="0" normalizeH="0" baseline="0" noProof="0" dirty="0">
              <a:ln>
                <a:noFill/>
              </a:ln>
              <a:effectLst/>
              <a:uLnTx/>
              <a:uFillTx/>
              <a:sym typeface="+mn-lt"/>
            </a:endParaRPr>
          </a:p>
        </p:txBody>
      </p:sp>
      <p:sp>
        <p:nvSpPr>
          <p:cNvPr id="380" name="Text Placeholder 12">
            <a:extLst>
              <a:ext uri="{FF2B5EF4-FFF2-40B4-BE49-F238E27FC236}">
                <a16:creationId xmlns:a16="http://schemas.microsoft.com/office/drawing/2014/main" id="{AF2F5647-472F-5641-0C84-4682D8D2E75F}"/>
              </a:ext>
            </a:extLst>
          </p:cNvPr>
          <p:cNvSpPr>
            <a:spLocks noGrp="1"/>
          </p:cNvSpPr>
          <p:nvPr>
            <p:custDataLst>
              <p:tags r:id="rId299"/>
            </p:custDataLst>
          </p:nvPr>
        </p:nvSpPr>
        <p:spPr bwMode="auto">
          <a:xfrm>
            <a:off x="81549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1C0C1629-95ED-49C4-9D39-AD45B5871D93}" type="datetime'''''''''''''''''''''''''''''''''''''''''''''''2''''5'''">
              <a:rPr kumimoji="0" lang="ja-JP" altLang="en-US" sz="1000" b="0" smtClean="0"/>
              <a:pPr lvl="0" algn="ctr">
                <a:spcBef>
                  <a:spcPct val="0"/>
                </a:spcBef>
                <a:spcAft>
                  <a:spcPct val="0"/>
                </a:spcAft>
                <a:defRPr/>
              </a:pPr>
              <a:t>25</a:t>
            </a:fld>
            <a:endParaRPr kumimoji="0" lang="ja-JP" altLang="en-US" sz="1000" b="0" i="0" strike="noStrike" kern="1200" cap="none" spc="0" normalizeH="0" baseline="0" noProof="0" dirty="0">
              <a:ln>
                <a:noFill/>
              </a:ln>
              <a:effectLst/>
              <a:uLnTx/>
              <a:uFillTx/>
              <a:sym typeface="+mn-lt"/>
            </a:endParaRPr>
          </a:p>
        </p:txBody>
      </p:sp>
      <p:sp>
        <p:nvSpPr>
          <p:cNvPr id="1951" name="テキスト プレースホルダ 9">
            <a:extLst>
              <a:ext uri="{FF2B5EF4-FFF2-40B4-BE49-F238E27FC236}">
                <a16:creationId xmlns:a16="http://schemas.microsoft.com/office/drawing/2014/main" id="{1F9F68B7-3612-8E7D-64CD-D260B1900E54}"/>
              </a:ext>
            </a:extLst>
          </p:cNvPr>
          <p:cNvSpPr>
            <a:spLocks noGrp="1"/>
          </p:cNvSpPr>
          <p:nvPr>
            <p:custDataLst>
              <p:tags r:id="rId300"/>
            </p:custDataLst>
          </p:nvPr>
        </p:nvSpPr>
        <p:spPr bwMode="gray">
          <a:xfrm>
            <a:off x="8686800" y="53117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751DF1C-1AA2-4ACC-A95F-A5B9D2E7AC8C}" type="datetime'''''''''''66.''''6'''''''''''''''''''''''">
              <a:rPr lang="ja-JP" altLang="en-US" sz="1000" smtClean="0">
                <a:effectLst/>
                <a:sym typeface="+mn-lt"/>
              </a:rPr>
              <a:pPr/>
              <a:t>66.6</a:t>
            </a:fld>
            <a:endParaRPr kumimoji="1" lang="ja-JP" altLang="en-US" sz="1000" b="0" i="0" strike="noStrike" kern="1200" cap="none" spc="0" normalizeH="0" baseline="0" noProof="0" dirty="0">
              <a:ln>
                <a:noFill/>
              </a:ln>
              <a:effectLst/>
              <a:uLnTx/>
              <a:uFillTx/>
              <a:sym typeface="+mn-lt"/>
            </a:endParaRPr>
          </a:p>
        </p:txBody>
      </p:sp>
      <p:sp>
        <p:nvSpPr>
          <p:cNvPr id="1950" name="テキスト プレースホルダ 9">
            <a:extLst>
              <a:ext uri="{FF2B5EF4-FFF2-40B4-BE49-F238E27FC236}">
                <a16:creationId xmlns:a16="http://schemas.microsoft.com/office/drawing/2014/main" id="{48142510-8DF9-09E8-F81B-5BDB2B0BD920}"/>
              </a:ext>
            </a:extLst>
          </p:cNvPr>
          <p:cNvSpPr>
            <a:spLocks noGrp="1"/>
          </p:cNvSpPr>
          <p:nvPr>
            <p:custDataLst>
              <p:tags r:id="rId301"/>
            </p:custDataLst>
          </p:nvPr>
        </p:nvSpPr>
        <p:spPr bwMode="gray">
          <a:xfrm>
            <a:off x="8686800" y="59515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FADEDD4-1957-4CA9-853C-C88DB461A411}" type="datetime'''''''''''''''24''''''.''''''''''''''6'''''''''''">
              <a:rPr lang="ja-JP" altLang="en-US" sz="1000" smtClean="0">
                <a:solidFill>
                  <a:schemeClr val="bg1"/>
                </a:solidFill>
                <a:effectLst/>
                <a:sym typeface="+mn-lt"/>
              </a:rPr>
              <a:pPr/>
              <a:t>24.6</a:t>
            </a:fld>
            <a:endParaRPr kumimoji="1" lang="ja-JP" altLang="en-US" sz="1000" b="0" i="0" strike="noStrike" kern="1200" cap="none" spc="0" normalizeH="0" baseline="0" noProof="0" dirty="0">
              <a:ln>
                <a:noFill/>
              </a:ln>
              <a:solidFill>
                <a:schemeClr val="bg1"/>
              </a:solidFill>
              <a:effectLst/>
              <a:uLnTx/>
              <a:uFillTx/>
              <a:sym typeface="+mn-lt"/>
            </a:endParaRPr>
          </a:p>
        </p:txBody>
      </p:sp>
      <p:sp>
        <p:nvSpPr>
          <p:cNvPr id="1948" name="Text Placeholder 12">
            <a:extLst>
              <a:ext uri="{FF2B5EF4-FFF2-40B4-BE49-F238E27FC236}">
                <a16:creationId xmlns:a16="http://schemas.microsoft.com/office/drawing/2014/main" id="{66CBAAED-E999-8FCA-0AE5-D00139BB3277}"/>
              </a:ext>
            </a:extLst>
          </p:cNvPr>
          <p:cNvSpPr>
            <a:spLocks noGrp="1"/>
          </p:cNvSpPr>
          <p:nvPr>
            <p:custDataLst>
              <p:tags r:id="rId302"/>
            </p:custDataLst>
          </p:nvPr>
        </p:nvSpPr>
        <p:spPr bwMode="auto">
          <a:xfrm>
            <a:off x="87503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2C2DC084-D68F-471A-8A4D-E33EE23F5148}" type="datetime'''''''''''''4''''''''''''''''''''''0'''''''''''''''''''''">
              <a:rPr kumimoji="0" lang="ja-JP" altLang="en-US" sz="1000" b="0" smtClean="0">
                <a:solidFill>
                  <a:srgbClr val="000000"/>
                </a:solidFill>
              </a:rPr>
              <a:pPr/>
              <a:t>40</a:t>
            </a:fld>
            <a:endParaRPr kumimoji="0" lang="ja-JP" altLang="en-US" sz="1000" b="0" i="0" strike="noStrike" kern="1200" cap="none" spc="0" normalizeH="0" baseline="0" noProof="0" dirty="0">
              <a:ln>
                <a:noFill/>
              </a:ln>
              <a:solidFill>
                <a:srgbClr val="000000"/>
              </a:solidFill>
              <a:effectLst/>
              <a:uLnTx/>
              <a:uFillTx/>
              <a:sym typeface="+mn-lt"/>
            </a:endParaRPr>
          </a:p>
        </p:txBody>
      </p:sp>
    </p:spTree>
    <p:extLst>
      <p:ext uri="{BB962C8B-B14F-4D97-AF65-F5344CB8AC3E}">
        <p14:creationId xmlns:p14="http://schemas.microsoft.com/office/powerpoint/2010/main" val="19618820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1700808"/>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1136576" y="1772816"/>
            <a:ext cx="8496944" cy="1076523"/>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第１次保健戦略計画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Health Sector Strategic Plan 2003-2007</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HSP1</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2" name="正方形/長方形 31"/>
          <p:cNvSpPr/>
          <p:nvPr/>
        </p:nvSpPr>
        <p:spPr>
          <a:xfrm>
            <a:off x="1136576" y="2852935"/>
            <a:ext cx="8496944" cy="1584177"/>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第２次保健戦略計画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Health Sector Strategic Plan 2008-2015</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HSP2</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3" name="正方形/長方形 32"/>
          <p:cNvSpPr/>
          <p:nvPr/>
        </p:nvSpPr>
        <p:spPr>
          <a:xfrm>
            <a:off x="1136576" y="4437112"/>
            <a:ext cx="8496944" cy="1080120"/>
          </a:xfrm>
          <a:prstGeom prst="rect">
            <a:avLst/>
          </a:prstGeom>
          <a:gradFill>
            <a:gsLst>
              <a:gs pos="100000">
                <a:schemeClr val="bg1"/>
              </a:gs>
              <a:gs pos="0">
                <a:srgbClr val="D2F0FA"/>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第３次保健戦略計画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 Health Sector Strategic Plan 2016-2020</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HSP3 </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2" name="タイトル 1"/>
          <p:cNvSpPr>
            <a:spLocks noGrp="1"/>
          </p:cNvSpPr>
          <p:nvPr>
            <p:ph type="title"/>
          </p:nvPr>
        </p:nvSpPr>
        <p:spPr/>
        <p:txBody>
          <a:bodyPr/>
          <a:lstStyle/>
          <a:p>
            <a:r>
              <a:rPr lang="ja-JP" altLang="en-US" dirty="0"/>
              <a:t>カンボジア／政策動向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医療関連政策の動向 </a:t>
            </a:r>
            <a:r>
              <a:rPr lang="en-US" altLang="ja-JP" dirty="0">
                <a:latin typeface="HGP創英角ｺﾞｼｯｸUB" panose="020B0900000000000000" pitchFamily="50" charset="-128"/>
              </a:rPr>
              <a:t>(1/3)</a:t>
            </a:r>
            <a:endParaRPr lang="ja-JP" altLang="en-US" dirty="0">
              <a:latin typeface="HGP創英角ｺﾞｼｯｸUB" panose="020B0900000000000000" pitchFamily="50" charset="-128"/>
            </a:endParaRPr>
          </a:p>
        </p:txBody>
      </p:sp>
      <p:sp>
        <p:nvSpPr>
          <p:cNvPr id="4" name="テキスト ボックス 3"/>
          <p:cNvSpPr txBox="1"/>
          <p:nvPr/>
        </p:nvSpPr>
        <p:spPr>
          <a:xfrm>
            <a:off x="200472" y="1023887"/>
            <a:ext cx="9505056" cy="388889"/>
          </a:xfrm>
          <a:prstGeom prst="rect">
            <a:avLst/>
          </a:prstGeom>
          <a:noFill/>
        </p:spPr>
        <p:txBody>
          <a:bodyPr wrap="square" lIns="0" tIns="0" rIns="0" bIns="0" rtlCol="0">
            <a:spAutoFit/>
          </a:bodyPr>
          <a:lstStyle/>
          <a:p>
            <a:pPr marL="171450" indent="-17145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カンボジアは</a:t>
            </a:r>
            <a:r>
              <a:rPr lang="ja-JP" altLang="en-US" sz="1200" dirty="0"/>
              <a:t>、</a:t>
            </a:r>
            <a:r>
              <a:rPr lang="en-US" altLang="ja-JP" sz="1200" dirty="0"/>
              <a:t>4</a:t>
            </a:r>
            <a:r>
              <a:rPr lang="ja-JP" altLang="en-US" sz="1200" dirty="0"/>
              <a:t>年～</a:t>
            </a:r>
            <a:r>
              <a:rPr lang="en-US" altLang="ja-JP" sz="1200" dirty="0"/>
              <a:t>8</a:t>
            </a:r>
            <a:r>
              <a:rPr lang="ja-JP" altLang="en-US" sz="1200" dirty="0"/>
              <a:t>年間の周期で国家の保健医療政策目標および戦略を定めた</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国家保健戦略計画（</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Health Sector Strategic Plan: HSSP</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）を策定している。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年までの保健セクター戦略を定めた第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次保健戦略計画が策定された。</a:t>
            </a:r>
            <a:endParaRPr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484784"/>
            <a:ext cx="9217024" cy="288032"/>
            <a:chOff x="4803500" y="2185814"/>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100" dirty="0">
                  <a:latin typeface="HGP創英角ｺﾞｼｯｸUB" pitchFamily="50" charset="-128"/>
                  <a:ea typeface="HGP創英角ｺﾞｼｯｸUB" pitchFamily="50" charset="-128"/>
                </a:rPr>
                <a:t>国家保健目標（</a:t>
              </a:r>
              <a:r>
                <a:rPr lang="en-US" altLang="ja-JP" sz="1100" dirty="0">
                  <a:latin typeface="Arial Black" panose="020B0A04020102020204" pitchFamily="34" charset="0"/>
                  <a:ea typeface="HGP創英角ｺﾞｼｯｸUB" pitchFamily="50" charset="-128"/>
                </a:rPr>
                <a:t>National Objectives for Health</a:t>
              </a:r>
              <a:r>
                <a:rPr lang="ja-JP" altLang="en-US" sz="1100" dirty="0">
                  <a:latin typeface="HGP創英角ｺﾞｼｯｸUB" pitchFamily="50" charset="-128"/>
                  <a:ea typeface="HGP創英角ｺﾞｼｯｸUB" pitchFamily="50" charset="-128"/>
                </a:rPr>
                <a:t>）</a:t>
              </a:r>
              <a:endParaRPr lang="ja-JP" altLang="en-US" sz="1400" dirty="0">
                <a:latin typeface="HGP創英角ｺﾞｼｯｸUB" pitchFamily="50" charset="-128"/>
                <a:ea typeface="HGP創英角ｺﾞｼｯｸUB" pitchFamily="50" charset="-128"/>
              </a:endParaRPr>
            </a:p>
          </p:txBody>
        </p:sp>
      </p:grpSp>
      <p:sp>
        <p:nvSpPr>
          <p:cNvPr id="19" name="正方形/長方形 18"/>
          <p:cNvSpPr/>
          <p:nvPr/>
        </p:nvSpPr>
        <p:spPr>
          <a:xfrm>
            <a:off x="416496" y="1772817"/>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2003</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1" name="正方形/長方形 20"/>
          <p:cNvSpPr/>
          <p:nvPr/>
        </p:nvSpPr>
        <p:spPr>
          <a:xfrm>
            <a:off x="992560" y="1772816"/>
            <a:ext cx="144000" cy="1076523"/>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92560" y="2852937"/>
            <a:ext cx="144000" cy="1573136"/>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992560" y="4437112"/>
            <a:ext cx="144000" cy="1091152"/>
          </a:xfrm>
          <a:prstGeom prst="rect">
            <a:avLst/>
          </a:prstGeom>
          <a:gradFill>
            <a:gsLst>
              <a:gs pos="50000">
                <a:srgbClr val="38BEE2"/>
              </a:gs>
              <a:gs pos="0">
                <a:srgbClr val="027F9C"/>
              </a:gs>
              <a:gs pos="100000">
                <a:srgbClr val="027F9C"/>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430092" y="2680353"/>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2007</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7" name="正方形/長方形 26"/>
          <p:cNvSpPr/>
          <p:nvPr/>
        </p:nvSpPr>
        <p:spPr>
          <a:xfrm>
            <a:off x="416496" y="2852937"/>
            <a:ext cx="656590" cy="204991"/>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2008</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8" name="正方形/長方形 27"/>
          <p:cNvSpPr/>
          <p:nvPr/>
        </p:nvSpPr>
        <p:spPr>
          <a:xfrm>
            <a:off x="416496" y="4221087"/>
            <a:ext cx="656590" cy="216024"/>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2015</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9" name="正方形/長方形 28"/>
          <p:cNvSpPr/>
          <p:nvPr/>
        </p:nvSpPr>
        <p:spPr>
          <a:xfrm>
            <a:off x="416496" y="4437112"/>
            <a:ext cx="656590" cy="216024"/>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2016</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0" name="正方形/長方形 29"/>
          <p:cNvSpPr/>
          <p:nvPr/>
        </p:nvSpPr>
        <p:spPr>
          <a:xfrm>
            <a:off x="416496" y="5301208"/>
            <a:ext cx="656590" cy="204991"/>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2020</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4" name="正方形/長方形 33"/>
          <p:cNvSpPr/>
          <p:nvPr/>
        </p:nvSpPr>
        <p:spPr>
          <a:xfrm>
            <a:off x="1280592" y="2060848"/>
            <a:ext cx="4176464" cy="720079"/>
          </a:xfrm>
          <a:prstGeom prst="rect">
            <a:avLst/>
          </a:prstGeom>
        </p:spPr>
        <p:txBody>
          <a:bodyPr>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カンボジア和平後に初の国家保健医療政策が策定された。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では、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つの優先取組領域を示し、それらの下に８つの重点中心戦略を含む</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の戦略を掲げている。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457056" y="1772816"/>
            <a:ext cx="4176464" cy="1080120"/>
          </a:xfrm>
          <a:prstGeom prst="rect">
            <a:avLst/>
          </a:prstGeom>
        </p:spPr>
        <p:txBody>
          <a:bodyPr rIns="90000">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つの優先取組事項は以下のとおり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保健医療サービス体制（</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service delivery</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行動変容（</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Behavioral change</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質の向上（</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Quality improvement</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人材育成（</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Human resource development</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保健医療財政（</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financing</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組織開発（</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Institutional development</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1280592" y="3088011"/>
            <a:ext cx="4176464" cy="1080120"/>
          </a:xfrm>
          <a:prstGeom prst="rect">
            <a:avLst/>
          </a:prstGeom>
        </p:spPr>
        <p:txBody>
          <a:bodyPr>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を継承するものとして、</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年に策定された。</a:t>
            </a: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の戦略構造を発展させ、</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つの「保健医療プログラム領域」を新設、それらを貫く分野横断的要素として、</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の優先取組分野を部分的に受け継ぐ「保健医療戦略領域」を位置づける枠組みとなっている。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「保健医療戦略領域」は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が「うまく機能する保健医療システムの鍵となる要素」として挙げている項目に呼応するものとなっている。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57056" y="2924944"/>
            <a:ext cx="4176464" cy="1080120"/>
          </a:xfrm>
          <a:prstGeom prst="rect">
            <a:avLst/>
          </a:prstGeom>
        </p:spPr>
        <p:txBody>
          <a:bodyPr rIns="90000">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保健医療プログラム領域は以下のとおり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リプロダクティブ・ヘルス／母子保健</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感染症</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非感染性疾患</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保健医療戦略領域は以下のとおり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保健医療サービス提供（</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Service Delivery</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保健医療財政（</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Care Financing</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保健医療人材（</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Human Resource for Health</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保健医療情報システム（</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Information System</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保健医療システム・ガバナンス（</a:t>
            </a:r>
            <a:r>
              <a:rPr lang="en-US" altLang="ja-JP" sz="900" b="1" dirty="0">
                <a:latin typeface="Arial" panose="020B0604020202020204" pitchFamily="34" charset="0"/>
                <a:ea typeface="ＭＳ Ｐゴシック" panose="020B0600070205080204" pitchFamily="50" charset="-128"/>
                <a:cs typeface="Arial" panose="020B0604020202020204" pitchFamily="34" charset="0"/>
              </a:rPr>
              <a:t>Health System Governance</a:t>
            </a: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114300" lvl="2" algn="just" fontAlgn="ctr">
              <a:buClr>
                <a:srgbClr val="868686"/>
              </a:buClr>
              <a:buSzPct val="80000"/>
            </a:pP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1280592" y="4725144"/>
            <a:ext cx="4176464" cy="1080120"/>
          </a:xfrm>
          <a:prstGeom prst="rect">
            <a:avLst/>
          </a:prstGeom>
        </p:spPr>
        <p:txBody>
          <a:bodyPr>
            <a:noAutofit/>
          </a:bodyPr>
          <a:lstStyle/>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カンボジア保健省は</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月に草案を発表した。</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セクター横断の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つの戦略は前計画の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HSSP2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と同様だが、優先分野は、母子保健（新たに栄養が加わった）、感染症、非感染症疾患に加え、保健システム強化が追加され</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分野となった。</a:t>
            </a:r>
          </a:p>
        </p:txBody>
      </p:sp>
      <p:sp>
        <p:nvSpPr>
          <p:cNvPr id="41" name="テキスト ボックス 40"/>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みずほ情報総研</a:t>
            </a:r>
            <a:r>
              <a:rPr lang="ja-JP" altLang="en-US" sz="800" dirty="0"/>
              <a:t>「カンボジア保健医療分野支援の評価」（</a:t>
            </a:r>
            <a:r>
              <a:rPr lang="en-US" altLang="ja-JP" sz="800" dirty="0"/>
              <a:t>2012</a:t>
            </a:r>
            <a:r>
              <a:rPr lang="ja-JP" altLang="en-US" sz="800" dirty="0"/>
              <a:t>）、 </a:t>
            </a:r>
            <a:r>
              <a:rPr lang="en-US" altLang="ja-JP" sz="800" dirty="0"/>
              <a:t>JICA</a:t>
            </a:r>
            <a:r>
              <a:rPr lang="ja-JP" altLang="en-US" sz="800" dirty="0"/>
              <a:t>「カンボジア王国スバイリエン州病院改善計画準備調査報告書」、</a:t>
            </a:r>
            <a:r>
              <a:rPr lang="en-US" altLang="ja-JP" sz="800" dirty="0"/>
              <a:t>JICA</a:t>
            </a:r>
            <a:r>
              <a:rPr lang="ja-JP" altLang="en-US" sz="800" dirty="0"/>
              <a:t>レポート</a:t>
            </a:r>
            <a:r>
              <a:rPr lang="en-US" altLang="ja-JP" sz="800" dirty="0"/>
              <a:t>2022</a:t>
            </a:r>
            <a:endParaRPr lang="ja-JP" altLang="en-US" sz="800" dirty="0"/>
          </a:p>
        </p:txBody>
      </p:sp>
      <p:cxnSp>
        <p:nvCxnSpPr>
          <p:cNvPr id="46" name="直線コネクタ 45"/>
          <p:cNvCxnSpPr/>
          <p:nvPr/>
        </p:nvCxnSpPr>
        <p:spPr>
          <a:xfrm>
            <a:off x="428625" y="1772816"/>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8625" y="4437111"/>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8625" y="2852937"/>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8625" y="5517232"/>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5457056" y="4725144"/>
            <a:ext cx="4176464" cy="1080120"/>
          </a:xfrm>
          <a:prstGeom prst="rect">
            <a:avLst/>
          </a:prstGeom>
        </p:spPr>
        <p:txBody>
          <a:bodyPr rIns="90000">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HSP3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に基づく新たな保健医療プログラム領域は以下のとおり</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リプロダクティブ・ヘルス／母子保健</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感染症</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非感染性疾患</a:t>
            </a: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保健強化システム</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14300" lvl="2" algn="just" fontAlgn="ctr">
              <a:buClr>
                <a:srgbClr val="868686"/>
              </a:buClr>
              <a:buSzPct val="80000"/>
            </a:pPr>
            <a:endParaRPr lang="en-US" altLang="ja-JP" sz="9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22">
            <a:extLst>
              <a:ext uri="{FF2B5EF4-FFF2-40B4-BE49-F238E27FC236}">
                <a16:creationId xmlns:a16="http://schemas.microsoft.com/office/drawing/2014/main" id="{E1119236-3EDB-6A0C-6935-E7AAE312BFC6}"/>
              </a:ext>
            </a:extLst>
          </p:cNvPr>
          <p:cNvSpPr/>
          <p:nvPr/>
        </p:nvSpPr>
        <p:spPr>
          <a:xfrm>
            <a:off x="992560" y="5540474"/>
            <a:ext cx="144000" cy="776282"/>
          </a:xfrm>
          <a:prstGeom prst="rect">
            <a:avLst/>
          </a:prstGeom>
          <a:gradFill>
            <a:gsLst>
              <a:gs pos="50000">
                <a:srgbClr val="92D050"/>
              </a:gs>
              <a:gs pos="0">
                <a:srgbClr val="00B050"/>
              </a:gs>
              <a:gs pos="95000">
                <a:srgbClr val="00B050"/>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38">
            <a:extLst>
              <a:ext uri="{FF2B5EF4-FFF2-40B4-BE49-F238E27FC236}">
                <a16:creationId xmlns:a16="http://schemas.microsoft.com/office/drawing/2014/main" id="{9C9FF141-E0D6-BAEC-DDD2-2711E6ECCE58}"/>
              </a:ext>
            </a:extLst>
          </p:cNvPr>
          <p:cNvSpPr/>
          <p:nvPr/>
        </p:nvSpPr>
        <p:spPr>
          <a:xfrm>
            <a:off x="1150172" y="5540475"/>
            <a:ext cx="7523167" cy="1021396"/>
          </a:xfrm>
          <a:prstGeom prst="rect">
            <a:avLst/>
          </a:prstGeom>
        </p:spPr>
        <p:txBody>
          <a:bodyPr>
            <a:noAutofit/>
          </a:bodyPr>
          <a:lstStyle/>
          <a:p>
            <a:r>
              <a:rPr lang="ja-JP" altLang="en-US" sz="1200" noProof="1">
                <a:latin typeface="HGP創英角ｺﾞｼｯｸUB" pitchFamily="50" charset="-128"/>
                <a:ea typeface="HGP創英角ｺﾞｼｯｸUB" pitchFamily="50" charset="-128"/>
              </a:rPr>
              <a:t>第</a:t>
            </a:r>
            <a:r>
              <a:rPr lang="en-US" altLang="ja-JP" sz="1200" noProof="1">
                <a:latin typeface="HGP創英角ｺﾞｼｯｸUB" pitchFamily="50" charset="-128"/>
                <a:ea typeface="HGP創英角ｺﾞｼｯｸUB" pitchFamily="50" charset="-128"/>
              </a:rPr>
              <a:t>4</a:t>
            </a:r>
            <a:r>
              <a:rPr lang="ja-JP" altLang="en-US" sz="1200" noProof="1">
                <a:latin typeface="HGP創英角ｺﾞｼｯｸUB" pitchFamily="50" charset="-128"/>
                <a:ea typeface="HGP創英角ｺﾞｼｯｸUB" pitchFamily="50" charset="-128"/>
              </a:rPr>
              <a:t>次保健戦略計画</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 Health Sector Strategic Plan 2022-2030</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HSP4 </a:t>
            </a:r>
            <a:r>
              <a:rPr lang="ja-JP" altLang="en-US" sz="1000" b="1" dirty="0">
                <a:latin typeface="Arial" panose="020B0604020202020204" pitchFamily="34" charset="0"/>
                <a:ea typeface="HGP創英角ｺﾞｼｯｸUB" pitchFamily="50" charset="-128"/>
                <a:cs typeface="Arial" panose="020B0604020202020204" pitchFamily="34" charset="0"/>
              </a:rPr>
              <a:t>）</a:t>
            </a:r>
            <a:endParaRPr lang="en-US" altLang="ja-JP" sz="1200" noProof="1">
              <a:latin typeface="HGP創英角ｺﾞｼｯｸUB" pitchFamily="50" charset="-128"/>
              <a:ea typeface="HGP創英角ｺﾞｼｯｸUB" pitchFamily="50" charset="-128"/>
            </a:endParaRPr>
          </a:p>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母子保健と新生児ケアに焦点を当てる。</a:t>
            </a:r>
          </a:p>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noProof="1">
                <a:latin typeface="Arial" panose="020B0604020202020204" pitchFamily="34" charset="0"/>
                <a:ea typeface="ＭＳ Ｐゴシック" panose="020B0600070205080204" pitchFamily="50" charset="-128"/>
                <a:cs typeface="Arial" panose="020B0604020202020204" pitchFamily="34" charset="0"/>
              </a:rPr>
              <a:t>健康改善における優先事項には、非感染性疾患と感染症の管理が含まれる。</a:t>
            </a:r>
          </a:p>
        </p:txBody>
      </p:sp>
      <p:sp>
        <p:nvSpPr>
          <p:cNvPr id="11" name="正方形/長方形 29">
            <a:extLst>
              <a:ext uri="{FF2B5EF4-FFF2-40B4-BE49-F238E27FC236}">
                <a16:creationId xmlns:a16="http://schemas.microsoft.com/office/drawing/2014/main" id="{F33F354D-74E8-96EE-4842-18FD1CDC1E7F}"/>
              </a:ext>
            </a:extLst>
          </p:cNvPr>
          <p:cNvSpPr/>
          <p:nvPr/>
        </p:nvSpPr>
        <p:spPr>
          <a:xfrm>
            <a:off x="429916" y="5558593"/>
            <a:ext cx="1182732" cy="261871"/>
          </a:xfrm>
          <a:prstGeom prst="rect">
            <a:avLst/>
          </a:prstGeom>
        </p:spPr>
        <p:txBody>
          <a:bodyPr wrap="none" lIns="0" tIns="36000" bIns="36000" anchor="ctr" anchorCtr="0">
            <a:noAutofit/>
          </a:bodyPr>
          <a:lstStyle/>
          <a:p>
            <a:r>
              <a:rPr lang="en-US" altLang="ja-JP" sz="1200" noProof="1">
                <a:solidFill>
                  <a:srgbClr val="00B050"/>
                </a:solidFill>
                <a:latin typeface="Arial Black" panose="020B0A04020102020204" pitchFamily="34" charset="0"/>
                <a:ea typeface="HGP創英角ｺﾞｼｯｸUB" pitchFamily="50" charset="-128"/>
              </a:rPr>
              <a:t>2022</a:t>
            </a:r>
            <a:r>
              <a:rPr lang="ja-JP" altLang="en-US" sz="1200" noProof="1">
                <a:solidFill>
                  <a:srgbClr val="00B050"/>
                </a:solidFill>
                <a:latin typeface="Arial Black" panose="020B0A04020102020204" pitchFamily="34" charset="0"/>
                <a:ea typeface="HGP創英角ｺﾞｼｯｸUB" pitchFamily="50" charset="-128"/>
              </a:rPr>
              <a:t>年</a:t>
            </a:r>
            <a:endParaRPr lang="ja-JP" altLang="en-US" sz="1200" dirty="0">
              <a:solidFill>
                <a:srgbClr val="00B050"/>
              </a:solidFill>
            </a:endParaRPr>
          </a:p>
        </p:txBody>
      </p:sp>
      <p:sp>
        <p:nvSpPr>
          <p:cNvPr id="13" name="正方形/長方形 29">
            <a:extLst>
              <a:ext uri="{FF2B5EF4-FFF2-40B4-BE49-F238E27FC236}">
                <a16:creationId xmlns:a16="http://schemas.microsoft.com/office/drawing/2014/main" id="{7417264E-B996-8C78-699D-3F1C1D707C81}"/>
              </a:ext>
            </a:extLst>
          </p:cNvPr>
          <p:cNvSpPr/>
          <p:nvPr/>
        </p:nvSpPr>
        <p:spPr>
          <a:xfrm>
            <a:off x="438717" y="6119457"/>
            <a:ext cx="1182732" cy="261871"/>
          </a:xfrm>
          <a:prstGeom prst="rect">
            <a:avLst/>
          </a:prstGeom>
        </p:spPr>
        <p:txBody>
          <a:bodyPr wrap="none" lIns="0" tIns="36000" bIns="36000" anchor="ctr" anchorCtr="0">
            <a:noAutofit/>
          </a:bodyPr>
          <a:lstStyle/>
          <a:p>
            <a:r>
              <a:rPr lang="en-US" altLang="ja-JP" sz="1200" noProof="1">
                <a:solidFill>
                  <a:srgbClr val="00B050"/>
                </a:solidFill>
                <a:latin typeface="Arial Black" panose="020B0A04020102020204" pitchFamily="34" charset="0"/>
                <a:ea typeface="HGP創英角ｺﾞｼｯｸUB" pitchFamily="50" charset="-128"/>
              </a:rPr>
              <a:t>2030</a:t>
            </a:r>
            <a:r>
              <a:rPr lang="ja-JP" altLang="en-US" sz="1200" noProof="1">
                <a:solidFill>
                  <a:srgbClr val="00B050"/>
                </a:solidFill>
                <a:latin typeface="Arial Black" panose="020B0A04020102020204" pitchFamily="34" charset="0"/>
                <a:ea typeface="HGP創英角ｺﾞｼｯｸUB" pitchFamily="50" charset="-128"/>
              </a:rPr>
              <a:t>年</a:t>
            </a:r>
            <a:endParaRPr lang="ja-JP" altLang="en-US" sz="1200" dirty="0">
              <a:solidFill>
                <a:srgbClr val="00B050"/>
              </a:solidFill>
            </a:endParaRPr>
          </a:p>
        </p:txBody>
      </p:sp>
    </p:spTree>
    <p:extLst>
      <p:ext uri="{BB962C8B-B14F-4D97-AF65-F5344CB8AC3E}">
        <p14:creationId xmlns:p14="http://schemas.microsoft.com/office/powerpoint/2010/main" val="2532421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C7D28-9238-AD6D-69F0-259E6154225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B779AA8-5B0A-0973-7AD0-9613B7090870}"/>
              </a:ext>
            </a:extLst>
          </p:cNvPr>
          <p:cNvSpPr>
            <a:spLocks noGrp="1"/>
          </p:cNvSpPr>
          <p:nvPr>
            <p:ph type="title"/>
          </p:nvPr>
        </p:nvSpPr>
        <p:spPr/>
        <p:txBody>
          <a:bodyPr/>
          <a:lstStyle/>
          <a:p>
            <a:r>
              <a:rPr lang="ja-JP" altLang="en-US" dirty="0"/>
              <a:t>カンボジア／政策動向</a:t>
            </a:r>
            <a:endParaRPr kumimoji="1" lang="ja-JP" altLang="en-US" dirty="0"/>
          </a:p>
        </p:txBody>
      </p:sp>
      <p:sp>
        <p:nvSpPr>
          <p:cNvPr id="3" name="テキスト プレースホルダー 2">
            <a:extLst>
              <a:ext uri="{FF2B5EF4-FFF2-40B4-BE49-F238E27FC236}">
                <a16:creationId xmlns:a16="http://schemas.microsoft.com/office/drawing/2014/main" id="{1A0C339A-0F42-AB68-2E76-D65E57C17715}"/>
              </a:ext>
            </a:extLst>
          </p:cNvPr>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医療関連政策の動向 </a:t>
            </a:r>
            <a:r>
              <a:rPr lang="en-US" altLang="ja-JP" dirty="0">
                <a:latin typeface="HGP創英角ｺﾞｼｯｸUB" panose="020B0900000000000000" pitchFamily="50" charset="-128"/>
              </a:rPr>
              <a:t>(1/5)</a:t>
            </a:r>
            <a:endParaRPr lang="ja-JP" altLang="en-US" dirty="0">
              <a:latin typeface="HGP創英角ｺﾞｼｯｸUB" panose="020B0900000000000000" pitchFamily="50" charset="-128"/>
            </a:endParaRPr>
          </a:p>
        </p:txBody>
      </p:sp>
      <p:sp>
        <p:nvSpPr>
          <p:cNvPr id="41" name="テキスト ボックス 40">
            <a:extLst>
              <a:ext uri="{FF2B5EF4-FFF2-40B4-BE49-F238E27FC236}">
                <a16:creationId xmlns:a16="http://schemas.microsoft.com/office/drawing/2014/main" id="{373EE36B-C80A-5ED1-E518-159C393E4180}"/>
              </a:ext>
            </a:extLst>
          </p:cNvPr>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保健省、労働職業訓練省（</a:t>
            </a:r>
            <a:r>
              <a:rPr lang="en-US" altLang="zh-TW" sz="800" dirty="0">
                <a:latin typeface="Arial" panose="020B0604020202020204" pitchFamily="34" charset="0"/>
                <a:ea typeface="ＭＳ Ｐゴシック" panose="020B0600070205080204" pitchFamily="50" charset="-128"/>
                <a:cs typeface="Arial" panose="020B0604020202020204" pitchFamily="34" charset="0"/>
              </a:rPr>
              <a:t>MLVT</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sp>
        <p:nvSpPr>
          <p:cNvPr id="8" name="テキスト ボックス 6">
            <a:extLst>
              <a:ext uri="{FF2B5EF4-FFF2-40B4-BE49-F238E27FC236}">
                <a16:creationId xmlns:a16="http://schemas.microsoft.com/office/drawing/2014/main" id="{C56BB7A6-00FC-2EBF-C22D-6403039D194C}"/>
              </a:ext>
            </a:extLst>
          </p:cNvPr>
          <p:cNvSpPr txBox="1">
            <a:spLocks/>
          </p:cNvSpPr>
          <p:nvPr/>
        </p:nvSpPr>
        <p:spPr>
          <a:xfrm>
            <a:off x="200472" y="1124744"/>
            <a:ext cx="9505056" cy="8870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政府は、より予防的、公平かつ回復力のあるケアに向けて保健制度を再構築し、国民の健康成果を改善して現在および将来の健康課題に対処するための枠組みを確立するための保健戦略計画を策定した。</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300" dirty="0">
                <a:latin typeface="Arial" panose="020B0604020202020204" pitchFamily="34" charset="0"/>
                <a:ea typeface="ＭＳ Ｐゴシック" panose="020B0600070205080204" pitchFamily="50" charset="-128"/>
                <a:cs typeface="Arial" panose="020B0604020202020204" pitchFamily="34" charset="0"/>
              </a:rPr>
              <a:t>UHC </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ロードマップは、医療保険の適用範囲を拡大し、サービスの質を向上させ、医療システム内の財政的保護を強化するための多部門にわたる政策指針。</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860D7E49-2DC9-DB65-73BC-F155C2B622DC}"/>
              </a:ext>
            </a:extLst>
          </p:cNvPr>
          <p:cNvGraphicFramePr>
            <a:graphicFrameLocks/>
          </p:cNvGraphicFramePr>
          <p:nvPr>
            <p:extLst>
              <p:ext uri="{D42A27DB-BD31-4B8C-83A1-F6EECF244321}">
                <p14:modId xmlns:p14="http://schemas.microsoft.com/office/powerpoint/2010/main" val="899667718"/>
              </p:ext>
            </p:extLst>
          </p:nvPr>
        </p:nvGraphicFramePr>
        <p:xfrm>
          <a:off x="198008" y="2204864"/>
          <a:ext cx="9505054" cy="4399280"/>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182880">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0">
                <a:tc>
                  <a:txBody>
                    <a:bodyPr/>
                    <a:lstStyle/>
                    <a:p>
                      <a:pPr algn="ctr"/>
                      <a:r>
                        <a:rPr kumimoji="1" lang="ja" altLang="ja-JP" sz="1100" b="1" dirty="0"/>
                        <a:t>健康戦略計画</a:t>
                      </a:r>
                      <a:endParaRPr kumimoji="1" lang="en-US" altLang="ja" sz="1100" b="1" dirty="0"/>
                    </a:p>
                    <a:p>
                      <a:pPr algn="ctr"/>
                      <a:r>
                        <a:rPr kumimoji="1" lang="en-US" altLang="ja-JP" sz="1100" b="1" dirty="0"/>
                        <a:t>(Health Strategic Plan</a:t>
                      </a:r>
                      <a:r>
                        <a:rPr kumimoji="1" lang="en-IN" altLang="ja-JP" sz="1100" b="1" dirty="0"/>
                        <a:t>)</a:t>
                      </a:r>
                      <a:endParaRPr kumimoji="1" lang="en-US" altLang="ja-JP" sz="11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t>2025～2034年</a:t>
                      </a:r>
                      <a:endParaRPr kumimoji="1" lang="ja-JP" altLang="en-US" sz="11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t>保健省</a:t>
                      </a:r>
                      <a:endParaRPr kumimoji="1" lang="ja-JP" altLang="en-US" sz="11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100" dirty="0"/>
                        <a:t>これはカンボジアにとって、今後10年間の保健医療分野の指針となる、4番目の長期国家保健戦略です。国家の優先事項を、カンボジアのビジョン2030/2050、持続可能な開発目標（SDGs）、そしてペンタゴン戦略などのより広範な社会経済戦略と整合させてい</a:t>
                      </a:r>
                      <a:r>
                        <a:rPr kumimoji="1" lang="ja-JP" altLang="en-US" sz="1100" dirty="0"/>
                        <a:t>る</a:t>
                      </a:r>
                      <a:r>
                        <a:rPr kumimoji="1" lang="ja" altLang="ja-JP" sz="1100" dirty="0"/>
                        <a:t>。</a:t>
                      </a:r>
                    </a:p>
                    <a:p>
                      <a:pPr marL="171450" indent="-171450">
                        <a:spcBef>
                          <a:spcPts val="100"/>
                        </a:spcBef>
                        <a:spcAft>
                          <a:spcPts val="100"/>
                        </a:spcAft>
                        <a:buFont typeface="Courier New" panose="02070309020205020404" pitchFamily="49" charset="0"/>
                        <a:buChar char="o"/>
                      </a:pPr>
                      <a:r>
                        <a:rPr kumimoji="1" lang="ja" altLang="ja-JP" sz="1100" dirty="0"/>
                        <a:t>この政策の戦略目標は次のとおり</a:t>
                      </a:r>
                      <a:r>
                        <a:rPr kumimoji="1" lang="ja-JP" altLang="en-US" sz="1100" dirty="0"/>
                        <a:t>。</a:t>
                      </a:r>
                      <a:endParaRPr kumimoji="1" lang="ja" altLang="ja-JP" sz="1100" dirty="0"/>
                    </a:p>
                    <a:p>
                      <a:pPr marL="266700" indent="-88900">
                        <a:spcBef>
                          <a:spcPts val="100"/>
                        </a:spcBef>
                        <a:spcAft>
                          <a:spcPts val="100"/>
                        </a:spcAft>
                        <a:buFont typeface="Arial" panose="020B0604020202020204" pitchFamily="34" charset="0"/>
                        <a:buChar char="•"/>
                      </a:pPr>
                      <a:r>
                        <a:rPr kumimoji="1" lang="ja" altLang="ja-JP" sz="1100" dirty="0"/>
                        <a:t>重点をCUREからCAREに戦略的に移すことで、すべての人々が質の高いPHCによる</a:t>
                      </a:r>
                      <a:r>
                        <a:rPr kumimoji="1" lang="ja" altLang="ja-JP" sz="1100" b="1" dirty="0"/>
                        <a:t>包括的な医療サービスにアクセスできるように</a:t>
                      </a:r>
                      <a:r>
                        <a:rPr kumimoji="1" lang="ja-JP" altLang="en-US" sz="1100" b="1" dirty="0"/>
                        <a:t>する</a:t>
                      </a:r>
                      <a:r>
                        <a:rPr kumimoji="1" lang="ja" altLang="ja-JP" sz="1100" b="1" dirty="0"/>
                        <a:t>。</a:t>
                      </a:r>
                    </a:p>
                    <a:p>
                      <a:pPr marL="266700" indent="-88900">
                        <a:spcBef>
                          <a:spcPts val="100"/>
                        </a:spcBef>
                        <a:spcAft>
                          <a:spcPts val="100"/>
                        </a:spcAft>
                        <a:buFont typeface="Arial" panose="020B0604020202020204" pitchFamily="34" charset="0"/>
                        <a:buChar char="•"/>
                      </a:pPr>
                      <a:r>
                        <a:rPr kumimoji="1" lang="ja" altLang="ja-JP" sz="1100" dirty="0"/>
                        <a:t>重点を量ベースのケアから価値ベースのケアへと戦略的に移行することで、</a:t>
                      </a:r>
                      <a:r>
                        <a:rPr kumimoji="1" lang="ja" altLang="ja-JP" sz="1100" b="1" dirty="0"/>
                        <a:t>医療サービスの品質と安全性を確保し、患者満足度を向上させ</a:t>
                      </a:r>
                      <a:r>
                        <a:rPr kumimoji="1" lang="ja-JP" altLang="en-US" sz="1100" b="1" dirty="0"/>
                        <a:t>る</a:t>
                      </a:r>
                      <a:r>
                        <a:rPr kumimoji="1" lang="ja" altLang="ja-JP" sz="1100" b="1" dirty="0"/>
                        <a:t>。</a:t>
                      </a:r>
                    </a:p>
                    <a:p>
                      <a:pPr marL="266700" indent="-88900">
                        <a:spcBef>
                          <a:spcPts val="100"/>
                        </a:spcBef>
                        <a:spcAft>
                          <a:spcPts val="100"/>
                        </a:spcAft>
                        <a:buFont typeface="Arial" panose="020B0604020202020204" pitchFamily="34" charset="0"/>
                        <a:buChar char="•"/>
                      </a:pPr>
                      <a:r>
                        <a:rPr kumimoji="1" lang="ja" altLang="ja-JP" sz="1100" dirty="0"/>
                        <a:t>、すべての人々が必要なときに</a:t>
                      </a:r>
                      <a:r>
                        <a:rPr kumimoji="1" lang="ja" altLang="ja-JP" sz="1100" b="1" dirty="0"/>
                        <a:t>経済的困難に直面することなく質の高い医療サービスをタイムリー</a:t>
                      </a:r>
                      <a:r>
                        <a:rPr kumimoji="1" lang="ja" altLang="ja-JP" sz="1100" dirty="0"/>
                        <a:t>に受けられるようにな</a:t>
                      </a:r>
                      <a:r>
                        <a:rPr kumimoji="1" lang="ja-JP" altLang="en-US" sz="1100" dirty="0"/>
                        <a:t>る</a:t>
                      </a:r>
                      <a:r>
                        <a:rPr kumimoji="1" lang="ja" altLang="ja-JP" sz="1100" dirty="0"/>
                        <a:t>。</a:t>
                      </a:r>
                    </a:p>
                    <a:p>
                      <a:pPr marL="266700" indent="-88900">
                        <a:spcBef>
                          <a:spcPts val="100"/>
                        </a:spcBef>
                        <a:spcAft>
                          <a:spcPts val="100"/>
                        </a:spcAft>
                        <a:buFont typeface="Arial" panose="020B0604020202020204" pitchFamily="34" charset="0"/>
                        <a:buChar char="•"/>
                      </a:pPr>
                      <a:r>
                        <a:rPr kumimoji="1" lang="ja" altLang="ja-JP" sz="1100" dirty="0"/>
                        <a:t>的な保健安全保障システムから回復力のある保健安全保障システムへと戦略的に移行することで、</a:t>
                      </a:r>
                      <a:r>
                        <a:rPr kumimoji="1" lang="ja" altLang="ja-JP" sz="1100" b="1" dirty="0"/>
                        <a:t>健康上の緊急事態に対する効果的な準備と対応を備えた回復</a:t>
                      </a:r>
                      <a:r>
                        <a:rPr kumimoji="1" lang="ja" altLang="ja-JP" sz="1100" dirty="0"/>
                        <a:t>力のある保健安全保障システムを確保</a:t>
                      </a:r>
                      <a:r>
                        <a:rPr kumimoji="1" lang="ja-JP" altLang="en-US" sz="1100" dirty="0"/>
                        <a:t>する</a:t>
                      </a:r>
                      <a:r>
                        <a:rPr kumimoji="1" lang="ja" altLang="ja-JP" sz="1100" dirty="0"/>
                        <a: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0">
                <a:tc>
                  <a:txBody>
                    <a:bodyPr/>
                    <a:lstStyle/>
                    <a:p>
                      <a:pPr algn="ctr"/>
                      <a:r>
                        <a:rPr kumimoji="1" lang="ja" altLang="ja-JP" sz="1100" b="1" dirty="0"/>
                        <a:t>ユニバーサル・ヘルス・カバレッジに向けたロードマップ</a:t>
                      </a:r>
                      <a:endParaRPr kumimoji="1" lang="en-US" altLang="ja" sz="1100" b="1" dirty="0"/>
                    </a:p>
                    <a:p>
                      <a:pPr algn="ctr"/>
                      <a:r>
                        <a:rPr kumimoji="1" lang="en-US" altLang="ja-JP" sz="1100" b="1" dirty="0"/>
                        <a:t>(Roadmap toward the Universal Health Coverage)</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100" dirty="0"/>
                        <a:t>2024～2035年</a:t>
                      </a:r>
                      <a:endParaRPr kumimoji="1" lang="ja-JP" altLang="en-US" sz="11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ja" sz="1100" b="0" dirty="0"/>
                        <a:t>国家社会保護評議会（NSPC）</a:t>
                      </a:r>
                    </a:p>
                    <a:p>
                      <a:pPr algn="ctr"/>
                      <a:r>
                        <a:rPr kumimoji="1" lang="ja" altLang="ja-JP" sz="1100" b="0" dirty="0"/>
                        <a:t>（</a:t>
                      </a:r>
                      <a:r>
                        <a:rPr lang="ja" sz="1100" dirty="0"/>
                        <a:t>経済財政省）</a:t>
                      </a:r>
                      <a:endParaRPr kumimoji="1" lang="ja-JP" altLang="en-US" sz="1100" b="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100" dirty="0"/>
                        <a:t>ロードマップは、社会保健保護システムを段階的に発展させ、公共部門と民間部門の両方で保健サービスを提供する能力を強化しながら、多部門にわたる戦略的行動と優先目標を示してい</a:t>
                      </a:r>
                      <a:r>
                        <a:rPr kumimoji="1" lang="ja-JP" altLang="en-US" sz="1100" dirty="0"/>
                        <a:t>る</a:t>
                      </a:r>
                      <a:r>
                        <a:rPr kumimoji="1" lang="ja" altLang="ja-JP" sz="1100" dirty="0"/>
                        <a:t>。</a:t>
                      </a:r>
                    </a:p>
                    <a:p>
                      <a:pPr marL="171450" indent="-171450">
                        <a:spcBef>
                          <a:spcPts val="100"/>
                        </a:spcBef>
                        <a:spcAft>
                          <a:spcPts val="100"/>
                        </a:spcAft>
                        <a:buFont typeface="Courier New" panose="02070309020205020404" pitchFamily="49" charset="0"/>
                        <a:buChar char="o"/>
                      </a:pPr>
                      <a:r>
                        <a:rPr kumimoji="1" lang="ja" altLang="ja-JP" sz="1100" dirty="0"/>
                        <a:t>目標は、3つの基本的な側面すべてとそれを可能にする要因に沿って戦略的政策の方向性を段階的に導入することにより、2024年から2035年の間にカンボジアにおけるUHC達成に向けた戦略的道筋を定義すること。</a:t>
                      </a:r>
                    </a:p>
                    <a:p>
                      <a:pPr marL="171450" indent="-171450">
                        <a:spcBef>
                          <a:spcPts val="100"/>
                        </a:spcBef>
                        <a:spcAft>
                          <a:spcPts val="100"/>
                        </a:spcAft>
                        <a:buFont typeface="Courier New" panose="02070309020205020404" pitchFamily="49" charset="0"/>
                        <a:buChar char="o"/>
                      </a:pPr>
                      <a:r>
                        <a:rPr kumimoji="1" lang="ja" altLang="ja-JP" sz="1100" dirty="0"/>
                        <a:t>3 つの戦略的側面と目標は次のとおり。</a:t>
                      </a:r>
                    </a:p>
                    <a:p>
                      <a:pPr marL="269875" indent="-88900">
                        <a:spcBef>
                          <a:spcPts val="100"/>
                        </a:spcBef>
                        <a:spcAft>
                          <a:spcPts val="100"/>
                        </a:spcAft>
                        <a:buFont typeface="Arial" panose="020B0604020202020204" pitchFamily="34" charset="0"/>
                        <a:buChar char="•"/>
                      </a:pPr>
                      <a:r>
                        <a:rPr kumimoji="1" lang="ja" altLang="ja-JP" sz="1100" b="1" dirty="0"/>
                        <a:t>社会医療保障制度の人口カバー率</a:t>
                      </a:r>
                      <a:r>
                        <a:rPr kumimoji="1" lang="ja" altLang="ja-JP" sz="1100" dirty="0"/>
                        <a:t>：全人口の80％へのカバー率拡大</a:t>
                      </a:r>
                    </a:p>
                    <a:p>
                      <a:pPr marL="269875" indent="-88900">
                        <a:spcBef>
                          <a:spcPts val="100"/>
                        </a:spcBef>
                        <a:spcAft>
                          <a:spcPts val="100"/>
                        </a:spcAft>
                        <a:buFont typeface="Arial" panose="020B0604020202020204" pitchFamily="34" charset="0"/>
                        <a:buChar char="•"/>
                      </a:pPr>
                      <a:r>
                        <a:rPr kumimoji="1" lang="ja" altLang="ja-JP" sz="1100" b="1" dirty="0"/>
                        <a:t>必須保健サービス普及率</a:t>
                      </a:r>
                      <a:r>
                        <a:rPr kumimoji="1" lang="ja" altLang="ja-JP" sz="1100" dirty="0"/>
                        <a:t>：必須保健サービス普及率指数の少なくとも80％を達成</a:t>
                      </a:r>
                    </a:p>
                    <a:p>
                      <a:pPr marL="269875" indent="-88900">
                        <a:spcBef>
                          <a:spcPts val="100"/>
                        </a:spcBef>
                        <a:spcAft>
                          <a:spcPts val="100"/>
                        </a:spcAft>
                        <a:buFont typeface="Arial" panose="020B0604020202020204" pitchFamily="34" charset="0"/>
                        <a:buChar char="•"/>
                      </a:pPr>
                      <a:r>
                        <a:rPr kumimoji="1" lang="ja" altLang="ja-JP" sz="1100" b="1" dirty="0"/>
                        <a:t>財務リスク保護と医療財政</a:t>
                      </a:r>
                      <a:r>
                        <a:rPr kumimoji="1" lang="ja" altLang="ja-JP" sz="1100" dirty="0"/>
                        <a:t>：医療費の自己負担額を医療費総額の最大 35% まで削減</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70627136"/>
                  </a:ext>
                </a:extLst>
              </a:tr>
            </a:tbl>
          </a:graphicData>
        </a:graphic>
      </p:graphicFrame>
    </p:spTree>
    <p:extLst>
      <p:ext uri="{BB962C8B-B14F-4D97-AF65-F5344CB8AC3E}">
        <p14:creationId xmlns:p14="http://schemas.microsoft.com/office/powerpoint/2010/main" val="1248541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996F5-5B8A-52AA-FAFE-6EBB85E0BC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08CC027-8D6C-06B1-EC9C-27CEA55BEB3D}"/>
              </a:ext>
            </a:extLst>
          </p:cNvPr>
          <p:cNvSpPr>
            <a:spLocks noGrp="1"/>
          </p:cNvSpPr>
          <p:nvPr>
            <p:ph type="title"/>
          </p:nvPr>
        </p:nvSpPr>
        <p:spPr/>
        <p:txBody>
          <a:bodyPr/>
          <a:lstStyle/>
          <a:p>
            <a:r>
              <a:rPr lang="ja-JP" altLang="en-US" dirty="0"/>
              <a:t>カンボジア／政策動向</a:t>
            </a:r>
            <a:endParaRPr kumimoji="1" lang="ja-JP" altLang="en-US" dirty="0"/>
          </a:p>
        </p:txBody>
      </p:sp>
      <p:sp>
        <p:nvSpPr>
          <p:cNvPr id="3" name="テキスト プレースホルダー 2">
            <a:extLst>
              <a:ext uri="{FF2B5EF4-FFF2-40B4-BE49-F238E27FC236}">
                <a16:creationId xmlns:a16="http://schemas.microsoft.com/office/drawing/2014/main" id="{E534D3D9-03EA-623F-1083-6FD334A16E81}"/>
              </a:ext>
            </a:extLst>
          </p:cNvPr>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医療関連政策の動向 </a:t>
            </a:r>
            <a:r>
              <a:rPr lang="en-US" altLang="ja-JP" dirty="0">
                <a:latin typeface="HGP創英角ｺﾞｼｯｸUB" panose="020B0900000000000000" pitchFamily="50" charset="-128"/>
              </a:rPr>
              <a:t>(2/5)</a:t>
            </a:r>
            <a:endParaRPr lang="ja-JP" altLang="en-US" dirty="0">
              <a:latin typeface="HGP創英角ｺﾞｼｯｸUB" panose="020B0900000000000000" pitchFamily="50" charset="-128"/>
            </a:endParaRPr>
          </a:p>
        </p:txBody>
      </p:sp>
      <p:sp>
        <p:nvSpPr>
          <p:cNvPr id="41" name="テキスト ボックス 40">
            <a:extLst>
              <a:ext uri="{FF2B5EF4-FFF2-40B4-BE49-F238E27FC236}">
                <a16:creationId xmlns:a16="http://schemas.microsoft.com/office/drawing/2014/main" id="{B72DB23C-6A90-D198-1FB1-8A22150AE668}"/>
              </a:ext>
            </a:extLst>
          </p:cNvPr>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DHIS2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、国家社会保障基金（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NSSF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sp>
        <p:nvSpPr>
          <p:cNvPr id="8" name="テキスト ボックス 6">
            <a:extLst>
              <a:ext uri="{FF2B5EF4-FFF2-40B4-BE49-F238E27FC236}">
                <a16:creationId xmlns:a16="http://schemas.microsoft.com/office/drawing/2014/main" id="{2FAD78CA-BE4D-C7B8-9AB3-3C4B3EB2532F}"/>
              </a:ext>
            </a:extLst>
          </p:cNvPr>
          <p:cNvSpPr txBox="1">
            <a:spLocks/>
          </p:cNvSpPr>
          <p:nvPr/>
        </p:nvSpPr>
        <p:spPr>
          <a:xfrm>
            <a:off x="200472" y="1124744"/>
            <a:ext cx="9505056" cy="42126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政府は、医療給付を拡大するための健康保険制度を実施し、医療サービスへのアクセスに資金を提供するための健康平等基金を強化することで、国民皆保険の達成を目指している。</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7BF71449-9665-2387-1DCF-1CDA54C3F651}"/>
              </a:ext>
            </a:extLst>
          </p:cNvPr>
          <p:cNvGraphicFramePr>
            <a:graphicFrameLocks/>
          </p:cNvGraphicFramePr>
          <p:nvPr>
            <p:extLst>
              <p:ext uri="{D42A27DB-BD31-4B8C-83A1-F6EECF244321}">
                <p14:modId xmlns:p14="http://schemas.microsoft.com/office/powerpoint/2010/main" val="3670842401"/>
              </p:ext>
            </p:extLst>
          </p:nvPr>
        </p:nvGraphicFramePr>
        <p:xfrm>
          <a:off x="198008" y="2204864"/>
          <a:ext cx="9505054" cy="3566160"/>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182880">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645920">
                <a:tc>
                  <a:txBody>
                    <a:bodyPr/>
                    <a:lstStyle/>
                    <a:p>
                      <a:pPr algn="ctr"/>
                      <a:r>
                        <a:rPr kumimoji="1" lang="ja" altLang="ja-JP" sz="1000" b="1" dirty="0"/>
                        <a:t>健康保険制度</a:t>
                      </a:r>
                      <a:endParaRPr kumimoji="1" lang="en-US" altLang="ja" sz="1000" b="1" dirty="0"/>
                    </a:p>
                    <a:p>
                      <a:pPr algn="ctr"/>
                      <a:r>
                        <a:rPr kumimoji="1" lang="en-US" altLang="ja" sz="1000" b="1" dirty="0"/>
                        <a:t>(Health Insurance Scheme)</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2016</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労働職業訓練省（MoLVT）と経済財務省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政府は、労働法に基づいて働く従業員に医療へのアクセスと給付を提供するために、国家社会保障基金（NSSF）の下で健康保険制度を実施。</a:t>
                      </a:r>
                    </a:p>
                    <a:p>
                      <a:pPr marL="171450" indent="-171450">
                        <a:spcBef>
                          <a:spcPts val="100"/>
                        </a:spcBef>
                        <a:spcAft>
                          <a:spcPts val="100"/>
                        </a:spcAft>
                        <a:buFont typeface="Courier New" panose="02070309020205020404" pitchFamily="49" charset="0"/>
                        <a:buChar char="o"/>
                      </a:pPr>
                      <a:r>
                        <a:rPr kumimoji="1" lang="ja" altLang="ja-JP" sz="1000" dirty="0"/>
                        <a:t>社会健康保険には、給付金支給、健康予防、医療サービス、病気やその他の事故による休業日額の支給などが含まれ</a:t>
                      </a:r>
                      <a:r>
                        <a:rPr kumimoji="1" lang="ja-JP" altLang="en-US" sz="1000" dirty="0"/>
                        <a:t>る</a:t>
                      </a:r>
                      <a:r>
                        <a:rPr kumimoji="1" lang="ja" altLang="ja-JP" sz="1000" dirty="0"/>
                        <a:t>。</a:t>
                      </a:r>
                    </a:p>
                    <a:p>
                      <a:pPr marL="171450" indent="-171450">
                        <a:spcBef>
                          <a:spcPts val="100"/>
                        </a:spcBef>
                        <a:spcAft>
                          <a:spcPts val="100"/>
                        </a:spcAft>
                        <a:buFont typeface="Courier New" panose="02070309020205020404" pitchFamily="49" charset="0"/>
                        <a:buChar char="o"/>
                      </a:pPr>
                      <a:r>
                        <a:rPr kumimoji="1" lang="ja" altLang="ja-JP" sz="1000" dirty="0"/>
                        <a:t>2018年にこの制度は公務員にも拡大された。</a:t>
                      </a:r>
                    </a:p>
                    <a:p>
                      <a:pPr marL="171450" indent="-171450">
                        <a:spcBef>
                          <a:spcPts val="100"/>
                        </a:spcBef>
                        <a:spcAft>
                          <a:spcPts val="100"/>
                        </a:spcAft>
                        <a:buFont typeface="Courier New" panose="02070309020205020404" pitchFamily="49" charset="0"/>
                        <a:buChar char="o"/>
                      </a:pPr>
                      <a:r>
                        <a:rPr kumimoji="1" lang="ja" altLang="ja-JP" sz="1000" dirty="0"/>
                        <a:t>2023年、政府は政令第280号に基づき、自営業者とNSSF加入者の扶養家族を対象とした医療に関する任意社会保障制度を実施した。</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645920">
                <a:tc>
                  <a:txBody>
                    <a:bodyPr/>
                    <a:lstStyle/>
                    <a:p>
                      <a:pPr algn="ctr"/>
                      <a:r>
                        <a:rPr kumimoji="1" lang="ja" altLang="ja-JP" sz="1000" b="1" dirty="0"/>
                        <a:t>健康平等基金</a:t>
                      </a:r>
                      <a:endParaRPr kumimoji="1" lang="en-US" altLang="ja" sz="1000" b="1" dirty="0"/>
                    </a:p>
                    <a:p>
                      <a:pPr algn="ctr"/>
                      <a:r>
                        <a:rPr kumimoji="1" lang="en-US" altLang="ja" sz="1000" b="1" dirty="0"/>
                        <a:t>(Health Equity Fund)</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2000</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ja" sz="1000" b="0" dirty="0"/>
                        <a:t>保健省と</a:t>
                      </a:r>
                      <a:r>
                        <a:rPr lang="ja" sz="1000" dirty="0"/>
                        <a:t>経済財務省</a:t>
                      </a:r>
                      <a:endParaRPr kumimoji="1" lang="ja-JP" altLang="en-US" sz="1000" b="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健康平等基金（HEF）は、カンボジアの貧困層を対象とした国家社会医療保護制度であり、対象となる貧困層に代わって公的医療施設でサービス費用を支払うことで、医療を受けるための経済的障壁を取り除くことを目的として</a:t>
                      </a:r>
                      <a:r>
                        <a:rPr kumimoji="1" lang="ja-JP" altLang="en-US" sz="1000" dirty="0"/>
                        <a:t>いる</a:t>
                      </a:r>
                      <a:r>
                        <a:rPr kumimoji="1" lang="ja" altLang="ja-JP" sz="1000" dirty="0"/>
                        <a:t>。</a:t>
                      </a:r>
                    </a:p>
                    <a:p>
                      <a:pPr marL="171450" indent="-171450">
                        <a:spcBef>
                          <a:spcPts val="100"/>
                        </a:spcBef>
                        <a:spcAft>
                          <a:spcPts val="100"/>
                        </a:spcAft>
                        <a:buFont typeface="Courier New" panose="02070309020205020404" pitchFamily="49" charset="0"/>
                        <a:buChar char="o"/>
                      </a:pPr>
                      <a:r>
                        <a:rPr kumimoji="1" lang="ja" altLang="ja-JP" sz="1000" dirty="0"/>
                        <a:t>2018 年 1 月、王国政府は HEF の対象範囲を他の対象人口グループに拡大した。</a:t>
                      </a:r>
                    </a:p>
                    <a:p>
                      <a:pPr marL="171450" indent="-171450">
                        <a:spcBef>
                          <a:spcPts val="100"/>
                        </a:spcBef>
                        <a:spcAft>
                          <a:spcPts val="100"/>
                        </a:spcAft>
                        <a:buFont typeface="Courier New" panose="02070309020205020404" pitchFamily="49" charset="0"/>
                        <a:buChar char="o"/>
                      </a:pPr>
                      <a:r>
                        <a:rPr kumimoji="1" lang="ja" altLang="ja-JP" sz="1000" dirty="0"/>
                        <a:t>2016年以降、WHOが支援する健康の公平性と質の向上プロジェクト（HEQIP-2）の下、同国におけるユニバーサル・ヘルス・カバレッジ（UHC）の推進に重点的に取り組んでおり、資金援助は健康の公平性基金（HEF）にも提供されてい</a:t>
                      </a:r>
                      <a:r>
                        <a:rPr kumimoji="1" lang="ja-JP" altLang="en-US" sz="1000" dirty="0"/>
                        <a:t>る</a:t>
                      </a:r>
                      <a:r>
                        <a:rPr kumimoji="1" lang="ja" altLang="ja-JP" sz="1000" dirty="0"/>
                        <a:t>。2022年には、プロジェクトは第2フェーズに入</a:t>
                      </a:r>
                      <a:r>
                        <a:rPr kumimoji="1" lang="ja-JP" altLang="en-US" sz="1000" dirty="0"/>
                        <a:t>っ</a:t>
                      </a:r>
                      <a:r>
                        <a:rPr kumimoji="1" lang="ja" altLang="ja-JP" sz="1000" dirty="0"/>
                        <a:t>た。</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270627136"/>
                  </a:ext>
                </a:extLst>
              </a:tr>
            </a:tbl>
          </a:graphicData>
        </a:graphic>
      </p:graphicFrame>
    </p:spTree>
    <p:extLst>
      <p:ext uri="{BB962C8B-B14F-4D97-AF65-F5344CB8AC3E}">
        <p14:creationId xmlns:p14="http://schemas.microsoft.com/office/powerpoint/2010/main" val="17585343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C98EF-161D-4261-FE74-8376BC7EB09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B966C88-EDA4-300B-9F6E-8522AA281B57}"/>
              </a:ext>
            </a:extLst>
          </p:cNvPr>
          <p:cNvSpPr>
            <a:spLocks noGrp="1"/>
          </p:cNvSpPr>
          <p:nvPr>
            <p:ph type="title"/>
          </p:nvPr>
        </p:nvSpPr>
        <p:spPr/>
        <p:txBody>
          <a:bodyPr/>
          <a:lstStyle/>
          <a:p>
            <a:r>
              <a:rPr lang="ja-JP" altLang="en-US" dirty="0"/>
              <a:t>カンボジア／政策動向</a:t>
            </a:r>
            <a:endParaRPr kumimoji="1" lang="ja-JP" altLang="en-US" dirty="0"/>
          </a:p>
        </p:txBody>
      </p:sp>
      <p:sp>
        <p:nvSpPr>
          <p:cNvPr id="3" name="テキスト プレースホルダー 2">
            <a:extLst>
              <a:ext uri="{FF2B5EF4-FFF2-40B4-BE49-F238E27FC236}">
                <a16:creationId xmlns:a16="http://schemas.microsoft.com/office/drawing/2014/main" id="{C9B6C28F-ACD1-60D9-1FC9-6B9236137227}"/>
              </a:ext>
            </a:extLst>
          </p:cNvPr>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医療関連政策の動向 </a:t>
            </a:r>
            <a:r>
              <a:rPr lang="en-US" altLang="ja-JP" dirty="0">
                <a:latin typeface="HGP創英角ｺﾞｼｯｸUB" panose="020B0900000000000000" pitchFamily="50" charset="-128"/>
              </a:rPr>
              <a:t>(3/5)</a:t>
            </a:r>
            <a:endParaRPr lang="ja-JP" altLang="en-US" dirty="0">
              <a:latin typeface="HGP創英角ｺﾞｼｯｸUB" panose="020B0900000000000000" pitchFamily="50" charset="-128"/>
            </a:endParaRPr>
          </a:p>
        </p:txBody>
      </p:sp>
      <p:sp>
        <p:nvSpPr>
          <p:cNvPr id="41" name="テキスト ボックス 40">
            <a:extLst>
              <a:ext uri="{FF2B5EF4-FFF2-40B4-BE49-F238E27FC236}">
                <a16:creationId xmlns:a16="http://schemas.microsoft.com/office/drawing/2014/main" id="{82E4FAF8-50BB-312C-2194-03F57A191875}"/>
              </a:ext>
            </a:extLst>
          </p:cNvPr>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（出所）国立結核・ハンセン病対策センター（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マラリア・ナレッジ・ハブ</a:t>
            </a:r>
            <a:endParaRPr lang="ja-JP" altLang="en-US" sz="800" dirty="0"/>
          </a:p>
        </p:txBody>
      </p:sp>
      <p:sp>
        <p:nvSpPr>
          <p:cNvPr id="8" name="テキスト ボックス 6">
            <a:extLst>
              <a:ext uri="{FF2B5EF4-FFF2-40B4-BE49-F238E27FC236}">
                <a16:creationId xmlns:a16="http://schemas.microsoft.com/office/drawing/2014/main" id="{E5055ACA-136E-B8C9-0573-2998D8AE77FC}"/>
              </a:ext>
            </a:extLst>
          </p:cNvPr>
          <p:cNvSpPr txBox="1">
            <a:spLocks/>
          </p:cNvSpPr>
          <p:nvPr/>
        </p:nvSpPr>
        <p:spPr>
          <a:xfrm>
            <a:off x="200472" y="1124744"/>
            <a:ext cx="9505056" cy="8870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政府は国家戦略計画（</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NSP</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）を策定し、</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2035</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年までにカンボジアで結核を撲滅するという目標達成に向けて、保健省（</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CENAT</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）とパートナーが計画期間中に取り組む方向性と主要な取り組みを定めている。</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政府は、マラリアの世界的撲滅に向けて取り組むという</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の呼びかけに応えてマラリア管理計画を策定し、それを達成するための目標と方向性を示した。</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4A430194-705A-DC49-A51B-A6B0337419AF}"/>
              </a:ext>
            </a:extLst>
          </p:cNvPr>
          <p:cNvGraphicFramePr>
            <a:graphicFrameLocks/>
          </p:cNvGraphicFramePr>
          <p:nvPr>
            <p:extLst>
              <p:ext uri="{D42A27DB-BD31-4B8C-83A1-F6EECF244321}">
                <p14:modId xmlns:p14="http://schemas.microsoft.com/office/powerpoint/2010/main" val="88852072"/>
              </p:ext>
            </p:extLst>
          </p:nvPr>
        </p:nvGraphicFramePr>
        <p:xfrm>
          <a:off x="198008" y="2132856"/>
          <a:ext cx="9505054" cy="4521200"/>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182880">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645920">
                <a:tc>
                  <a:txBody>
                    <a:bodyPr/>
                    <a:lstStyle/>
                    <a:p>
                      <a:pPr algn="ctr"/>
                      <a:r>
                        <a:rPr kumimoji="1" lang="ja" altLang="ja-JP" sz="1000" b="1" dirty="0"/>
                        <a:t>結核撲滅のための国家戦略計画</a:t>
                      </a:r>
                      <a:endParaRPr kumimoji="1" lang="en-US" altLang="ja" sz="1000" b="1" dirty="0"/>
                    </a:p>
                    <a:p>
                      <a:pPr algn="ctr"/>
                      <a:r>
                        <a:rPr kumimoji="1" lang="en-US" altLang="ja-JP" sz="1000" b="1" dirty="0"/>
                        <a:t>(National Strategic Plan (NSP) to End TB</a:t>
                      </a:r>
                      <a:r>
                        <a:rPr kumimoji="1" lang="en-IN" altLang="ja-JP" sz="1000" b="1" dirty="0"/>
                        <a:t>)</a:t>
                      </a:r>
                      <a:endParaRPr kumimoji="1" lang="en-US" altLang="ja-JP" sz="10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2021-2030</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保健省</a:t>
                      </a:r>
                    </a:p>
                    <a:p>
                      <a:pPr algn="ctr"/>
                      <a:r>
                        <a:rPr kumimoji="1" lang="ja" altLang="ja-JP" sz="1000" dirty="0"/>
                        <a:t>国立結核・ハンセン病対策センター（CENAT）</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この計画は、結核を撲滅するという目標に向けて取り組むすべての関係者（政府、開発パートナー、市民社会組織、国際機関、研究機関、民間部門）の活動を導く方向性を示す枠組み。</a:t>
                      </a:r>
                    </a:p>
                    <a:p>
                      <a:pPr marL="171450" indent="-171450">
                        <a:spcBef>
                          <a:spcPts val="100"/>
                        </a:spcBef>
                        <a:spcAft>
                          <a:spcPts val="100"/>
                        </a:spcAft>
                        <a:buFont typeface="Courier New" panose="02070309020205020404" pitchFamily="49" charset="0"/>
                        <a:buChar char="o"/>
                      </a:pPr>
                      <a:r>
                        <a:rPr kumimoji="1" lang="ja" altLang="ja-JP" sz="1000" dirty="0"/>
                        <a:t>この計画では、2035年までに結核を撲滅するという目標に向けて取り組むために、計画期間中にCENATが行う方向性と主要な取り組みを定めてい</a:t>
                      </a:r>
                      <a:r>
                        <a:rPr kumimoji="1" lang="ja-JP" altLang="en-US" sz="1000" dirty="0"/>
                        <a:t>る</a:t>
                      </a:r>
                      <a:r>
                        <a:rPr kumimoji="1" lang="ja" altLang="ja-JP" sz="1000" dirty="0"/>
                        <a:t>。</a:t>
                      </a:r>
                    </a:p>
                    <a:p>
                      <a:pPr marL="171450" indent="-171450">
                        <a:spcBef>
                          <a:spcPts val="100"/>
                        </a:spcBef>
                        <a:spcAft>
                          <a:spcPts val="100"/>
                        </a:spcAft>
                        <a:buFont typeface="Courier New" panose="02070309020205020404" pitchFamily="49" charset="0"/>
                        <a:buChar char="o"/>
                      </a:pPr>
                      <a:r>
                        <a:rPr kumimoji="1" lang="ja" altLang="ja-JP" sz="1000" dirty="0"/>
                        <a:t>2015年と比較して、2030年までに結核の発生率を80％削減し、死亡率を90％削減することを目標としてい</a:t>
                      </a:r>
                      <a:r>
                        <a:rPr kumimoji="1" lang="ja-JP" altLang="en-US" sz="1000" dirty="0"/>
                        <a:t>る</a:t>
                      </a:r>
                      <a:r>
                        <a:rPr kumimoji="1" lang="ja" altLang="ja-JP" sz="1000" dirty="0"/>
                        <a:t>。</a:t>
                      </a:r>
                    </a:p>
                    <a:p>
                      <a:pPr marL="171450" indent="-171450">
                        <a:spcBef>
                          <a:spcPts val="100"/>
                        </a:spcBef>
                        <a:spcAft>
                          <a:spcPts val="100"/>
                        </a:spcAft>
                        <a:buFont typeface="Courier New" panose="02070309020205020404" pitchFamily="49" charset="0"/>
                        <a:buChar char="o"/>
                      </a:pPr>
                      <a:r>
                        <a:rPr kumimoji="1" lang="ja" altLang="ja-JP" sz="1000" dirty="0"/>
                        <a:t>この計画では、結核を撲滅するために 5 つの柱となるアプローチを採用してい</a:t>
                      </a:r>
                      <a:r>
                        <a:rPr kumimoji="1" lang="ja-JP" altLang="en-US" sz="1000" dirty="0"/>
                        <a:t>る</a:t>
                      </a:r>
                      <a:r>
                        <a:rPr kumimoji="1" lang="ja" altLang="ja-JP" sz="1000" dirty="0"/>
                        <a:t>。</a:t>
                      </a:r>
                    </a:p>
                    <a:p>
                      <a:pPr marL="268288" indent="-88900">
                        <a:spcBef>
                          <a:spcPts val="100"/>
                        </a:spcBef>
                        <a:spcAft>
                          <a:spcPts val="100"/>
                        </a:spcAft>
                        <a:buFont typeface="Arial" panose="020B0604020202020204" pitchFamily="34" charset="0"/>
                        <a:buChar char="•"/>
                        <a:tabLst>
                          <a:tab pos="268288" algn="l"/>
                        </a:tabLst>
                      </a:pPr>
                      <a:r>
                        <a:rPr kumimoji="1" lang="ja" altLang="ja-JP" sz="1000" b="1" dirty="0"/>
                        <a:t>すべて</a:t>
                      </a:r>
                      <a:r>
                        <a:rPr kumimoji="1" lang="ja-JP" altLang="en-US" sz="1000" b="1" dirty="0"/>
                        <a:t>を</a:t>
                      </a:r>
                      <a:r>
                        <a:rPr kumimoji="1" lang="ja" altLang="ja-JP" sz="1000" b="1" dirty="0"/>
                        <a:t>発見</a:t>
                      </a:r>
                      <a:r>
                        <a:rPr kumimoji="1" lang="ja-JP" altLang="en-US" sz="1000" b="1" dirty="0"/>
                        <a:t>・</a:t>
                      </a:r>
                      <a:r>
                        <a:rPr kumimoji="1" lang="ja" altLang="ja-JP" sz="1000" b="1" dirty="0"/>
                        <a:t>治療</a:t>
                      </a:r>
                      <a:r>
                        <a:rPr kumimoji="1" lang="ja" altLang="ja-JP" sz="1000" dirty="0"/>
                        <a:t>：より感度の高いスクリーニングと診断アルゴリズム、および新しくより効果的な治療計画を使用して、すべての結核症例を早期に発見し治療</a:t>
                      </a:r>
                    </a:p>
                    <a:p>
                      <a:pPr marL="268288" indent="-88900">
                        <a:spcBef>
                          <a:spcPts val="100"/>
                        </a:spcBef>
                        <a:spcAft>
                          <a:spcPts val="100"/>
                        </a:spcAft>
                        <a:buFont typeface="Arial" panose="020B0604020202020204" pitchFamily="34" charset="0"/>
                        <a:buChar char="•"/>
                        <a:tabLst>
                          <a:tab pos="268288" algn="l"/>
                        </a:tabLst>
                      </a:pPr>
                      <a:r>
                        <a:rPr kumimoji="1" lang="ja" altLang="ja-JP" sz="1000" b="1" dirty="0"/>
                        <a:t>プログラム固有のニーズと優先事項に対処</a:t>
                      </a:r>
                      <a:r>
                        <a:rPr kumimoji="1" lang="ja" altLang="ja-JP" sz="1000" dirty="0"/>
                        <a:t>: 結核/HIV、結核糖尿病、刑務所における結核、小児結核、移民における結核など、プログラム固有のニーズと優先事項に対処</a:t>
                      </a:r>
                    </a:p>
                    <a:p>
                      <a:pPr marL="268288" indent="-88900">
                        <a:spcBef>
                          <a:spcPts val="100"/>
                        </a:spcBef>
                        <a:spcAft>
                          <a:spcPts val="100"/>
                        </a:spcAft>
                        <a:buFont typeface="Arial" panose="020B0604020202020204" pitchFamily="34" charset="0"/>
                        <a:buChar char="•"/>
                        <a:tabLst>
                          <a:tab pos="268288" algn="l"/>
                        </a:tabLst>
                      </a:pPr>
                      <a:r>
                        <a:rPr kumimoji="1" lang="ja" altLang="ja-JP" sz="1000" b="1" dirty="0"/>
                        <a:t>予防</a:t>
                      </a:r>
                      <a:r>
                        <a:rPr kumimoji="1" lang="ja" altLang="ja-JP" sz="1000" dirty="0"/>
                        <a:t>: 生物医学的、行動的、社会的、構造的介入などを組み合わせた介入を使用して予防活動を促進</a:t>
                      </a:r>
                    </a:p>
                    <a:p>
                      <a:pPr marL="268288" indent="-88900">
                        <a:spcBef>
                          <a:spcPts val="100"/>
                        </a:spcBef>
                        <a:spcAft>
                          <a:spcPts val="100"/>
                        </a:spcAft>
                        <a:buFont typeface="Arial" panose="020B0604020202020204" pitchFamily="34" charset="0"/>
                        <a:buChar char="•"/>
                        <a:tabLst>
                          <a:tab pos="268288" algn="l"/>
                        </a:tabLst>
                      </a:pPr>
                      <a:r>
                        <a:rPr kumimoji="1" lang="ja" altLang="ja-JP" sz="1000" b="1" dirty="0"/>
                        <a:t>構築、強化、維持</a:t>
                      </a:r>
                      <a:r>
                        <a:rPr kumimoji="1" lang="ja" altLang="ja-JP" sz="1000" dirty="0"/>
                        <a:t>：計画に適合した政策、権限を与えられた機関、能力強化された人材、財源を整備</a:t>
                      </a:r>
                    </a:p>
                    <a:p>
                      <a:pPr marL="268288" indent="-88900">
                        <a:spcBef>
                          <a:spcPts val="100"/>
                        </a:spcBef>
                        <a:spcAft>
                          <a:spcPts val="100"/>
                        </a:spcAft>
                        <a:buFont typeface="Arial" panose="020B0604020202020204" pitchFamily="34" charset="0"/>
                        <a:buChar char="•"/>
                        <a:tabLst>
                          <a:tab pos="268288" algn="l"/>
                        </a:tabLst>
                      </a:pPr>
                      <a:r>
                        <a:rPr kumimoji="1" lang="ja" altLang="ja-JP" sz="1000" b="1" dirty="0"/>
                        <a:t>監視、評価および研究</a:t>
                      </a:r>
                      <a:r>
                        <a:rPr kumimoji="1" lang="ja" altLang="ja-JP" sz="1000" dirty="0"/>
                        <a:t>：NTP の監視および評価システムと研究活動を強化</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645920">
                <a:tc>
                  <a:txBody>
                    <a:bodyPr/>
                    <a:lstStyle/>
                    <a:p>
                      <a:pPr algn="ctr"/>
                      <a:r>
                        <a:rPr kumimoji="1" lang="ja" altLang="ja-JP" sz="1000" b="1" dirty="0"/>
                        <a:t>マラリア撲滅のための国家戦略計画</a:t>
                      </a:r>
                      <a:endParaRPr kumimoji="1" lang="en-US" altLang="ja" sz="1000" b="1" dirty="0"/>
                    </a:p>
                    <a:p>
                      <a:pPr algn="ctr"/>
                      <a:r>
                        <a:rPr kumimoji="1" lang="en-US" altLang="ja-JP" sz="1000" b="1" dirty="0"/>
                        <a:t>(National Strategic Plan for Elimination of Malaria</a:t>
                      </a:r>
                      <a:r>
                        <a:rPr kumimoji="1" lang="en-IN" altLang="ja-JP" sz="1000" b="1" dirty="0"/>
                        <a:t>)</a:t>
                      </a:r>
                      <a:endParaRPr kumimoji="1" lang="en-US" altLang="ja-JP" sz="10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2011-2025</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この計画は、カンボジアからマラリアを根絶するために政府が明確な具体的な目標を掲げて実行すべき方向性と一連の行動を示している。</a:t>
                      </a:r>
                    </a:p>
                    <a:p>
                      <a:pPr marL="171450" indent="-171450">
                        <a:spcBef>
                          <a:spcPts val="100"/>
                        </a:spcBef>
                        <a:spcAft>
                          <a:spcPts val="100"/>
                        </a:spcAft>
                        <a:buFont typeface="Courier New" panose="02070309020205020404" pitchFamily="49" charset="0"/>
                        <a:buChar char="o"/>
                      </a:pPr>
                      <a:r>
                        <a:rPr kumimoji="1" lang="ja" altLang="ja-JP" sz="1000" dirty="0"/>
                        <a:t>2025年までにカンボジアにおけるあらゆる形態のマラリアの段階的撲滅を目指している。</a:t>
                      </a:r>
                    </a:p>
                    <a:p>
                      <a:pPr marL="171450" indent="-171450">
                        <a:spcBef>
                          <a:spcPts val="100"/>
                        </a:spcBef>
                        <a:spcAft>
                          <a:spcPts val="100"/>
                        </a:spcAft>
                        <a:buFont typeface="Courier New" panose="02070309020205020404" pitchFamily="49" charset="0"/>
                        <a:buChar char="o"/>
                      </a:pPr>
                      <a:r>
                        <a:rPr kumimoji="1" lang="ja" altLang="ja-JP" sz="1000" dirty="0"/>
                        <a:t>ミッションの主な要素は次のとおり。</a:t>
                      </a:r>
                    </a:p>
                    <a:p>
                      <a:pPr marL="266700" indent="-84138">
                        <a:spcBef>
                          <a:spcPts val="100"/>
                        </a:spcBef>
                        <a:spcAft>
                          <a:spcPts val="100"/>
                        </a:spcAft>
                        <a:buFont typeface="Arial" panose="020B0604020202020204" pitchFamily="34" charset="0"/>
                        <a:buChar char="•"/>
                      </a:pPr>
                      <a:r>
                        <a:rPr kumimoji="1" lang="ja" altLang="ja-JP" sz="1000" dirty="0"/>
                        <a:t>殺虫剤処理された蚊帳の使用によるマラリア感染の予防</a:t>
                      </a:r>
                    </a:p>
                    <a:p>
                      <a:pPr marL="266700" indent="-84138">
                        <a:spcBef>
                          <a:spcPts val="100"/>
                        </a:spcBef>
                        <a:spcAft>
                          <a:spcPts val="100"/>
                        </a:spcAft>
                        <a:buFont typeface="Arial" panose="020B0604020202020204" pitchFamily="34" charset="0"/>
                        <a:buChar char="•"/>
                      </a:pPr>
                      <a:r>
                        <a:rPr kumimoji="1" lang="ja" altLang="ja-JP" sz="1000" dirty="0"/>
                        <a:t>早期診断と効果的な治療のための包括的なサービスの提供（公立医療機関で無料）</a:t>
                      </a:r>
                    </a:p>
                    <a:p>
                      <a:pPr marL="266700" indent="-84138">
                        <a:spcBef>
                          <a:spcPts val="100"/>
                        </a:spcBef>
                        <a:spcAft>
                          <a:spcPts val="100"/>
                        </a:spcAft>
                        <a:buFont typeface="Arial" panose="020B0604020202020204" pitchFamily="34" charset="0"/>
                        <a:buChar char="•"/>
                      </a:pPr>
                      <a:r>
                        <a:rPr kumimoji="1" lang="ja" altLang="ja-JP" sz="1000" dirty="0"/>
                        <a:t>抗マラリア薬耐性寄生虫の蔓延を阻止する</a:t>
                      </a:r>
                    </a:p>
                    <a:p>
                      <a:pPr marL="266700" indent="-84138">
                        <a:spcBef>
                          <a:spcPts val="100"/>
                        </a:spcBef>
                        <a:spcAft>
                          <a:spcPts val="100"/>
                        </a:spcAft>
                        <a:buFont typeface="Arial" panose="020B0604020202020204" pitchFamily="34" charset="0"/>
                        <a:buChar char="•"/>
                      </a:pPr>
                      <a:r>
                        <a:rPr kumimoji="1" lang="ja" altLang="ja-JP" sz="1000" dirty="0"/>
                        <a:t>民間部門の主要プレーヤーとの緊密な協力を通じて、市場における偽造医薬品や粗悪医薬品の販売を規制する</a:t>
                      </a:r>
                    </a:p>
                    <a:p>
                      <a:pPr marL="266700" indent="-84138">
                        <a:spcBef>
                          <a:spcPts val="100"/>
                        </a:spcBef>
                        <a:spcAft>
                          <a:spcPts val="100"/>
                        </a:spcAft>
                        <a:buFont typeface="Arial" panose="020B0604020202020204" pitchFamily="34" charset="0"/>
                        <a:buChar char="•"/>
                      </a:pPr>
                      <a:r>
                        <a:rPr kumimoji="1" lang="ja" altLang="ja-JP" sz="1000" dirty="0"/>
                        <a:t>国内の特定の地域で集団薬物投与（MDA）を実施する</a:t>
                      </a:r>
                    </a:p>
                    <a:p>
                      <a:pPr marL="266700" indent="-84138">
                        <a:spcBef>
                          <a:spcPts val="100"/>
                        </a:spcBef>
                        <a:spcAft>
                          <a:spcPts val="100"/>
                        </a:spcAft>
                        <a:buFont typeface="Arial" panose="020B0604020202020204" pitchFamily="34" charset="0"/>
                        <a:buChar char="•"/>
                      </a:pPr>
                      <a:r>
                        <a:rPr kumimoji="1" lang="ja" altLang="ja-JP" sz="1000" dirty="0"/>
                        <a:t>開発パートナーおよび実施パートナーとの調整、ならびに国内外の部門間アプローチの採用を通じて、マラリア撲滅のための運用および技術計画を策定し、実施</a:t>
                      </a:r>
                      <a:r>
                        <a:rPr kumimoji="1" lang="ja-JP" altLang="en-US" sz="1000" dirty="0"/>
                        <a:t>する</a:t>
                      </a:r>
                      <a:r>
                        <a:rPr kumimoji="1" lang="ja" altLang="ja-JP" sz="1000" dirty="0"/>
                        <a:t>。</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10512821"/>
                  </a:ext>
                </a:extLst>
              </a:tr>
            </a:tbl>
          </a:graphicData>
        </a:graphic>
      </p:graphicFrame>
    </p:spTree>
    <p:extLst>
      <p:ext uri="{BB962C8B-B14F-4D97-AF65-F5344CB8AC3E}">
        <p14:creationId xmlns:p14="http://schemas.microsoft.com/office/powerpoint/2010/main" val="1437767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5008-80F6-43AE-42DA-E1D1E7ED1D8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89CCD3E-BA5A-1EE2-73DA-FAF13C3ECF52}"/>
              </a:ext>
            </a:extLst>
          </p:cNvPr>
          <p:cNvSpPr>
            <a:spLocks noGrp="1"/>
          </p:cNvSpPr>
          <p:nvPr>
            <p:ph type="title"/>
          </p:nvPr>
        </p:nvSpPr>
        <p:spPr/>
        <p:txBody>
          <a:bodyPr/>
          <a:lstStyle/>
          <a:p>
            <a:r>
              <a:rPr lang="ja-JP" altLang="en-US" dirty="0"/>
              <a:t>カンボジア／政策動向</a:t>
            </a:r>
            <a:endParaRPr kumimoji="1" lang="ja-JP" altLang="en-US" dirty="0"/>
          </a:p>
        </p:txBody>
      </p:sp>
      <p:sp>
        <p:nvSpPr>
          <p:cNvPr id="3" name="テキスト プレースホルダー 2">
            <a:extLst>
              <a:ext uri="{FF2B5EF4-FFF2-40B4-BE49-F238E27FC236}">
                <a16:creationId xmlns:a16="http://schemas.microsoft.com/office/drawing/2014/main" id="{981F9A31-69FF-54A5-2BC3-E2ADB356B590}"/>
              </a:ext>
            </a:extLst>
          </p:cNvPr>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医療関連政策の動向 </a:t>
            </a:r>
            <a:r>
              <a:rPr lang="en-US" altLang="ja-JP" dirty="0">
                <a:latin typeface="HGP創英角ｺﾞｼｯｸUB" panose="020B0900000000000000" pitchFamily="50" charset="-128"/>
              </a:rPr>
              <a:t>(4/5)</a:t>
            </a:r>
            <a:endParaRPr lang="ja-JP" altLang="en-US" dirty="0">
              <a:latin typeface="HGP創英角ｺﾞｼｯｸUB" panose="020B0900000000000000" pitchFamily="50" charset="-128"/>
            </a:endParaRPr>
          </a:p>
        </p:txBody>
      </p:sp>
      <p:sp>
        <p:nvSpPr>
          <p:cNvPr id="41" name="テキスト ボックス 40">
            <a:extLst>
              <a:ext uri="{FF2B5EF4-FFF2-40B4-BE49-F238E27FC236}">
                <a16:creationId xmlns:a16="http://schemas.microsoft.com/office/drawing/2014/main" id="{1391C827-A6CB-7FB7-63DC-6D9A3421F373}"/>
              </a:ext>
            </a:extLst>
          </p:cNvPr>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（出所）国立母子保健センター（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NMCHC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sp>
        <p:nvSpPr>
          <p:cNvPr id="8" name="テキスト ボックス 6">
            <a:extLst>
              <a:ext uri="{FF2B5EF4-FFF2-40B4-BE49-F238E27FC236}">
                <a16:creationId xmlns:a16="http://schemas.microsoft.com/office/drawing/2014/main" id="{53B2080A-7871-0D60-76C5-4388B2194CC6}"/>
              </a:ext>
            </a:extLst>
          </p:cNvPr>
          <p:cNvSpPr txBox="1">
            <a:spLocks/>
          </p:cNvSpPr>
          <p:nvPr/>
        </p:nvSpPr>
        <p:spPr>
          <a:xfrm>
            <a:off x="200472" y="1124744"/>
            <a:ext cx="9505056" cy="42126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政府は、国および州の利害関係者からの意見を取り入れ、世界および地域の予防接種政策と整合した定期予防接種および予防予防接種サービスのロードマップを提供する国家予防接種戦略を策定した。</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4E14E0E8-507F-0C44-FA75-4E5F3273F737}"/>
              </a:ext>
            </a:extLst>
          </p:cNvPr>
          <p:cNvGraphicFramePr>
            <a:graphicFrameLocks/>
          </p:cNvGraphicFramePr>
          <p:nvPr>
            <p:extLst>
              <p:ext uri="{D42A27DB-BD31-4B8C-83A1-F6EECF244321}">
                <p14:modId xmlns:p14="http://schemas.microsoft.com/office/powerpoint/2010/main" val="2227599097"/>
              </p:ext>
            </p:extLst>
          </p:nvPr>
        </p:nvGraphicFramePr>
        <p:xfrm>
          <a:off x="198008" y="2132856"/>
          <a:ext cx="9505054" cy="2702560"/>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182880">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645920">
                <a:tc>
                  <a:txBody>
                    <a:bodyPr/>
                    <a:lstStyle/>
                    <a:p>
                      <a:pPr algn="ctr"/>
                      <a:r>
                        <a:rPr kumimoji="1" lang="ja" altLang="ja-JP" sz="1000" b="1" dirty="0"/>
                        <a:t>国家予防接種戦略</a:t>
                      </a:r>
                      <a:endParaRPr kumimoji="1" lang="en-US" altLang="ja" sz="1000" b="1" dirty="0"/>
                    </a:p>
                    <a:p>
                      <a:pPr algn="ctr"/>
                      <a:r>
                        <a:rPr kumimoji="1" lang="en-US" altLang="ja" sz="1000" b="1" dirty="0"/>
                        <a:t>(National Immunization Strategy)</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2021～2025年、そして2030年まで</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marR="0" lvl="0" indent="-171450" algn="l" defTabSz="914400" rtl="0" eaLnBrk="1" fontAlgn="auto" latinLnBrk="0" hangingPunct="1">
                        <a:lnSpc>
                          <a:spcPct val="100000"/>
                        </a:lnSpc>
                        <a:spcBef>
                          <a:spcPts val="100"/>
                        </a:spcBef>
                        <a:spcAft>
                          <a:spcPts val="100"/>
                        </a:spcAft>
                        <a:buClrTx/>
                        <a:buSzTx/>
                        <a:buFont typeface="Courier New" panose="02070309020205020404" pitchFamily="49" charset="0"/>
                        <a:buChar char="o"/>
                        <a:tabLst/>
                        <a:defRPr/>
                      </a:pP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これは、予防接種システムを強化し、ワクチン接種率を拡大するための戦略的枠組みです。この戦略は、「西太平洋地域予防接種戦略枠組み2021～2030（WPRSF）」、「予防接種アジェンダ2030」、そしてGavi 5.0に基づいて策定された。</a:t>
                      </a:r>
                    </a:p>
                    <a:p>
                      <a:pPr marL="171450" marR="0" lvl="0" indent="-171450" algn="l" defTabSz="914400" rtl="0" eaLnBrk="1" fontAlgn="auto" latinLnBrk="0" hangingPunct="1">
                        <a:lnSpc>
                          <a:spcPct val="100000"/>
                        </a:lnSpc>
                        <a:spcBef>
                          <a:spcPts val="100"/>
                        </a:spcBef>
                        <a:spcAft>
                          <a:spcPts val="100"/>
                        </a:spcAft>
                        <a:buClrTx/>
                        <a:buSzTx/>
                        <a:buFont typeface="Courier New" panose="02070309020205020404" pitchFamily="49" charset="0"/>
                        <a:buChar char="o"/>
                        <a:tabLst/>
                        <a:defRPr/>
                      </a:pP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戦略計画では以下の目標を概説してい</a:t>
                      </a:r>
                      <a:r>
                        <a:rPr kumimoji="1" lang="ja-JP" altLang="en-US" sz="1000" b="0" i="0" u="none" strike="noStrike" kern="1200" cap="none" spc="0" normalizeH="0" baseline="0" noProof="0" dirty="0">
                          <a:ln>
                            <a:noFill/>
                          </a:ln>
                          <a:solidFill>
                            <a:srgbClr val="000000"/>
                          </a:solidFill>
                          <a:effectLst/>
                          <a:uLnTx/>
                          <a:uFillTx/>
                          <a:latin typeface="Yu Gothic UI"/>
                          <a:ea typeface="Yu Gothic UI"/>
                          <a:cs typeface="+mn-cs"/>
                        </a:rPr>
                        <a:t>る</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a:t>
                      </a:r>
                    </a:p>
                    <a:p>
                      <a:pPr marL="268288"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ja" altLang="ja-JP" sz="1000" b="1" i="0" u="none" strike="noStrike" kern="1200" cap="none" spc="0" normalizeH="0" baseline="0" noProof="0" dirty="0">
                          <a:ln>
                            <a:noFill/>
                          </a:ln>
                          <a:solidFill>
                            <a:srgbClr val="000000"/>
                          </a:solidFill>
                          <a:effectLst/>
                          <a:uLnTx/>
                          <a:uFillTx/>
                          <a:latin typeface="Yu Gothic UI"/>
                          <a:ea typeface="Yu Gothic UI"/>
                          <a:cs typeface="+mn-cs"/>
                        </a:rPr>
                        <a:t>予防接種ガバナンスとプログラム管理:</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予防接種の調整と国家予防接種プログラムを強化。</a:t>
                      </a:r>
                    </a:p>
                    <a:p>
                      <a:pPr marL="268288"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ja" altLang="ja-JP" sz="1000" b="1" i="0" u="none" strike="noStrike" kern="1200" cap="none" spc="0" normalizeH="0" baseline="0" noProof="0" dirty="0">
                          <a:ln>
                            <a:noFill/>
                          </a:ln>
                          <a:solidFill>
                            <a:srgbClr val="000000"/>
                          </a:solidFill>
                          <a:effectLst/>
                          <a:uLnTx/>
                          <a:uFillTx/>
                          <a:latin typeface="Yu Gothic UI"/>
                          <a:ea typeface="Yu Gothic UI"/>
                          <a:cs typeface="+mn-cs"/>
                        </a:rPr>
                        <a:t>人材管理</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 予防接種プログラムを管理、実施、監視するために、熟練した意欲的な医療従事者を育成し、増員し、公平に配置。</a:t>
                      </a:r>
                    </a:p>
                    <a:p>
                      <a:pPr marL="268288"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ja" altLang="ja-JP" sz="1000" b="1" i="0" u="none" strike="noStrike" kern="1200" cap="none" spc="0" normalizeH="0" baseline="0" noProof="0" dirty="0">
                          <a:ln>
                            <a:noFill/>
                          </a:ln>
                          <a:solidFill>
                            <a:srgbClr val="000000"/>
                          </a:solidFill>
                          <a:effectLst/>
                          <a:uLnTx/>
                          <a:uFillTx/>
                          <a:latin typeface="Yu Gothic UI"/>
                          <a:ea typeface="Yu Gothic UI"/>
                          <a:cs typeface="+mn-cs"/>
                        </a:rPr>
                        <a:t>ワクチン供給、ワクチン管理、コールドチェーン、物流</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：物流能力の拡大によりサプライチェーンを強化。</a:t>
                      </a:r>
                    </a:p>
                    <a:p>
                      <a:pPr marL="268288"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ja" altLang="ja-JP" sz="1000" b="1" i="0" u="none" strike="noStrike" kern="1200" cap="none" spc="0" normalizeH="0" baseline="0" noProof="0" dirty="0">
                          <a:ln>
                            <a:noFill/>
                          </a:ln>
                          <a:solidFill>
                            <a:srgbClr val="000000"/>
                          </a:solidFill>
                          <a:effectLst/>
                          <a:uLnTx/>
                          <a:uFillTx/>
                          <a:latin typeface="Yu Gothic UI"/>
                          <a:ea typeface="Yu Gothic UI"/>
                          <a:cs typeface="+mn-cs"/>
                        </a:rPr>
                        <a:t>サービスの提供と新しいワクチンの導入</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 他の保健サービスと統合しながら、予防接種サービスが強化・拡大され、予防接種が届いていない、十分に接種されていない、または全く接種を受けていない子どもたちにも定期的に予防接種が届く。</a:t>
                      </a:r>
                    </a:p>
                    <a:p>
                      <a:pPr marL="268288"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ja" altLang="ja-JP" sz="1000" b="1" i="0" u="none" strike="noStrike" kern="1200" cap="none" spc="0" normalizeH="0" baseline="0" noProof="0" dirty="0">
                          <a:ln>
                            <a:noFill/>
                          </a:ln>
                          <a:solidFill>
                            <a:srgbClr val="000000"/>
                          </a:solidFill>
                          <a:effectLst/>
                          <a:uLnTx/>
                          <a:uFillTx/>
                          <a:latin typeface="Yu Gothic UI"/>
                          <a:ea typeface="Yu Gothic UI"/>
                          <a:cs typeface="+mn-cs"/>
                        </a:rPr>
                        <a:t>VPD の監視、根絶/排除/制御の取り組み、発生時の対応</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 疾病の監視および発生時の対応システムを強化および拡大。</a:t>
                      </a:r>
                    </a:p>
                    <a:p>
                      <a:pPr marL="268288"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ja" altLang="ja-JP" sz="1000" b="1" i="0" u="none" strike="noStrike" kern="1200" cap="none" spc="0" normalizeH="0" baseline="0" noProof="0" dirty="0">
                          <a:ln>
                            <a:noFill/>
                          </a:ln>
                          <a:solidFill>
                            <a:srgbClr val="000000"/>
                          </a:solidFill>
                          <a:effectLst/>
                          <a:uLnTx/>
                          <a:uFillTx/>
                          <a:latin typeface="Yu Gothic UI"/>
                          <a:ea typeface="Yu Gothic UI"/>
                          <a:cs typeface="+mn-cs"/>
                        </a:rPr>
                        <a:t>需要の創出とコミュニケーション</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 地方自治体と協力して、アクセスが困難なコミュニティにアクセスし、ワクチンに対する信頼を高め</a:t>
                      </a:r>
                      <a:r>
                        <a:rPr kumimoji="1" lang="ja-JP" altLang="en-US" sz="1000" b="0" i="0" u="none" strike="noStrike" kern="1200" cap="none" spc="0" normalizeH="0" baseline="0" noProof="0" dirty="0">
                          <a:ln>
                            <a:noFill/>
                          </a:ln>
                          <a:solidFill>
                            <a:srgbClr val="000000"/>
                          </a:solidFill>
                          <a:effectLst/>
                          <a:uLnTx/>
                          <a:uFillTx/>
                          <a:latin typeface="Yu Gothic UI"/>
                          <a:ea typeface="Yu Gothic UI"/>
                          <a:cs typeface="+mn-cs"/>
                        </a:rPr>
                        <a:t>る</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a:t>
                      </a:r>
                    </a:p>
                    <a:p>
                      <a:pPr marL="268288" marR="0" lvl="0" indent="-85725" algn="l" defTabSz="914400" rtl="0" eaLnBrk="1" fontAlgn="auto" latinLnBrk="0" hangingPunct="1">
                        <a:lnSpc>
                          <a:spcPct val="100000"/>
                        </a:lnSpc>
                        <a:spcBef>
                          <a:spcPts val="100"/>
                        </a:spcBef>
                        <a:spcAft>
                          <a:spcPts val="100"/>
                        </a:spcAft>
                        <a:buClrTx/>
                        <a:buSzTx/>
                        <a:buFont typeface="Arial" panose="020B0604020202020204" pitchFamily="34" charset="0"/>
                        <a:buChar char="•"/>
                        <a:tabLst/>
                        <a:defRPr/>
                      </a:pPr>
                      <a:r>
                        <a:rPr kumimoji="1" lang="ja" altLang="ja-JP" sz="1000" b="1" i="0" u="none" strike="noStrike" kern="1200" cap="none" spc="0" normalizeH="0" baseline="0" noProof="0" dirty="0">
                          <a:ln>
                            <a:noFill/>
                          </a:ln>
                          <a:solidFill>
                            <a:srgbClr val="000000"/>
                          </a:solidFill>
                          <a:effectLst/>
                          <a:uLnTx/>
                          <a:uFillTx/>
                          <a:latin typeface="Yu Gothic UI"/>
                          <a:ea typeface="Yu Gothic UI"/>
                          <a:cs typeface="+mn-cs"/>
                        </a:rPr>
                        <a:t>予防接種プログラムの資金調達</a:t>
                      </a:r>
                      <a:r>
                        <a:rPr kumimoji="1" lang="ja" altLang="ja-JP" sz="1000" b="0" i="0" u="none" strike="noStrike" kern="1200" cap="none" spc="0" normalizeH="0" baseline="0" noProof="0" dirty="0">
                          <a:ln>
                            <a:noFill/>
                          </a:ln>
                          <a:solidFill>
                            <a:srgbClr val="000000"/>
                          </a:solidFill>
                          <a:effectLst/>
                          <a:uLnTx/>
                          <a:uFillTx/>
                          <a:latin typeface="Yu Gothic UI"/>
                          <a:ea typeface="Yu Gothic UI"/>
                          <a:cs typeface="+mn-cs"/>
                        </a:rPr>
                        <a:t>：公的財政管理の原則を用いて予算編成、費用計算、資金調達システムを強化しながら、ワクチンおよび予防接種サービスのための安定した国内資金を確保する。</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bl>
          </a:graphicData>
        </a:graphic>
      </p:graphicFrame>
    </p:spTree>
    <p:extLst>
      <p:ext uri="{BB962C8B-B14F-4D97-AF65-F5344CB8AC3E}">
        <p14:creationId xmlns:p14="http://schemas.microsoft.com/office/powerpoint/2010/main" val="10787817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2B0EE-0DFF-A34F-B036-A61955765D9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A426FB1-AA6F-33EA-A624-BD07A79E5520}"/>
              </a:ext>
            </a:extLst>
          </p:cNvPr>
          <p:cNvSpPr>
            <a:spLocks noGrp="1"/>
          </p:cNvSpPr>
          <p:nvPr>
            <p:ph type="title"/>
          </p:nvPr>
        </p:nvSpPr>
        <p:spPr/>
        <p:txBody>
          <a:bodyPr/>
          <a:lstStyle/>
          <a:p>
            <a:r>
              <a:rPr lang="ja-JP" altLang="en-US" dirty="0"/>
              <a:t>カンボジア／政策動向</a:t>
            </a:r>
            <a:endParaRPr kumimoji="1" lang="ja-JP" altLang="en-US" dirty="0"/>
          </a:p>
        </p:txBody>
      </p:sp>
      <p:sp>
        <p:nvSpPr>
          <p:cNvPr id="3" name="テキスト プレースホルダー 2">
            <a:extLst>
              <a:ext uri="{FF2B5EF4-FFF2-40B4-BE49-F238E27FC236}">
                <a16:creationId xmlns:a16="http://schemas.microsoft.com/office/drawing/2014/main" id="{40657BA7-082A-D2E8-3575-975FA71B5903}"/>
              </a:ext>
            </a:extLst>
          </p:cNvPr>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医療関連政策の動向 </a:t>
            </a:r>
            <a:r>
              <a:rPr lang="en-US" altLang="ja-JP" dirty="0">
                <a:latin typeface="HGP創英角ｺﾞｼｯｸUB" panose="020B0900000000000000" pitchFamily="50" charset="-128"/>
              </a:rPr>
              <a:t>(5/5)</a:t>
            </a:r>
            <a:endParaRPr lang="ja-JP" altLang="en-US" dirty="0">
              <a:latin typeface="HGP創英角ｺﾞｼｯｸUB" panose="020B0900000000000000" pitchFamily="50" charset="-128"/>
            </a:endParaRPr>
          </a:p>
        </p:txBody>
      </p:sp>
      <p:sp>
        <p:nvSpPr>
          <p:cNvPr id="41" name="テキスト ボックス 40">
            <a:extLst>
              <a:ext uri="{FF2B5EF4-FFF2-40B4-BE49-F238E27FC236}">
                <a16:creationId xmlns:a16="http://schemas.microsoft.com/office/drawing/2014/main" id="{D104F024-D57B-A400-E476-F4093C8C3616}"/>
              </a:ext>
            </a:extLst>
          </p:cNvPr>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（出所）国際がん対策パートナーシップ</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DHIS2</a:t>
            </a:r>
            <a:endParaRPr lang="ja-JP" altLang="en-US" sz="800" dirty="0"/>
          </a:p>
        </p:txBody>
      </p:sp>
      <p:sp>
        <p:nvSpPr>
          <p:cNvPr id="8" name="テキスト ボックス 6">
            <a:extLst>
              <a:ext uri="{FF2B5EF4-FFF2-40B4-BE49-F238E27FC236}">
                <a16:creationId xmlns:a16="http://schemas.microsoft.com/office/drawing/2014/main" id="{072C9436-C08A-9A7D-9FDC-7A96891AF957}"/>
              </a:ext>
            </a:extLst>
          </p:cNvPr>
          <p:cNvSpPr txBox="1">
            <a:spLocks/>
          </p:cNvSpPr>
          <p:nvPr/>
        </p:nvSpPr>
        <p:spPr>
          <a:xfrm>
            <a:off x="200472" y="1124744"/>
            <a:ext cx="9505056" cy="8870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政府は、</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UNDP</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の支援を受けて、心血管疾患、がん、慢性呼吸器疾患とその危険因子という</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つの</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NCD</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の課題に対応するため、</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NCD</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予防行動計画を立ち上げた。</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300" dirty="0">
                <a:latin typeface="Arial" panose="020B0604020202020204" pitchFamily="34" charset="0"/>
                <a:ea typeface="ＭＳ Ｐゴシック" panose="020B0600070205080204" pitchFamily="50" charset="-128"/>
                <a:cs typeface="Arial" panose="020B0604020202020204" pitchFamily="34" charset="0"/>
              </a:rPr>
              <a:t>政府は、より統合され持続可能なデジタル医療システムを構築するため、国家医療管理情報システム </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(HMIS) </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から </a:t>
            </a:r>
            <a:r>
              <a:rPr lang="en-US" altLang="ja-JP" sz="1300" dirty="0">
                <a:latin typeface="Arial" panose="020B0604020202020204" pitchFamily="34" charset="0"/>
                <a:ea typeface="ＭＳ Ｐゴシック" panose="020B0600070205080204" pitchFamily="50" charset="-128"/>
                <a:cs typeface="Arial" panose="020B0604020202020204" pitchFamily="34" charset="0"/>
              </a:rPr>
              <a:t>DHIS2 </a:t>
            </a:r>
            <a:r>
              <a:rPr lang="ja-JP" altLang="en-US" sz="1300" dirty="0">
                <a:latin typeface="Arial" panose="020B0604020202020204" pitchFamily="34" charset="0"/>
                <a:ea typeface="ＭＳ Ｐゴシック" panose="020B0600070205080204" pitchFamily="50" charset="-128"/>
                <a:cs typeface="Arial" panose="020B0604020202020204" pitchFamily="34" charset="0"/>
              </a:rPr>
              <a:t>プラットフォームに移行している。</a:t>
            </a:r>
            <a:endParaRPr lang="en-US" altLang="ja-JP" sz="13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ontent Placeholder 4">
            <a:extLst>
              <a:ext uri="{FF2B5EF4-FFF2-40B4-BE49-F238E27FC236}">
                <a16:creationId xmlns:a16="http://schemas.microsoft.com/office/drawing/2014/main" id="{5DB2BB84-C03C-2F0C-EE69-A1E578BEB6EE}"/>
              </a:ext>
            </a:extLst>
          </p:cNvPr>
          <p:cNvGraphicFramePr>
            <a:graphicFrameLocks/>
          </p:cNvGraphicFramePr>
          <p:nvPr>
            <p:extLst>
              <p:ext uri="{D42A27DB-BD31-4B8C-83A1-F6EECF244321}">
                <p14:modId xmlns:p14="http://schemas.microsoft.com/office/powerpoint/2010/main" val="3384958394"/>
              </p:ext>
            </p:extLst>
          </p:nvPr>
        </p:nvGraphicFramePr>
        <p:xfrm>
          <a:off x="198008" y="2132856"/>
          <a:ext cx="9505054" cy="4272280"/>
        </p:xfrm>
        <a:graphic>
          <a:graphicData uri="http://schemas.openxmlformats.org/drawingml/2006/table">
            <a:tbl>
              <a:tblPr firstRow="1" bandRow="1">
                <a:tableStyleId>{5C22544A-7EE6-4342-B048-85BDC9FD1C3A}</a:tableStyleId>
              </a:tblPr>
              <a:tblGrid>
                <a:gridCol w="1258022">
                  <a:extLst>
                    <a:ext uri="{9D8B030D-6E8A-4147-A177-3AD203B41FA5}">
                      <a16:colId xmlns:a16="http://schemas.microsoft.com/office/drawing/2014/main" val="3511576560"/>
                    </a:ext>
                  </a:extLst>
                </a:gridCol>
                <a:gridCol w="605714">
                  <a:extLst>
                    <a:ext uri="{9D8B030D-6E8A-4147-A177-3AD203B41FA5}">
                      <a16:colId xmlns:a16="http://schemas.microsoft.com/office/drawing/2014/main" val="1127022968"/>
                    </a:ext>
                  </a:extLst>
                </a:gridCol>
                <a:gridCol w="1258022">
                  <a:extLst>
                    <a:ext uri="{9D8B030D-6E8A-4147-A177-3AD203B41FA5}">
                      <a16:colId xmlns:a16="http://schemas.microsoft.com/office/drawing/2014/main" val="678111198"/>
                    </a:ext>
                  </a:extLst>
                </a:gridCol>
                <a:gridCol w="6383296">
                  <a:extLst>
                    <a:ext uri="{9D8B030D-6E8A-4147-A177-3AD203B41FA5}">
                      <a16:colId xmlns:a16="http://schemas.microsoft.com/office/drawing/2014/main" val="3097983283"/>
                    </a:ext>
                  </a:extLst>
                </a:gridCol>
              </a:tblGrid>
              <a:tr h="182880">
                <a:tc>
                  <a:txBody>
                    <a:bodyPr/>
                    <a:lstStyle/>
                    <a:p>
                      <a:pPr algn="ctr"/>
                      <a:r>
                        <a:rPr kumimoji="1" lang="ja" altLang="ja-JP" sz="1200" dirty="0"/>
                        <a:t>ポリシー</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年</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kumimoji="1" lang="ja" altLang="ja-JP" sz="1200" dirty="0"/>
                        <a:t>担当省庁</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a:r>
                        <a:rPr kumimoji="1" lang="ja" altLang="ja-JP" sz="1200" dirty="0"/>
                        <a:t>説明</a:t>
                      </a:r>
                      <a:endParaRPr kumimoji="1" lang="ja-JP" altLang="en-US" sz="12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586955217"/>
                  </a:ext>
                </a:extLst>
              </a:tr>
              <a:tr h="1645920">
                <a:tc>
                  <a:txBody>
                    <a:bodyPr/>
                    <a:lstStyle/>
                    <a:p>
                      <a:pPr algn="ctr"/>
                      <a:r>
                        <a:rPr kumimoji="1" lang="ja" altLang="ja-JP" sz="1000" b="1" dirty="0"/>
                        <a:t>非感染性疾患の予防と管理のための国家多部門行動計画</a:t>
                      </a:r>
                      <a:endParaRPr kumimoji="1" lang="en-US" altLang="ja" sz="1000" b="1" dirty="0"/>
                    </a:p>
                    <a:p>
                      <a:pPr algn="ctr"/>
                      <a:r>
                        <a:rPr kumimoji="1" lang="en-US" altLang="ja-JP" sz="1000" b="1" dirty="0"/>
                        <a:t>[National Multi sectoral Action Plan for the Prevention and Control of Non-Communicable Diseases (NCDs)</a:t>
                      </a:r>
                      <a:r>
                        <a:rPr kumimoji="1" lang="en-IN" altLang="ja-JP" sz="1000" b="1" dirty="0"/>
                        <a:t>]</a:t>
                      </a:r>
                      <a:endParaRPr kumimoji="1" lang="en-US" altLang="ja-JP" sz="10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2018-2027</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この計画は、心血管疾患、がん、慢性呼吸器疾患、糖尿病という4つの非感染性疾患の増大する課題に対処するための政府の対策を概説している。</a:t>
                      </a:r>
                    </a:p>
                    <a:p>
                      <a:pPr marL="171450" indent="-171450">
                        <a:spcBef>
                          <a:spcPts val="100"/>
                        </a:spcBef>
                        <a:spcAft>
                          <a:spcPts val="100"/>
                        </a:spcAft>
                        <a:buFont typeface="Courier New" panose="02070309020205020404" pitchFamily="49" charset="0"/>
                        <a:buChar char="o"/>
                      </a:pPr>
                      <a:r>
                        <a:rPr kumimoji="1" lang="ja" altLang="ja-JP" sz="1000" dirty="0"/>
                        <a:t>この計画は 2 つの要素から構成され</a:t>
                      </a:r>
                      <a:r>
                        <a:rPr kumimoji="1" lang="ja-JP" altLang="en-US" sz="1000" dirty="0"/>
                        <a:t>る</a:t>
                      </a:r>
                      <a:r>
                        <a:rPr kumimoji="1" lang="ja" altLang="ja-JP" sz="1000" dirty="0"/>
                        <a:t>。</a:t>
                      </a:r>
                    </a:p>
                    <a:p>
                      <a:pPr marL="266700" indent="-85725">
                        <a:spcBef>
                          <a:spcPts val="100"/>
                        </a:spcBef>
                        <a:spcAft>
                          <a:spcPts val="100"/>
                        </a:spcAft>
                        <a:buFont typeface="Arial" panose="020B0604020202020204" pitchFamily="34" charset="0"/>
                        <a:buChar char="•"/>
                      </a:pPr>
                      <a:r>
                        <a:rPr kumimoji="1" lang="ja" altLang="ja-JP" sz="1000" dirty="0"/>
                        <a:t>非感染性疾患の危険因子への人口の曝露を減らす</a:t>
                      </a:r>
                    </a:p>
                    <a:p>
                      <a:pPr marL="266700" indent="-85725">
                        <a:spcBef>
                          <a:spcPts val="100"/>
                        </a:spcBef>
                        <a:spcAft>
                          <a:spcPts val="100"/>
                        </a:spcAft>
                        <a:buFont typeface="Arial" panose="020B0604020202020204" pitchFamily="34" charset="0"/>
                        <a:buChar char="•"/>
                      </a:pPr>
                      <a:r>
                        <a:rPr kumimoji="1" lang="ja" altLang="ja-JP" sz="1000" dirty="0"/>
                        <a:t>非感染性疾患に対する多部門ガバナンスとリソースの強化</a:t>
                      </a:r>
                    </a:p>
                    <a:p>
                      <a:pPr marL="171450" indent="-171450">
                        <a:spcBef>
                          <a:spcPts val="100"/>
                        </a:spcBef>
                        <a:spcAft>
                          <a:spcPts val="100"/>
                        </a:spcAft>
                        <a:buFont typeface="Courier New" panose="02070309020205020404" pitchFamily="49" charset="0"/>
                        <a:buChar char="o"/>
                      </a:pPr>
                      <a:r>
                        <a:rPr kumimoji="1" lang="ja" altLang="ja-JP" sz="1000" dirty="0"/>
                        <a:t>また、この目標を達成するための以下の活動も</a:t>
                      </a:r>
                      <a:r>
                        <a:rPr kumimoji="1" lang="ja-JP" altLang="en-US" sz="1000" dirty="0"/>
                        <a:t>実施</a:t>
                      </a:r>
                      <a:r>
                        <a:rPr kumimoji="1" lang="ja" altLang="ja-JP" sz="1000" dirty="0"/>
                        <a:t>。</a:t>
                      </a:r>
                    </a:p>
                    <a:p>
                      <a:pPr marL="268288" indent="-87313">
                        <a:spcBef>
                          <a:spcPts val="100"/>
                        </a:spcBef>
                        <a:spcAft>
                          <a:spcPts val="100"/>
                        </a:spcAft>
                        <a:buFont typeface="Arial" panose="020B0604020202020204" pitchFamily="34" charset="0"/>
                        <a:buChar char="•"/>
                      </a:pPr>
                      <a:r>
                        <a:rPr kumimoji="1" lang="ja" altLang="ja-JP" sz="1000" dirty="0"/>
                        <a:t>タバコとアルコールの使用を規制</a:t>
                      </a:r>
                    </a:p>
                    <a:p>
                      <a:pPr marL="268288" indent="-87313">
                        <a:spcBef>
                          <a:spcPts val="100"/>
                        </a:spcBef>
                        <a:spcAft>
                          <a:spcPts val="100"/>
                        </a:spcAft>
                        <a:buFont typeface="Arial" panose="020B0604020202020204" pitchFamily="34" charset="0"/>
                        <a:buChar char="•"/>
                      </a:pPr>
                      <a:r>
                        <a:rPr kumimoji="1" lang="ja" altLang="ja-JP" sz="1000" dirty="0"/>
                        <a:t>健康的な食事と運動を促進</a:t>
                      </a:r>
                    </a:p>
                    <a:p>
                      <a:pPr marL="268288" indent="-87313">
                        <a:spcBef>
                          <a:spcPts val="100"/>
                        </a:spcBef>
                        <a:spcAft>
                          <a:spcPts val="100"/>
                        </a:spcAft>
                        <a:buFont typeface="Arial" panose="020B0604020202020204" pitchFamily="34" charset="0"/>
                        <a:buChar char="•"/>
                      </a:pPr>
                      <a:r>
                        <a:rPr kumimoji="1" lang="ja" altLang="ja-JP" sz="1000" dirty="0"/>
                        <a:t>プラスチック袋やボトルの使用を減らす</a:t>
                      </a:r>
                    </a:p>
                    <a:p>
                      <a:pPr marL="268288" indent="-87313">
                        <a:spcBef>
                          <a:spcPts val="100"/>
                        </a:spcBef>
                        <a:spcAft>
                          <a:spcPts val="100"/>
                        </a:spcAft>
                        <a:buFont typeface="Arial" panose="020B0604020202020204" pitchFamily="34" charset="0"/>
                        <a:buChar char="•"/>
                      </a:pPr>
                      <a:r>
                        <a:rPr kumimoji="1" lang="ja" altLang="ja-JP" sz="1000" dirty="0"/>
                        <a:t>製品の品質と安全性の効果的な管理を確保</a:t>
                      </a:r>
                    </a:p>
                    <a:p>
                      <a:pPr marL="268288" indent="-87313">
                        <a:spcBef>
                          <a:spcPts val="100"/>
                        </a:spcBef>
                        <a:spcAft>
                          <a:spcPts val="100"/>
                        </a:spcAft>
                        <a:buFont typeface="Arial" panose="020B0604020202020204" pitchFamily="34" charset="0"/>
                        <a:buChar char="•"/>
                      </a:pPr>
                      <a:r>
                        <a:rPr kumimoji="1" lang="ja" altLang="ja-JP" sz="1000" dirty="0"/>
                        <a:t>室内空気汚染への曝露を減らす</a:t>
                      </a:r>
                    </a:p>
                    <a:p>
                      <a:pPr marL="268288" indent="-87313">
                        <a:spcBef>
                          <a:spcPts val="100"/>
                        </a:spcBef>
                        <a:spcAft>
                          <a:spcPts val="100"/>
                        </a:spcAft>
                        <a:buFont typeface="Arial" panose="020B0604020202020204" pitchFamily="34" charset="0"/>
                        <a:buChar char="•"/>
                      </a:pPr>
                      <a:r>
                        <a:rPr kumimoji="1" lang="ja" altLang="ja-JP" sz="1000" dirty="0"/>
                        <a:t>効果的なスクリーニング、治療、緩和ケアを提供</a:t>
                      </a:r>
                    </a:p>
                    <a:p>
                      <a:pPr marL="268288" indent="-87313">
                        <a:spcBef>
                          <a:spcPts val="100"/>
                        </a:spcBef>
                        <a:spcAft>
                          <a:spcPts val="100"/>
                        </a:spcAft>
                        <a:buFont typeface="Arial" panose="020B0604020202020204" pitchFamily="34" charset="0"/>
                        <a:buChar char="•"/>
                      </a:pPr>
                      <a:r>
                        <a:rPr kumimoji="1" lang="ja" altLang="ja-JP" sz="1000" dirty="0"/>
                        <a:t>タバコ税とアルコール税からNCD基金を創設</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09802863"/>
                  </a:ext>
                </a:extLst>
              </a:tr>
              <a:tr h="1645920">
                <a:tc>
                  <a:txBody>
                    <a:bodyPr/>
                    <a:lstStyle/>
                    <a:p>
                      <a:pPr algn="ctr"/>
                      <a:r>
                        <a:rPr kumimoji="1" lang="ja" altLang="ja-JP" sz="1000" b="1" dirty="0"/>
                        <a:t>DHIS2（地区保健情報ソフトウェア2）への移行</a:t>
                      </a:r>
                      <a:endParaRPr kumimoji="1" lang="en-US" altLang="ja" sz="1000" b="1" dirty="0"/>
                    </a:p>
                    <a:p>
                      <a:pPr algn="ctr"/>
                      <a:r>
                        <a:rPr kumimoji="1" lang="en-US" altLang="ja-JP" sz="1000" b="1" dirty="0"/>
                        <a:t>[National Multi sectoral Action Plan for the Prevention and Control of Non-Communicable Diseases (NCDs)</a:t>
                      </a:r>
                      <a:r>
                        <a:rPr kumimoji="1" lang="en-IN" altLang="ja-JP" sz="1000" b="1" dirty="0"/>
                        <a:t>]</a:t>
                      </a:r>
                      <a:endParaRPr kumimoji="1" lang="en-US" altLang="ja-JP" sz="1000" b="1"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2025</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kumimoji="1" lang="ja" altLang="ja-JP" sz="1000" dirty="0"/>
                        <a:t>保健省</a:t>
                      </a:r>
                      <a:endParaRPr kumimoji="1" lang="ja-JP" altLang="en-US" sz="1000" dirty="0"/>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171450" indent="-171450">
                        <a:spcBef>
                          <a:spcPts val="100"/>
                        </a:spcBef>
                        <a:spcAft>
                          <a:spcPts val="100"/>
                        </a:spcAft>
                        <a:buFont typeface="Courier New" panose="02070309020205020404" pitchFamily="49" charset="0"/>
                        <a:buChar char="o"/>
                      </a:pPr>
                      <a:r>
                        <a:rPr kumimoji="1" lang="ja" altLang="ja-JP" sz="1000" dirty="0"/>
                        <a:t>保健省は、デジタル医療システムを統合するために、国家保健管理情報システム (HMIS) を DHIS2 プラットフォームに移行し始めた。</a:t>
                      </a:r>
                    </a:p>
                    <a:p>
                      <a:pPr marL="171450" indent="-171450">
                        <a:spcBef>
                          <a:spcPts val="100"/>
                        </a:spcBef>
                        <a:spcAft>
                          <a:spcPts val="100"/>
                        </a:spcAft>
                        <a:buFont typeface="Courier New" panose="02070309020205020404" pitchFamily="49" charset="0"/>
                        <a:buChar char="o"/>
                      </a:pPr>
                      <a:r>
                        <a:rPr kumimoji="1" lang="ja" altLang="ja-JP" sz="1000" dirty="0"/>
                        <a:t>移行は2025年半ばに試験段階から始まり、2026年に全国展開される予定。</a:t>
                      </a:r>
                    </a:p>
                    <a:p>
                      <a:pPr marL="171450" indent="-171450">
                        <a:spcBef>
                          <a:spcPts val="100"/>
                        </a:spcBef>
                        <a:spcAft>
                          <a:spcPts val="100"/>
                        </a:spcAft>
                        <a:buFont typeface="Courier New" panose="02070309020205020404" pitchFamily="49" charset="0"/>
                        <a:buChar char="o"/>
                      </a:pPr>
                      <a:r>
                        <a:rPr kumimoji="1" lang="ja" altLang="ja-JP" sz="1000" dirty="0"/>
                        <a:t>新しいシステムは、データの品質を向上させ、重複を減らし、カンボジアの保健分野全体でより効果的な意思決定を支援することを目的としている。</a:t>
                      </a:r>
                    </a:p>
                    <a:p>
                      <a:pPr marL="171450" indent="-171450">
                        <a:spcBef>
                          <a:spcPts val="100"/>
                        </a:spcBef>
                        <a:spcAft>
                          <a:spcPts val="100"/>
                        </a:spcAft>
                        <a:buFont typeface="Courier New" panose="02070309020205020404" pitchFamily="49" charset="0"/>
                        <a:buChar char="o"/>
                      </a:pPr>
                      <a:r>
                        <a:rPr kumimoji="1" lang="ja" altLang="ja-JP" sz="1000" dirty="0"/>
                        <a:t>また、他の国の医療データシステムや電子医療記録とのよりよい統合の基盤も築かれることにな</a:t>
                      </a:r>
                      <a:r>
                        <a:rPr kumimoji="1" lang="ja-JP" altLang="en-US" sz="1000" dirty="0"/>
                        <a:t>る</a:t>
                      </a:r>
                      <a:r>
                        <a:rPr kumimoji="1" lang="ja" altLang="ja-JP" sz="1000" dirty="0"/>
                        <a:t>。</a:t>
                      </a:r>
                    </a:p>
                    <a:p>
                      <a:pPr marL="171450" indent="-171450">
                        <a:spcBef>
                          <a:spcPts val="100"/>
                        </a:spcBef>
                        <a:spcAft>
                          <a:spcPts val="100"/>
                        </a:spcAft>
                        <a:buFont typeface="Courier New" panose="02070309020205020404" pitchFamily="49" charset="0"/>
                        <a:buChar char="o"/>
                      </a:pPr>
                      <a:r>
                        <a:rPr kumimoji="1" lang="ja" altLang="ja-JP" sz="1000" dirty="0"/>
                        <a:t>政府はまた、デジタル変革のロードマップを概説する5カ年行動計画（2026～2030年）を策定しており、DHIS2への移行はこの計画を実行するための最初の主要なステップの1つ。</a:t>
                      </a:r>
                    </a:p>
                  </a:txBody>
                  <a:tcPr marL="45720" marR="4572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644403556"/>
                  </a:ext>
                </a:extLst>
              </a:tr>
            </a:tbl>
          </a:graphicData>
        </a:graphic>
      </p:graphicFrame>
    </p:spTree>
    <p:extLst>
      <p:ext uri="{BB962C8B-B14F-4D97-AF65-F5344CB8AC3E}">
        <p14:creationId xmlns:p14="http://schemas.microsoft.com/office/powerpoint/2010/main" val="670692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p>
        </p:txBody>
      </p:sp>
      <p:sp>
        <p:nvSpPr>
          <p:cNvPr id="11" name="テキスト ボックス 10"/>
          <p:cNvSpPr txBox="1"/>
          <p:nvPr/>
        </p:nvSpPr>
        <p:spPr>
          <a:xfrm>
            <a:off x="200472" y="1035566"/>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月、岸田総理大臣は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関連首脳会議出席のためカンボジアを訪問し、フン・セン首相と首脳会談を行った。この往訪では、外交関係樹立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周年に合わせて両国関係を「包括的戦略的パートナーシップ」に格上げすることに合意した。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2023</a:t>
            </a:r>
            <a:r>
              <a:rPr lang="ja-JP" altLang="en-US" sz="1400" dirty="0"/>
              <a:t>年</a:t>
            </a:r>
            <a:r>
              <a:rPr lang="en-US" altLang="ja-JP" sz="1400" dirty="0"/>
              <a:t>1</a:t>
            </a:r>
            <a:r>
              <a:rPr lang="ja-JP" altLang="en-US" sz="1400" dirty="0"/>
              <a:t>月、プラック・ソコン・カンボジア王国副首相兼外務国際協力大臣が訪日し、林元外務大臣と二国間関係強化及び地域・国際情勢への対応において、自由で開かれたインド太平洋の実現に向けた連携等について協議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640896"/>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p>
        </p:txBody>
      </p:sp>
      <p:sp>
        <p:nvSpPr>
          <p:cNvPr id="13" name="片側の 2 つの角を丸めた四角形 12"/>
          <p:cNvSpPr/>
          <p:nvPr/>
        </p:nvSpPr>
        <p:spPr>
          <a:xfrm>
            <a:off x="920552" y="2234182"/>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234182"/>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632201419"/>
              </p:ext>
            </p:extLst>
          </p:nvPr>
        </p:nvGraphicFramePr>
        <p:xfrm>
          <a:off x="207208" y="2577357"/>
          <a:ext cx="9504000" cy="401162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207337">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lang="ja-JP" altLang="en-US" sz="1000" b="0" dirty="0">
                          <a:solidFill>
                            <a:schemeClr val="tx1"/>
                          </a:solidFill>
                          <a:latin typeface="+mn-ea"/>
                          <a:ea typeface="+mn-ea"/>
                        </a:rPr>
                        <a:t>シハモニ国王陛下</a:t>
                      </a:r>
                      <a:endParaRPr kumimoji="1" lang="ja-JP" altLang="en-US" sz="1000" b="0" kern="1200" dirty="0">
                        <a:solidFill>
                          <a:schemeClr val="tx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ea"/>
                          <a:ea typeface="+mn-ea"/>
                          <a:cs typeface="Arial" panose="020B0604020202020204" pitchFamily="34" charset="0"/>
                        </a:rPr>
                        <a:t>－</a:t>
                      </a:r>
                      <a:endParaRPr kumimoji="1" lang="en-US" altLang="ja-JP" sz="1000" b="0" kern="1200" dirty="0">
                        <a:solidFill>
                          <a:schemeClr val="dk1"/>
                        </a:solidFill>
                        <a:latin typeface="+mn-ea"/>
                        <a:ea typeface="+mn-ea"/>
                        <a:cs typeface="Arial" panose="020B0604020202020204" pitchFamily="34" charset="0"/>
                      </a:endParaRPr>
                    </a:p>
                  </a:txBody>
                  <a:tcPr marL="180000" marR="72000" marT="31502" marB="3150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0"/>
                  </a:ext>
                </a:extLst>
              </a:tr>
              <a:tr h="193637">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tx1"/>
                          </a:solidFill>
                          <a:latin typeface="+mn-ea"/>
                          <a:ea typeface="+mn-ea"/>
                          <a:cs typeface="Arial" panose="020B0604020202020204" pitchFamily="34" charset="0"/>
                        </a:rPr>
                        <a:t>－</a:t>
                      </a:r>
                      <a:endParaRPr kumimoji="1" lang="en-US" altLang="ja-JP" sz="1000" b="0" kern="1200" dirty="0">
                        <a:solidFill>
                          <a:schemeClr val="tx1"/>
                        </a:solidFill>
                        <a:latin typeface="+mn-ea"/>
                        <a:ea typeface="+mn-ea"/>
                        <a:cs typeface="Arial" panose="020B0604020202020204" pitchFamily="34" charset="0"/>
                      </a:endParaRPr>
                    </a:p>
                  </a:txBody>
                  <a:tcPr marL="180000" marR="72000" marT="17501" marB="17501"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mn-ea"/>
                          <a:ea typeface="+mn-ea"/>
                          <a:cs typeface="Arial" panose="020B0604020202020204" pitchFamily="34" charset="0"/>
                        </a:rPr>
                        <a:t>－</a:t>
                      </a:r>
                      <a:endParaRPr kumimoji="1" lang="en-US" altLang="ja-JP" sz="1000" b="0" kern="1200" dirty="0">
                        <a:solidFill>
                          <a:schemeClr val="dk1"/>
                        </a:solidFill>
                        <a:latin typeface="+mn-ea"/>
                        <a:ea typeface="+mn-ea"/>
                        <a:cs typeface="Arial" panose="020B0604020202020204" pitchFamily="34" charset="0"/>
                      </a:endParaRPr>
                    </a:p>
                  </a:txBody>
                  <a:tcPr marL="180000" marR="72000" marT="31502" marB="3150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193637">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lang="ja-JP" altLang="en-US" sz="1000" dirty="0">
                          <a:latin typeface="+mn-ea"/>
                          <a:ea typeface="+mn-ea"/>
                        </a:rPr>
                        <a:t>ヘン・サムリン下院議長、フン・セン首相</a:t>
                      </a:r>
                      <a:endParaRPr kumimoji="1" lang="ja-JP" altLang="en-US" sz="1000" b="0" kern="1200" dirty="0">
                        <a:solidFill>
                          <a:schemeClr val="dk1"/>
                        </a:solidFill>
                        <a:latin typeface="+mn-ea"/>
                        <a:ea typeface="+mn-ea"/>
                        <a:cs typeface="Arial" panose="020B0604020202020204" pitchFamily="34" charset="0"/>
                      </a:endParaRPr>
                    </a:p>
                  </a:txBody>
                  <a:tcPr marL="180000" marR="72000" marT="17501" marB="17501"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latin typeface="+mn-ea"/>
                          <a:ea typeface="+mn-ea"/>
                          <a:cs typeface="Arial" panose="020B0604020202020204" pitchFamily="34" charset="0"/>
                        </a:rPr>
                        <a:t>皇太子殿下、</a:t>
                      </a:r>
                      <a:r>
                        <a:rPr lang="ja-JP" altLang="en-US" sz="1000" dirty="0">
                          <a:latin typeface="+mn-ea"/>
                          <a:ea typeface="+mn-ea"/>
                        </a:rPr>
                        <a:t>野田総理大臣</a:t>
                      </a:r>
                      <a:r>
                        <a:rPr lang="ja-JP" altLang="en-US" sz="1000" dirty="0">
                          <a:latin typeface="+mn-ea"/>
                          <a:ea typeface="+mn-ea"/>
                          <a:cs typeface="Arial" panose="020B0604020202020204" pitchFamily="34" charset="0"/>
                        </a:rPr>
                        <a:t>、</a:t>
                      </a:r>
                      <a:r>
                        <a:rPr lang="zh-TW" altLang="en-US" sz="1000" dirty="0">
                          <a:latin typeface="+mn-ea"/>
                          <a:ea typeface="+mn-ea"/>
                        </a:rPr>
                        <a:t>玄葉外務大臣</a:t>
                      </a:r>
                      <a:r>
                        <a:rPr lang="ja-JP" altLang="en-US" sz="1000" dirty="0" err="1">
                          <a:latin typeface="+mn-ea"/>
                          <a:ea typeface="+mn-ea"/>
                        </a:rPr>
                        <a:t>、</a:t>
                      </a:r>
                      <a:r>
                        <a:rPr lang="ja-JP" altLang="en-US" sz="1000" dirty="0">
                          <a:latin typeface="+mn-ea"/>
                          <a:ea typeface="+mn-ea"/>
                        </a:rPr>
                        <a:t>枝野経産大臣</a:t>
                      </a:r>
                      <a:endParaRPr lang="zh-TW" altLang="en-US" sz="1000" dirty="0">
                        <a:latin typeface="+mn-ea"/>
                        <a:ea typeface="+mn-ea"/>
                        <a:cs typeface="Arial" panose="020B0604020202020204" pitchFamily="34" charset="0"/>
                      </a:endParaRPr>
                    </a:p>
                  </a:txBody>
                  <a:tcPr marL="180000" marR="72000" marT="31502" marB="3150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207337">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lang="ja-JP" altLang="en-US" sz="1000" dirty="0">
                          <a:latin typeface="+mn-ea"/>
                          <a:ea typeface="+mn-ea"/>
                        </a:rPr>
                        <a:t>フン・セン首相</a:t>
                      </a:r>
                      <a:endParaRPr kumimoji="1" lang="ja-JP" altLang="en-US" sz="10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ct val="110000"/>
                        </a:lnSpc>
                      </a:pPr>
                      <a:r>
                        <a:rPr lang="zh-TW" altLang="en-US" sz="1000" dirty="0">
                          <a:latin typeface="+mn-ea"/>
                          <a:ea typeface="+mn-ea"/>
                          <a:cs typeface="Arial" panose="020B0604020202020204" pitchFamily="34" charset="0"/>
                        </a:rPr>
                        <a:t>秋篠宮殿下</a:t>
                      </a:r>
                      <a:r>
                        <a:rPr lang="ja-JP" altLang="en-US" sz="1000" dirty="0" err="1">
                          <a:latin typeface="+mn-ea"/>
                          <a:ea typeface="+mn-ea"/>
                          <a:cs typeface="Arial" panose="020B0604020202020204" pitchFamily="34" charset="0"/>
                        </a:rPr>
                        <a:t>、</a:t>
                      </a:r>
                      <a:r>
                        <a:rPr lang="ja-JP" altLang="en-US" sz="1000" dirty="0">
                          <a:latin typeface="+mn-ea"/>
                          <a:ea typeface="+mn-ea"/>
                        </a:rPr>
                        <a:t>安倍総理大臣</a:t>
                      </a:r>
                      <a:endParaRPr lang="zh-TW" altLang="en-US" sz="1000" dirty="0">
                        <a:latin typeface="+mn-ea"/>
                        <a:ea typeface="+mn-ea"/>
                        <a:cs typeface="Arial" panose="020B0604020202020204" pitchFamily="34" charset="0"/>
                      </a:endParaRPr>
                    </a:p>
                  </a:txBody>
                  <a:tcPr marL="180000" marR="72000" marT="31502" marB="3150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07337">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mn-ea"/>
                          <a:ea typeface="+mn-ea"/>
                          <a:cs typeface="Arial" panose="020B0604020202020204" pitchFamily="34" charset="0"/>
                        </a:rPr>
                        <a:t>－</a:t>
                      </a:r>
                      <a:endParaRPr kumimoji="1" lang="en-US" altLang="ja-JP" sz="10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ja-JP" altLang="en-US" sz="1000" dirty="0">
                          <a:latin typeface="+mn-ea"/>
                          <a:ea typeface="+mn-ea"/>
                        </a:rPr>
                        <a:t>岸田外務大臣</a:t>
                      </a:r>
                      <a:endParaRPr lang="ja-JP" altLang="en-US" sz="1000" dirty="0">
                        <a:latin typeface="+mn-ea"/>
                        <a:ea typeface="+mn-ea"/>
                        <a:cs typeface="Arial" panose="020B0604020202020204" pitchFamily="34" charset="0"/>
                      </a:endParaRPr>
                    </a:p>
                  </a:txBody>
                  <a:tcPr marL="180000" marR="72000" marT="31502" marB="3150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221141">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t>フン・セン首相（</a:t>
                      </a:r>
                      <a:r>
                        <a:rPr lang="en-US" altLang="ja-JP" sz="1000" b="0" dirty="0"/>
                        <a:t>2</a:t>
                      </a:r>
                      <a:r>
                        <a:rPr lang="ja-JP" altLang="en-US" sz="1000" b="0" dirty="0"/>
                        <a:t>回）</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5"/>
                  </a:ext>
                </a:extLst>
              </a:tr>
              <a:tr h="221141">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サイ・チュム上院議長</a:t>
                      </a: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6"/>
                  </a:ext>
                </a:extLst>
              </a:tr>
              <a:tr h="221141">
                <a:tc>
                  <a:txBody>
                    <a:bodyPr/>
                    <a:lstStyle/>
                    <a:p>
                      <a:pPr marL="0" algn="ctr" defTabSz="914400" rtl="0" eaLnBrk="1" fontAlgn="ctr" latinLnBrk="0" hangingPunct="0"/>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mn-ea"/>
                          <a:ea typeface="+mn-ea"/>
                          <a:cs typeface="Arial" panose="020B0604020202020204" pitchFamily="34" charset="0"/>
                        </a:rPr>
                        <a:t>フン・セン首相</a:t>
                      </a:r>
                      <a:endParaRPr kumimoji="1" lang="en-US" altLang="ja-JP" sz="1000" b="0" kern="1200" dirty="0">
                        <a:solidFill>
                          <a:schemeClr val="dk1"/>
                        </a:solidFill>
                        <a:latin typeface="+mn-ea"/>
                        <a:ea typeface="+mn-ea"/>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7"/>
                  </a:ext>
                </a:extLst>
              </a:tr>
              <a:tr h="22114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フン・セン首相</a:t>
                      </a: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8"/>
                  </a:ext>
                </a:extLst>
              </a:tr>
              <a:tr h="22114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フン・セン首相</a:t>
                      </a: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913110447"/>
                  </a:ext>
                </a:extLst>
              </a:tr>
              <a:tr h="23484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茂木外務大臣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845421513"/>
                  </a:ext>
                </a:extLst>
              </a:tr>
              <a:tr h="23484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2021</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ctr" latinLnBrk="0" hangingPunct="1">
                        <a:lnSpc>
                          <a:spcPct val="11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ＭＳ Ｐゴシック"/>
                        <a:ea typeface="ＭＳ Ｐゴシック"/>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685574586"/>
                  </a:ext>
                </a:extLst>
              </a:tr>
              <a:tr h="22114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75000"/>
                      </a:schemeClr>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フン・セン首相</a:t>
                      </a: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岸田総理大臣（</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回）、林外務大臣</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405699535"/>
                  </a:ext>
                </a:extLst>
              </a:tr>
              <a:tr h="221141">
                <a:tc>
                  <a:txBody>
                    <a:bodyPr/>
                    <a:lstStyle/>
                    <a:p>
                      <a:pPr algn="ctr" fontAlgn="ctr" hangingPunct="0"/>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FBFBF"/>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プラック・ソコン副首相兼外務国際協力大臣</a:t>
                      </a: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5E5E5"/>
                    </a:solidFill>
                  </a:tcPr>
                </a:tc>
                <a:extLst>
                  <a:ext uri="{0D108BD9-81ED-4DB2-BD59-A6C34878D82A}">
                    <a16:rowId xmlns:a16="http://schemas.microsoft.com/office/drawing/2014/main" val="3806781729"/>
                  </a:ext>
                </a:extLst>
              </a:tr>
              <a:tr h="221141">
                <a:tc>
                  <a:txBody>
                    <a:bodyPr/>
                    <a:lstStyle/>
                    <a:p>
                      <a:pPr algn="ctr" fontAlgn="ctr" hangingPunct="0"/>
                      <a:r>
                        <a:rPr lang="en-IN"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2024</a:t>
                      </a:r>
                      <a:endPar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FBFBF"/>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IN"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上川洋子外務大臣</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5E5E5"/>
                    </a:solidFill>
                  </a:tcPr>
                </a:tc>
                <a:extLst>
                  <a:ext uri="{0D108BD9-81ED-4DB2-BD59-A6C34878D82A}">
                    <a16:rowId xmlns:a16="http://schemas.microsoft.com/office/drawing/2014/main" val="2088848867"/>
                  </a:ext>
                </a:extLst>
              </a:tr>
              <a:tr h="358141">
                <a:tc>
                  <a:txBody>
                    <a:bodyPr/>
                    <a:lstStyle/>
                    <a:p>
                      <a:pPr algn="ctr" fontAlgn="ctr" hangingPunct="0"/>
                      <a:r>
                        <a:rPr lang="en-IN"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2025</a:t>
                      </a:r>
                      <a:endPar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FBFBF"/>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フン・マネット首相、プラク・ソホン副首相兼外務・国際協力大臣、ソク・チェンダ・ソフィア副首相</a:t>
                      </a:r>
                      <a:endParaRPr kumimoji="1" lang="it-IT"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5E5E5"/>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首相特別顧問　長島明久</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5E5E5"/>
                    </a:solidFill>
                  </a:tcPr>
                </a:tc>
                <a:extLst>
                  <a:ext uri="{0D108BD9-81ED-4DB2-BD59-A6C34878D82A}">
                    <a16:rowId xmlns:a16="http://schemas.microsoft.com/office/drawing/2014/main" val="3067606001"/>
                  </a:ext>
                </a:extLst>
              </a:tr>
            </a:tbl>
          </a:graphicData>
        </a:graphic>
      </p:graphicFrame>
      <p:grpSp>
        <p:nvGrpSpPr>
          <p:cNvPr id="18" name="グループ化 17"/>
          <p:cNvGrpSpPr/>
          <p:nvPr/>
        </p:nvGrpSpPr>
        <p:grpSpPr>
          <a:xfrm>
            <a:off x="200472" y="1988840"/>
            <a:ext cx="9505056" cy="288032"/>
            <a:chOff x="200472" y="1844824"/>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844824"/>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41814141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1/2</a:t>
            </a:r>
            <a:r>
              <a:rPr lang="ja-JP" altLang="en-US" dirty="0"/>
              <a:t>）</a:t>
            </a:r>
          </a:p>
        </p:txBody>
      </p:sp>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これまでに救急救命病院設立や健診センターの設立など医療施設の設立をテーマにした医療国際化事業を実施している。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官民ミッション等は実施していない。</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6916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2036076"/>
          <a:ext cx="9504000" cy="2833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2011</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000" dirty="0"/>
                        <a:t>救急救命病院設立</a:t>
                      </a:r>
                      <a:endParaRPr lang="ja-JP" altLang="en-US" sz="1000" dirty="0"/>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000" kern="1200" dirty="0">
                          <a:solidFill>
                            <a:schemeClr val="dk1"/>
                          </a:solidFill>
                          <a:latin typeface="+mn-lt"/>
                          <a:ea typeface="+mn-ea"/>
                          <a:cs typeface="+mn-cs"/>
                        </a:rPr>
                        <a:t>北原脳神経外科病院</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国立病院・クリニック（有償）での臨床調査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現地医療従事者への教育方法の検証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許認可に関わる調査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ビジネスモデルの再検証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競合優位性の再検証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現地の出資／融資スキームの調査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臨床調査を通じて、統計に表れない脳卒中患者・脳外科対象患者が多いこと、入院しても十分な治療・サービスを受けることができず、退院後、社会生活を営めていない患者が多いこと等が確認された。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教育活動を通じて、現状の医療従事者の課題は、知識・技術のみならず、倫理的思考、マナー、サービス精神といったものであることが確認された。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救命救急センター設立の事前調査として、実際にクリニックを立ち上げる中で、許認可や各種申請手続き、各種システム構築のモニタリングを実施した。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カンボジアにおいては、</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年の救命救急センター開設に向けて準備を進める。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ミャンマーに関しては、参入パターンやカンボジアでの事業スキーム展開可能性が確認でき、共同出資する現地企業の調査等が今後の検討課題である。</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358236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2/2</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33601" y="15194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178006396"/>
              </p:ext>
            </p:extLst>
          </p:nvPr>
        </p:nvGraphicFramePr>
        <p:xfrm>
          <a:off x="200472" y="1951476"/>
          <a:ext cx="9504000" cy="4501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2015</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健診・検査センター設立</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結核予防会</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現地側パートナーとなる</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との協議及び</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学長等の日本招聘</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健診・検査センターの設計・改修、導入機材の選定・発注・稼働</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需要開拓活動（セミナー開催、出張健診、関係機関への事業説明、広報等）</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との共同事業体により、健診・検査センター設立に向けた準備を進める（センター開設予定：</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月予定）。また、</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の学長他</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名を招聘し、日本式の高質の健康診断と高精度医療機器を用いた検体検査の現状を体験・理解してもらった結果、</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UHS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が目指す国内初の大学病院（教育病院）設置の際に日本式のものを導入したいとの意向を得た。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健診・検査センターで働くスタッフの雇用を開始。コアスタッフを日本に招聘し、研修を実施。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健診・検査センターの設計・改修工事を継続。健診システム・検査機器等を準備。</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近隣医師向けのセミナー、日系企業等に対する出張健診等を実施。好評を得て、複数企業と健診サービスの実導入に向けた検討を進めている。</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zh-TW" sz="1000" kern="1200" dirty="0">
                          <a:solidFill>
                            <a:schemeClr val="dk1"/>
                          </a:solidFill>
                          <a:latin typeface="+mn-lt"/>
                          <a:ea typeface="+mn-ea"/>
                          <a:cs typeface="+mn-cs"/>
                        </a:rPr>
                        <a:t>2021</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遠隔リハビリテーションサービス実証調査</a:t>
                      </a:r>
                      <a:endParaRPr kumimoji="1" lang="ja-JP"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株式会社</a:t>
                      </a:r>
                      <a:r>
                        <a:rPr lang="en-US" altLang="ja-JP" sz="1000" dirty="0" err="1"/>
                        <a:t>Kitahara</a:t>
                      </a:r>
                      <a:r>
                        <a:rPr lang="en-US" altLang="ja-JP" sz="1000" dirty="0"/>
                        <a:t> Medical Strategies International</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中枢神経疾患患者に対して「どこでもリハ」を用いた遠隔リハビリサービスを実施</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 カンボジア・ベトナムにおける遠隔リハビリと周辺サービスの実行可能性を調査</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遠隔リハビリサービスを想定する患者に実際に提供することで、その効果や課題を確認した。他のリハ ビリと併用して行なっている症例が多く、「どこでもリハ」の効果とは断定できないが患者の身体機能 維持や向上、介助時の負担軽減がみられた。「どこでもリハ」のみの利用者よりも対面でのリハビリを 併用した利用者の方が継続率が高いことが確認できた。</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遠隔リハビリサービス導入の準備段階で教育を行い、その教育効果を確認した。他の分野と比較して 「運動療法の選択」は教育効果が低く、サービス提供する際に継続してフォローが必要な分野を確認で きた。</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795542782"/>
                  </a:ext>
                </a:extLst>
              </a:tr>
            </a:tbl>
          </a:graphicData>
        </a:graphic>
      </p:graphicFrame>
      <p:sp>
        <p:nvSpPr>
          <p:cNvPr id="2" name="テキスト ボックス 1">
            <a:extLst>
              <a:ext uri="{FF2B5EF4-FFF2-40B4-BE49-F238E27FC236}">
                <a16:creationId xmlns:a16="http://schemas.microsoft.com/office/drawing/2014/main" id="{168E8F4D-462B-1180-61BB-63E2692B1237}"/>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年には、遠隔リハビリテーションサービスの導入に向けた実証調査が実施された。</a:t>
            </a:r>
          </a:p>
        </p:txBody>
      </p:sp>
    </p:spTree>
    <p:extLst>
      <p:ext uri="{BB962C8B-B14F-4D97-AF65-F5344CB8AC3E}">
        <p14:creationId xmlns:p14="http://schemas.microsoft.com/office/powerpoint/2010/main" val="297426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7C52C-9365-40A7-080F-6D82D7E5CE7F}"/>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3041E4-9523-1B38-6770-BD06CB0741F9}"/>
              </a:ext>
            </a:extLst>
          </p:cNvPr>
          <p:cNvGraphicFramePr>
            <a:graphicFrameLocks/>
          </p:cNvGraphicFramePr>
          <p:nvPr>
            <p:custDataLst>
              <p:tags r:id="rId1"/>
            </p:custDataLst>
            <p:extLst>
              <p:ext uri="{D42A27DB-BD31-4B8C-83A1-F6EECF244321}">
                <p14:modId xmlns:p14="http://schemas.microsoft.com/office/powerpoint/2010/main" val="25892872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8" imgW="360" imgH="360" progId="TCLayout.ActiveDocument.1">
                  <p:embed/>
                </p:oleObj>
              </mc:Choice>
              <mc:Fallback>
                <p:oleObj name="think-cellスライド" r:id="rId48" imgW="360" imgH="360" progId="TCLayout.ActiveDocument.1">
                  <p:embed/>
                  <p:pic>
                    <p:nvPicPr>
                      <p:cNvPr id="3" name="Object 2" hidden="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a:extLst>
              <a:ext uri="{FF2B5EF4-FFF2-40B4-BE49-F238E27FC236}">
                <a16:creationId xmlns:a16="http://schemas.microsoft.com/office/drawing/2014/main" id="{4B1F5787-36DF-3F9C-2F19-707267B89080}"/>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a:extLst>
              <a:ext uri="{FF2B5EF4-FFF2-40B4-BE49-F238E27FC236}">
                <a16:creationId xmlns:a16="http://schemas.microsoft.com/office/drawing/2014/main" id="{51CAB4D1-A4EE-999F-BCA7-F46D43CFD8B6}"/>
              </a:ext>
            </a:extLst>
          </p:cNvPr>
          <p:cNvSpPr>
            <a:spLocks noGrp="1"/>
          </p:cNvSpPr>
          <p:nvPr>
            <p:ph type="title"/>
          </p:nvPr>
        </p:nvSpPr>
        <p:spPr/>
        <p:txBody>
          <a:bodyPr vert="horz"/>
          <a:lstStyle/>
          <a:p>
            <a:r>
              <a:rPr lang="ja-JP" altLang="en-US" dirty="0"/>
              <a:t>カンボジア／一般概況／経済</a:t>
            </a:r>
            <a:endParaRPr kumimoji="1" lang="ja-JP" altLang="en-US" dirty="0"/>
          </a:p>
        </p:txBody>
      </p:sp>
      <p:sp>
        <p:nvSpPr>
          <p:cNvPr id="6" name="テキスト プレースホルダー 5">
            <a:extLst>
              <a:ext uri="{FF2B5EF4-FFF2-40B4-BE49-F238E27FC236}">
                <a16:creationId xmlns:a16="http://schemas.microsoft.com/office/drawing/2014/main" id="{614E62BD-7335-1FBF-3808-B864BDE33CA9}"/>
              </a:ext>
            </a:extLst>
          </p:cNvPr>
          <p:cNvSpPr>
            <a:spLocks noGrp="1"/>
          </p:cNvSpPr>
          <p:nvPr>
            <p:ph type="body" sz="quarter" idx="15"/>
          </p:nvPr>
        </p:nvSpPr>
        <p:spPr>
          <a:xfrm>
            <a:off x="200025" y="528726"/>
            <a:ext cx="9505950" cy="359445"/>
          </a:xfrm>
        </p:spPr>
        <p:txBody>
          <a:bodyPr/>
          <a:lstStyle/>
          <a:p>
            <a:r>
              <a:rPr lang="ja-JP" altLang="en-US" dirty="0"/>
              <a:t>都市化率、首都の人口</a:t>
            </a:r>
          </a:p>
        </p:txBody>
      </p:sp>
      <p:sp>
        <p:nvSpPr>
          <p:cNvPr id="19" name="テキスト ボックス 18">
            <a:extLst>
              <a:ext uri="{FF2B5EF4-FFF2-40B4-BE49-F238E27FC236}">
                <a16:creationId xmlns:a16="http://schemas.microsoft.com/office/drawing/2014/main" id="{F68D0F93-9C6C-5DEE-1307-CA9C5FCD617B}"/>
              </a:ext>
            </a:extLst>
          </p:cNvPr>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a:extLst>
              <a:ext uri="{FF2B5EF4-FFF2-40B4-BE49-F238E27FC236}">
                <a16:creationId xmlns:a16="http://schemas.microsoft.com/office/drawing/2014/main" id="{34561BBA-23BC-85AB-E44B-0E1C39C97F5F}"/>
              </a:ext>
            </a:extLst>
          </p:cNvPr>
          <p:cNvGrpSpPr/>
          <p:nvPr/>
        </p:nvGrpSpPr>
        <p:grpSpPr>
          <a:xfrm>
            <a:off x="209726" y="1844824"/>
            <a:ext cx="4617159" cy="288032"/>
            <a:chOff x="4803500" y="2113806"/>
            <a:chExt cx="4032624" cy="288032"/>
          </a:xfrm>
        </p:grpSpPr>
        <p:cxnSp>
          <p:nvCxnSpPr>
            <p:cNvPr id="21" name="直線コネクタ 20">
              <a:extLst>
                <a:ext uri="{FF2B5EF4-FFF2-40B4-BE49-F238E27FC236}">
                  <a16:creationId xmlns:a16="http://schemas.microsoft.com/office/drawing/2014/main" id="{0289798E-89B6-AA14-8B1B-7915150BB6FB}"/>
                </a:ext>
              </a:extLst>
            </p:cNvPr>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4D554B94-1091-1885-8E4C-C7284CD985CE}"/>
                </a:ext>
              </a:extLst>
            </p:cNvPr>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a:extLst>
              <a:ext uri="{FF2B5EF4-FFF2-40B4-BE49-F238E27FC236}">
                <a16:creationId xmlns:a16="http://schemas.microsoft.com/office/drawing/2014/main" id="{0AD91FEA-B2A7-1A0D-4AE8-5CA13BA3B622}"/>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都市化率は緩やかに進むことが予測されるものの、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割弱に留まる見込みである。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首都プノンペンの人口は毎年増加しており、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万人に達すると予想されている。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a:extLst>
              <a:ext uri="{FF2B5EF4-FFF2-40B4-BE49-F238E27FC236}">
                <a16:creationId xmlns:a16="http://schemas.microsoft.com/office/drawing/2014/main" id="{7C7160FC-7ACA-17B5-53E9-CCDEF2C92DD6}"/>
              </a:ext>
            </a:extLst>
          </p:cNvPr>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Worldometer</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Macro Trends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grpSp>
        <p:nvGrpSpPr>
          <p:cNvPr id="14" name="グループ化 7">
            <a:extLst>
              <a:ext uri="{FF2B5EF4-FFF2-40B4-BE49-F238E27FC236}">
                <a16:creationId xmlns:a16="http://schemas.microsoft.com/office/drawing/2014/main" id="{16587810-49EE-93DB-F3B3-E2FBF0ED3873}"/>
              </a:ext>
            </a:extLst>
          </p:cNvPr>
          <p:cNvGrpSpPr/>
          <p:nvPr/>
        </p:nvGrpSpPr>
        <p:grpSpPr>
          <a:xfrm>
            <a:off x="5110930" y="1865372"/>
            <a:ext cx="4585342" cy="288032"/>
            <a:chOff x="4803500" y="2113806"/>
            <a:chExt cx="4032624" cy="288032"/>
          </a:xfrm>
        </p:grpSpPr>
        <p:cxnSp>
          <p:nvCxnSpPr>
            <p:cNvPr id="15" name="直線コネクタ 14">
              <a:extLst>
                <a:ext uri="{FF2B5EF4-FFF2-40B4-BE49-F238E27FC236}">
                  <a16:creationId xmlns:a16="http://schemas.microsoft.com/office/drawing/2014/main" id="{6721FD98-F9C3-6C83-7969-BA99A94E26E1}"/>
                </a:ext>
              </a:extLst>
            </p:cNvPr>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a:extLst>
                <a:ext uri="{FF2B5EF4-FFF2-40B4-BE49-F238E27FC236}">
                  <a16:creationId xmlns:a16="http://schemas.microsoft.com/office/drawing/2014/main" id="{83355AE8-5B97-D883-B63D-22D63B96C75F}"/>
                </a:ext>
              </a:extLst>
            </p:cNvPr>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首都（プノンペン）の人口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131" name="Chart 130">
            <a:extLst>
              <a:ext uri="{FF2B5EF4-FFF2-40B4-BE49-F238E27FC236}">
                <a16:creationId xmlns:a16="http://schemas.microsoft.com/office/drawing/2014/main" id="{273D9939-98B1-9168-732A-5C019CB8887C}"/>
              </a:ext>
            </a:extLst>
          </p:cNvPr>
          <p:cNvGraphicFramePr/>
          <p:nvPr>
            <p:custDataLst>
              <p:tags r:id="rId3"/>
            </p:custDataLst>
            <p:extLst>
              <p:ext uri="{D42A27DB-BD31-4B8C-83A1-F6EECF244321}">
                <p14:modId xmlns:p14="http://schemas.microsoft.com/office/powerpoint/2010/main" val="2754748362"/>
              </p:ext>
            </p:extLst>
          </p:nvPr>
        </p:nvGraphicFramePr>
        <p:xfrm>
          <a:off x="5035550" y="2289175"/>
          <a:ext cx="4743450" cy="3813175"/>
        </p:xfrm>
        <a:graphic>
          <a:graphicData uri="http://schemas.openxmlformats.org/drawingml/2006/chart">
            <c:chart xmlns:c="http://schemas.openxmlformats.org/drawingml/2006/chart" xmlns:r="http://schemas.openxmlformats.org/officeDocument/2006/relationships" r:id="rId50"/>
          </a:graphicData>
        </a:graphic>
      </p:graphicFrame>
      <p:sp>
        <p:nvSpPr>
          <p:cNvPr id="46" name="Text Placeholder 12">
            <a:extLst>
              <a:ext uri="{FF2B5EF4-FFF2-40B4-BE49-F238E27FC236}">
                <a16:creationId xmlns:a16="http://schemas.microsoft.com/office/drawing/2014/main" id="{FA7B1C78-EA20-20FF-9029-91D587D8C375}"/>
              </a:ext>
            </a:extLst>
          </p:cNvPr>
          <p:cNvSpPr>
            <a:spLocks/>
          </p:cNvSpPr>
          <p:nvPr>
            <p:custDataLst>
              <p:tags r:id="rId4"/>
            </p:custDataLst>
          </p:nvPr>
        </p:nvSpPr>
        <p:spPr bwMode="auto">
          <a:xfrm>
            <a:off x="5138738" y="21844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（千人）</a:t>
            </a:r>
          </a:p>
        </p:txBody>
      </p:sp>
      <p:sp>
        <p:nvSpPr>
          <p:cNvPr id="33" name="テキスト プレースホルダ 9">
            <a:extLst>
              <a:ext uri="{FF2B5EF4-FFF2-40B4-BE49-F238E27FC236}">
                <a16:creationId xmlns:a16="http://schemas.microsoft.com/office/drawing/2014/main" id="{95022F67-6426-1395-D808-2FC1AD765CCF}"/>
              </a:ext>
            </a:extLst>
          </p:cNvPr>
          <p:cNvSpPr>
            <a:spLocks/>
          </p:cNvSpPr>
          <p:nvPr>
            <p:custDataLst>
              <p:tags r:id="rId5"/>
            </p:custDataLst>
          </p:nvPr>
        </p:nvSpPr>
        <p:spPr bwMode="auto">
          <a:xfrm>
            <a:off x="594836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C8F7408-289A-4A1A-930E-29BEFCD27201}" type="datetime'''''''''''''20''''''0''''0'''''''''''">
              <a:rPr lang="ja-JP" altLang="en-US" sz="1000" smtClean="0">
                <a:effectLst/>
                <a:sym typeface="+mn-lt"/>
              </a:rPr>
              <a:pPr marL="0" lvl="0" indent="0" algn="ctr">
                <a:spcBef>
                  <a:spcPct val="0"/>
                </a:spcBef>
                <a:buNone/>
              </a:pPr>
              <a:t>2000</a:t>
            </a:fld>
            <a:endParaRPr kumimoji="1" lang="ja-JP" altLang="en-US" sz="1000" dirty="0">
              <a:sym typeface="+mn-lt"/>
            </a:endParaRPr>
          </a:p>
        </p:txBody>
      </p:sp>
      <p:sp>
        <p:nvSpPr>
          <p:cNvPr id="49" name="テキスト プレースホルダ 9">
            <a:extLst>
              <a:ext uri="{FF2B5EF4-FFF2-40B4-BE49-F238E27FC236}">
                <a16:creationId xmlns:a16="http://schemas.microsoft.com/office/drawing/2014/main" id="{33FDA3D6-50FA-366E-86AC-8B997DA0EF07}"/>
              </a:ext>
            </a:extLst>
          </p:cNvPr>
          <p:cNvSpPr>
            <a:spLocks/>
          </p:cNvSpPr>
          <p:nvPr>
            <p:custDataLst>
              <p:tags r:id="rId6"/>
            </p:custDataLst>
          </p:nvPr>
        </p:nvSpPr>
        <p:spPr bwMode="auto">
          <a:xfrm>
            <a:off x="697706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E626B08-A93E-43D4-87F3-5F21AF9AFE6A}" type="datetime'2''0''''''''''''''1''''''''''''''''''''''0'">
              <a:rPr lang="ja-JP" altLang="en-US" sz="1000" smtClean="0">
                <a:effectLst/>
                <a:sym typeface="+mn-lt"/>
              </a:rPr>
              <a:pPr marL="0" lvl="0" indent="0" algn="ctr">
                <a:spcBef>
                  <a:spcPct val="0"/>
                </a:spcBef>
                <a:buNone/>
              </a:pPr>
              <a:t>2010</a:t>
            </a:fld>
            <a:endParaRPr kumimoji="1" lang="ja-JP" altLang="en-US" sz="1000" dirty="0">
              <a:sym typeface="+mn-lt"/>
            </a:endParaRPr>
          </a:p>
        </p:txBody>
      </p:sp>
      <p:sp>
        <p:nvSpPr>
          <p:cNvPr id="50" name="テキスト プレースホルダ 9">
            <a:extLst>
              <a:ext uri="{FF2B5EF4-FFF2-40B4-BE49-F238E27FC236}">
                <a16:creationId xmlns:a16="http://schemas.microsoft.com/office/drawing/2014/main" id="{7453464F-3DE8-3D81-F183-F9A694635EA1}"/>
              </a:ext>
            </a:extLst>
          </p:cNvPr>
          <p:cNvSpPr>
            <a:spLocks/>
          </p:cNvSpPr>
          <p:nvPr>
            <p:custDataLst>
              <p:tags r:id="rId7"/>
            </p:custDataLst>
          </p:nvPr>
        </p:nvSpPr>
        <p:spPr bwMode="auto">
          <a:xfrm>
            <a:off x="800576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B3410F1-B03D-437C-8561-F06EFFFC0E73}" type="datetime'''''''''''''2''''''''''''''''''''''''''''''''''''0''''2''5'">
              <a:rPr lang="ja-JP" altLang="en-US" sz="1000" smtClean="0">
                <a:effectLst/>
                <a:sym typeface="+mn-lt"/>
              </a:rPr>
              <a:pPr marL="0" lvl="0" indent="0" algn="ctr">
                <a:spcBef>
                  <a:spcPct val="0"/>
                </a:spcBef>
                <a:buNone/>
              </a:pPr>
              <a:t>2025</a:t>
            </a:fld>
            <a:endParaRPr kumimoji="1" lang="ja-JP" altLang="en-US" sz="1000" dirty="0">
              <a:sym typeface="+mn-lt"/>
            </a:endParaRPr>
          </a:p>
        </p:txBody>
      </p:sp>
      <p:sp>
        <p:nvSpPr>
          <p:cNvPr id="86" name="テキスト プレースホルダ 9">
            <a:extLst>
              <a:ext uri="{FF2B5EF4-FFF2-40B4-BE49-F238E27FC236}">
                <a16:creationId xmlns:a16="http://schemas.microsoft.com/office/drawing/2014/main" id="{A66BF231-D4CC-B666-2375-E74C884B21F2}"/>
              </a:ext>
            </a:extLst>
          </p:cNvPr>
          <p:cNvSpPr>
            <a:spLocks/>
          </p:cNvSpPr>
          <p:nvPr>
            <p:custDataLst>
              <p:tags r:id="rId8"/>
            </p:custDataLst>
          </p:nvPr>
        </p:nvSpPr>
        <p:spPr bwMode="auto">
          <a:xfrm>
            <a:off x="9034463" y="5962650"/>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46547E-21D5-43E8-843D-DC58743AB9A9}" type="datetime'''2''''0''3''''''''''''''''''''''''0'''''''''''''''''''''''">
              <a:rPr lang="ja-JP" altLang="en-US" sz="1000" smtClean="0"/>
              <a:pPr/>
              <a:t>2030</a:t>
            </a:fld>
            <a:endParaRPr kumimoji="1" lang="ja-JP" altLang="en-US" sz="1000" dirty="0">
              <a:sym typeface="+mn-lt"/>
            </a:endParaRPr>
          </a:p>
        </p:txBody>
      </p:sp>
      <p:sp>
        <p:nvSpPr>
          <p:cNvPr id="94" name="テキスト プレースホルダ 9">
            <a:extLst>
              <a:ext uri="{FF2B5EF4-FFF2-40B4-BE49-F238E27FC236}">
                <a16:creationId xmlns:a16="http://schemas.microsoft.com/office/drawing/2014/main" id="{078CFB99-4BCF-51A2-20EC-F92DD2D50194}"/>
              </a:ext>
            </a:extLst>
          </p:cNvPr>
          <p:cNvSpPr>
            <a:spLocks/>
          </p:cNvSpPr>
          <p:nvPr>
            <p:custDataLst>
              <p:tags r:id="rId9"/>
            </p:custDataLst>
          </p:nvPr>
        </p:nvSpPr>
        <p:spPr bwMode="gray">
          <a:xfrm>
            <a:off x="5846763" y="4633913"/>
            <a:ext cx="174625" cy="152400"/>
          </a:xfrm>
          <a:prstGeom prst="rect">
            <a:avLst/>
          </a:prstGeom>
          <a:solidFill>
            <a:srgbClr val="4C6C9C"/>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5E7A175-D311-40BD-9BD6-92FF3F3859C3}" type="datetime'''''8''''''''''''''''''''''''''''''''''''''''''5'''''''''">
              <a:rPr lang="ja-JP" altLang="en-US" sz="1000" smtClean="0">
                <a:solidFill>
                  <a:schemeClr val="bg1"/>
                </a:solidFill>
                <a:effectLst/>
                <a:sym typeface="+mn-lt"/>
              </a:rPr>
              <a:pPr marL="0" lvl="0" indent="0" algn="ctr">
                <a:spcBef>
                  <a:spcPct val="0"/>
                </a:spcBef>
                <a:buNone/>
              </a:pPr>
              <a:t>85</a:t>
            </a:fld>
            <a:endParaRPr kumimoji="1" lang="ja-JP" altLang="en-US" sz="1000" dirty="0">
              <a:solidFill>
                <a:schemeClr val="bg1"/>
              </a:solidFill>
              <a:sym typeface="+mn-lt"/>
            </a:endParaRPr>
          </a:p>
        </p:txBody>
      </p:sp>
      <p:sp>
        <p:nvSpPr>
          <p:cNvPr id="95" name="テキスト プレースホルダ 9">
            <a:extLst>
              <a:ext uri="{FF2B5EF4-FFF2-40B4-BE49-F238E27FC236}">
                <a16:creationId xmlns:a16="http://schemas.microsoft.com/office/drawing/2014/main" id="{B80D72E8-69A1-678C-5810-62F2F868B11E}"/>
              </a:ext>
            </a:extLst>
          </p:cNvPr>
          <p:cNvSpPr>
            <a:spLocks/>
          </p:cNvSpPr>
          <p:nvPr>
            <p:custDataLst>
              <p:tags r:id="rId10"/>
            </p:custDataLst>
          </p:nvPr>
        </p:nvSpPr>
        <p:spPr bwMode="gray">
          <a:xfrm>
            <a:off x="7197725" y="3836988"/>
            <a:ext cx="174625" cy="152400"/>
          </a:xfrm>
          <a:prstGeom prst="rect">
            <a:avLst/>
          </a:prstGeom>
          <a:solidFill>
            <a:srgbClr val="DFE5EF"/>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957C130-2DAB-47E9-9698-3AF8B760B35A}" type="datetime'''''''''''''''7''''''''''''''''''''6'''''''''">
              <a:rPr lang="ja-JP" altLang="en-US" sz="1000" smtClean="0">
                <a:effectLst/>
                <a:sym typeface="+mn-lt"/>
              </a:rPr>
              <a:pPr marL="0" lvl="0" indent="0" algn="ctr">
                <a:spcBef>
                  <a:spcPct val="0"/>
                </a:spcBef>
                <a:buNone/>
              </a:pPr>
              <a:t>76</a:t>
            </a:fld>
            <a:endParaRPr kumimoji="1" lang="ja-JP" altLang="en-US" sz="1000" dirty="0">
              <a:sym typeface="+mn-lt"/>
            </a:endParaRPr>
          </a:p>
        </p:txBody>
      </p:sp>
      <p:sp>
        <p:nvSpPr>
          <p:cNvPr id="96" name="テキスト プレースホルダ 9">
            <a:extLst>
              <a:ext uri="{FF2B5EF4-FFF2-40B4-BE49-F238E27FC236}">
                <a16:creationId xmlns:a16="http://schemas.microsoft.com/office/drawing/2014/main" id="{47BB83C7-D2DD-521A-FBFF-5566BA96ADC7}"/>
              </a:ext>
            </a:extLst>
          </p:cNvPr>
          <p:cNvSpPr>
            <a:spLocks/>
          </p:cNvSpPr>
          <p:nvPr>
            <p:custDataLst>
              <p:tags r:id="rId11"/>
            </p:custDataLst>
          </p:nvPr>
        </p:nvSpPr>
        <p:spPr bwMode="gray">
          <a:xfrm>
            <a:off x="8029575" y="2803525"/>
            <a:ext cx="244475" cy="152400"/>
          </a:xfrm>
          <a:prstGeom prst="rect">
            <a:avLst/>
          </a:prstGeom>
          <a:solidFill>
            <a:srgbClr val="DFE5EF"/>
          </a:solidFill>
          <a:ln>
            <a:noFill/>
          </a:ln>
          <a:effectLst/>
        </p:spPr>
        <p:txBody>
          <a:bodyPr vert="horz" wrap="none" lIns="17463" tIns="0" rIns="17463"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B0E8F8-C5A7-487E-B044-EDAE55EF7753}" type="datetime'1''''''2''''''''''''''''''''''''8'''">
              <a:rPr lang="ja-JP" altLang="en-US" sz="1000" smtClean="0">
                <a:effectLst/>
                <a:sym typeface="+mn-lt"/>
              </a:rPr>
              <a:pPr marL="0" lvl="0" indent="0" algn="ctr">
                <a:spcBef>
                  <a:spcPct val="0"/>
                </a:spcBef>
                <a:buNone/>
              </a:pPr>
              <a:t>128</a:t>
            </a:fld>
            <a:endParaRPr kumimoji="1" lang="ja-JP" altLang="en-US" sz="1000" dirty="0">
              <a:sym typeface="+mn-lt"/>
            </a:endParaRPr>
          </a:p>
        </p:txBody>
      </p:sp>
      <p:graphicFrame>
        <p:nvGraphicFramePr>
          <p:cNvPr id="85" name="Chart 84">
            <a:extLst>
              <a:ext uri="{FF2B5EF4-FFF2-40B4-BE49-F238E27FC236}">
                <a16:creationId xmlns:a16="http://schemas.microsoft.com/office/drawing/2014/main" id="{34A100D5-62D4-2E01-4AF5-72BE259A83D0}"/>
              </a:ext>
            </a:extLst>
          </p:cNvPr>
          <p:cNvGraphicFramePr/>
          <p:nvPr>
            <p:custDataLst>
              <p:tags r:id="rId12"/>
            </p:custDataLst>
            <p:extLst>
              <p:ext uri="{D42A27DB-BD31-4B8C-83A1-F6EECF244321}">
                <p14:modId xmlns:p14="http://schemas.microsoft.com/office/powerpoint/2010/main" val="1205163788"/>
              </p:ext>
            </p:extLst>
          </p:nvPr>
        </p:nvGraphicFramePr>
        <p:xfrm>
          <a:off x="196850" y="2279650"/>
          <a:ext cx="4419600" cy="3822700"/>
        </p:xfrm>
        <a:graphic>
          <a:graphicData uri="http://schemas.openxmlformats.org/drawingml/2006/chart">
            <c:chart xmlns:c="http://schemas.openxmlformats.org/drawingml/2006/chart" xmlns:r="http://schemas.openxmlformats.org/officeDocument/2006/relationships" r:id="rId51"/>
          </a:graphicData>
        </a:graphic>
      </p:graphicFrame>
      <p:sp>
        <p:nvSpPr>
          <p:cNvPr id="7" name="Text Placeholder 12">
            <a:extLst>
              <a:ext uri="{FF2B5EF4-FFF2-40B4-BE49-F238E27FC236}">
                <a16:creationId xmlns:a16="http://schemas.microsoft.com/office/drawing/2014/main" id="{AC3EACFE-186D-74E1-B6DF-979D834F9F7E}"/>
              </a:ext>
            </a:extLst>
          </p:cNvPr>
          <p:cNvSpPr>
            <a:spLocks/>
          </p:cNvSpPr>
          <p:nvPr>
            <p:custDataLst>
              <p:tags r:id="rId13"/>
            </p:custDataLst>
          </p:nvPr>
        </p:nvSpPr>
        <p:spPr bwMode="auto">
          <a:xfrm>
            <a:off x="300038" y="21844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8" name="テキスト プレースホルダ 9">
            <a:extLst>
              <a:ext uri="{FF2B5EF4-FFF2-40B4-BE49-F238E27FC236}">
                <a16:creationId xmlns:a16="http://schemas.microsoft.com/office/drawing/2014/main" id="{045A3A67-2240-C4D1-BE7A-2C79148FD72F}"/>
              </a:ext>
            </a:extLst>
          </p:cNvPr>
          <p:cNvSpPr>
            <a:spLocks/>
          </p:cNvSpPr>
          <p:nvPr>
            <p:custDataLst>
              <p:tags r:id="rId14"/>
            </p:custDataLst>
          </p:nvPr>
        </p:nvSpPr>
        <p:spPr bwMode="gray">
          <a:xfrm>
            <a:off x="577850" y="4891088"/>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9B2F2F5-1883-4FDF-9B49-0A42D025C0AA}" type="datetime'18''''.''''6'''''''''''''">
              <a:rPr kumimoji="0" lang="ja-JP" altLang="en-US" sz="1000" smtClean="0">
                <a:effectLst/>
              </a:rPr>
              <a:pPr/>
              <a:t>18.6</a:t>
            </a:fld>
            <a:endParaRPr kumimoji="0" lang="ja-JP" altLang="en-US" sz="1000" dirty="0">
              <a:sym typeface="+mn-lt"/>
            </a:endParaRPr>
          </a:p>
        </p:txBody>
      </p:sp>
      <p:sp useBgFill="1">
        <p:nvSpPr>
          <p:cNvPr id="9" name="テキスト プレースホルダ 9">
            <a:extLst>
              <a:ext uri="{FF2B5EF4-FFF2-40B4-BE49-F238E27FC236}">
                <a16:creationId xmlns:a16="http://schemas.microsoft.com/office/drawing/2014/main" id="{8C135870-10AF-5CA3-76AD-C5594B1EB23F}"/>
              </a:ext>
            </a:extLst>
          </p:cNvPr>
          <p:cNvSpPr>
            <a:spLocks/>
          </p:cNvSpPr>
          <p:nvPr>
            <p:custDataLst>
              <p:tags r:id="rId15"/>
            </p:custDataLst>
          </p:nvPr>
        </p:nvSpPr>
        <p:spPr bwMode="gray">
          <a:xfrm>
            <a:off x="560388" y="2414588"/>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6127C5-649D-4204-8DC5-172A41F6013C}" type="datetime'''''''''''''''8''''1''''''''''''''''.''''''''4'''''''''''''">
              <a:rPr kumimoji="0" lang="ja-JP" altLang="en-US" sz="1000" smtClean="0">
                <a:effectLst/>
              </a:rPr>
              <a:pPr/>
              <a:t>81.4</a:t>
            </a:fld>
            <a:endParaRPr kumimoji="0" lang="ja-JP" altLang="en-US" sz="1000" dirty="0">
              <a:sym typeface="+mn-lt"/>
            </a:endParaRPr>
          </a:p>
        </p:txBody>
      </p:sp>
      <p:sp>
        <p:nvSpPr>
          <p:cNvPr id="10" name="Text Placeholder 12">
            <a:extLst>
              <a:ext uri="{FF2B5EF4-FFF2-40B4-BE49-F238E27FC236}">
                <a16:creationId xmlns:a16="http://schemas.microsoft.com/office/drawing/2014/main" id="{00E00C4D-3C83-EB3A-799C-D55443E05F70}"/>
              </a:ext>
            </a:extLst>
          </p:cNvPr>
          <p:cNvSpPr>
            <a:spLocks/>
          </p:cNvSpPr>
          <p:nvPr>
            <p:custDataLst>
              <p:tags r:id="rId16"/>
            </p:custDataLst>
          </p:nvPr>
        </p:nvSpPr>
        <p:spPr bwMode="auto">
          <a:xfrm>
            <a:off x="5270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93738B-076A-4C8C-AACF-131292EAD821}" type="datetime'''''''''''''''2''''''0''''''''''''''0''''0'">
              <a:rPr lang="ja-JP" altLang="en-US" sz="1000" b="0" smtClean="0"/>
              <a:pPr/>
              <a:t>2000</a:t>
            </a:fld>
            <a:endParaRPr kumimoji="0" lang="ja-JP" altLang="en-US" sz="1000" b="0" dirty="0">
              <a:sym typeface="+mn-lt"/>
            </a:endParaRPr>
          </a:p>
        </p:txBody>
      </p:sp>
      <p:sp>
        <p:nvSpPr>
          <p:cNvPr id="11" name="Text Placeholder 12">
            <a:extLst>
              <a:ext uri="{FF2B5EF4-FFF2-40B4-BE49-F238E27FC236}">
                <a16:creationId xmlns:a16="http://schemas.microsoft.com/office/drawing/2014/main" id="{5C5B1071-BEC0-75DE-CA4B-61C2897FA75F}"/>
              </a:ext>
            </a:extLst>
          </p:cNvPr>
          <p:cNvSpPr>
            <a:spLocks/>
          </p:cNvSpPr>
          <p:nvPr>
            <p:custDataLst>
              <p:tags r:id="rId17"/>
            </p:custDataLst>
          </p:nvPr>
        </p:nvSpPr>
        <p:spPr bwMode="auto">
          <a:xfrm>
            <a:off x="9747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AE0CB7-2754-48E3-827E-F521C8AAE7A3}" type="datetime'''''''''''''''0''''''''5'''''''''''''''''''''">
              <a:rPr lang="ja-JP" altLang="en-US" sz="1000" b="0" smtClean="0"/>
              <a:pPr/>
              <a:t>05</a:t>
            </a:fld>
            <a:endParaRPr kumimoji="0" lang="ja-JP" altLang="en-US" sz="1000" b="0" dirty="0">
              <a:sym typeface="+mn-lt"/>
            </a:endParaRPr>
          </a:p>
        </p:txBody>
      </p:sp>
      <p:sp useBgFill="1">
        <p:nvSpPr>
          <p:cNvPr id="68" name="テキスト プレースホルダ 9">
            <a:extLst>
              <a:ext uri="{FF2B5EF4-FFF2-40B4-BE49-F238E27FC236}">
                <a16:creationId xmlns:a16="http://schemas.microsoft.com/office/drawing/2014/main" id="{9B6EA4A3-1A3F-FC8C-3768-0FEB50782E5C}"/>
              </a:ext>
            </a:extLst>
          </p:cNvPr>
          <p:cNvSpPr>
            <a:spLocks/>
          </p:cNvSpPr>
          <p:nvPr>
            <p:custDataLst>
              <p:tags r:id="rId18"/>
            </p:custDataLst>
          </p:nvPr>
        </p:nvSpPr>
        <p:spPr bwMode="gray">
          <a:xfrm>
            <a:off x="1289050" y="4794250"/>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40AB76-58A6-40E2-9334-566334DA86EA}" type="datetime'''''''''''''''''''''''2''''''''1''''''''.''''''''1'''''">
              <a:rPr lang="ja-JP" altLang="en-US" sz="1000" smtClean="0">
                <a:effectLst/>
              </a:rPr>
              <a:pPr/>
              <a:t>21.1</a:t>
            </a:fld>
            <a:endParaRPr kumimoji="1" lang="ja-JP" altLang="en-US" sz="1000" dirty="0">
              <a:sym typeface="+mn-lt"/>
            </a:endParaRPr>
          </a:p>
        </p:txBody>
      </p:sp>
      <p:sp>
        <p:nvSpPr>
          <p:cNvPr id="12" name="Text Placeholder 12">
            <a:extLst>
              <a:ext uri="{FF2B5EF4-FFF2-40B4-BE49-F238E27FC236}">
                <a16:creationId xmlns:a16="http://schemas.microsoft.com/office/drawing/2014/main" id="{58731C09-9894-D0DB-150A-583530939B86}"/>
              </a:ext>
            </a:extLst>
          </p:cNvPr>
          <p:cNvSpPr>
            <a:spLocks/>
          </p:cNvSpPr>
          <p:nvPr>
            <p:custDataLst>
              <p:tags r:id="rId19"/>
            </p:custDataLst>
          </p:nvPr>
        </p:nvSpPr>
        <p:spPr bwMode="auto">
          <a:xfrm>
            <a:off x="13525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7E7B5C-54AC-4015-93FF-E2DCDA8245A9}" type="datetime'''''''''''''''''''''1''''''''''''''''''''0'''''''''''''''">
              <a:rPr lang="ja-JP" altLang="en-US" sz="1000" b="0" smtClean="0"/>
              <a:pPr/>
              <a:t>10</a:t>
            </a:fld>
            <a:endParaRPr kumimoji="0" lang="ja-JP" altLang="en-US" sz="1000" b="0" dirty="0">
              <a:sym typeface="+mn-lt"/>
            </a:endParaRPr>
          </a:p>
        </p:txBody>
      </p:sp>
      <p:sp useBgFill="1">
        <p:nvSpPr>
          <p:cNvPr id="84" name="テキスト プレースホルダ 9">
            <a:extLst>
              <a:ext uri="{FF2B5EF4-FFF2-40B4-BE49-F238E27FC236}">
                <a16:creationId xmlns:a16="http://schemas.microsoft.com/office/drawing/2014/main" id="{7E870367-9C38-9415-D560-B2DE152C1DF2}"/>
              </a:ext>
            </a:extLst>
          </p:cNvPr>
          <p:cNvSpPr>
            <a:spLocks/>
          </p:cNvSpPr>
          <p:nvPr>
            <p:custDataLst>
              <p:tags r:id="rId20"/>
            </p:custDataLst>
          </p:nvPr>
        </p:nvSpPr>
        <p:spPr bwMode="gray">
          <a:xfrm>
            <a:off x="1665288" y="4440238"/>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5106E7B-9DD8-47A3-90F0-0A6E9AA86B24}" type="datetime'3''''''''''''0''''''''''''.''1'''''''''''''''''''''''''''''">
              <a:rPr lang="ja-JP" altLang="en-US" sz="1000" smtClean="0">
                <a:effectLst/>
                <a:sym typeface="+mn-lt"/>
              </a:rPr>
              <a:pPr marL="0" lvl="0" indent="0" algn="ctr">
                <a:spcBef>
                  <a:spcPct val="0"/>
                </a:spcBef>
                <a:buNone/>
              </a:pPr>
              <a:t>30.1</a:t>
            </a:fld>
            <a:endParaRPr kumimoji="1" lang="ja-JP" altLang="en-US" sz="1000" dirty="0">
              <a:sym typeface="+mn-lt"/>
            </a:endParaRPr>
          </a:p>
        </p:txBody>
      </p:sp>
      <p:sp useBgFill="1">
        <p:nvSpPr>
          <p:cNvPr id="70" name="テキスト プレースホルダ 9">
            <a:extLst>
              <a:ext uri="{FF2B5EF4-FFF2-40B4-BE49-F238E27FC236}">
                <a16:creationId xmlns:a16="http://schemas.microsoft.com/office/drawing/2014/main" id="{781F11F2-CBD7-6719-836E-EC170252C9D1}"/>
              </a:ext>
            </a:extLst>
          </p:cNvPr>
          <p:cNvSpPr>
            <a:spLocks/>
          </p:cNvSpPr>
          <p:nvPr>
            <p:custDataLst>
              <p:tags r:id="rId21"/>
            </p:custDataLst>
          </p:nvPr>
        </p:nvSpPr>
        <p:spPr bwMode="gray">
          <a:xfrm>
            <a:off x="1665288" y="286226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7F96E4F-F3FA-45FA-8F6E-DF858AF10882}" type="datetime'''''6''''''''''''''''''''''''''9.''''''9'''''''''''''''">
              <a:rPr lang="ja-JP" altLang="en-US" sz="1000" smtClean="0">
                <a:effectLst/>
                <a:sym typeface="+mn-lt"/>
              </a:rPr>
              <a:pPr marL="0" lvl="0" indent="0" algn="ctr">
                <a:spcBef>
                  <a:spcPct val="0"/>
                </a:spcBef>
                <a:buNone/>
              </a:pPr>
              <a:t>69.9</a:t>
            </a:fld>
            <a:endParaRPr kumimoji="1" lang="ja-JP" altLang="en-US" sz="1000" dirty="0">
              <a:sym typeface="+mn-lt"/>
            </a:endParaRPr>
          </a:p>
        </p:txBody>
      </p:sp>
      <p:sp>
        <p:nvSpPr>
          <p:cNvPr id="13" name="Text Placeholder 12">
            <a:extLst>
              <a:ext uri="{FF2B5EF4-FFF2-40B4-BE49-F238E27FC236}">
                <a16:creationId xmlns:a16="http://schemas.microsoft.com/office/drawing/2014/main" id="{CAF8C154-7979-F172-78A7-BAEAFABD3035}"/>
              </a:ext>
            </a:extLst>
          </p:cNvPr>
          <p:cNvSpPr>
            <a:spLocks/>
          </p:cNvSpPr>
          <p:nvPr>
            <p:custDataLst>
              <p:tags r:id="rId22"/>
            </p:custDataLst>
          </p:nvPr>
        </p:nvSpPr>
        <p:spPr bwMode="auto">
          <a:xfrm>
            <a:off x="17287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071417-1AE5-475C-A4AD-CDED868817DA}" type="datetime'''''''''15'''">
              <a:rPr lang="ja-JP" altLang="en-US" sz="1000" b="0" smtClean="0"/>
              <a:pPr/>
              <a:t>15</a:t>
            </a:fld>
            <a:endParaRPr kumimoji="0" lang="ja-JP" altLang="en-US" sz="1000" b="0" dirty="0">
              <a:sym typeface="+mn-lt"/>
            </a:endParaRPr>
          </a:p>
        </p:txBody>
      </p:sp>
      <p:sp useBgFill="1">
        <p:nvSpPr>
          <p:cNvPr id="72" name="テキスト プレースホルダ 9">
            <a:extLst>
              <a:ext uri="{FF2B5EF4-FFF2-40B4-BE49-F238E27FC236}">
                <a16:creationId xmlns:a16="http://schemas.microsoft.com/office/drawing/2014/main" id="{6866A252-2AA6-BF2C-8371-61319DAEDC8E}"/>
              </a:ext>
            </a:extLst>
          </p:cNvPr>
          <p:cNvSpPr>
            <a:spLocks/>
          </p:cNvSpPr>
          <p:nvPr>
            <p:custDataLst>
              <p:tags r:id="rId23"/>
            </p:custDataLst>
          </p:nvPr>
        </p:nvSpPr>
        <p:spPr bwMode="gray">
          <a:xfrm>
            <a:off x="2043113" y="3249613"/>
            <a:ext cx="27940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172273-FAEC-48C4-8D15-DFD43C13DDE9}" type="datetime'''''6''''''''''''''''''''''''''''''''''0.''''''2'''''''''''">
              <a:rPr lang="ja-JP" altLang="en-US" sz="1000" smtClean="0">
                <a:effectLst/>
                <a:sym typeface="+mn-lt"/>
              </a:rPr>
              <a:pPr marL="0" lvl="0" indent="0" algn="ctr">
                <a:spcBef>
                  <a:spcPct val="0"/>
                </a:spcBef>
                <a:buNone/>
              </a:pPr>
              <a:t>60.2</a:t>
            </a:fld>
            <a:endParaRPr kumimoji="1" lang="ja-JP" altLang="en-US" sz="1000" dirty="0">
              <a:sym typeface="+mn-lt"/>
            </a:endParaRPr>
          </a:p>
        </p:txBody>
      </p:sp>
      <p:sp>
        <p:nvSpPr>
          <p:cNvPr id="18" name="Text Placeholder 12">
            <a:extLst>
              <a:ext uri="{FF2B5EF4-FFF2-40B4-BE49-F238E27FC236}">
                <a16:creationId xmlns:a16="http://schemas.microsoft.com/office/drawing/2014/main" id="{3F2F1E50-3E52-AD06-BC31-CAB9CBBD49A5}"/>
              </a:ext>
            </a:extLst>
          </p:cNvPr>
          <p:cNvSpPr>
            <a:spLocks/>
          </p:cNvSpPr>
          <p:nvPr>
            <p:custDataLst>
              <p:tags r:id="rId24"/>
            </p:custDataLst>
          </p:nvPr>
        </p:nvSpPr>
        <p:spPr bwMode="auto">
          <a:xfrm>
            <a:off x="21066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854D1D7-EE2C-45F1-9F5B-E46550079A01}" type="datetime'''''''''2''''''''''''''''''''''0'''''''''''''''''''''''''">
              <a:rPr lang="ja-JP" altLang="en-US" sz="1000" b="0" smtClean="0"/>
              <a:pPr/>
              <a:t>20</a:t>
            </a:fld>
            <a:endParaRPr kumimoji="0" lang="ja-JP" altLang="en-US" sz="1000" b="0" dirty="0">
              <a:sym typeface="+mn-lt"/>
            </a:endParaRPr>
          </a:p>
        </p:txBody>
      </p:sp>
      <p:sp>
        <p:nvSpPr>
          <p:cNvPr id="44" name="Text Placeholder 12">
            <a:extLst>
              <a:ext uri="{FF2B5EF4-FFF2-40B4-BE49-F238E27FC236}">
                <a16:creationId xmlns:a16="http://schemas.microsoft.com/office/drawing/2014/main" id="{E60D2ECF-8ECA-CE31-4054-4552FCAD28F8}"/>
              </a:ext>
            </a:extLst>
          </p:cNvPr>
          <p:cNvSpPr>
            <a:spLocks/>
          </p:cNvSpPr>
          <p:nvPr>
            <p:custDataLst>
              <p:tags r:id="rId25"/>
            </p:custDataLst>
          </p:nvPr>
        </p:nvSpPr>
        <p:spPr bwMode="auto">
          <a:xfrm>
            <a:off x="24844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E8C175F-0BF8-4CD5-9E3E-BEEAD845C964}" type="datetime'''''''''2''''''''''''5'''''''''">
              <a:rPr lang="ja-JP" altLang="en-US" sz="1000" b="0" smtClean="0"/>
              <a:pPr/>
              <a:t>25</a:t>
            </a:fld>
            <a:endParaRPr kumimoji="0" lang="ja-JP" altLang="en-US" sz="1000" b="0" dirty="0">
              <a:sym typeface="+mn-lt"/>
            </a:endParaRPr>
          </a:p>
        </p:txBody>
      </p:sp>
      <p:sp>
        <p:nvSpPr>
          <p:cNvPr id="45" name="Text Placeholder 12">
            <a:extLst>
              <a:ext uri="{FF2B5EF4-FFF2-40B4-BE49-F238E27FC236}">
                <a16:creationId xmlns:a16="http://schemas.microsoft.com/office/drawing/2014/main" id="{319FABAB-5E93-3A8A-5D7B-A79352A3D773}"/>
              </a:ext>
            </a:extLst>
          </p:cNvPr>
          <p:cNvSpPr>
            <a:spLocks/>
          </p:cNvSpPr>
          <p:nvPr>
            <p:custDataLst>
              <p:tags r:id="rId26"/>
            </p:custDataLst>
          </p:nvPr>
        </p:nvSpPr>
        <p:spPr bwMode="auto">
          <a:xfrm>
            <a:off x="28622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8ECE483-01A8-417C-A2F9-703F198ED510}" type="datetime'''''''3''0'''''''''''''">
              <a:rPr lang="ja-JP" altLang="en-US" sz="1000" b="0" smtClean="0"/>
              <a:pPr/>
              <a:t>30</a:t>
            </a:fld>
            <a:endParaRPr kumimoji="0" lang="ja-JP" altLang="en-US" sz="1000" b="0" dirty="0">
              <a:sym typeface="+mn-lt"/>
            </a:endParaRPr>
          </a:p>
        </p:txBody>
      </p:sp>
      <p:sp>
        <p:nvSpPr>
          <p:cNvPr id="47" name="Text Placeholder 12">
            <a:extLst>
              <a:ext uri="{FF2B5EF4-FFF2-40B4-BE49-F238E27FC236}">
                <a16:creationId xmlns:a16="http://schemas.microsoft.com/office/drawing/2014/main" id="{2B6FDA4E-DC19-5289-4A30-9D844BA38CF2}"/>
              </a:ext>
            </a:extLst>
          </p:cNvPr>
          <p:cNvSpPr>
            <a:spLocks/>
          </p:cNvSpPr>
          <p:nvPr>
            <p:custDataLst>
              <p:tags r:id="rId27"/>
            </p:custDataLst>
          </p:nvPr>
        </p:nvSpPr>
        <p:spPr bwMode="auto">
          <a:xfrm>
            <a:off x="32400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2CC1BE-5001-400F-8762-16326BF8C449}" type="datetime'3''''''''''''''''''''''5'''''''">
              <a:rPr lang="ja-JP" altLang="en-US" sz="1000" b="0" smtClean="0"/>
              <a:pPr/>
              <a:t>35</a:t>
            </a:fld>
            <a:endParaRPr kumimoji="0" lang="ja-JP" altLang="en-US" sz="1000" b="0" dirty="0">
              <a:sym typeface="+mn-lt"/>
            </a:endParaRPr>
          </a:p>
        </p:txBody>
      </p:sp>
      <p:sp>
        <p:nvSpPr>
          <p:cNvPr id="48" name="Text Placeholder 12">
            <a:extLst>
              <a:ext uri="{FF2B5EF4-FFF2-40B4-BE49-F238E27FC236}">
                <a16:creationId xmlns:a16="http://schemas.microsoft.com/office/drawing/2014/main" id="{261AC483-6B19-F1AD-4EEE-586DA0819AB4}"/>
              </a:ext>
            </a:extLst>
          </p:cNvPr>
          <p:cNvSpPr>
            <a:spLocks/>
          </p:cNvSpPr>
          <p:nvPr>
            <p:custDataLst>
              <p:tags r:id="rId28"/>
            </p:custDataLst>
          </p:nvPr>
        </p:nvSpPr>
        <p:spPr bwMode="auto">
          <a:xfrm>
            <a:off x="36163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077317E-7F04-4000-B21B-BA7C34D92512}" type="datetime'''''''''''''4''''''''''''''''0'''''''''''''">
              <a:rPr lang="ja-JP" altLang="en-US" sz="1000" b="0" smtClean="0"/>
              <a:pPr/>
              <a:t>40</a:t>
            </a:fld>
            <a:endParaRPr kumimoji="0" lang="ja-JP" altLang="en-US" sz="1000" b="0" dirty="0">
              <a:sym typeface="+mn-lt"/>
            </a:endParaRPr>
          </a:p>
        </p:txBody>
      </p:sp>
      <p:sp>
        <p:nvSpPr>
          <p:cNvPr id="54" name="Text Placeholder 12">
            <a:extLst>
              <a:ext uri="{FF2B5EF4-FFF2-40B4-BE49-F238E27FC236}">
                <a16:creationId xmlns:a16="http://schemas.microsoft.com/office/drawing/2014/main" id="{5AF3716F-7D12-60A9-5F68-896B1FE5687D}"/>
              </a:ext>
            </a:extLst>
          </p:cNvPr>
          <p:cNvSpPr>
            <a:spLocks/>
          </p:cNvSpPr>
          <p:nvPr>
            <p:custDataLst>
              <p:tags r:id="rId29"/>
            </p:custDataLst>
          </p:nvPr>
        </p:nvSpPr>
        <p:spPr bwMode="auto">
          <a:xfrm>
            <a:off x="39941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9BDEF7-715D-4C33-9BE5-A0AF109C6B27}" type="datetime'''''''''''''''''''''''''''''''''''4''5'''''''">
              <a:rPr lang="ja-JP" altLang="en-US" sz="1000" b="0" smtClean="0"/>
              <a:pPr/>
              <a:t>45</a:t>
            </a:fld>
            <a:endParaRPr kumimoji="0" lang="ja-JP" altLang="en-US" sz="1000" b="0" dirty="0">
              <a:sym typeface="+mn-lt"/>
            </a:endParaRPr>
          </a:p>
        </p:txBody>
      </p:sp>
      <p:sp>
        <p:nvSpPr>
          <p:cNvPr id="55" name="Text Placeholder 12">
            <a:extLst>
              <a:ext uri="{FF2B5EF4-FFF2-40B4-BE49-F238E27FC236}">
                <a16:creationId xmlns:a16="http://schemas.microsoft.com/office/drawing/2014/main" id="{F4095B2E-33AD-EC8C-E96B-C0DE05427CBF}"/>
              </a:ext>
            </a:extLst>
          </p:cNvPr>
          <p:cNvSpPr>
            <a:spLocks/>
          </p:cNvSpPr>
          <p:nvPr>
            <p:custDataLst>
              <p:tags r:id="rId30"/>
            </p:custDataLst>
          </p:nvPr>
        </p:nvSpPr>
        <p:spPr bwMode="auto">
          <a:xfrm>
            <a:off x="43719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67F7E2-AF23-4ED9-A7DD-AB069F87E1CC}" type="datetime'''''''''''''''5''''''''''0'''''''">
              <a:rPr lang="ja-JP" altLang="en-US" sz="1000" b="0" smtClean="0"/>
              <a:pPr/>
              <a:t>50</a:t>
            </a:fld>
            <a:endParaRPr kumimoji="0" lang="ja-JP" altLang="en-US" sz="1000" b="0" dirty="0">
              <a:sym typeface="+mn-lt"/>
            </a:endParaRPr>
          </a:p>
        </p:txBody>
      </p:sp>
      <p:cxnSp>
        <p:nvCxnSpPr>
          <p:cNvPr id="56" name="Straight Connector 55">
            <a:extLst>
              <a:ext uri="{FF2B5EF4-FFF2-40B4-BE49-F238E27FC236}">
                <a16:creationId xmlns:a16="http://schemas.microsoft.com/office/drawing/2014/main" id="{DA087AE0-E971-7857-82C0-3D693222A948}"/>
              </a:ext>
            </a:extLst>
          </p:cNvPr>
          <p:cNvCxnSpPr/>
          <p:nvPr>
            <p:custDataLst>
              <p:tags r:id="rId31"/>
            </p:custDataLst>
          </p:nvPr>
        </p:nvCxnSpPr>
        <p:spPr bwMode="gray">
          <a:xfrm>
            <a:off x="4503738" y="2636838"/>
            <a:ext cx="255588" cy="0"/>
          </a:xfrm>
          <a:prstGeom prst="line">
            <a:avLst/>
          </a:prstGeom>
          <a:ln w="9525" cap="rnd" cmpd="sng" algn="ctr">
            <a:solidFill>
              <a:srgbClr val="80CCE8"/>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59C6021-27E7-B929-112F-3B9A48A0AE27}"/>
              </a:ext>
            </a:extLst>
          </p:cNvPr>
          <p:cNvCxnSpPr/>
          <p:nvPr>
            <p:custDataLst>
              <p:tags r:id="rId32"/>
            </p:custDataLst>
          </p:nvPr>
        </p:nvCxnSpPr>
        <p:spPr bwMode="gray">
          <a:xfrm>
            <a:off x="4503738" y="28400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C4E0AFE0-38CE-2899-CD4D-E090854C9BFC}"/>
              </a:ext>
            </a:extLst>
          </p:cNvPr>
          <p:cNvSpPr/>
          <p:nvPr>
            <p:custDataLst>
              <p:tags r:id="rId33"/>
            </p:custDataLst>
          </p:nvPr>
        </p:nvSpPr>
        <p:spPr bwMode="gray">
          <a:xfrm>
            <a:off x="4592638" y="2598738"/>
            <a:ext cx="76200" cy="76200"/>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59" name="Rectangle 58">
            <a:extLst>
              <a:ext uri="{FF2B5EF4-FFF2-40B4-BE49-F238E27FC236}">
                <a16:creationId xmlns:a16="http://schemas.microsoft.com/office/drawing/2014/main" id="{4A5DF022-F2B3-E1EC-556A-E86497C9FE73}"/>
              </a:ext>
            </a:extLst>
          </p:cNvPr>
          <p:cNvSpPr/>
          <p:nvPr>
            <p:custDataLst>
              <p:tags r:id="rId34"/>
            </p:custDataLst>
          </p:nvPr>
        </p:nvSpPr>
        <p:spPr bwMode="gray">
          <a:xfrm>
            <a:off x="4592638" y="2801938"/>
            <a:ext cx="76200" cy="76200"/>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60" name="Text Placeholder 12">
            <a:extLst>
              <a:ext uri="{FF2B5EF4-FFF2-40B4-BE49-F238E27FC236}">
                <a16:creationId xmlns:a16="http://schemas.microsoft.com/office/drawing/2014/main" id="{2B276DE8-BC6C-3C71-1FF4-F3C6336BD3DA}"/>
              </a:ext>
            </a:extLst>
          </p:cNvPr>
          <p:cNvSpPr>
            <a:spLocks/>
          </p:cNvSpPr>
          <p:nvPr>
            <p:custDataLst>
              <p:tags r:id="rId35"/>
            </p:custDataLst>
          </p:nvPr>
        </p:nvSpPr>
        <p:spPr bwMode="auto">
          <a:xfrm>
            <a:off x="4814888" y="25654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02CC6D3-2DC1-4552-9419-1A2AB1700E60}" type="datetime'''''''都''''''''''''''''''''市部'''''''''''''''''''">
              <a:rPr lang="ja-JP" altLang="en-US" sz="1000" b="0" smtClean="0"/>
              <a:pPr/>
              <a:t>都市部</a:t>
            </a:fld>
            <a:endParaRPr kumimoji="0" lang="ja-JP" altLang="en-US" sz="1000" b="0" dirty="0">
              <a:sym typeface="+mn-lt"/>
            </a:endParaRPr>
          </a:p>
        </p:txBody>
      </p:sp>
      <p:sp>
        <p:nvSpPr>
          <p:cNvPr id="61" name="Text Placeholder 12">
            <a:extLst>
              <a:ext uri="{FF2B5EF4-FFF2-40B4-BE49-F238E27FC236}">
                <a16:creationId xmlns:a16="http://schemas.microsoft.com/office/drawing/2014/main" id="{DF43294F-E383-CFD4-1EFC-55D57E8BC6CE}"/>
              </a:ext>
            </a:extLst>
          </p:cNvPr>
          <p:cNvSpPr>
            <a:spLocks/>
          </p:cNvSpPr>
          <p:nvPr>
            <p:custDataLst>
              <p:tags r:id="rId36"/>
            </p:custDataLst>
          </p:nvPr>
        </p:nvSpPr>
        <p:spPr bwMode="auto">
          <a:xfrm>
            <a:off x="4814888" y="27686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27ED25B3-F99D-4534-8D75-70B6FB4DC6A3}" type="datetime'''''''''''''''''農''''''''''''''''''''''''''''''村''部'''">
              <a:rPr lang="ja-JP" altLang="en-US" sz="1000" b="0" smtClean="0"/>
              <a:pPr/>
              <a:t>農村部</a:t>
            </a:fld>
            <a:endParaRPr kumimoji="0" lang="ja-JP" altLang="en-US" sz="1000" b="0" dirty="0">
              <a:sym typeface="+mn-lt"/>
            </a:endParaRPr>
          </a:p>
        </p:txBody>
      </p:sp>
      <p:sp>
        <p:nvSpPr>
          <p:cNvPr id="119" name="Rectangle 118">
            <a:extLst>
              <a:ext uri="{FF2B5EF4-FFF2-40B4-BE49-F238E27FC236}">
                <a16:creationId xmlns:a16="http://schemas.microsoft.com/office/drawing/2014/main" id="{40DCB3D3-9E8A-C535-1F86-DB45E399D130}"/>
              </a:ext>
            </a:extLst>
          </p:cNvPr>
          <p:cNvSpPr/>
          <p:nvPr>
            <p:custDataLst>
              <p:tags r:id="rId37"/>
            </p:custDataLst>
          </p:nvPr>
        </p:nvSpPr>
        <p:spPr bwMode="auto">
          <a:xfrm>
            <a:off x="5937250" y="2570163"/>
            <a:ext cx="179388" cy="133350"/>
          </a:xfrm>
          <a:prstGeom prst="rect">
            <a:avLst/>
          </a:prstGeom>
          <a:solidFill>
            <a:srgbClr val="000F78"/>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0" name="Rectangle 119">
            <a:extLst>
              <a:ext uri="{FF2B5EF4-FFF2-40B4-BE49-F238E27FC236}">
                <a16:creationId xmlns:a16="http://schemas.microsoft.com/office/drawing/2014/main" id="{2C3B0FBD-2C49-EDC1-CC35-1FF66EB403F6}"/>
              </a:ext>
            </a:extLst>
          </p:cNvPr>
          <p:cNvSpPr/>
          <p:nvPr>
            <p:custDataLst>
              <p:tags r:id="rId38"/>
            </p:custDataLst>
          </p:nvPr>
        </p:nvSpPr>
        <p:spPr bwMode="auto">
          <a:xfrm>
            <a:off x="5937250" y="2773363"/>
            <a:ext cx="179388" cy="133350"/>
          </a:xfrm>
          <a:prstGeom prst="rect">
            <a:avLst/>
          </a:prstGeom>
          <a:solidFill>
            <a:srgbClr val="4C6C9C"/>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1" name="Rectangle 120">
            <a:extLst>
              <a:ext uri="{FF2B5EF4-FFF2-40B4-BE49-F238E27FC236}">
                <a16:creationId xmlns:a16="http://schemas.microsoft.com/office/drawing/2014/main" id="{BF189BBC-D744-B838-6EAA-303E603B95E7}"/>
              </a:ext>
            </a:extLst>
          </p:cNvPr>
          <p:cNvSpPr/>
          <p:nvPr>
            <p:custDataLst>
              <p:tags r:id="rId39"/>
            </p:custDataLst>
          </p:nvPr>
        </p:nvSpPr>
        <p:spPr bwMode="auto">
          <a:xfrm>
            <a:off x="5937250" y="2976563"/>
            <a:ext cx="179388" cy="133350"/>
          </a:xfrm>
          <a:prstGeom prst="rect">
            <a:avLst/>
          </a:prstGeom>
          <a:solidFill>
            <a:srgbClr val="6F8DB9"/>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2" name="Rectangle 121">
            <a:extLst>
              <a:ext uri="{FF2B5EF4-FFF2-40B4-BE49-F238E27FC236}">
                <a16:creationId xmlns:a16="http://schemas.microsoft.com/office/drawing/2014/main" id="{C3D465E4-0AF0-F142-A1DA-B926E1F4DC80}"/>
              </a:ext>
            </a:extLst>
          </p:cNvPr>
          <p:cNvSpPr/>
          <p:nvPr>
            <p:custDataLst>
              <p:tags r:id="rId40"/>
            </p:custDataLst>
          </p:nvPr>
        </p:nvSpPr>
        <p:spPr bwMode="auto">
          <a:xfrm>
            <a:off x="5937250" y="3179763"/>
            <a:ext cx="179388" cy="133350"/>
          </a:xfrm>
          <a:prstGeom prst="rect">
            <a:avLst/>
          </a:prstGeom>
          <a:solidFill>
            <a:srgbClr val="C3CFE1"/>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23" name="Rectangle 122">
            <a:extLst>
              <a:ext uri="{FF2B5EF4-FFF2-40B4-BE49-F238E27FC236}">
                <a16:creationId xmlns:a16="http://schemas.microsoft.com/office/drawing/2014/main" id="{832A9378-C243-9CF2-6931-0ED6CE175729}"/>
              </a:ext>
            </a:extLst>
          </p:cNvPr>
          <p:cNvSpPr/>
          <p:nvPr>
            <p:custDataLst>
              <p:tags r:id="rId41"/>
            </p:custDataLst>
          </p:nvPr>
        </p:nvSpPr>
        <p:spPr bwMode="auto">
          <a:xfrm>
            <a:off x="5937250" y="3382963"/>
            <a:ext cx="179388" cy="133350"/>
          </a:xfrm>
          <a:prstGeom prst="rect">
            <a:avLst/>
          </a:prstGeom>
          <a:solidFill>
            <a:srgbClr val="DFE5EF"/>
          </a:solidFill>
          <a:ln w="9525" cmpd="sng"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12" name="テキスト プレースホルダ 9">
            <a:extLst>
              <a:ext uri="{FF2B5EF4-FFF2-40B4-BE49-F238E27FC236}">
                <a16:creationId xmlns:a16="http://schemas.microsoft.com/office/drawing/2014/main" id="{FE0ECFC2-2655-1D81-C4F7-BAF50FE517C1}"/>
              </a:ext>
            </a:extLst>
          </p:cNvPr>
          <p:cNvSpPr>
            <a:spLocks/>
          </p:cNvSpPr>
          <p:nvPr>
            <p:custDataLst>
              <p:tags r:id="rId42"/>
            </p:custDataLst>
          </p:nvPr>
        </p:nvSpPr>
        <p:spPr bwMode="auto">
          <a:xfrm>
            <a:off x="6167438" y="3378200"/>
            <a:ext cx="254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lang="ja-JP" altLang="en-US" sz="1000" dirty="0"/>
              <a:t>ポイペト</a:t>
            </a:r>
            <a:endParaRPr kumimoji="1" lang="ja-JP" altLang="en-US" sz="1000" dirty="0">
              <a:sym typeface="+mn-lt"/>
            </a:endParaRPr>
          </a:p>
        </p:txBody>
      </p:sp>
      <p:sp>
        <p:nvSpPr>
          <p:cNvPr id="114" name="テキスト プレースホルダ 9">
            <a:extLst>
              <a:ext uri="{FF2B5EF4-FFF2-40B4-BE49-F238E27FC236}">
                <a16:creationId xmlns:a16="http://schemas.microsoft.com/office/drawing/2014/main" id="{6F670D50-F212-83AB-6386-4DEB58B46BD9}"/>
              </a:ext>
            </a:extLst>
          </p:cNvPr>
          <p:cNvSpPr>
            <a:spLocks/>
          </p:cNvSpPr>
          <p:nvPr>
            <p:custDataLst>
              <p:tags r:id="rId43"/>
            </p:custDataLst>
          </p:nvPr>
        </p:nvSpPr>
        <p:spPr bwMode="auto">
          <a:xfrm>
            <a:off x="6167438" y="2768600"/>
            <a:ext cx="7477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4AB14191-D114-4AAB-A940-BA4AF4B6F9B0}" type="datetime'''''シ''''ェ''''''''''''''''''ム''''''リ''''ア''ッ''''プ'''">
              <a:rPr lang="ja-JP" altLang="en-US" sz="1000" smtClean="0"/>
              <a:pPr/>
              <a:t>シェムリアップ</a:t>
            </a:fld>
            <a:endParaRPr kumimoji="1" lang="ja-JP" altLang="en-US" sz="1000" dirty="0">
              <a:sym typeface="+mn-lt"/>
            </a:endParaRPr>
          </a:p>
        </p:txBody>
      </p:sp>
      <p:sp>
        <p:nvSpPr>
          <p:cNvPr id="115" name="テキスト プレースホルダ 9">
            <a:extLst>
              <a:ext uri="{FF2B5EF4-FFF2-40B4-BE49-F238E27FC236}">
                <a16:creationId xmlns:a16="http://schemas.microsoft.com/office/drawing/2014/main" id="{54421307-6A66-FB94-430D-85BD23085B5B}"/>
              </a:ext>
            </a:extLst>
          </p:cNvPr>
          <p:cNvSpPr>
            <a:spLocks/>
          </p:cNvSpPr>
          <p:nvPr>
            <p:custDataLst>
              <p:tags r:id="rId44"/>
            </p:custDataLst>
          </p:nvPr>
        </p:nvSpPr>
        <p:spPr bwMode="auto">
          <a:xfrm>
            <a:off x="6167438" y="2565400"/>
            <a:ext cx="5429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2B8E135D-E6A7-479B-9754-ADBCECE9E162}" type="datetime'''''''''''''''プ''''''''ノ''''''''''''''''''''''ン''ペ''ン'''''">
              <a:rPr lang="ja-JP" altLang="en-US" sz="1000" smtClean="0">
                <a:effectLst/>
                <a:sym typeface="+mn-lt"/>
              </a:rPr>
              <a:pPr marL="0" lvl="0" indent="0">
                <a:spcBef>
                  <a:spcPct val="0"/>
                </a:spcBef>
                <a:buNone/>
              </a:pPr>
              <a:t>プノンペン</a:t>
            </a:fld>
            <a:endParaRPr kumimoji="1" lang="ja-JP" altLang="en-US" sz="1000" dirty="0">
              <a:sym typeface="+mn-lt"/>
            </a:endParaRPr>
          </a:p>
        </p:txBody>
      </p:sp>
      <p:sp>
        <p:nvSpPr>
          <p:cNvPr id="116" name="テキスト プレースホルダ 9">
            <a:extLst>
              <a:ext uri="{FF2B5EF4-FFF2-40B4-BE49-F238E27FC236}">
                <a16:creationId xmlns:a16="http://schemas.microsoft.com/office/drawing/2014/main" id="{100C945E-851F-089C-F052-860C10966B0B}"/>
              </a:ext>
            </a:extLst>
          </p:cNvPr>
          <p:cNvSpPr>
            <a:spLocks/>
          </p:cNvSpPr>
          <p:nvPr>
            <p:custDataLst>
              <p:tags r:id="rId45"/>
            </p:custDataLst>
          </p:nvPr>
        </p:nvSpPr>
        <p:spPr bwMode="auto">
          <a:xfrm>
            <a:off x="6167438" y="2971800"/>
            <a:ext cx="100806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fld id="{B2FE7033-8941-4428-BE46-91B008EDB63D}" type="datetime'''''''''''''''ロ''''''''ン''グ・''ヴ''ィ''''''ク''''''''ト''''''リー'">
              <a:rPr lang="ja-JP" altLang="en-US" sz="1000" smtClean="0"/>
              <a:pPr/>
              <a:t>ロング・ヴィクトリー</a:t>
            </a:fld>
            <a:endParaRPr kumimoji="1" lang="ja-JP" altLang="en-US" sz="1000" dirty="0">
              <a:sym typeface="+mn-lt"/>
            </a:endParaRPr>
          </a:p>
        </p:txBody>
      </p:sp>
      <p:sp>
        <p:nvSpPr>
          <p:cNvPr id="117" name="テキスト プレースホルダ 9">
            <a:extLst>
              <a:ext uri="{FF2B5EF4-FFF2-40B4-BE49-F238E27FC236}">
                <a16:creationId xmlns:a16="http://schemas.microsoft.com/office/drawing/2014/main" id="{BAF1A4A3-6DB0-1D89-716D-8C54A3536CA1}"/>
              </a:ext>
            </a:extLst>
          </p:cNvPr>
          <p:cNvSpPr>
            <a:spLocks/>
          </p:cNvSpPr>
          <p:nvPr>
            <p:custDataLst>
              <p:tags r:id="rId46"/>
            </p:custDataLst>
          </p:nvPr>
        </p:nvSpPr>
        <p:spPr bwMode="auto">
          <a:xfrm>
            <a:off x="6167438" y="3175000"/>
            <a:ext cx="127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spcBef>
                <a:spcPct val="0"/>
              </a:spcBef>
              <a:buNone/>
            </a:pPr>
            <a:r>
              <a:rPr kumimoji="1" lang="ja-JP" altLang="en-US" sz="1000" dirty="0">
                <a:sym typeface="+mn-lt"/>
              </a:rPr>
              <a:t>アンロンベン</a:t>
            </a:r>
          </a:p>
        </p:txBody>
      </p:sp>
    </p:spTree>
    <p:extLst>
      <p:ext uri="{BB962C8B-B14F-4D97-AF65-F5344CB8AC3E}">
        <p14:creationId xmlns:p14="http://schemas.microsoft.com/office/powerpoint/2010/main" val="6577781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27546725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厚生労働省とカンボジア保健省の協力覚書（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181624" y="2133598"/>
            <a:ext cx="782494" cy="1871466"/>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月に、厚生労働省とカンボジア保健省が医療分野に関する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の具体的な内容は以下の通り。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2"/>
            <a:ext cx="4608512" cy="1379185"/>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医療保険制度に係る経験の共有</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医療サービスの強化に係る協力</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先進的な医薬品・医療機器の導入</a:t>
            </a: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4667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30925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日本国厚生労働省とカンボジア王国保健省との</a:t>
            </a:r>
            <a:endPar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医療分野に関する覚書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871062"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2013</a:t>
            </a:r>
            <a:r>
              <a:rPr lang="ja-JP" altLang="en-US" sz="1200" dirty="0"/>
              <a:t>年</a:t>
            </a:r>
            <a:r>
              <a:rPr lang="en-US" altLang="ja-JP" sz="1200" dirty="0"/>
              <a:t>11</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、カンボジア訪問時に合わせて結ばれた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日本国厚生労働省とカンボジア王国保健省との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医療分野に関する覚書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Tree>
    <p:extLst>
      <p:ext uri="{BB962C8B-B14F-4D97-AF65-F5344CB8AC3E}">
        <p14:creationId xmlns:p14="http://schemas.microsoft.com/office/powerpoint/2010/main" val="1020243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月に、厚生労働省とカンボジア</a:t>
            </a:r>
            <a:r>
              <a:rPr lang="zh-TW" altLang="en-US" sz="1400" dirty="0"/>
              <a:t>労働職業訓練省</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が技能実習制度に関する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3433200212"/>
              </p:ext>
            </p:extLst>
          </p:nvPr>
        </p:nvGraphicFramePr>
        <p:xfrm>
          <a:off x="200023" y="1557328"/>
          <a:ext cx="9504000" cy="2592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016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日本国法務省・外務省・厚生労働省とカンボジア王国労働職業訓練省との間の技能実習制度に関する協力覚書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労働職業訓練省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）の基準に基づき、監理団体の許可事務・技能実習計画の認定事務を適切に行う。</a:t>
                      </a:r>
                      <a:b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外国人の技能実習の適正な実施及び技能実習生の保護に関する法律」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 その結果をカンボジア側に通知する。</a:t>
                      </a:r>
                    </a:p>
                    <a:p>
                      <a:pPr marL="0" indent="0" algn="l" fontAlgn="ctr">
                        <a:buFont typeface="Arial" panose="020B0604020202020204" pitchFamily="34" charset="0"/>
                        <a:buNone/>
                      </a:pP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a:buFont typeface="Arial" panose="020B0604020202020204" pitchFamily="34" charset="0"/>
                        <a:buNone/>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カンボジアの省の約束</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今回の覚書の基準に基づき、送出機関の認定事務を適切に行う。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日本側から不適切な送出機関についての情報が提供された場合は、調査を行い適切に対処する。また、その結果を日本側に通知する。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21983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1/3</a:t>
            </a:r>
            <a:r>
              <a:rPr lang="ja-JP" altLang="en-US" dirty="0"/>
              <a:t>）</a:t>
            </a:r>
          </a:p>
        </p:txBody>
      </p:sp>
      <p:sp>
        <p:nvSpPr>
          <p:cNvPr id="7" name="角丸四角形 6"/>
          <p:cNvSpPr/>
          <p:nvPr/>
        </p:nvSpPr>
        <p:spPr>
          <a:xfrm>
            <a:off x="5961112" y="2852204"/>
            <a:ext cx="3240360" cy="1008844"/>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国立国際医療研究センターホームページ</a:t>
            </a:r>
          </a:p>
        </p:txBody>
      </p:sp>
      <p:sp>
        <p:nvSpPr>
          <p:cNvPr id="11" name="テキスト ボックス 10"/>
          <p:cNvSpPr txBox="1"/>
          <p:nvPr/>
        </p:nvSpPr>
        <p:spPr>
          <a:xfrm>
            <a:off x="200472" y="1124744"/>
            <a:ext cx="9505056" cy="499624"/>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fontAlgn="ctr">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具体的な事業概要は次ページの通り。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2780928"/>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2927400"/>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2852204"/>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2852936"/>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3317283"/>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3317283"/>
            <a:ext cx="183830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lvl="0">
              <a:buClr>
                <a:srgbClr val="5F8AC3"/>
              </a:buClr>
              <a:tabLst>
                <a:tab pos="1749425" algn="r"/>
              </a:tabLst>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24" name="正方形/長方形 23"/>
          <p:cNvSpPr/>
          <p:nvPr/>
        </p:nvSpPr>
        <p:spPr>
          <a:xfrm>
            <a:off x="4176420" y="3317259"/>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カンボジアを対象と</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した事業</a:t>
            </a:r>
          </a:p>
        </p:txBody>
      </p:sp>
      <p:grpSp>
        <p:nvGrpSpPr>
          <p:cNvPr id="31" name="グループ化 30"/>
          <p:cNvGrpSpPr/>
          <p:nvPr/>
        </p:nvGrpSpPr>
        <p:grpSpPr>
          <a:xfrm>
            <a:off x="4944337" y="3364006"/>
            <a:ext cx="1464250" cy="425034"/>
            <a:chOff x="4069496" y="3200558"/>
            <a:chExt cx="1464250" cy="425034"/>
          </a:xfrm>
        </p:grpSpPr>
        <p:sp>
          <p:nvSpPr>
            <p:cNvPr id="32" name="正方形/長方形 31"/>
            <p:cNvSpPr/>
            <p:nvPr/>
          </p:nvSpPr>
          <p:spPr>
            <a:xfrm>
              <a:off x="4366191" y="3271649"/>
              <a:ext cx="1167555"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4069496" y="3200558"/>
              <a:ext cx="379912"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23</a:t>
              </a:r>
            </a:p>
          </p:txBody>
        </p:sp>
      </p:grpSp>
    </p:spTree>
    <p:extLst>
      <p:ext uri="{BB962C8B-B14F-4D97-AF65-F5344CB8AC3E}">
        <p14:creationId xmlns:p14="http://schemas.microsoft.com/office/powerpoint/2010/main" val="21044255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2/3</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190161496"/>
              </p:ext>
            </p:extLst>
          </p:nvPr>
        </p:nvGraphicFramePr>
        <p:xfrm>
          <a:off x="200472" y="1325041"/>
          <a:ext cx="9505056" cy="527100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5617056">
                  <a:extLst>
                    <a:ext uri="{9D8B030D-6E8A-4147-A177-3AD203B41FA5}">
                      <a16:colId xmlns:a16="http://schemas.microsoft.com/office/drawing/2014/main" val="20003"/>
                    </a:ext>
                  </a:extLst>
                </a:gridCol>
              </a:tblGrid>
              <a:tr h="252000">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子宮頸がん早期診断・治療</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出産・新生児ケアの臨床能力強化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看護助産人材開発管理</a:t>
                      </a:r>
                      <a:endPar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 京都医療センター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糖尿病足病変診療（フットケア）の医療技術支援事業</a:t>
                      </a:r>
                      <a:endPar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結核予防会</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ティーエーネットワーキング</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放射線デジタル技術普及事業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子宮頸癌早期診断・治療のための人材育成と早期診断・治療体制整備事業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出産および新生児ケアの臨床能力強化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結核予防会</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日本における労働者の健康管理と医療制度に学ぶ</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737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 京都医療センター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メコン５カ国における消化器疾患早期診断・治療に関する技術移転事業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カンボジア・ラオス・ミャンマー・バングラデシュにおける看護臨床実習指導能力強化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一般社団法人日本臨床衛生検査技師会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カンボジアにおける臨床検査の質の向上事業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株式会社ティーエーネットワーキング</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デジタル放射線技術の講師育成研修事業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子宮頸癌検診のための病理人材育成と体制整備事業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7373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国立病院機構京都医療センター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（ベトナム、カンボジア、タイ、フィリピン）における糖尿病変診療（フットケア）を中心とした糖尿病診療技術に関する支援事業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名古屋大学</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メコン</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を活用した内視鏡医師及び看護師の人材育成</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九州保健福祉大学</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タイに設立したメディカルトレーニングセンターの活用と周辺諸国への展開</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カンボジア、ラオス、ミャンマー、ベトナムにおける看護臨床指導能力強化</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新興メコン</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カ国における質の高い救急医療サービスを提供出来る人材の開発</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カンボジアにおける子宮頸癌検診のための病理人材育成と体制整備事業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カンボジアにおける参加型開発による救急医療体制強化事業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38399">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一般社団法人日本臨床衛生検査技師会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カンボジアにおける臨床検査の質の向上事業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bl>
          </a:graphicData>
        </a:graphic>
      </p:graphicFrame>
      <p:sp>
        <p:nvSpPr>
          <p:cNvPr id="9" name="Rectangle 6"/>
          <p:cNvSpPr>
            <a:spLocks noChangeArrowheads="1"/>
          </p:cNvSpPr>
          <p:nvPr/>
        </p:nvSpPr>
        <p:spPr bwMode="auto">
          <a:xfrm>
            <a:off x="20047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Tree>
    <p:extLst>
      <p:ext uri="{BB962C8B-B14F-4D97-AF65-F5344CB8AC3E}">
        <p14:creationId xmlns:p14="http://schemas.microsoft.com/office/powerpoint/2010/main" val="17634805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3/3</a:t>
            </a:r>
            <a:r>
              <a:rPr lang="ja-JP" altLang="en-US" dirty="0"/>
              <a:t>）</a:t>
            </a:r>
          </a:p>
        </p:txBody>
      </p:sp>
      <p:graphicFrame>
        <p:nvGraphicFramePr>
          <p:cNvPr id="8" name="表 7"/>
          <p:cNvGraphicFramePr>
            <a:graphicFrameLocks noGrp="1"/>
          </p:cNvGraphicFramePr>
          <p:nvPr>
            <p:extLst>
              <p:ext uri="{D42A27DB-BD31-4B8C-83A1-F6EECF244321}">
                <p14:modId xmlns:p14="http://schemas.microsoft.com/office/powerpoint/2010/main" val="499603450"/>
              </p:ext>
            </p:extLst>
          </p:nvPr>
        </p:nvGraphicFramePr>
        <p:xfrm>
          <a:off x="200472" y="1325040"/>
          <a:ext cx="9505056" cy="4928010"/>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5617056">
                  <a:extLst>
                    <a:ext uri="{9D8B030D-6E8A-4147-A177-3AD203B41FA5}">
                      <a16:colId xmlns:a16="http://schemas.microsoft.com/office/drawing/2014/main" val="20003"/>
                    </a:ext>
                  </a:extLst>
                </a:gridCol>
              </a:tblGrid>
              <a:tr h="234331">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18000" marB="18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カンボジアにおける子宮頸癌検診のための病理人材育成と体制整備事業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一般社団法人 日本臨床衛生検査技師会</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カンボジアにおける臨床検査の質の向上事業　～微生物学、血液学及び生化学検査～</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公益社団法人 日本理学療法士協会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カンボジアにおける非感染性疾患に対するリハビリテーション　専門職育成支援</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国立大学法人香川大学</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カンボジア国における学校健康診断の技術研修事業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45368">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カンボジア地方都市における救急医療体制強化事業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カンボジアにおける外傷登録システム構築の支援</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病理サービス展開のための病理人材教育制度整備事業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公益社団法人 日本理学療法士協会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カンボジアにおける非感染性疾患に対するリハビリテーション 専門職人材育成の展開事業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zh-CN"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国立大学法人香川大学</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カンボジア国における学校健康診断の技術研修事業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病理サービス展開のための病理人材教育制度整備事業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6608">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公益社団法人　日本理学療法士協会</a:t>
                      </a:r>
                    </a:p>
                  </a:txBody>
                  <a:tcPr marL="47625" marR="47625" marT="47625" marB="47625"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カンボジアにおける非感染性疾患に対するリハビリテーション専門職人材育成の展開事業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公益社団法人 日本理学療法士協会</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カンボジアにおける非感染性疾患に対するリハビリテーション専門職人材育成の展開事業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病理サービス展開のための病理人材教育制度整備事業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38</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カンボジア国における胸部</a:t>
                      </a:r>
                      <a:r>
                        <a:rPr kumimoji="1" lang="en-US" altLang="ja-JP"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線画像病変検出支援機材導入事業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14267">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39</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国立国際医療研究センター</a:t>
                      </a:r>
                      <a:endParaRPr kumimoji="1" lang="zh-TW" altLang="en-US" sz="1100" b="0" i="0" u="none" strike="noStrike" kern="1200" baseline="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低中所得国小児がん生存率向上支援事業（小児がん支援）</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39065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40</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 国立国際医療研究センター 国際医療協力局</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カンボジア王国における診療放射線技師の技術向上事業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39065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 国立国際医療研究センター病院</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ベトナムとカンボジアにおける小児固形がん患者の生存率を向上させるための支援事業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39065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1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18000" marB="1800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 国立国際医療研究センター 国際医療協力局</a:t>
                      </a:r>
                    </a:p>
                  </a:txBody>
                  <a:tcPr marL="108000" marR="0" marT="18000" marB="1800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1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カンボジアにおける持続可能な病理教育提供のための指導者養成事業</a:t>
                      </a:r>
                    </a:p>
                  </a:txBody>
                  <a:tcPr marL="108000" marR="0" marT="18000" marB="1800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bl>
          </a:graphicData>
        </a:graphic>
      </p:graphicFrame>
      <p:sp>
        <p:nvSpPr>
          <p:cNvPr id="9" name="Rectangle 6"/>
          <p:cNvSpPr>
            <a:spLocks noChangeArrowheads="1"/>
          </p:cNvSpPr>
          <p:nvPr/>
        </p:nvSpPr>
        <p:spPr bwMode="auto">
          <a:xfrm>
            <a:off x="20047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r>
              <a:rPr lang="en-US" altLang="zh-TW"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つづき</a:t>
            </a:r>
            <a:r>
              <a:rPr lang="en-US" altLang="zh-TW"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sp>
        <p:nvSpPr>
          <p:cNvPr id="10" name="テキスト ボックス 9"/>
          <p:cNvSpPr txBox="1"/>
          <p:nvPr/>
        </p:nvSpPr>
        <p:spPr>
          <a:xfrm>
            <a:off x="200472" y="6669360"/>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Tree>
    <p:extLst>
      <p:ext uri="{BB962C8B-B14F-4D97-AF65-F5344CB8AC3E}">
        <p14:creationId xmlns:p14="http://schemas.microsoft.com/office/powerpoint/2010/main" val="28454090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p>
        </p:txBody>
      </p:sp>
    </p:spTree>
    <p:extLst>
      <p:ext uri="{BB962C8B-B14F-4D97-AF65-F5344CB8AC3E}">
        <p14:creationId xmlns:p14="http://schemas.microsoft.com/office/powerpoint/2010/main" val="6407040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3338319793"/>
              </p:ext>
            </p:extLst>
          </p:nvPr>
        </p:nvGraphicFramePr>
        <p:xfrm>
          <a:off x="200025" y="2439672"/>
          <a:ext cx="9508778" cy="379764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2087">
                  <a:extLst>
                    <a:ext uri="{9D8B030D-6E8A-4147-A177-3AD203B41FA5}">
                      <a16:colId xmlns:a16="http://schemas.microsoft.com/office/drawing/2014/main" val="20002"/>
                    </a:ext>
                  </a:extLst>
                </a:gridCol>
                <a:gridCol w="939913">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652477">
                  <a:extLst>
                    <a:ext uri="{9D8B030D-6E8A-4147-A177-3AD203B41FA5}">
                      <a16:colId xmlns:a16="http://schemas.microsoft.com/office/drawing/2014/main" val="20005"/>
                    </a:ext>
                  </a:extLst>
                </a:gridCol>
                <a:gridCol w="2235523">
                  <a:extLst>
                    <a:ext uri="{9D8B030D-6E8A-4147-A177-3AD203B41FA5}">
                      <a16:colId xmlns:a16="http://schemas.microsoft.com/office/drawing/2014/main" val="20006"/>
                    </a:ext>
                  </a:extLst>
                </a:gridCol>
              </a:tblGrid>
              <a:tr h="173227">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62476">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カンボジア王国モンドルキリ州住民に対する口腔保健活動の普及・定着</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（特活）歯科医学教育国際支援機構</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（特活）歯科医学教育国際支援機構、</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モンドルキリ州保健局、同教育局、ヘルス・サイエンス大学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全国結核有病率調査を中心とした結核対策能力強化プロジェクト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結核予防会</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、結核予防会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保健省、国立結核センター</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医療技術者育成システム強化プロジェクト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3.8</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国立国際医療研究センター</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保健省人材育成部、保健省国立母子保健センター、地方看護助産学校</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648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助産能力強化を通じた母子保健改善プロジェクト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3.9</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国立国際医療研究センター</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保健省国立母子保健センター、保健省人材育成部、コンポンチャム州保健局、コンポンチャム州病院、コンポンチャム看護助産学校　他</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スバイアントー郡保健行政区における子どもの健康増進プロジェクト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0.9</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シェア・カンボジア事務所、シェア東京本部</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シェア・カンボジア事務所、保健省、プレイベン州保健局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国立、市及び州病院医療機材整備計画</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lang="ja-JP" altLang="en-US" sz="8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保健省（病院サービス部）、</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4</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国立病院、プノンペン市病院及び州レベル </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16</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病院 </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シハヌーク州病院整備計画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13.2</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保健省、プレアシハヌーク州保健局、シハヌーク州病院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a:off x="200472" y="6242771"/>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
        <p:nvSpPr>
          <p:cNvPr id="8" name="テキスト ボックス 7"/>
          <p:cNvSpPr txBox="1"/>
          <p:nvPr/>
        </p:nvSpPr>
        <p:spPr>
          <a:xfrm>
            <a:off x="272480" y="994276"/>
            <a:ext cx="9505056" cy="12105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下表に挙げた事業のほか、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日、日揮株式会社、株式会社産業革新機構、株式会社</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Kitahara</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Medical Strategies International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が出資するカンボジア法人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Sunrise Healthcare Service Co., Ltd.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との間で、救急救命医療整備事業を対象として、プロジェクトファイナンスによる貸付契約を締結した。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本件は</a:t>
            </a:r>
            <a:r>
              <a:rPr lang="en-US" altLang="ja-JP" sz="1400" dirty="0"/>
              <a:t>JICA</a:t>
            </a:r>
            <a:r>
              <a:rPr lang="ja-JP" altLang="en-US" sz="1400" dirty="0"/>
              <a:t>海外投融資による初のプロジェクトファイナンス案件であり、三井住友銀行がファシリティーエージェントを務めている。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6">
            <a:extLst>
              <a:ext uri="{FF2B5EF4-FFF2-40B4-BE49-F238E27FC236}">
                <a16:creationId xmlns:a16="http://schemas.microsoft.com/office/drawing/2014/main" id="{AAFBED61-FE56-103A-10DC-B8B4E2373AB9}"/>
              </a:ext>
            </a:extLst>
          </p:cNvPr>
          <p:cNvSpPr>
            <a:spLocks noChangeArrowheads="1"/>
          </p:cNvSpPr>
          <p:nvPr/>
        </p:nvSpPr>
        <p:spPr bwMode="auto">
          <a:xfrm>
            <a:off x="197197" y="2146070"/>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JICA</a:t>
            </a:r>
            <a:r>
              <a:rPr lang="ja-JP" altLang="en-US" sz="1400" dirty="0">
                <a:solidFill>
                  <a:srgbClr val="000000"/>
                </a:solidFill>
                <a:latin typeface="Arial Black" pitchFamily="34" charset="0"/>
                <a:ea typeface="HGP創英角ｺﾞｼｯｸUB" pitchFamily="50" charset="-128"/>
              </a:rPr>
              <a:t>によるカンボジア保健分野プロジェクト</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1229832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811356368"/>
              </p:ext>
            </p:extLst>
          </p:nvPr>
        </p:nvGraphicFramePr>
        <p:xfrm>
          <a:off x="200023" y="1372588"/>
          <a:ext cx="9508778" cy="4864724"/>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652479">
                  <a:extLst>
                    <a:ext uri="{9D8B030D-6E8A-4147-A177-3AD203B41FA5}">
                      <a16:colId xmlns:a16="http://schemas.microsoft.com/office/drawing/2014/main" val="20005"/>
                    </a:ext>
                  </a:extLst>
                </a:gridCol>
                <a:gridCol w="2235521">
                  <a:extLst>
                    <a:ext uri="{9D8B030D-6E8A-4147-A177-3AD203B41FA5}">
                      <a16:colId xmlns:a16="http://schemas.microsoft.com/office/drawing/2014/main" val="20006"/>
                    </a:ext>
                  </a:extLst>
                </a:gridCol>
              </a:tblGrid>
              <a:tr h="28108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364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救急医療における人材育成を通じた国際協力（カンボジア）プロジェクト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（地域提案型）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セカンドハンド／高松市</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プノンペン市西部保健局、スヴァイリエン保健局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国立母子保健センター拡張計画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11.9</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保健省、国立母子保健センター </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スバイリエン州病院改善計画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10.77</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保健省、スバイリエン州病院、スバイリエン州保健局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工場労働者のための子宮頸がんを入口とした女性のヘルスケア向上プロジェクト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日本産科婦人科学会</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カンボジア産科婦人科学会</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インフォーマルセクター向け医療保険導入計画策定プロジェクト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開発計画調査型技術協力 </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effectLst/>
                        </a:rPr>
                        <a:t>保健省計画・情報局</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分娩時及び新生児期を中心とした母子継続ケア改善プロジェクト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保健省、国立母子保健センター、</a:t>
                      </a:r>
                      <a:r>
                        <a:rPr lang="ja-JP" altLang="en-US" sz="1000" dirty="0"/>
                        <a:t>コンポンチャム州病院、スバイリエン州病院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クメールソビエト病院における母体救命の指導医の育成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草の根技協（支援型） </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一般財団法人アジア医療支援機構</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ja-JP" altLang="en-US" sz="1000" dirty="0">
                          <a:effectLst/>
                        </a:rPr>
                        <a:t>国立クメールソビエト友好病院</a:t>
                      </a:r>
                      <a:endParaRPr lang="ja-JP" altLang="en-US" sz="1000" dirty="0"/>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カンダルスタン郡の衛生教育改善のための学校保健室体制の構築プロジェクト </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草の根技協（地域提案型） </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香川大学、香川県</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altLang="ja-JP" sz="1000" dirty="0"/>
                        <a:t>NGO </a:t>
                      </a:r>
                      <a:r>
                        <a:rPr lang="ja-JP" altLang="en-US" sz="1000" dirty="0"/>
                        <a:t>ウドンハウス</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カンボジア国における子どもの栄養改善</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日アプローチプロジェクト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kumimoji="1" lang="ja-JP" altLang="en-US" sz="9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ja-JP" altLang="en-US" sz="1000" dirty="0">
                          <a:effectLst/>
                        </a:rPr>
                        <a:t>プレアビヒア州保健局、トゥバエンミエンチェイ郡保健行政局</a:t>
                      </a:r>
                      <a:endParaRPr lang="ja-JP" altLang="en-US" sz="1000" dirty="0"/>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バッタンバン州病院改善計画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dirty="0"/>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Rectangle 6">
            <a:extLst>
              <a:ext uri="{FF2B5EF4-FFF2-40B4-BE49-F238E27FC236}">
                <a16:creationId xmlns:a16="http://schemas.microsoft.com/office/drawing/2014/main" id="{4EA79788-D20B-C8D2-4DEE-8ADC6E4A5FA3}"/>
              </a:ext>
            </a:extLst>
          </p:cNvPr>
          <p:cNvSpPr>
            <a:spLocks noChangeArrowheads="1"/>
          </p:cNvSpPr>
          <p:nvPr/>
        </p:nvSpPr>
        <p:spPr bwMode="auto">
          <a:xfrm>
            <a:off x="200472" y="1052736"/>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JICA</a:t>
            </a:r>
            <a:r>
              <a:rPr lang="ja-JP" altLang="en-US" sz="1400" dirty="0">
                <a:solidFill>
                  <a:srgbClr val="000000"/>
                </a:solidFill>
                <a:latin typeface="Arial Black" pitchFamily="34" charset="0"/>
                <a:ea typeface="HGP創英角ｺﾞｼｯｸUB" pitchFamily="50" charset="-128"/>
              </a:rPr>
              <a:t>によるカンボジア保健分野プロジェクト</a:t>
            </a:r>
            <a:r>
              <a:rPr lang="en-US" altLang="zh-TW"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つづき</a:t>
            </a:r>
            <a:r>
              <a:rPr lang="en-US" altLang="zh-TW"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18148979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カンボジア／日本との関わり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3/3</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789774149"/>
              </p:ext>
            </p:extLst>
          </p:nvPr>
        </p:nvGraphicFramePr>
        <p:xfrm>
          <a:off x="200023" y="1465868"/>
          <a:ext cx="9508778" cy="1891124"/>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652479">
                  <a:extLst>
                    <a:ext uri="{9D8B030D-6E8A-4147-A177-3AD203B41FA5}">
                      <a16:colId xmlns:a16="http://schemas.microsoft.com/office/drawing/2014/main" val="20005"/>
                    </a:ext>
                  </a:extLst>
                </a:gridCol>
                <a:gridCol w="2235521">
                  <a:extLst>
                    <a:ext uri="{9D8B030D-6E8A-4147-A177-3AD203B41FA5}">
                      <a16:colId xmlns:a16="http://schemas.microsoft.com/office/drawing/2014/main" val="20006"/>
                    </a:ext>
                  </a:extLst>
                </a:gridCol>
              </a:tblGrid>
              <a:tr h="28108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6364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カンボジア側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32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シェムリアップ州病院改善計画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21.53</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保健省及びシェムリアップ州保健局、シェムリアップ州病院、シェムリアップ州下位病院（</a:t>
                      </a:r>
                      <a:r>
                        <a:rPr lang="en-US" altLang="ja-JP" sz="1000" dirty="0"/>
                        <a:t>4 </a:t>
                      </a:r>
                      <a:r>
                        <a:rPr lang="ja-JP" altLang="en-US" sz="1000" dirty="0"/>
                        <a:t>郡病院） </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保健人材継続教育制度強化プロジェクト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技術</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r>
                        <a:rPr lang="ja-JP" altLang="en-US" sz="1000" dirty="0"/>
                        <a:t>看護カウンシル、看護協会、 州保健局・州病院（コンポンチャム、バッタンバン）</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感染性廃棄物管理改善計画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4.36</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Rectangle 6">
            <a:extLst>
              <a:ext uri="{FF2B5EF4-FFF2-40B4-BE49-F238E27FC236}">
                <a16:creationId xmlns:a16="http://schemas.microsoft.com/office/drawing/2014/main" id="{E2D82F9B-587B-EDC6-5F0F-BF565D18154B}"/>
              </a:ext>
            </a:extLst>
          </p:cNvPr>
          <p:cNvSpPr>
            <a:spLocks noChangeArrowheads="1"/>
          </p:cNvSpPr>
          <p:nvPr/>
        </p:nvSpPr>
        <p:spPr bwMode="auto">
          <a:xfrm>
            <a:off x="200472" y="1196752"/>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JICA</a:t>
            </a:r>
            <a:r>
              <a:rPr lang="ja-JP" altLang="en-US" sz="1400" dirty="0">
                <a:solidFill>
                  <a:srgbClr val="000000"/>
                </a:solidFill>
                <a:latin typeface="Arial Black" pitchFamily="34" charset="0"/>
                <a:ea typeface="HGP創英角ｺﾞｼｯｸUB" pitchFamily="50" charset="-128"/>
              </a:rPr>
              <a:t>によるカンボジア保健分野プロジェクト</a:t>
            </a:r>
            <a:r>
              <a:rPr lang="en-US" altLang="zh-TW"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つづき</a:t>
            </a:r>
            <a:r>
              <a:rPr lang="en-US" altLang="zh-TW"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400455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2682681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8" imgW="360" imgH="360" progId="TCLayout.ActiveDocument.1">
                  <p:embed/>
                </p:oleObj>
              </mc:Choice>
              <mc:Fallback>
                <p:oleObj name="think-cellスライド" r:id="rId68" imgW="360" imgH="360" progId="TCLayout.ActiveDocument.1">
                  <p:embed/>
                  <p:pic>
                    <p:nvPicPr>
                      <p:cNvPr id="8" name="Object 7" hidden="1"/>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128589"/>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102396"/>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78460"/>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spc="-5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48</a:t>
            </a:r>
            <a:r>
              <a:rPr kumimoji="1" lang="en-US" altLang="ja-JP" sz="2000" b="0" i="0" u="none" strike="noStrike" kern="1200" cap="none" spc="-5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.802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2,812.22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221088"/>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一人</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当たり名目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実質</a:t>
            </a:r>
            <a:r>
              <a:rPr lang="en-US" altLang="ja-JP" dirty="0"/>
              <a:t>GDP</a:t>
            </a:r>
            <a:r>
              <a:rPr lang="ja-JP" altLang="en-US" dirty="0"/>
              <a:t>成長率は過去</a:t>
            </a:r>
            <a:r>
              <a:rPr lang="en-US" altLang="ja-JP" dirty="0"/>
              <a:t>10</a:t>
            </a:r>
            <a:r>
              <a:rPr lang="ja-JP" altLang="en-US" dirty="0"/>
              <a:t>年は</a:t>
            </a:r>
            <a:r>
              <a:rPr lang="en-US" altLang="ja-JP" dirty="0"/>
              <a:t>7%</a:t>
            </a:r>
            <a:r>
              <a:rPr lang="ja-JP" altLang="en-US" dirty="0"/>
              <a:t>前後の高い水準で安定していたが、新型コロナウイルス感染症流行の影響もあり、</a:t>
            </a:r>
            <a:r>
              <a:rPr lang="en-US" altLang="ja-JP" dirty="0"/>
              <a:t>2020</a:t>
            </a:r>
            <a:r>
              <a:rPr lang="ja-JP" altLang="en-US" dirty="0"/>
              <a:t>年に急落した。</a:t>
            </a:r>
            <a:r>
              <a:rPr lang="en-US" altLang="ja-JP" dirty="0"/>
              <a:t>2022</a:t>
            </a:r>
            <a:r>
              <a:rPr lang="ja-JP" altLang="en-US" dirty="0"/>
              <a:t>年には</a:t>
            </a:r>
            <a:r>
              <a:rPr lang="en-US" altLang="ja-JP" dirty="0"/>
              <a:t>5.2%</a:t>
            </a:r>
            <a:r>
              <a:rPr lang="ja-JP" altLang="en-US" dirty="0"/>
              <a:t>まで回復し、</a:t>
            </a:r>
            <a:r>
              <a:rPr lang="en-US" altLang="ja-JP" dirty="0"/>
              <a:t>2025</a:t>
            </a:r>
            <a:r>
              <a:rPr lang="ja-JP" altLang="en-US" dirty="0"/>
              <a:t>年には名目</a:t>
            </a:r>
            <a:r>
              <a:rPr lang="en-US" altLang="ja-JP" dirty="0"/>
              <a:t>GDP</a:t>
            </a:r>
            <a:r>
              <a:rPr lang="ja-JP" altLang="en-US" dirty="0"/>
              <a:t>が約</a:t>
            </a:r>
            <a:r>
              <a:rPr lang="en-US" altLang="ja-JP" dirty="0"/>
              <a:t>488</a:t>
            </a:r>
            <a:r>
              <a:rPr lang="ja-JP" altLang="en-US" dirty="0"/>
              <a:t>億</a:t>
            </a:r>
            <a:r>
              <a:rPr lang="en-US" altLang="ja-JP" dirty="0"/>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Rectangle 2"/>
          <p:cNvSpPr/>
          <p:nvPr>
            <p:custDataLst>
              <p:tags r:id="rId3"/>
            </p:custDataLst>
          </p:nvPr>
        </p:nvSpPr>
        <p:spPr bwMode="gray">
          <a:xfrm>
            <a:off x="8315325" y="3484563"/>
            <a:ext cx="179388" cy="133350"/>
          </a:xfrm>
          <a:prstGeom prst="rect">
            <a:avLst/>
          </a:prstGeom>
          <a:solidFill>
            <a:srgbClr val="80CCE8"/>
          </a:solidFill>
          <a:ln w="9525" cmpd="sng"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4"/>
            </p:custDataLst>
          </p:nvPr>
        </p:nvCxnSpPr>
        <p:spPr bwMode="gray">
          <a:xfrm>
            <a:off x="8234362" y="3754438"/>
            <a:ext cx="2555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5"/>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2" name="テキスト プレースホルダ 9"/>
          <p:cNvSpPr>
            <a:spLocks noGrp="1"/>
          </p:cNvSpPr>
          <p:nvPr>
            <p:custDataLst>
              <p:tags r:id="rId6"/>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テキスト プレースホルダ 9"/>
          <p:cNvSpPr>
            <a:spLocks noGrp="1"/>
          </p:cNvSpPr>
          <p:nvPr>
            <p:custDataLst>
              <p:tags r:id="rId7"/>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89" name="Chart 88">
            <a:extLst>
              <a:ext uri="{FF2B5EF4-FFF2-40B4-BE49-F238E27FC236}">
                <a16:creationId xmlns:a16="http://schemas.microsoft.com/office/drawing/2014/main" id="{5338ED08-3328-9EC8-C3DC-33596F4ECA80}"/>
              </a:ext>
            </a:extLst>
          </p:cNvPr>
          <p:cNvGraphicFramePr/>
          <p:nvPr>
            <p:custDataLst>
              <p:tags r:id="rId8"/>
            </p:custDataLst>
            <p:extLst>
              <p:ext uri="{D42A27DB-BD31-4B8C-83A1-F6EECF244321}">
                <p14:modId xmlns:p14="http://schemas.microsoft.com/office/powerpoint/2010/main" val="4234460881"/>
              </p:ext>
            </p:extLst>
          </p:nvPr>
        </p:nvGraphicFramePr>
        <p:xfrm>
          <a:off x="327025" y="2085975"/>
          <a:ext cx="7981950" cy="2025650"/>
        </p:xfrm>
        <a:graphic>
          <a:graphicData uri="http://schemas.openxmlformats.org/drawingml/2006/chart">
            <c:chart xmlns:c="http://schemas.openxmlformats.org/drawingml/2006/chart" xmlns:r="http://schemas.openxmlformats.org/officeDocument/2006/relationships" r:id="rId70"/>
          </a:graphicData>
        </a:graphic>
      </p:graphicFrame>
      <p:cxnSp>
        <p:nvCxnSpPr>
          <p:cNvPr id="151" name="Straight Connector 150">
            <a:extLst>
              <a:ext uri="{FF2B5EF4-FFF2-40B4-BE49-F238E27FC236}">
                <a16:creationId xmlns:a16="http://schemas.microsoft.com/office/drawing/2014/main" id="{8BBC7FA8-DB67-9A6F-1ECE-35E67A2B3760}"/>
              </a:ext>
            </a:extLst>
          </p:cNvPr>
          <p:cNvCxnSpPr/>
          <p:nvPr>
            <p:custDataLst>
              <p:tags r:id="rId9"/>
            </p:custDataLst>
          </p:nvPr>
        </p:nvCxnSpPr>
        <p:spPr bwMode="auto">
          <a:xfrm>
            <a:off x="6561138" y="3494088"/>
            <a:ext cx="0" cy="3492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 name="Text Placeholder 12"/>
          <p:cNvSpPr>
            <a:spLocks noGrp="1"/>
          </p:cNvSpPr>
          <p:nvPr>
            <p:custDataLst>
              <p:tags r:id="rId10"/>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42" name="Text Placeholder 12"/>
          <p:cNvSpPr>
            <a:spLocks noGrp="1"/>
          </p:cNvSpPr>
          <p:nvPr>
            <p:custDataLst>
              <p:tags r:id="rId11"/>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40" name="テキスト プレースホルダ 9">
            <a:extLst>
              <a:ext uri="{FF2B5EF4-FFF2-40B4-BE49-F238E27FC236}">
                <a16:creationId xmlns:a16="http://schemas.microsoft.com/office/drawing/2014/main" id="{E67B94EC-ACD7-9F5C-A9BA-E23D8FE6410F}"/>
              </a:ext>
            </a:extLst>
          </p:cNvPr>
          <p:cNvSpPr>
            <a:spLocks/>
          </p:cNvSpPr>
          <p:nvPr>
            <p:custDataLst>
              <p:tags r:id="rId12"/>
            </p:custDataLst>
          </p:nvPr>
        </p:nvSpPr>
        <p:spPr bwMode="auto">
          <a:xfrm>
            <a:off x="763588" y="397192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E6768A-DDE9-4C9F-AAF1-C4088A22EFFD}"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41" name="テキスト プレースホルダ 9">
            <a:extLst>
              <a:ext uri="{FF2B5EF4-FFF2-40B4-BE49-F238E27FC236}">
                <a16:creationId xmlns:a16="http://schemas.microsoft.com/office/drawing/2014/main" id="{CB3FFB1B-1656-C933-D553-D9086E798BF7}"/>
              </a:ext>
            </a:extLst>
          </p:cNvPr>
          <p:cNvSpPr>
            <a:spLocks/>
          </p:cNvSpPr>
          <p:nvPr>
            <p:custDataLst>
              <p:tags r:id="rId13"/>
            </p:custDataLst>
          </p:nvPr>
        </p:nvSpPr>
        <p:spPr bwMode="auto">
          <a:xfrm>
            <a:off x="11160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79833C6-4481-4F04-8497-83B24C5A02A5}"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64" name="テキスト プレースホルダ 9">
            <a:extLst>
              <a:ext uri="{FF2B5EF4-FFF2-40B4-BE49-F238E27FC236}">
                <a16:creationId xmlns:a16="http://schemas.microsoft.com/office/drawing/2014/main" id="{3A817E64-0BFF-DF37-928E-EF7F7DC594BE}"/>
              </a:ext>
            </a:extLst>
          </p:cNvPr>
          <p:cNvSpPr>
            <a:spLocks/>
          </p:cNvSpPr>
          <p:nvPr>
            <p:custDataLst>
              <p:tags r:id="rId14"/>
            </p:custDataLst>
          </p:nvPr>
        </p:nvSpPr>
        <p:spPr bwMode="auto">
          <a:xfrm>
            <a:off x="13985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9B64DF-AE2A-4526-9263-1D5ED49B9F2E}"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65" name="テキスト プレースホルダ 9">
            <a:extLst>
              <a:ext uri="{FF2B5EF4-FFF2-40B4-BE49-F238E27FC236}">
                <a16:creationId xmlns:a16="http://schemas.microsoft.com/office/drawing/2014/main" id="{0E356D2D-3C89-2AF3-5B81-2ECD43191686}"/>
              </a:ext>
            </a:extLst>
          </p:cNvPr>
          <p:cNvSpPr>
            <a:spLocks/>
          </p:cNvSpPr>
          <p:nvPr>
            <p:custDataLst>
              <p:tags r:id="rId15"/>
            </p:custDataLst>
          </p:nvPr>
        </p:nvSpPr>
        <p:spPr bwMode="auto">
          <a:xfrm>
            <a:off x="16811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FD7EBB-3766-4898-B8C4-6432EA359945}"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66" name="テキスト プレースホルダ 9">
            <a:extLst>
              <a:ext uri="{FF2B5EF4-FFF2-40B4-BE49-F238E27FC236}">
                <a16:creationId xmlns:a16="http://schemas.microsoft.com/office/drawing/2014/main" id="{DA38C572-753F-B3D6-9C36-7C83BEB874BB}"/>
              </a:ext>
            </a:extLst>
          </p:cNvPr>
          <p:cNvSpPr>
            <a:spLocks/>
          </p:cNvSpPr>
          <p:nvPr>
            <p:custDataLst>
              <p:tags r:id="rId16"/>
            </p:custDataLst>
          </p:nvPr>
        </p:nvSpPr>
        <p:spPr bwMode="auto">
          <a:xfrm>
            <a:off x="19637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2356AD9-94BF-4442-B860-C53F61A5994C}"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67" name="テキスト プレースホルダ 9">
            <a:extLst>
              <a:ext uri="{FF2B5EF4-FFF2-40B4-BE49-F238E27FC236}">
                <a16:creationId xmlns:a16="http://schemas.microsoft.com/office/drawing/2014/main" id="{20BEF791-ED81-E5FE-3104-2CC56334C4D2}"/>
              </a:ext>
            </a:extLst>
          </p:cNvPr>
          <p:cNvSpPr>
            <a:spLocks/>
          </p:cNvSpPr>
          <p:nvPr>
            <p:custDataLst>
              <p:tags r:id="rId17"/>
            </p:custDataLst>
          </p:nvPr>
        </p:nvSpPr>
        <p:spPr bwMode="auto">
          <a:xfrm>
            <a:off x="22463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C7247F-A7F1-46B8-8659-B18F8FF51047}"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68" name="テキスト プレースホルダ 9">
            <a:extLst>
              <a:ext uri="{FF2B5EF4-FFF2-40B4-BE49-F238E27FC236}">
                <a16:creationId xmlns:a16="http://schemas.microsoft.com/office/drawing/2014/main" id="{A7EF5D5E-6BE7-6DA2-4E5A-566286964A05}"/>
              </a:ext>
            </a:extLst>
          </p:cNvPr>
          <p:cNvSpPr>
            <a:spLocks/>
          </p:cNvSpPr>
          <p:nvPr>
            <p:custDataLst>
              <p:tags r:id="rId18"/>
            </p:custDataLst>
          </p:nvPr>
        </p:nvSpPr>
        <p:spPr bwMode="auto">
          <a:xfrm>
            <a:off x="25288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2DD0D9-0D55-4116-ABAB-36E8471DE497}"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69" name="テキスト プレースホルダ 9">
            <a:extLst>
              <a:ext uri="{FF2B5EF4-FFF2-40B4-BE49-F238E27FC236}">
                <a16:creationId xmlns:a16="http://schemas.microsoft.com/office/drawing/2014/main" id="{6BDF415C-9FC8-FEBA-7792-CE2360BA04C8}"/>
              </a:ext>
            </a:extLst>
          </p:cNvPr>
          <p:cNvSpPr>
            <a:spLocks/>
          </p:cNvSpPr>
          <p:nvPr>
            <p:custDataLst>
              <p:tags r:id="rId19"/>
            </p:custDataLst>
          </p:nvPr>
        </p:nvSpPr>
        <p:spPr bwMode="auto">
          <a:xfrm>
            <a:off x="28114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BB84323-C0EC-479E-83F9-32FD84CFBA2D}"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70" name="テキスト プレースホルダ 9">
            <a:extLst>
              <a:ext uri="{FF2B5EF4-FFF2-40B4-BE49-F238E27FC236}">
                <a16:creationId xmlns:a16="http://schemas.microsoft.com/office/drawing/2014/main" id="{FE3C63EC-1938-5664-84D3-212150AAA6F9}"/>
              </a:ext>
            </a:extLst>
          </p:cNvPr>
          <p:cNvSpPr>
            <a:spLocks/>
          </p:cNvSpPr>
          <p:nvPr>
            <p:custDataLst>
              <p:tags r:id="rId20"/>
            </p:custDataLst>
          </p:nvPr>
        </p:nvSpPr>
        <p:spPr bwMode="auto">
          <a:xfrm>
            <a:off x="30940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DEE8B97-07E3-4290-A347-5AD9C1DFBBA8}"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useBgFill="1">
        <p:nvSpPr>
          <p:cNvPr id="150" name="テキスト プレースホルダ 9">
            <a:extLst>
              <a:ext uri="{FF2B5EF4-FFF2-40B4-BE49-F238E27FC236}">
                <a16:creationId xmlns:a16="http://schemas.microsoft.com/office/drawing/2014/main" id="{94A5E53B-8E94-2DDA-C470-74148F0C12AA}"/>
              </a:ext>
            </a:extLst>
          </p:cNvPr>
          <p:cNvSpPr>
            <a:spLocks/>
          </p:cNvSpPr>
          <p:nvPr>
            <p:custDataLst>
              <p:tags r:id="rId21"/>
            </p:custDataLst>
          </p:nvPr>
        </p:nvSpPr>
        <p:spPr bwMode="gray">
          <a:xfrm>
            <a:off x="3348038" y="32480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E13BB38-9B80-430B-9DC6-B7F347294266}"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71" name="テキスト プレースホルダ 9">
            <a:extLst>
              <a:ext uri="{FF2B5EF4-FFF2-40B4-BE49-F238E27FC236}">
                <a16:creationId xmlns:a16="http://schemas.microsoft.com/office/drawing/2014/main" id="{2581C0DB-A11A-EAD8-46BB-52E9189ED672}"/>
              </a:ext>
            </a:extLst>
          </p:cNvPr>
          <p:cNvSpPr>
            <a:spLocks/>
          </p:cNvSpPr>
          <p:nvPr>
            <p:custDataLst>
              <p:tags r:id="rId22"/>
            </p:custDataLst>
          </p:nvPr>
        </p:nvSpPr>
        <p:spPr bwMode="auto">
          <a:xfrm>
            <a:off x="33766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DF31790-FAC9-486F-8F9C-DF0408046BE6}"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72" name="テキスト プレースホルダ 9">
            <a:extLst>
              <a:ext uri="{FF2B5EF4-FFF2-40B4-BE49-F238E27FC236}">
                <a16:creationId xmlns:a16="http://schemas.microsoft.com/office/drawing/2014/main" id="{E9DEC117-4DFC-27C3-919D-08717F847B79}"/>
              </a:ext>
            </a:extLst>
          </p:cNvPr>
          <p:cNvSpPr>
            <a:spLocks/>
          </p:cNvSpPr>
          <p:nvPr>
            <p:custDataLst>
              <p:tags r:id="rId23"/>
            </p:custDataLst>
          </p:nvPr>
        </p:nvSpPr>
        <p:spPr bwMode="auto">
          <a:xfrm>
            <a:off x="36591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0800363-3C2A-44E4-A807-2617C5C394DF}"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73" name="テキスト プレースホルダ 9">
            <a:extLst>
              <a:ext uri="{FF2B5EF4-FFF2-40B4-BE49-F238E27FC236}">
                <a16:creationId xmlns:a16="http://schemas.microsoft.com/office/drawing/2014/main" id="{1CF6A6A5-C6B0-DF26-4565-4025C37B5AEB}"/>
              </a:ext>
            </a:extLst>
          </p:cNvPr>
          <p:cNvSpPr>
            <a:spLocks/>
          </p:cNvSpPr>
          <p:nvPr>
            <p:custDataLst>
              <p:tags r:id="rId24"/>
            </p:custDataLst>
          </p:nvPr>
        </p:nvSpPr>
        <p:spPr bwMode="auto">
          <a:xfrm>
            <a:off x="39417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776FD7-48BD-4112-9971-F4517C9203DE}"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74" name="テキスト プレースホルダ 9">
            <a:extLst>
              <a:ext uri="{FF2B5EF4-FFF2-40B4-BE49-F238E27FC236}">
                <a16:creationId xmlns:a16="http://schemas.microsoft.com/office/drawing/2014/main" id="{2C515A08-D74A-DCB9-AF96-0D672A4126D8}"/>
              </a:ext>
            </a:extLst>
          </p:cNvPr>
          <p:cNvSpPr>
            <a:spLocks/>
          </p:cNvSpPr>
          <p:nvPr>
            <p:custDataLst>
              <p:tags r:id="rId25"/>
            </p:custDataLst>
          </p:nvPr>
        </p:nvSpPr>
        <p:spPr bwMode="auto">
          <a:xfrm>
            <a:off x="42243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44636D-680E-46C5-9A0D-0B6F622A7EB2}"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75" name="テキスト プレースホルダ 9">
            <a:extLst>
              <a:ext uri="{FF2B5EF4-FFF2-40B4-BE49-F238E27FC236}">
                <a16:creationId xmlns:a16="http://schemas.microsoft.com/office/drawing/2014/main" id="{F9DAEC5F-D08C-453D-2C27-B1D63570C750}"/>
              </a:ext>
            </a:extLst>
          </p:cNvPr>
          <p:cNvSpPr>
            <a:spLocks/>
          </p:cNvSpPr>
          <p:nvPr>
            <p:custDataLst>
              <p:tags r:id="rId26"/>
            </p:custDataLst>
          </p:nvPr>
        </p:nvSpPr>
        <p:spPr bwMode="auto">
          <a:xfrm>
            <a:off x="45069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C59ECD-9C07-4E9E-AF9C-06693A143A46}"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76" name="テキスト プレースホルダ 9">
            <a:extLst>
              <a:ext uri="{FF2B5EF4-FFF2-40B4-BE49-F238E27FC236}">
                <a16:creationId xmlns:a16="http://schemas.microsoft.com/office/drawing/2014/main" id="{FD04F40F-11F2-2BDE-F828-85053F22EF26}"/>
              </a:ext>
            </a:extLst>
          </p:cNvPr>
          <p:cNvSpPr>
            <a:spLocks/>
          </p:cNvSpPr>
          <p:nvPr>
            <p:custDataLst>
              <p:tags r:id="rId27"/>
            </p:custDataLst>
          </p:nvPr>
        </p:nvSpPr>
        <p:spPr bwMode="auto">
          <a:xfrm>
            <a:off x="47894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8B200C-A754-4253-9532-5613CCD9C0CD}"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77" name="テキスト プレースホルダ 9">
            <a:extLst>
              <a:ext uri="{FF2B5EF4-FFF2-40B4-BE49-F238E27FC236}">
                <a16:creationId xmlns:a16="http://schemas.microsoft.com/office/drawing/2014/main" id="{DF2052AB-027B-AB93-405F-6CDD836FAC3F}"/>
              </a:ext>
            </a:extLst>
          </p:cNvPr>
          <p:cNvSpPr>
            <a:spLocks/>
          </p:cNvSpPr>
          <p:nvPr>
            <p:custDataLst>
              <p:tags r:id="rId28"/>
            </p:custDataLst>
          </p:nvPr>
        </p:nvSpPr>
        <p:spPr bwMode="auto">
          <a:xfrm>
            <a:off x="50720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F007961-C328-42A1-B74A-DEC3A7332B43}"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78" name="テキスト プレースホルダ 9">
            <a:extLst>
              <a:ext uri="{FF2B5EF4-FFF2-40B4-BE49-F238E27FC236}">
                <a16:creationId xmlns:a16="http://schemas.microsoft.com/office/drawing/2014/main" id="{B81589B1-F9D9-ABC7-63EA-A34BC460F7FC}"/>
              </a:ext>
            </a:extLst>
          </p:cNvPr>
          <p:cNvSpPr>
            <a:spLocks/>
          </p:cNvSpPr>
          <p:nvPr>
            <p:custDataLst>
              <p:tags r:id="rId29"/>
            </p:custDataLst>
          </p:nvPr>
        </p:nvSpPr>
        <p:spPr bwMode="auto">
          <a:xfrm>
            <a:off x="53546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A5D1D40-2682-40C6-A4B9-9A71618C4568}"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79" name="テキスト プレースホルダ 9">
            <a:extLst>
              <a:ext uri="{FF2B5EF4-FFF2-40B4-BE49-F238E27FC236}">
                <a16:creationId xmlns:a16="http://schemas.microsoft.com/office/drawing/2014/main" id="{55327621-84CD-894E-16BC-155E3E74AFD2}"/>
              </a:ext>
            </a:extLst>
          </p:cNvPr>
          <p:cNvSpPr>
            <a:spLocks/>
          </p:cNvSpPr>
          <p:nvPr>
            <p:custDataLst>
              <p:tags r:id="rId30"/>
            </p:custDataLst>
          </p:nvPr>
        </p:nvSpPr>
        <p:spPr bwMode="auto">
          <a:xfrm>
            <a:off x="56372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0D1C81-75C7-427A-A5B2-D5DBBAB5150C}"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80" name="テキスト プレースホルダ 9">
            <a:extLst>
              <a:ext uri="{FF2B5EF4-FFF2-40B4-BE49-F238E27FC236}">
                <a16:creationId xmlns:a16="http://schemas.microsoft.com/office/drawing/2014/main" id="{591DBD97-163A-5EA0-D970-55D2E33A7848}"/>
              </a:ext>
            </a:extLst>
          </p:cNvPr>
          <p:cNvSpPr>
            <a:spLocks/>
          </p:cNvSpPr>
          <p:nvPr>
            <p:custDataLst>
              <p:tags r:id="rId31"/>
            </p:custDataLst>
          </p:nvPr>
        </p:nvSpPr>
        <p:spPr bwMode="auto">
          <a:xfrm>
            <a:off x="59197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89824AE-20BB-4A0D-B371-9B4FA77541A1}"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83" name="テキスト プレースホルダ 9">
            <a:extLst>
              <a:ext uri="{FF2B5EF4-FFF2-40B4-BE49-F238E27FC236}">
                <a16:creationId xmlns:a16="http://schemas.microsoft.com/office/drawing/2014/main" id="{C9C3830B-8E87-9BF0-F6E3-96B075D6FBA3}"/>
              </a:ext>
            </a:extLst>
          </p:cNvPr>
          <p:cNvSpPr>
            <a:spLocks/>
          </p:cNvSpPr>
          <p:nvPr>
            <p:custDataLst>
              <p:tags r:id="rId32"/>
            </p:custDataLst>
          </p:nvPr>
        </p:nvSpPr>
        <p:spPr bwMode="auto">
          <a:xfrm>
            <a:off x="62023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0B67FAF-C2AA-44E5-A065-F9D1582A9063}"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useBgFill="1">
        <p:nvSpPr>
          <p:cNvPr id="20" name="テキスト プレースホルダ 9">
            <a:extLst>
              <a:ext uri="{FF2B5EF4-FFF2-40B4-BE49-F238E27FC236}">
                <a16:creationId xmlns:a16="http://schemas.microsoft.com/office/drawing/2014/main" id="{16BCF7B2-2B42-8B9C-3ED3-ADAE7C464B05}"/>
              </a:ext>
            </a:extLst>
          </p:cNvPr>
          <p:cNvSpPr>
            <a:spLocks noGrp="1"/>
          </p:cNvSpPr>
          <p:nvPr>
            <p:custDataLst>
              <p:tags r:id="rId33"/>
            </p:custDataLst>
          </p:nvPr>
        </p:nvSpPr>
        <p:spPr bwMode="gray">
          <a:xfrm>
            <a:off x="6435725" y="3494088"/>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32E0485-9A6D-49C1-B18B-87D0A8B4CA3B}" type="datetime'''''''''-''''''''''''''''''3''''.''''''''1'''''''''''">
              <a:rPr kumimoji="1" lang="en-US" altLang="en-US" sz="10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-3.1</a:t>
            </a:fld>
            <a:endParaRPr kumimoji="1"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テキスト プレースホルダ 9">
            <a:extLst>
              <a:ext uri="{FF2B5EF4-FFF2-40B4-BE49-F238E27FC236}">
                <a16:creationId xmlns:a16="http://schemas.microsoft.com/office/drawing/2014/main" id="{4D5CA259-4C65-87FA-A0EF-47219CDB36C9}"/>
              </a:ext>
            </a:extLst>
          </p:cNvPr>
          <p:cNvSpPr>
            <a:spLocks/>
          </p:cNvSpPr>
          <p:nvPr>
            <p:custDataLst>
              <p:tags r:id="rId34"/>
            </p:custDataLst>
          </p:nvPr>
        </p:nvSpPr>
        <p:spPr bwMode="auto">
          <a:xfrm>
            <a:off x="64849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72F844-7ED6-46AA-A0BE-98D7270383F8}"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86" name="テキスト プレースホルダ 9">
            <a:extLst>
              <a:ext uri="{FF2B5EF4-FFF2-40B4-BE49-F238E27FC236}">
                <a16:creationId xmlns:a16="http://schemas.microsoft.com/office/drawing/2014/main" id="{B67E1EFF-48DA-C6EE-79AD-7325404DF20F}"/>
              </a:ext>
            </a:extLst>
          </p:cNvPr>
          <p:cNvSpPr>
            <a:spLocks/>
          </p:cNvSpPr>
          <p:nvPr>
            <p:custDataLst>
              <p:tags r:id="rId35"/>
            </p:custDataLst>
          </p:nvPr>
        </p:nvSpPr>
        <p:spPr bwMode="auto">
          <a:xfrm>
            <a:off x="676751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38E378C-D42B-4145-8527-28C787734745}" type="datetime'''''''''2''''''''''''1'''''">
              <a:rPr lang="en-US" altLang="en-US" sz="1000" smtClean="0"/>
              <a:pPr/>
              <a:t>21</a:t>
            </a:fld>
            <a:endParaRPr kumimoji="1" lang="en-US" altLang="ja-JP" sz="1000" dirty="0">
              <a:sym typeface="+mn-lt"/>
            </a:endParaRPr>
          </a:p>
        </p:txBody>
      </p:sp>
      <p:sp>
        <p:nvSpPr>
          <p:cNvPr id="87" name="テキスト プレースホルダ 9">
            <a:extLst>
              <a:ext uri="{FF2B5EF4-FFF2-40B4-BE49-F238E27FC236}">
                <a16:creationId xmlns:a16="http://schemas.microsoft.com/office/drawing/2014/main" id="{502C4164-F494-103E-3C09-81E7386BA4F4}"/>
              </a:ext>
            </a:extLst>
          </p:cNvPr>
          <p:cNvSpPr>
            <a:spLocks/>
          </p:cNvSpPr>
          <p:nvPr>
            <p:custDataLst>
              <p:tags r:id="rId36"/>
            </p:custDataLst>
          </p:nvPr>
        </p:nvSpPr>
        <p:spPr bwMode="auto">
          <a:xfrm>
            <a:off x="705008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620EA0-8632-4809-8806-ACDFC5E18742}"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88" name="テキスト プレースホルダ 9">
            <a:extLst>
              <a:ext uri="{FF2B5EF4-FFF2-40B4-BE49-F238E27FC236}">
                <a16:creationId xmlns:a16="http://schemas.microsoft.com/office/drawing/2014/main" id="{D0CA63FE-92A8-B948-12C4-AA46E1EF51F3}"/>
              </a:ext>
            </a:extLst>
          </p:cNvPr>
          <p:cNvSpPr>
            <a:spLocks/>
          </p:cNvSpPr>
          <p:nvPr>
            <p:custDataLst>
              <p:tags r:id="rId37"/>
            </p:custDataLst>
          </p:nvPr>
        </p:nvSpPr>
        <p:spPr bwMode="auto">
          <a:xfrm>
            <a:off x="7332663"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8DB73AA-F062-43CC-911B-03DFABB6553C}"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9" name="テキスト プレースホルダ 9">
            <a:extLst>
              <a:ext uri="{FF2B5EF4-FFF2-40B4-BE49-F238E27FC236}">
                <a16:creationId xmlns:a16="http://schemas.microsoft.com/office/drawing/2014/main" id="{13A431CF-A6C8-C24D-A49B-2E84951F9453}"/>
              </a:ext>
            </a:extLst>
          </p:cNvPr>
          <p:cNvSpPr>
            <a:spLocks/>
          </p:cNvSpPr>
          <p:nvPr>
            <p:custDataLst>
              <p:tags r:id="rId38"/>
            </p:custDataLst>
          </p:nvPr>
        </p:nvSpPr>
        <p:spPr bwMode="auto">
          <a:xfrm>
            <a:off x="7615238" y="397192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69927D-DC50-4323-AC44-7AD917DF2617}" type="datetime'''''''''''''''''''''2''''''''''''''''4'''">
              <a:rPr lang="en-US" altLang="en-US" sz="1000" smtClean="0"/>
              <a:pPr/>
              <a:t>24</a:t>
            </a:fld>
            <a:endParaRPr kumimoji="1" lang="en-US" altLang="ja-JP" sz="1000" dirty="0">
              <a:sym typeface="+mn-lt"/>
            </a:endParaRPr>
          </a:p>
        </p:txBody>
      </p:sp>
      <p:graphicFrame>
        <p:nvGraphicFramePr>
          <p:cNvPr id="99" name="Chart 98">
            <a:extLst>
              <a:ext uri="{FF2B5EF4-FFF2-40B4-BE49-F238E27FC236}">
                <a16:creationId xmlns:a16="http://schemas.microsoft.com/office/drawing/2014/main" id="{838A1EB1-32AA-0F7A-5330-E05EAAD0B2B6}"/>
              </a:ext>
            </a:extLst>
          </p:cNvPr>
          <p:cNvGraphicFramePr/>
          <p:nvPr>
            <p:custDataLst>
              <p:tags r:id="rId39"/>
            </p:custDataLst>
            <p:extLst>
              <p:ext uri="{D42A27DB-BD31-4B8C-83A1-F6EECF244321}">
                <p14:modId xmlns:p14="http://schemas.microsoft.com/office/powerpoint/2010/main" val="3049761388"/>
              </p:ext>
            </p:extLst>
          </p:nvPr>
        </p:nvGraphicFramePr>
        <p:xfrm>
          <a:off x="188913" y="4568825"/>
          <a:ext cx="7813675" cy="2038350"/>
        </p:xfrm>
        <a:graphic>
          <a:graphicData uri="http://schemas.openxmlformats.org/drawingml/2006/chart">
            <c:chart xmlns:c="http://schemas.openxmlformats.org/drawingml/2006/chart" xmlns:r="http://schemas.openxmlformats.org/officeDocument/2006/relationships" r:id="rId71"/>
          </a:graphicData>
        </a:graphic>
      </p:graphicFrame>
      <p:sp>
        <p:nvSpPr>
          <p:cNvPr id="63" name="Text Placeholder 12"/>
          <p:cNvSpPr>
            <a:spLocks noGrp="1"/>
          </p:cNvSpPr>
          <p:nvPr>
            <p:custDataLst>
              <p:tags r:id="rId40"/>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9" name="テキスト プレースホルダ 9">
            <a:extLst>
              <a:ext uri="{FF2B5EF4-FFF2-40B4-BE49-F238E27FC236}">
                <a16:creationId xmlns:a16="http://schemas.microsoft.com/office/drawing/2014/main" id="{815B494B-FDC1-1180-19EC-0A9BCFF5C2A0}"/>
              </a:ext>
            </a:extLst>
          </p:cNvPr>
          <p:cNvSpPr>
            <a:spLocks/>
          </p:cNvSpPr>
          <p:nvPr>
            <p:custDataLst>
              <p:tags r:id="rId41"/>
            </p:custDataLst>
          </p:nvPr>
        </p:nvSpPr>
        <p:spPr bwMode="auto">
          <a:xfrm>
            <a:off x="730250" y="6467475"/>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81BD57-43CF-445A-A37A-3B5C478DC435}" type="datetime'''''''''''''''''''20''0''''''''''''''''''''''0'">
              <a:rPr lang="en-US" altLang="en-US" sz="1000" smtClean="0">
                <a:effectLst/>
                <a:sym typeface="+mn-lt"/>
              </a:rPr>
              <a:pPr marL="0" lvl="0" indent="0" algn="ctr">
                <a:spcBef>
                  <a:spcPct val="0"/>
                </a:spcBef>
                <a:buNone/>
              </a:pPr>
              <a:t>2000</a:t>
            </a:fld>
            <a:endParaRPr kumimoji="1" lang="en-US" altLang="ja-JP" sz="1000" dirty="0">
              <a:sym typeface="+mn-lt"/>
            </a:endParaRPr>
          </a:p>
        </p:txBody>
      </p:sp>
      <p:sp>
        <p:nvSpPr>
          <p:cNvPr id="21" name="テキスト プレースホルダ 9">
            <a:extLst>
              <a:ext uri="{FF2B5EF4-FFF2-40B4-BE49-F238E27FC236}">
                <a16:creationId xmlns:a16="http://schemas.microsoft.com/office/drawing/2014/main" id="{4B9991CC-51BC-B85F-C219-8A00E96D3DC8}"/>
              </a:ext>
            </a:extLst>
          </p:cNvPr>
          <p:cNvSpPr>
            <a:spLocks/>
          </p:cNvSpPr>
          <p:nvPr>
            <p:custDataLst>
              <p:tags r:id="rId42"/>
            </p:custDataLst>
          </p:nvPr>
        </p:nvSpPr>
        <p:spPr bwMode="auto">
          <a:xfrm>
            <a:off x="10858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E24FA0-31C7-488A-A0E8-5329588131BA}" type="datetime'''''''''''''''0''''''''1'''''''''''''''''''''''''''''''">
              <a:rPr lang="en-US" altLang="en-US" sz="1000" smtClean="0">
                <a:effectLst/>
                <a:sym typeface="+mn-lt"/>
              </a:rPr>
              <a:pPr marL="0" lvl="0" indent="0" algn="ctr">
                <a:spcBef>
                  <a:spcPct val="0"/>
                </a:spcBef>
                <a:buNone/>
              </a:pPr>
              <a:t>01</a:t>
            </a:fld>
            <a:endParaRPr kumimoji="1" lang="en-US" altLang="ja-JP" sz="1000" dirty="0">
              <a:sym typeface="+mn-lt"/>
            </a:endParaRPr>
          </a:p>
        </p:txBody>
      </p:sp>
      <p:sp>
        <p:nvSpPr>
          <p:cNvPr id="22" name="テキスト プレースホルダ 9">
            <a:extLst>
              <a:ext uri="{FF2B5EF4-FFF2-40B4-BE49-F238E27FC236}">
                <a16:creationId xmlns:a16="http://schemas.microsoft.com/office/drawing/2014/main" id="{4CAEC40B-18E3-C0E0-9F81-CF9FB3B03B1C}"/>
              </a:ext>
            </a:extLst>
          </p:cNvPr>
          <p:cNvSpPr>
            <a:spLocks/>
          </p:cNvSpPr>
          <p:nvPr>
            <p:custDataLst>
              <p:tags r:id="rId43"/>
            </p:custDataLst>
          </p:nvPr>
        </p:nvSpPr>
        <p:spPr bwMode="auto">
          <a:xfrm>
            <a:off x="13716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6E0CD73-1252-4913-8525-FCCC31907C40}" type="datetime'''''''''''''''0''''''2'''''''''''''''''''''''''''''''">
              <a:rPr lang="en-US" altLang="en-US" sz="1000" smtClean="0">
                <a:effectLst/>
                <a:sym typeface="+mn-lt"/>
              </a:rPr>
              <a:pPr marL="0" lvl="0" indent="0" algn="ctr">
                <a:spcBef>
                  <a:spcPct val="0"/>
                </a:spcBef>
                <a:buNone/>
              </a:pPr>
              <a:t>02</a:t>
            </a:fld>
            <a:endParaRPr kumimoji="1" lang="en-US" altLang="ja-JP" sz="1000" dirty="0">
              <a:sym typeface="+mn-lt"/>
            </a:endParaRPr>
          </a:p>
        </p:txBody>
      </p:sp>
      <p:sp>
        <p:nvSpPr>
          <p:cNvPr id="23" name="テキスト プレースホルダ 9">
            <a:extLst>
              <a:ext uri="{FF2B5EF4-FFF2-40B4-BE49-F238E27FC236}">
                <a16:creationId xmlns:a16="http://schemas.microsoft.com/office/drawing/2014/main" id="{B3622D82-410F-50A7-7707-1FC54D186779}"/>
              </a:ext>
            </a:extLst>
          </p:cNvPr>
          <p:cNvSpPr>
            <a:spLocks/>
          </p:cNvSpPr>
          <p:nvPr>
            <p:custDataLst>
              <p:tags r:id="rId44"/>
            </p:custDataLst>
          </p:nvPr>
        </p:nvSpPr>
        <p:spPr bwMode="auto">
          <a:xfrm>
            <a:off x="1655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236A25-BB03-47CB-87F7-A68108F350A2}" type="datetime'''''''''''''''''''''''0''''3'''''''">
              <a:rPr lang="en-US" altLang="en-US" sz="1000" smtClean="0">
                <a:effectLst/>
                <a:sym typeface="+mn-lt"/>
              </a:rPr>
              <a:pPr marL="0" lvl="0" indent="0" algn="ctr">
                <a:spcBef>
                  <a:spcPct val="0"/>
                </a:spcBef>
                <a:buNone/>
              </a:pPr>
              <a:t>03</a:t>
            </a:fld>
            <a:endParaRPr kumimoji="1" lang="en-US" altLang="ja-JP" sz="1000" dirty="0">
              <a:sym typeface="+mn-lt"/>
            </a:endParaRPr>
          </a:p>
        </p:txBody>
      </p:sp>
      <p:sp>
        <p:nvSpPr>
          <p:cNvPr id="26" name="テキスト プレースホルダ 9">
            <a:extLst>
              <a:ext uri="{FF2B5EF4-FFF2-40B4-BE49-F238E27FC236}">
                <a16:creationId xmlns:a16="http://schemas.microsoft.com/office/drawing/2014/main" id="{C3F163C1-0CC8-A324-22A7-9A46834ED0AB}"/>
              </a:ext>
            </a:extLst>
          </p:cNvPr>
          <p:cNvSpPr>
            <a:spLocks/>
          </p:cNvSpPr>
          <p:nvPr>
            <p:custDataLst>
              <p:tags r:id="rId45"/>
            </p:custDataLst>
          </p:nvPr>
        </p:nvSpPr>
        <p:spPr bwMode="auto">
          <a:xfrm>
            <a:off x="19415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AE5098D-17A0-4443-958E-62D1620E118C}" type="datetime'''''0''''''''''''''''''''''''''''''''''4'''''''''''''''''''">
              <a:rPr lang="en-US" altLang="en-US" sz="1000" smtClean="0">
                <a:effectLst/>
                <a:sym typeface="+mn-lt"/>
              </a:rPr>
              <a:pPr marL="0" lvl="0" indent="0" algn="ctr">
                <a:spcBef>
                  <a:spcPct val="0"/>
                </a:spcBef>
                <a:buNone/>
              </a:pPr>
              <a:t>04</a:t>
            </a:fld>
            <a:endParaRPr kumimoji="1" lang="en-US" altLang="ja-JP" sz="1000" dirty="0">
              <a:sym typeface="+mn-lt"/>
            </a:endParaRPr>
          </a:p>
        </p:txBody>
      </p:sp>
      <p:sp>
        <p:nvSpPr>
          <p:cNvPr id="27" name="テキスト プレースホルダ 9">
            <a:extLst>
              <a:ext uri="{FF2B5EF4-FFF2-40B4-BE49-F238E27FC236}">
                <a16:creationId xmlns:a16="http://schemas.microsoft.com/office/drawing/2014/main" id="{89ECD721-2359-8F29-463C-38C260008180}"/>
              </a:ext>
            </a:extLst>
          </p:cNvPr>
          <p:cNvSpPr>
            <a:spLocks/>
          </p:cNvSpPr>
          <p:nvPr>
            <p:custDataLst>
              <p:tags r:id="rId46"/>
            </p:custDataLst>
          </p:nvPr>
        </p:nvSpPr>
        <p:spPr bwMode="auto">
          <a:xfrm>
            <a:off x="22272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AAC5EE-F983-4F6F-92AE-66CBB29C1C63}" type="datetime'''''''''''''''''''''''''''''''''''0''''''5'''''''''">
              <a:rPr lang="en-US" altLang="en-US" sz="1000" smtClean="0">
                <a:effectLst/>
                <a:sym typeface="+mn-lt"/>
              </a:rPr>
              <a:pPr marL="0" lvl="0" indent="0" algn="ctr">
                <a:spcBef>
                  <a:spcPct val="0"/>
                </a:spcBef>
                <a:buNone/>
              </a:pPr>
              <a:t>05</a:t>
            </a:fld>
            <a:endParaRPr kumimoji="1" lang="en-US" altLang="ja-JP" sz="1000" dirty="0">
              <a:sym typeface="+mn-lt"/>
            </a:endParaRPr>
          </a:p>
        </p:txBody>
      </p:sp>
      <p:sp>
        <p:nvSpPr>
          <p:cNvPr id="28" name="テキスト プレースホルダ 9">
            <a:extLst>
              <a:ext uri="{FF2B5EF4-FFF2-40B4-BE49-F238E27FC236}">
                <a16:creationId xmlns:a16="http://schemas.microsoft.com/office/drawing/2014/main" id="{3E03F78B-CF2F-74EE-23BC-F78AFE186F64}"/>
              </a:ext>
            </a:extLst>
          </p:cNvPr>
          <p:cNvSpPr>
            <a:spLocks/>
          </p:cNvSpPr>
          <p:nvPr>
            <p:custDataLst>
              <p:tags r:id="rId47"/>
            </p:custDataLst>
          </p:nvPr>
        </p:nvSpPr>
        <p:spPr bwMode="auto">
          <a:xfrm>
            <a:off x="25130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C8A9A52-7054-43A5-964B-1FA380F599DD}" type="datetime'''''''0''''''''''''''6'''''''''''">
              <a:rPr lang="en-US" altLang="en-US" sz="1000" smtClean="0">
                <a:effectLst/>
                <a:sym typeface="+mn-lt"/>
              </a:rPr>
              <a:pPr marL="0" lvl="0" indent="0" algn="ctr">
                <a:spcBef>
                  <a:spcPct val="0"/>
                </a:spcBef>
                <a:buNone/>
              </a:pPr>
              <a:t>06</a:t>
            </a:fld>
            <a:endParaRPr kumimoji="1" lang="en-US" altLang="ja-JP" sz="1000" dirty="0">
              <a:sym typeface="+mn-lt"/>
            </a:endParaRPr>
          </a:p>
        </p:txBody>
      </p:sp>
      <p:sp>
        <p:nvSpPr>
          <p:cNvPr id="29" name="テキスト プレースホルダ 9">
            <a:extLst>
              <a:ext uri="{FF2B5EF4-FFF2-40B4-BE49-F238E27FC236}">
                <a16:creationId xmlns:a16="http://schemas.microsoft.com/office/drawing/2014/main" id="{03E8316C-67CF-DB86-135A-4D45E38779A5}"/>
              </a:ext>
            </a:extLst>
          </p:cNvPr>
          <p:cNvSpPr>
            <a:spLocks/>
          </p:cNvSpPr>
          <p:nvPr>
            <p:custDataLst>
              <p:tags r:id="rId48"/>
            </p:custDataLst>
          </p:nvPr>
        </p:nvSpPr>
        <p:spPr bwMode="auto">
          <a:xfrm>
            <a:off x="27987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4FB8C9-02C5-4A47-A9A7-2562D3092BB5}"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30" name="テキスト プレースホルダ 9">
            <a:extLst>
              <a:ext uri="{FF2B5EF4-FFF2-40B4-BE49-F238E27FC236}">
                <a16:creationId xmlns:a16="http://schemas.microsoft.com/office/drawing/2014/main" id="{95ADFCF0-DD10-F1DA-078D-0738C36BFDB3}"/>
              </a:ext>
            </a:extLst>
          </p:cNvPr>
          <p:cNvSpPr>
            <a:spLocks/>
          </p:cNvSpPr>
          <p:nvPr>
            <p:custDataLst>
              <p:tags r:id="rId49"/>
            </p:custDataLst>
          </p:nvPr>
        </p:nvSpPr>
        <p:spPr bwMode="auto">
          <a:xfrm>
            <a:off x="3082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35B583-CAA5-4B14-A64C-15FE3EC8086F}" type="datetime'''''''''''''''''''''''''''''''''''''''''0''''''8'''''''">
              <a:rPr lang="en-US" altLang="en-US" sz="1000" smtClean="0">
                <a:effectLst/>
                <a:sym typeface="+mn-lt"/>
              </a:rPr>
              <a:pPr marL="0" lvl="0" indent="0" algn="ctr">
                <a:spcBef>
                  <a:spcPct val="0"/>
                </a:spcBef>
                <a:buNone/>
              </a:pPr>
              <a:t>08</a:t>
            </a:fld>
            <a:endParaRPr kumimoji="1" lang="en-US" altLang="ja-JP" sz="1000" dirty="0">
              <a:sym typeface="+mn-lt"/>
            </a:endParaRPr>
          </a:p>
        </p:txBody>
      </p:sp>
      <p:sp>
        <p:nvSpPr>
          <p:cNvPr id="31" name="テキスト プレースホルダ 9">
            <a:extLst>
              <a:ext uri="{FF2B5EF4-FFF2-40B4-BE49-F238E27FC236}">
                <a16:creationId xmlns:a16="http://schemas.microsoft.com/office/drawing/2014/main" id="{2CEAC84F-9532-3927-60C6-D10E9D12CAFA}"/>
              </a:ext>
            </a:extLst>
          </p:cNvPr>
          <p:cNvSpPr>
            <a:spLocks/>
          </p:cNvSpPr>
          <p:nvPr>
            <p:custDataLst>
              <p:tags r:id="rId50"/>
            </p:custDataLst>
          </p:nvPr>
        </p:nvSpPr>
        <p:spPr bwMode="auto">
          <a:xfrm>
            <a:off x="33686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8D0D1B-1025-47FF-88A0-58E398132E5B}" type="datetime'''''''''''''0''''''''''''''''''''9'">
              <a:rPr lang="en-US" altLang="en-US" sz="1000" smtClean="0">
                <a:effectLst/>
                <a:sym typeface="+mn-lt"/>
              </a:rPr>
              <a:pPr marL="0" lvl="0" indent="0" algn="ctr">
                <a:spcBef>
                  <a:spcPct val="0"/>
                </a:spcBef>
                <a:buNone/>
              </a:pPr>
              <a:t>09</a:t>
            </a:fld>
            <a:endParaRPr kumimoji="1" lang="en-US" altLang="ja-JP" sz="1000" dirty="0">
              <a:sym typeface="+mn-lt"/>
            </a:endParaRPr>
          </a:p>
        </p:txBody>
      </p:sp>
      <p:sp>
        <p:nvSpPr>
          <p:cNvPr id="32" name="テキスト プレースホルダ 9">
            <a:extLst>
              <a:ext uri="{FF2B5EF4-FFF2-40B4-BE49-F238E27FC236}">
                <a16:creationId xmlns:a16="http://schemas.microsoft.com/office/drawing/2014/main" id="{AB70F6A8-677F-8871-9E47-EDFCD4C38FC8}"/>
              </a:ext>
            </a:extLst>
          </p:cNvPr>
          <p:cNvSpPr>
            <a:spLocks/>
          </p:cNvSpPr>
          <p:nvPr>
            <p:custDataLst>
              <p:tags r:id="rId51"/>
            </p:custDataLst>
          </p:nvPr>
        </p:nvSpPr>
        <p:spPr bwMode="auto">
          <a:xfrm>
            <a:off x="36544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F1E4A7-0711-4951-B1FD-A04597DA9D50}" type="datetime'''''''''''''1''''''0'''">
              <a:rPr lang="en-US" altLang="en-US" sz="1000" smtClean="0">
                <a:effectLst/>
                <a:sym typeface="+mn-lt"/>
              </a:rPr>
              <a:pPr marL="0" lvl="0" indent="0" algn="ctr">
                <a:spcBef>
                  <a:spcPct val="0"/>
                </a:spcBef>
                <a:buNone/>
              </a:pPr>
              <a:t>10</a:t>
            </a:fld>
            <a:endParaRPr kumimoji="1" lang="en-US" altLang="ja-JP" sz="1000" dirty="0">
              <a:sym typeface="+mn-lt"/>
            </a:endParaRPr>
          </a:p>
        </p:txBody>
      </p:sp>
      <p:sp>
        <p:nvSpPr>
          <p:cNvPr id="33" name="テキスト プレースホルダ 9">
            <a:extLst>
              <a:ext uri="{FF2B5EF4-FFF2-40B4-BE49-F238E27FC236}">
                <a16:creationId xmlns:a16="http://schemas.microsoft.com/office/drawing/2014/main" id="{2D23506C-1B3E-D327-67BE-57D17036130B}"/>
              </a:ext>
            </a:extLst>
          </p:cNvPr>
          <p:cNvSpPr>
            <a:spLocks/>
          </p:cNvSpPr>
          <p:nvPr>
            <p:custDataLst>
              <p:tags r:id="rId52"/>
            </p:custDataLst>
          </p:nvPr>
        </p:nvSpPr>
        <p:spPr bwMode="auto">
          <a:xfrm>
            <a:off x="394017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A6F6A9F-6CD3-4B78-895A-B3EBFA1248D1}" type="datetime'''''''''''''''1''''''''''''''''1'''''''">
              <a:rPr lang="en-US" altLang="en-US" sz="1000" smtClean="0">
                <a:effectLst/>
                <a:sym typeface="+mn-lt"/>
              </a:rPr>
              <a:pPr marL="0" lvl="0" indent="0" algn="ctr">
                <a:spcBef>
                  <a:spcPct val="0"/>
                </a:spcBef>
                <a:buNone/>
              </a:pPr>
              <a:t>11</a:t>
            </a:fld>
            <a:endParaRPr kumimoji="1" lang="en-US" altLang="ja-JP" sz="1000" dirty="0">
              <a:sym typeface="+mn-lt"/>
            </a:endParaRPr>
          </a:p>
        </p:txBody>
      </p:sp>
      <p:sp>
        <p:nvSpPr>
          <p:cNvPr id="34" name="テキスト プレースホルダ 9">
            <a:extLst>
              <a:ext uri="{FF2B5EF4-FFF2-40B4-BE49-F238E27FC236}">
                <a16:creationId xmlns:a16="http://schemas.microsoft.com/office/drawing/2014/main" id="{72798787-206D-EC72-0DB7-81429425D454}"/>
              </a:ext>
            </a:extLst>
          </p:cNvPr>
          <p:cNvSpPr>
            <a:spLocks/>
          </p:cNvSpPr>
          <p:nvPr>
            <p:custDataLst>
              <p:tags r:id="rId53"/>
            </p:custDataLst>
          </p:nvPr>
        </p:nvSpPr>
        <p:spPr bwMode="auto">
          <a:xfrm>
            <a:off x="4225925"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E60A29-D75A-48EC-95CD-63FCF49F1F88}" type="datetime'''12'''''''''''''''''''''''">
              <a:rPr lang="en-US" altLang="en-US" sz="1000" smtClean="0">
                <a:effectLst/>
                <a:sym typeface="+mn-lt"/>
              </a:rPr>
              <a:pPr marL="0" lvl="0" indent="0" algn="ctr">
                <a:spcBef>
                  <a:spcPct val="0"/>
                </a:spcBef>
                <a:buNone/>
              </a:pPr>
              <a:t>12</a:t>
            </a:fld>
            <a:endParaRPr kumimoji="1" lang="en-US" altLang="ja-JP" sz="1000" dirty="0">
              <a:sym typeface="+mn-lt"/>
            </a:endParaRPr>
          </a:p>
        </p:txBody>
      </p:sp>
      <p:sp>
        <p:nvSpPr>
          <p:cNvPr id="35" name="テキスト プレースホルダ 9">
            <a:extLst>
              <a:ext uri="{FF2B5EF4-FFF2-40B4-BE49-F238E27FC236}">
                <a16:creationId xmlns:a16="http://schemas.microsoft.com/office/drawing/2014/main" id="{F809F37F-87B4-4808-5824-28C307366055}"/>
              </a:ext>
            </a:extLst>
          </p:cNvPr>
          <p:cNvSpPr>
            <a:spLocks/>
          </p:cNvSpPr>
          <p:nvPr>
            <p:custDataLst>
              <p:tags r:id="rId54"/>
            </p:custDataLst>
          </p:nvPr>
        </p:nvSpPr>
        <p:spPr bwMode="auto">
          <a:xfrm>
            <a:off x="4510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9DF6921-95A0-43FD-9FE0-327872C0AFE3}" type="datetime'''''''''''1''''3'''''''''''''''''''''''''''''''''''">
              <a:rPr lang="en-US" altLang="en-US" sz="1000" smtClean="0">
                <a:effectLst/>
                <a:sym typeface="+mn-lt"/>
              </a:rPr>
              <a:pPr marL="0" lvl="0" indent="0" algn="ctr">
                <a:spcBef>
                  <a:spcPct val="0"/>
                </a:spcBef>
                <a:buNone/>
              </a:pPr>
              <a:t>13</a:t>
            </a:fld>
            <a:endParaRPr kumimoji="1" lang="en-US" altLang="ja-JP" sz="1000" dirty="0">
              <a:sym typeface="+mn-lt"/>
            </a:endParaRPr>
          </a:p>
        </p:txBody>
      </p:sp>
      <p:sp>
        <p:nvSpPr>
          <p:cNvPr id="36" name="テキスト プレースホルダ 9">
            <a:extLst>
              <a:ext uri="{FF2B5EF4-FFF2-40B4-BE49-F238E27FC236}">
                <a16:creationId xmlns:a16="http://schemas.microsoft.com/office/drawing/2014/main" id="{F3217961-4C61-FC96-5619-53725CB60FF0}"/>
              </a:ext>
            </a:extLst>
          </p:cNvPr>
          <p:cNvSpPr>
            <a:spLocks/>
          </p:cNvSpPr>
          <p:nvPr>
            <p:custDataLst>
              <p:tags r:id="rId55"/>
            </p:custDataLst>
          </p:nvPr>
        </p:nvSpPr>
        <p:spPr bwMode="auto">
          <a:xfrm>
            <a:off x="47958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8E80EF-8CB6-4FE3-92B3-B7AA6FC2D61F}" type="datetime'''''''1''''''''''''''''''''''''''''''''''''''''''''''''4'''">
              <a:rPr lang="en-US" altLang="en-US" sz="1000" smtClean="0">
                <a:effectLst/>
                <a:sym typeface="+mn-lt"/>
              </a:rPr>
              <a:pPr marL="0" lvl="0" indent="0" algn="ctr">
                <a:spcBef>
                  <a:spcPct val="0"/>
                </a:spcBef>
                <a:buNone/>
              </a:pPr>
              <a:t>14</a:t>
            </a:fld>
            <a:endParaRPr kumimoji="1" lang="en-US" altLang="ja-JP" sz="1000" dirty="0">
              <a:sym typeface="+mn-lt"/>
            </a:endParaRPr>
          </a:p>
        </p:txBody>
      </p:sp>
      <p:sp>
        <p:nvSpPr>
          <p:cNvPr id="37" name="テキスト プレースホルダ 9">
            <a:extLst>
              <a:ext uri="{FF2B5EF4-FFF2-40B4-BE49-F238E27FC236}">
                <a16:creationId xmlns:a16="http://schemas.microsoft.com/office/drawing/2014/main" id="{14692C67-685F-11EA-C5DE-19F650D6A37E}"/>
              </a:ext>
            </a:extLst>
          </p:cNvPr>
          <p:cNvSpPr>
            <a:spLocks/>
          </p:cNvSpPr>
          <p:nvPr>
            <p:custDataLst>
              <p:tags r:id="rId56"/>
            </p:custDataLst>
          </p:nvPr>
        </p:nvSpPr>
        <p:spPr bwMode="auto">
          <a:xfrm>
            <a:off x="50815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C52A96-95A7-49C3-8944-1C7E532D9146}" type="datetime'''''''15'''''''">
              <a:rPr lang="en-US" altLang="en-US" sz="1000" smtClean="0">
                <a:effectLst/>
                <a:sym typeface="+mn-lt"/>
              </a:rPr>
              <a:pPr marL="0" lvl="0" indent="0" algn="ctr">
                <a:spcBef>
                  <a:spcPct val="0"/>
                </a:spcBef>
                <a:buNone/>
              </a:pPr>
              <a:t>15</a:t>
            </a:fld>
            <a:endParaRPr kumimoji="1" lang="en-US" altLang="ja-JP" sz="1000" dirty="0">
              <a:sym typeface="+mn-lt"/>
            </a:endParaRPr>
          </a:p>
        </p:txBody>
      </p:sp>
      <p:sp>
        <p:nvSpPr>
          <p:cNvPr id="38" name="テキスト プレースホルダ 9">
            <a:extLst>
              <a:ext uri="{FF2B5EF4-FFF2-40B4-BE49-F238E27FC236}">
                <a16:creationId xmlns:a16="http://schemas.microsoft.com/office/drawing/2014/main" id="{CCDB3BA8-B643-17CF-8153-83B741259A60}"/>
              </a:ext>
            </a:extLst>
          </p:cNvPr>
          <p:cNvSpPr>
            <a:spLocks/>
          </p:cNvSpPr>
          <p:nvPr>
            <p:custDataLst>
              <p:tags r:id="rId57"/>
            </p:custDataLst>
          </p:nvPr>
        </p:nvSpPr>
        <p:spPr bwMode="auto">
          <a:xfrm>
            <a:off x="536733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6B6A56-003A-4F7A-9541-3170760D948A}" type="datetime'1''''6'''''''''''''''''''''''''''''''''''''''''''''''">
              <a:rPr lang="en-US" altLang="en-US" sz="1000" smtClean="0">
                <a:effectLst/>
                <a:sym typeface="+mn-lt"/>
              </a:rPr>
              <a:pPr marL="0" lvl="0" indent="0" algn="ctr">
                <a:spcBef>
                  <a:spcPct val="0"/>
                </a:spcBef>
                <a:buNone/>
              </a:pPr>
              <a:t>16</a:t>
            </a:fld>
            <a:endParaRPr kumimoji="1" lang="en-US" altLang="ja-JP" sz="1000" dirty="0">
              <a:sym typeface="+mn-lt"/>
            </a:endParaRPr>
          </a:p>
        </p:txBody>
      </p:sp>
      <p:sp>
        <p:nvSpPr>
          <p:cNvPr id="39" name="テキスト プレースホルダ 9">
            <a:extLst>
              <a:ext uri="{FF2B5EF4-FFF2-40B4-BE49-F238E27FC236}">
                <a16:creationId xmlns:a16="http://schemas.microsoft.com/office/drawing/2014/main" id="{022666A2-126A-701D-B09F-D8A60C01A2DE}"/>
              </a:ext>
            </a:extLst>
          </p:cNvPr>
          <p:cNvSpPr>
            <a:spLocks/>
          </p:cNvSpPr>
          <p:nvPr>
            <p:custDataLst>
              <p:tags r:id="rId58"/>
            </p:custDataLst>
          </p:nvPr>
        </p:nvSpPr>
        <p:spPr bwMode="auto">
          <a:xfrm>
            <a:off x="5653088"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E3F482-4EC7-4681-8051-0BF49235D5F8}" type="datetime'''17'''''''">
              <a:rPr lang="en-US" altLang="en-US" sz="1000" smtClean="0">
                <a:effectLst/>
                <a:sym typeface="+mn-lt"/>
              </a:rPr>
              <a:pPr marL="0" lvl="0" indent="0" algn="ctr">
                <a:spcBef>
                  <a:spcPct val="0"/>
                </a:spcBef>
                <a:buNone/>
              </a:pPr>
              <a:t>17</a:t>
            </a:fld>
            <a:endParaRPr kumimoji="1" lang="en-US" altLang="ja-JP" sz="1000" dirty="0">
              <a:sym typeface="+mn-lt"/>
            </a:endParaRPr>
          </a:p>
        </p:txBody>
      </p:sp>
      <p:sp>
        <p:nvSpPr>
          <p:cNvPr id="43" name="テキスト プレースホルダ 9">
            <a:extLst>
              <a:ext uri="{FF2B5EF4-FFF2-40B4-BE49-F238E27FC236}">
                <a16:creationId xmlns:a16="http://schemas.microsoft.com/office/drawing/2014/main" id="{E1DE8E46-FA2B-3D1A-3CB7-D7FFC0DE34CD}"/>
              </a:ext>
            </a:extLst>
          </p:cNvPr>
          <p:cNvSpPr>
            <a:spLocks/>
          </p:cNvSpPr>
          <p:nvPr>
            <p:custDataLst>
              <p:tags r:id="rId59"/>
            </p:custDataLst>
          </p:nvPr>
        </p:nvSpPr>
        <p:spPr bwMode="auto">
          <a:xfrm>
            <a:off x="5937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EF7C616-C0C4-4A3D-925F-C8DF8F96DFFB}" type="datetime'''''''''''1''''''''''''8'''''''''''''''''''''''''''">
              <a:rPr lang="en-US" altLang="en-US" sz="1000" smtClean="0">
                <a:effectLst/>
                <a:sym typeface="+mn-lt"/>
              </a:rPr>
              <a:pPr marL="0" lvl="0" indent="0" algn="ctr">
                <a:spcBef>
                  <a:spcPct val="0"/>
                </a:spcBef>
                <a:buNone/>
              </a:pPr>
              <a:t>18</a:t>
            </a:fld>
            <a:endParaRPr kumimoji="1" lang="en-US" altLang="ja-JP" sz="1000" dirty="0">
              <a:sym typeface="+mn-lt"/>
            </a:endParaRPr>
          </a:p>
        </p:txBody>
      </p:sp>
      <p:sp>
        <p:nvSpPr>
          <p:cNvPr id="45" name="テキスト プレースホルダ 9">
            <a:extLst>
              <a:ext uri="{FF2B5EF4-FFF2-40B4-BE49-F238E27FC236}">
                <a16:creationId xmlns:a16="http://schemas.microsoft.com/office/drawing/2014/main" id="{F6EB6B1B-A5D5-8D12-8484-B599F7DED4F8}"/>
              </a:ext>
            </a:extLst>
          </p:cNvPr>
          <p:cNvSpPr>
            <a:spLocks/>
          </p:cNvSpPr>
          <p:nvPr>
            <p:custDataLst>
              <p:tags r:id="rId60"/>
            </p:custDataLst>
          </p:nvPr>
        </p:nvSpPr>
        <p:spPr bwMode="auto">
          <a:xfrm>
            <a:off x="62230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F3B44ED-BA26-4DEB-8234-A70D54E18354}" type="datetime'''''''1''''''''9'''''''''''''''''''''">
              <a:rPr lang="en-US" altLang="en-US" sz="1000" smtClean="0">
                <a:effectLst/>
                <a:sym typeface="+mn-lt"/>
              </a:rPr>
              <a:pPr marL="0" lvl="0" indent="0" algn="ctr">
                <a:spcBef>
                  <a:spcPct val="0"/>
                </a:spcBef>
                <a:buNone/>
              </a:pPr>
              <a:t>19</a:t>
            </a:fld>
            <a:endParaRPr kumimoji="1" lang="en-US" altLang="ja-JP" sz="1000" dirty="0">
              <a:sym typeface="+mn-lt"/>
            </a:endParaRPr>
          </a:p>
        </p:txBody>
      </p:sp>
      <p:sp>
        <p:nvSpPr>
          <p:cNvPr id="46" name="テキスト プレースホルダ 9">
            <a:extLst>
              <a:ext uri="{FF2B5EF4-FFF2-40B4-BE49-F238E27FC236}">
                <a16:creationId xmlns:a16="http://schemas.microsoft.com/office/drawing/2014/main" id="{53E3D240-B0BD-67A7-9F92-762625BE0A83}"/>
              </a:ext>
            </a:extLst>
          </p:cNvPr>
          <p:cNvSpPr>
            <a:spLocks/>
          </p:cNvSpPr>
          <p:nvPr>
            <p:custDataLst>
              <p:tags r:id="rId61"/>
            </p:custDataLst>
          </p:nvPr>
        </p:nvSpPr>
        <p:spPr bwMode="auto">
          <a:xfrm>
            <a:off x="65087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8312418-592F-4EFA-B58D-31BA43C10496}" type="datetime'''2''''''''''''''''''''''''''''''''0'''''''''''''''''''">
              <a:rPr lang="en-US" altLang="en-US" sz="1000" smtClean="0">
                <a:effectLst/>
                <a:sym typeface="+mn-lt"/>
              </a:rPr>
              <a:pPr marL="0" lvl="0" indent="0" algn="ctr">
                <a:spcBef>
                  <a:spcPct val="0"/>
                </a:spcBef>
                <a:buNone/>
              </a:pPr>
              <a:t>20</a:t>
            </a:fld>
            <a:endParaRPr kumimoji="1" lang="en-US" altLang="ja-JP" sz="1000" dirty="0">
              <a:sym typeface="+mn-lt"/>
            </a:endParaRPr>
          </a:p>
        </p:txBody>
      </p:sp>
      <p:sp>
        <p:nvSpPr>
          <p:cNvPr id="47" name="テキスト プレースホルダ 9">
            <a:extLst>
              <a:ext uri="{FF2B5EF4-FFF2-40B4-BE49-F238E27FC236}">
                <a16:creationId xmlns:a16="http://schemas.microsoft.com/office/drawing/2014/main" id="{5CE70961-AC81-C02E-C3EA-6012177A2EDF}"/>
              </a:ext>
            </a:extLst>
          </p:cNvPr>
          <p:cNvSpPr>
            <a:spLocks/>
          </p:cNvSpPr>
          <p:nvPr>
            <p:custDataLst>
              <p:tags r:id="rId62"/>
            </p:custDataLst>
          </p:nvPr>
        </p:nvSpPr>
        <p:spPr bwMode="auto">
          <a:xfrm>
            <a:off x="679450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0DE7424-B3BC-4457-92CD-5243E9948A0F}" type="datetime'''''''''''''''''''''''''''''''2''''''1'''''''''''''''''''''">
              <a:rPr lang="en-US" altLang="en-US" sz="1000" smtClean="0"/>
              <a:pPr/>
              <a:t>21</a:t>
            </a:fld>
            <a:endParaRPr kumimoji="1" lang="en-US" altLang="ja-JP" sz="1000" dirty="0">
              <a:sym typeface="+mn-lt"/>
            </a:endParaRPr>
          </a:p>
        </p:txBody>
      </p:sp>
      <p:sp>
        <p:nvSpPr>
          <p:cNvPr id="48" name="テキスト プレースホルダ 9">
            <a:extLst>
              <a:ext uri="{FF2B5EF4-FFF2-40B4-BE49-F238E27FC236}">
                <a16:creationId xmlns:a16="http://schemas.microsoft.com/office/drawing/2014/main" id="{71012B59-87BA-5B1F-3DE0-69277F577552}"/>
              </a:ext>
            </a:extLst>
          </p:cNvPr>
          <p:cNvSpPr>
            <a:spLocks/>
          </p:cNvSpPr>
          <p:nvPr>
            <p:custDataLst>
              <p:tags r:id="rId63"/>
            </p:custDataLst>
          </p:nvPr>
        </p:nvSpPr>
        <p:spPr bwMode="auto">
          <a:xfrm>
            <a:off x="7080250"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0D4767-D4A6-42F7-AC6C-171C0DF6D551}" type="datetime'''''''''''''2''''''''''''''''''2'''''">
              <a:rPr lang="en-US" altLang="en-US" sz="1000" smtClean="0">
                <a:effectLst/>
                <a:sym typeface="+mn-lt"/>
              </a:rPr>
              <a:pPr marL="0" lvl="0" indent="0" algn="ctr">
                <a:spcBef>
                  <a:spcPct val="0"/>
                </a:spcBef>
                <a:buNone/>
              </a:pPr>
              <a:t>22</a:t>
            </a:fld>
            <a:endParaRPr kumimoji="1" lang="en-US" altLang="ja-JP" sz="1000" dirty="0">
              <a:sym typeface="+mn-lt"/>
            </a:endParaRPr>
          </a:p>
        </p:txBody>
      </p:sp>
      <p:sp>
        <p:nvSpPr>
          <p:cNvPr id="61" name="テキスト プレースホルダ 9">
            <a:extLst>
              <a:ext uri="{FF2B5EF4-FFF2-40B4-BE49-F238E27FC236}">
                <a16:creationId xmlns:a16="http://schemas.microsoft.com/office/drawing/2014/main" id="{DFBB313A-0D9E-85B4-D754-3A53ACB7087B}"/>
              </a:ext>
            </a:extLst>
          </p:cNvPr>
          <p:cNvSpPr>
            <a:spLocks/>
          </p:cNvSpPr>
          <p:nvPr>
            <p:custDataLst>
              <p:tags r:id="rId64"/>
            </p:custDataLst>
          </p:nvPr>
        </p:nvSpPr>
        <p:spPr bwMode="auto">
          <a:xfrm>
            <a:off x="736441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46A9BC-6CCF-4D6D-9FE1-14CC3331DBA0}" type="datetime'''''''2''3'''''''''''''''''''''''">
              <a:rPr lang="en-US" altLang="en-US" sz="1000" smtClean="0">
                <a:effectLst/>
                <a:sym typeface="+mn-lt"/>
              </a:rPr>
              <a:pPr marL="0" lvl="0" indent="0" algn="ctr">
                <a:spcBef>
                  <a:spcPct val="0"/>
                </a:spcBef>
                <a:buNone/>
              </a:pPr>
              <a:t>23</a:t>
            </a:fld>
            <a:endParaRPr kumimoji="1" lang="en-US" altLang="ja-JP" sz="1000" dirty="0">
              <a:sym typeface="+mn-lt"/>
            </a:endParaRPr>
          </a:p>
        </p:txBody>
      </p:sp>
      <p:sp>
        <p:nvSpPr>
          <p:cNvPr id="90" name="テキスト プレースホルダ 9">
            <a:extLst>
              <a:ext uri="{FF2B5EF4-FFF2-40B4-BE49-F238E27FC236}">
                <a16:creationId xmlns:a16="http://schemas.microsoft.com/office/drawing/2014/main" id="{C2AFC1BC-C77B-B2F0-801E-33C8D058AD9F}"/>
              </a:ext>
            </a:extLst>
          </p:cNvPr>
          <p:cNvSpPr>
            <a:spLocks/>
          </p:cNvSpPr>
          <p:nvPr>
            <p:custDataLst>
              <p:tags r:id="rId65"/>
            </p:custDataLst>
          </p:nvPr>
        </p:nvSpPr>
        <p:spPr bwMode="auto">
          <a:xfrm>
            <a:off x="7650163" y="6467475"/>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68F9C8-2C01-4EBA-8000-4CA71FB9DD47}" type="datetime'''''''''''''2''''''''4'''''''''''''''''''''''''''''''''''">
              <a:rPr lang="en-US" altLang="en-US" sz="1000" smtClean="0"/>
              <a:pPr/>
              <a:t>24</a:t>
            </a:fld>
            <a:endParaRPr kumimoji="1" lang="en-US" altLang="ja-JP" sz="1000" dirty="0">
              <a:sym typeface="+mn-lt"/>
            </a:endParaRPr>
          </a:p>
        </p:txBody>
      </p:sp>
      <p:sp useBgFill="1">
        <p:nvSpPr>
          <p:cNvPr id="98" name="テキスト プレースホルダ 9">
            <a:extLst>
              <a:ext uri="{FF2B5EF4-FFF2-40B4-BE49-F238E27FC236}">
                <a16:creationId xmlns:a16="http://schemas.microsoft.com/office/drawing/2014/main" id="{910E430D-C8BD-696E-7C7D-53AD6A3B2016}"/>
              </a:ext>
            </a:extLst>
          </p:cNvPr>
          <p:cNvSpPr>
            <a:spLocks/>
          </p:cNvSpPr>
          <p:nvPr>
            <p:custDataLst>
              <p:tags r:id="rId66"/>
            </p:custDataLst>
          </p:nvPr>
        </p:nvSpPr>
        <p:spPr bwMode="gray">
          <a:xfrm>
            <a:off x="6786563" y="5324475"/>
            <a:ext cx="3492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EBE67F-AD3E-4559-B0AB-D2DF65D1B652}" type="datetime'''1'''',''''''''6''6''''''''''''''''''2'''">
              <a:rPr lang="en-US" altLang="en-US" sz="1000" smtClean="0">
                <a:effectLst/>
                <a:sym typeface="+mn-lt"/>
              </a:rPr>
              <a:pPr marL="0" lvl="0" indent="0" algn="ctr">
                <a:spcBef>
                  <a:spcPct val="0"/>
                </a:spcBef>
                <a:buNone/>
              </a:pPr>
              <a:t>1,662</a:t>
            </a:fld>
            <a:endParaRPr kumimoji="1" lang="en-US" altLang="ja-JP" sz="1000" dirty="0">
              <a:sym typeface="+mn-lt"/>
            </a:endParaRPr>
          </a:p>
        </p:txBody>
      </p:sp>
    </p:spTree>
    <p:extLst>
      <p:ext uri="{BB962C8B-B14F-4D97-AF65-F5344CB8AC3E}">
        <p14:creationId xmlns:p14="http://schemas.microsoft.com/office/powerpoint/2010/main" val="29379722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カンボジア／日本との関わり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ホームページ、長崎大学熱帯医学研究所ホームページ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2882001013"/>
              </p:ext>
            </p:extLst>
          </p:nvPr>
        </p:nvGraphicFramePr>
        <p:xfrm>
          <a:off x="200472" y="1665492"/>
          <a:ext cx="9504000" cy="133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3175" cap="flat" cmpd="sng" algn="ctr">
                      <a:solidFill>
                        <a:schemeClr val="tx1">
                          <a:lumMod val="50000"/>
                          <a:lumOff val="5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3175" cap="flat" cmpd="sng" algn="ctr">
                      <a:solidFill>
                        <a:schemeClr val="tx1">
                          <a:lumMod val="50000"/>
                          <a:lumOff val="5000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8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3175" cap="flat" cmpd="sng" algn="ctr">
                      <a:solidFill>
                        <a:schemeClr val="tx1">
                          <a:lumMod val="50000"/>
                          <a:lumOff val="5000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タイ肝吸虫症による住民の健康への影響調査</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カンボジアとベトナムでの罹患実態調査と肝臓がんリスク調査</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山梨大学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カンボジアのタイ肝吸虫症流行実態の基礎的データを得る。また、濃厚感染者の肝機能障害実態の把握する</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これらの過程でカンボジア保健省の研究者や担当者が肝臓超音波診断、環境</a:t>
                      </a:r>
                      <a:r>
                        <a:rPr lang="en-US" altLang="ja-JP" sz="1000" dirty="0"/>
                        <a:t>DNA</a:t>
                      </a:r>
                      <a:r>
                        <a:rPr lang="ja-JP" altLang="en-US" sz="1000" dirty="0"/>
                        <a:t>測定、空間疫学解析、疫学統計解析等の技能を習得できるよう、人材育成も実施する</a:t>
                      </a:r>
                      <a:endPar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3175" cap="flat" cmpd="sng" algn="ctr">
                      <a:solidFill>
                        <a:schemeClr val="tx1">
                          <a:lumMod val="50000"/>
                          <a:lumOff val="5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5" name="テキスト ボックス 4">
            <a:extLst>
              <a:ext uri="{FF2B5EF4-FFF2-40B4-BE49-F238E27FC236}">
                <a16:creationId xmlns:a16="http://schemas.microsoft.com/office/drawing/2014/main" id="{A77C886B-7EE6-6BF1-2360-36EB18FB153F}"/>
              </a:ext>
            </a:extLst>
          </p:cNvPr>
          <p:cNvSpPr txBox="1"/>
          <p:nvPr/>
        </p:nvSpPr>
        <p:spPr>
          <a:xfrm>
            <a:off x="272480" y="994276"/>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AMED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の主な関連事業実績は以下の通り。</a:t>
            </a:r>
          </a:p>
        </p:txBody>
      </p:sp>
      <p:sp>
        <p:nvSpPr>
          <p:cNvPr id="6" name="Rectangle 6">
            <a:extLst>
              <a:ext uri="{FF2B5EF4-FFF2-40B4-BE49-F238E27FC236}">
                <a16:creationId xmlns:a16="http://schemas.microsoft.com/office/drawing/2014/main" id="{AC9B3D38-EC85-21BA-B402-B57381AAF29E}"/>
              </a:ext>
            </a:extLst>
          </p:cNvPr>
          <p:cNvSpPr>
            <a:spLocks noChangeArrowheads="1"/>
          </p:cNvSpPr>
          <p:nvPr/>
        </p:nvSpPr>
        <p:spPr bwMode="auto">
          <a:xfrm>
            <a:off x="200472" y="1356500"/>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AMED</a:t>
            </a:r>
            <a:r>
              <a:rPr lang="ja-JP" altLang="en-US" sz="1400" dirty="0">
                <a:solidFill>
                  <a:srgbClr val="000000"/>
                </a:solidFill>
                <a:latin typeface="Arial Black" pitchFamily="34" charset="0"/>
                <a:ea typeface="HGP創英角ｺﾞｼｯｸUB" pitchFamily="50" charset="-128"/>
              </a:rPr>
              <a:t>よるカンボジア事業</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40752207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カンボジア／日本との関わり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latin typeface="Arial Black" panose="020B0A04020102020204" pitchFamily="34" charset="0"/>
              </a:rPr>
              <a:t>JETRO</a:t>
            </a:r>
            <a:r>
              <a:rPr lang="ja-JP" altLang="en-US" dirty="0"/>
              <a:t>の主な医療国際化関連事業</a:t>
            </a:r>
          </a:p>
        </p:txBody>
      </p:sp>
      <p:sp>
        <p:nvSpPr>
          <p:cNvPr id="4" name="テキスト ボックス 3"/>
          <p:cNvSpPr txBox="1"/>
          <p:nvPr/>
        </p:nvSpPr>
        <p:spPr>
          <a:xfrm>
            <a:off x="200472" y="1124744"/>
            <a:ext cx="9505056" cy="4843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「カンボジアにおける医療機器の輸入制度」（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年）といった各種レポートの公開を行っている。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最近では、</a:t>
            </a:r>
            <a:r>
              <a:rPr lang="ja-JP" altLang="en-US" sz="1400" dirty="0">
                <a:solidFill>
                  <a:srgbClr val="000000"/>
                </a:solidFill>
                <a:latin typeface="ヒラギノ角ゴ Pro W3"/>
              </a:rPr>
              <a:t>「</a:t>
            </a:r>
            <a:r>
              <a:rPr lang="en-US" altLang="ja-JP" sz="1400" b="0" i="0" dirty="0">
                <a:solidFill>
                  <a:srgbClr val="000000"/>
                </a:solidFill>
                <a:effectLst/>
                <a:latin typeface="ヒラギノ角ゴ Pro W3"/>
              </a:rPr>
              <a:t>ASEAN</a:t>
            </a:r>
            <a:r>
              <a:rPr lang="ja-JP" altLang="en-US" sz="1400" b="0" i="0" dirty="0">
                <a:solidFill>
                  <a:srgbClr val="000000"/>
                </a:solidFill>
                <a:effectLst/>
                <a:latin typeface="ヒラギノ角ゴ Pro W3"/>
              </a:rPr>
              <a:t>医療機器指令の概要と各国の対応状況向調査」（</a:t>
            </a:r>
            <a:r>
              <a:rPr lang="en-US" altLang="ja-JP" sz="1400" b="0" i="0" dirty="0">
                <a:solidFill>
                  <a:srgbClr val="000000"/>
                </a:solidFill>
                <a:effectLst/>
                <a:latin typeface="ヒラギノ角ゴ Pro W3"/>
              </a:rPr>
              <a:t>2022</a:t>
            </a:r>
            <a:r>
              <a:rPr lang="ja-JP" altLang="en-US" sz="1400" b="0" i="0" dirty="0">
                <a:solidFill>
                  <a:srgbClr val="000000"/>
                </a:solidFill>
                <a:effectLst/>
                <a:latin typeface="ヒラギノ角ゴ Pro W3"/>
              </a:rPr>
              <a:t>年）</a:t>
            </a:r>
            <a:r>
              <a:rPr lang="ja-JP" altLang="en-US" sz="1400" b="0" i="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が公開されている。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a:t> ホームページ</a:t>
            </a:r>
            <a:endParaRPr lang="en-US" altLang="ja-JP" sz="800" dirty="0"/>
          </a:p>
        </p:txBody>
      </p:sp>
      <p:sp>
        <p:nvSpPr>
          <p:cNvPr id="96" name="正方形/長方形 95"/>
          <p:cNvSpPr/>
          <p:nvPr/>
        </p:nvSpPr>
        <p:spPr>
          <a:xfrm>
            <a:off x="2144688" y="2531356"/>
            <a:ext cx="6120680" cy="2589812"/>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「カンボジアにおける医療機器の輸入制度」（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2"/>
              </a:rPr>
              <a:t>https://www.jetro.go.jp/world/reports/2015/02/be0675a5ff320211.htm</a:t>
            </a:r>
            <a:r>
              <a:rPr lang="en-US" altLang="ja-JP" sz="1400" dirty="0">
                <a:hlinkClick r:id="rId3"/>
              </a:rPr>
              <a:t>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4"/>
              </a:rPr>
              <a:t>https://www.jetro.go.jp/world/reports/2016/02/995ecff75525fbb4.html</a:t>
            </a:r>
            <a:endParaRPr lang="en-US" altLang="ja-JP" sz="1400" dirty="0"/>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en-US" altLang="ja-JP" sz="1400" dirty="0">
                <a:hlinkClick r:id="rId5"/>
              </a:rPr>
              <a:t>https://www.jetro.go.jp/world/reports/2018/02/e999e1cbfd5a7b1f.html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solidFill>
                  <a:srgbClr val="000000"/>
                </a:solidFill>
                <a:latin typeface="ヒラギノ角ゴ Pro W3"/>
              </a:rPr>
              <a:t>「</a:t>
            </a:r>
            <a:r>
              <a:rPr lang="en-US" altLang="ja-JP" sz="1400" b="0" i="0" dirty="0">
                <a:solidFill>
                  <a:srgbClr val="000000"/>
                </a:solidFill>
                <a:effectLst/>
                <a:latin typeface="ヒラギノ角ゴ Pro W3"/>
              </a:rPr>
              <a:t>ASEAN</a:t>
            </a:r>
            <a:r>
              <a:rPr lang="ja-JP" altLang="en-US" sz="1400" b="0" i="0" dirty="0">
                <a:solidFill>
                  <a:srgbClr val="000000"/>
                </a:solidFill>
                <a:effectLst/>
                <a:latin typeface="ヒラギノ角ゴ Pro W3"/>
              </a:rPr>
              <a:t>医療機器指令の概要と各国の対応状況向調査」（</a:t>
            </a:r>
            <a:r>
              <a:rPr lang="en-US" altLang="ja-JP" sz="1400" b="0" i="0" dirty="0">
                <a:solidFill>
                  <a:srgbClr val="000000"/>
                </a:solidFill>
                <a:effectLst/>
                <a:latin typeface="ヒラギノ角ゴ Pro W3"/>
              </a:rPr>
              <a:t>2022</a:t>
            </a:r>
            <a:r>
              <a:rPr lang="ja-JP" altLang="en-US" sz="1400" b="0" i="0" dirty="0">
                <a:solidFill>
                  <a:srgbClr val="000000"/>
                </a:solidFill>
                <a:effectLst/>
                <a:latin typeface="ヒラギノ角ゴ Pro W3"/>
              </a:rPr>
              <a:t>年）</a:t>
            </a:r>
            <a:br>
              <a:rPr lang="en-US" altLang="ja-JP" sz="1400" b="0" i="0" dirty="0">
                <a:solidFill>
                  <a:srgbClr val="000000"/>
                </a:solidFill>
                <a:effectLst/>
                <a:latin typeface="ヒラギノ角ゴ Pro W3"/>
              </a:rPr>
            </a:br>
            <a:r>
              <a:rPr lang="en-US" altLang="ja-JP" sz="1400" dirty="0">
                <a:hlinkClick r:id="rId6"/>
              </a:rPr>
              <a:t>https://www.jetro.go.jp/world/reports/2022/02/ab7026b72051af9f.html</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2144688" y="2099308"/>
            <a:ext cx="5760640"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196774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8726503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18" imgW="360" imgH="360" progId="TCLayout.ActiveDocument.1">
                  <p:embed/>
                </p:oleObj>
              </mc:Choice>
              <mc:Fallback>
                <p:oleObj name="think-cellスライド" r:id="rId118" imgW="360" imgH="360" progId="TCLayout.ActiveDocument.1">
                  <p:embed/>
                  <p:pic>
                    <p:nvPicPr>
                      <p:cNvPr id="7" name="Object 6" hidden="1"/>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カンボジア／一般概況／経済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lvl="0">
              <a:spcAft>
                <a:spcPts val="100"/>
              </a:spcAf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Investing.com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年には世界的な価格上昇とサプライチェーンの混乱によりインフレ率は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％を超えたが、</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年に向けては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％程度にて安定する見込みである。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5" name="Chart 94">
            <a:extLst>
              <a:ext uri="{FF2B5EF4-FFF2-40B4-BE49-F238E27FC236}">
                <a16:creationId xmlns:a16="http://schemas.microsoft.com/office/drawing/2014/main" id="{5F58D804-46B3-769A-76FB-E1DC3020DFD4}"/>
              </a:ext>
            </a:extLst>
          </p:cNvPr>
          <p:cNvGraphicFramePr/>
          <p:nvPr>
            <p:custDataLst>
              <p:tags r:id="rId3"/>
            </p:custDataLst>
            <p:extLst>
              <p:ext uri="{D42A27DB-BD31-4B8C-83A1-F6EECF244321}">
                <p14:modId xmlns:p14="http://schemas.microsoft.com/office/powerpoint/2010/main" val="3598964992"/>
              </p:ext>
            </p:extLst>
          </p:nvPr>
        </p:nvGraphicFramePr>
        <p:xfrm>
          <a:off x="5302250" y="2497138"/>
          <a:ext cx="4341813" cy="3724275"/>
        </p:xfrm>
        <a:graphic>
          <a:graphicData uri="http://schemas.openxmlformats.org/drawingml/2006/chart">
            <c:chart xmlns:c="http://schemas.openxmlformats.org/drawingml/2006/chart" xmlns:r="http://schemas.openxmlformats.org/officeDocument/2006/relationships" r:id="rId120"/>
          </a:graphicData>
        </a:graphic>
      </p:graphicFrame>
      <p:sp>
        <p:nvSpPr>
          <p:cNvPr id="104" name="テキスト プレースホルダ 9">
            <a:extLst>
              <a:ext uri="{FF2B5EF4-FFF2-40B4-BE49-F238E27FC236}">
                <a16:creationId xmlns:a16="http://schemas.microsoft.com/office/drawing/2014/main" id="{EDE6C1EA-605E-483F-9433-3A033EBE233E}"/>
              </a:ext>
            </a:extLst>
          </p:cNvPr>
          <p:cNvSpPr>
            <a:spLocks noGrp="1"/>
          </p:cNvSpPr>
          <p:nvPr>
            <p:custDataLst>
              <p:tags r:id="rId4"/>
            </p:custDataLst>
          </p:nvPr>
        </p:nvSpPr>
        <p:spPr bwMode="gray">
          <a:xfrm>
            <a:off x="5081588" y="60626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5C7F05A-8891-4B4A-B23A-2560A46CD96F}" type="datetime'''0''''''''''''.''''''''''''''''''''''''''''''''''''''''''0'">
              <a:rPr lang="en-US" altLang="en-US" sz="1000" smtClean="0">
                <a:sym typeface="+mn-lt"/>
              </a:rPr>
              <a:pPr/>
              <a:t>0.0</a:t>
            </a:fld>
            <a:endParaRPr lang="ja-JP" altLang="en-US" sz="1000" dirty="0">
              <a:sym typeface="+mn-lt"/>
            </a:endParaRPr>
          </a:p>
        </p:txBody>
      </p:sp>
      <p:sp>
        <p:nvSpPr>
          <p:cNvPr id="100" name="テキスト プレースホルダ 9">
            <a:extLst>
              <a:ext uri="{FF2B5EF4-FFF2-40B4-BE49-F238E27FC236}">
                <a16:creationId xmlns:a16="http://schemas.microsoft.com/office/drawing/2014/main" id="{EECC62F9-F7CA-4033-B8D9-D76B95D45E0D}"/>
              </a:ext>
            </a:extLst>
          </p:cNvPr>
          <p:cNvSpPr>
            <a:spLocks noGrp="1"/>
          </p:cNvSpPr>
          <p:nvPr>
            <p:custDataLst>
              <p:tags r:id="rId5"/>
            </p:custDataLst>
          </p:nvPr>
        </p:nvSpPr>
        <p:spPr bwMode="gray">
          <a:xfrm>
            <a:off x="5081588" y="55530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1D7DD3F-CE05-4F34-9D97-DF3939355369}" type="datetime'''''''5''''''.''0'''''''''''">
              <a:rPr lang="en-US" altLang="en-US" sz="1000" smtClean="0">
                <a:sym typeface="+mn-lt"/>
              </a:rPr>
              <a:pPr/>
              <a:t>5.0</a:t>
            </a:fld>
            <a:endParaRPr lang="ja-JP" altLang="en-US" sz="1000" dirty="0">
              <a:sym typeface="+mn-lt"/>
            </a:endParaRPr>
          </a:p>
        </p:txBody>
      </p:sp>
      <p:sp>
        <p:nvSpPr>
          <p:cNvPr id="101" name="テキスト プレースホルダ 9">
            <a:extLst>
              <a:ext uri="{FF2B5EF4-FFF2-40B4-BE49-F238E27FC236}">
                <a16:creationId xmlns:a16="http://schemas.microsoft.com/office/drawing/2014/main" id="{D4883F1D-8606-4A19-8295-F21FF8E545F4}"/>
              </a:ext>
            </a:extLst>
          </p:cNvPr>
          <p:cNvSpPr>
            <a:spLocks noGrp="1"/>
          </p:cNvSpPr>
          <p:nvPr>
            <p:custDataLst>
              <p:tags r:id="rId6"/>
            </p:custDataLst>
          </p:nvPr>
        </p:nvSpPr>
        <p:spPr bwMode="gray">
          <a:xfrm>
            <a:off x="5011738" y="5045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34BB5B9-73A7-406B-9A2A-694B07B807A4}" type="datetime'''''''''''''''1''''''''''''''''''''''0.''0'''''''''">
              <a:rPr lang="en-US" altLang="en-US" sz="1000" smtClean="0">
                <a:sym typeface="+mn-lt"/>
              </a:rPr>
              <a:pPr/>
              <a:t>10.0</a:t>
            </a:fld>
            <a:endParaRPr lang="ja-JP" altLang="en-US" sz="1000" dirty="0">
              <a:sym typeface="+mn-lt"/>
            </a:endParaRPr>
          </a:p>
        </p:txBody>
      </p:sp>
      <p:sp>
        <p:nvSpPr>
          <p:cNvPr id="98" name="テキスト プレースホルダ 9">
            <a:extLst>
              <a:ext uri="{FF2B5EF4-FFF2-40B4-BE49-F238E27FC236}">
                <a16:creationId xmlns:a16="http://schemas.microsoft.com/office/drawing/2014/main" id="{FA2DBDA2-BF2B-47CA-A6E8-E7A4091EBA89}"/>
              </a:ext>
            </a:extLst>
          </p:cNvPr>
          <p:cNvSpPr>
            <a:spLocks noGrp="1"/>
          </p:cNvSpPr>
          <p:nvPr>
            <p:custDataLst>
              <p:tags r:id="rId7"/>
            </p:custDataLst>
          </p:nvPr>
        </p:nvSpPr>
        <p:spPr bwMode="gray">
          <a:xfrm>
            <a:off x="5011738" y="4537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E2B1828-ACD8-409E-9DFB-1F358C8583EF}" type="datetime'1''''''''5''.''''''''''0'''''''''''">
              <a:rPr lang="en-US" altLang="en-US" sz="1000" smtClean="0">
                <a:sym typeface="+mn-lt"/>
              </a:rPr>
              <a:pPr/>
              <a:t>15.0</a:t>
            </a:fld>
            <a:endParaRPr lang="ja-JP" altLang="en-US" sz="1000" dirty="0">
              <a:sym typeface="+mn-lt"/>
            </a:endParaRPr>
          </a:p>
        </p:txBody>
      </p:sp>
      <p:sp>
        <p:nvSpPr>
          <p:cNvPr id="143" name="テキスト プレースホルダ 9">
            <a:extLst>
              <a:ext uri="{FF2B5EF4-FFF2-40B4-BE49-F238E27FC236}">
                <a16:creationId xmlns:a16="http://schemas.microsoft.com/office/drawing/2014/main" id="{F31BF5B0-3B8C-4EBD-ADB9-A9DD00CF060B}"/>
              </a:ext>
            </a:extLst>
          </p:cNvPr>
          <p:cNvSpPr>
            <a:spLocks noGrp="1"/>
          </p:cNvSpPr>
          <p:nvPr>
            <p:custDataLst>
              <p:tags r:id="rId8"/>
            </p:custDataLst>
          </p:nvPr>
        </p:nvSpPr>
        <p:spPr bwMode="gray">
          <a:xfrm>
            <a:off x="5011738" y="40290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69375A7-639F-452F-A483-6BE10C78ECB7}" type="datetime'''20''''''''''''''''''''''''''''''''''.''''''''''''''0'''''">
              <a:rPr lang="en-US" altLang="en-US" sz="1000" smtClean="0">
                <a:sym typeface="+mn-lt"/>
              </a:rPr>
              <a:pPr/>
              <a:t>20.0</a:t>
            </a:fld>
            <a:endParaRPr lang="ja-JP" altLang="en-US" sz="1000" dirty="0">
              <a:sym typeface="+mn-lt"/>
            </a:endParaRPr>
          </a:p>
        </p:txBody>
      </p:sp>
      <p:sp>
        <p:nvSpPr>
          <p:cNvPr id="144" name="テキスト プレースホルダ 9">
            <a:extLst>
              <a:ext uri="{FF2B5EF4-FFF2-40B4-BE49-F238E27FC236}">
                <a16:creationId xmlns:a16="http://schemas.microsoft.com/office/drawing/2014/main" id="{BA25B309-DBE4-4CE3-BA2B-5367D0B313BE}"/>
              </a:ext>
            </a:extLst>
          </p:cNvPr>
          <p:cNvSpPr>
            <a:spLocks noGrp="1"/>
          </p:cNvSpPr>
          <p:nvPr>
            <p:custDataLst>
              <p:tags r:id="rId9"/>
            </p:custDataLst>
          </p:nvPr>
        </p:nvSpPr>
        <p:spPr bwMode="gray">
          <a:xfrm>
            <a:off x="5011738" y="3519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87B479B-D5EE-4B14-8229-0F3CE015F7BC}" type="datetime'2''''''5''''''''''''''''''''''''.''''0'''''''''''''''''">
              <a:rPr lang="en-US" altLang="en-US" sz="1000" smtClean="0">
                <a:sym typeface="+mn-lt"/>
              </a:rPr>
              <a:pPr/>
              <a:t>25.0</a:t>
            </a:fld>
            <a:endParaRPr lang="ja-JP" altLang="en-US" sz="1000" dirty="0">
              <a:sym typeface="+mn-lt"/>
            </a:endParaRPr>
          </a:p>
        </p:txBody>
      </p:sp>
      <p:sp>
        <p:nvSpPr>
          <p:cNvPr id="106" name="テキスト プレースホルダ 9">
            <a:extLst>
              <a:ext uri="{FF2B5EF4-FFF2-40B4-BE49-F238E27FC236}">
                <a16:creationId xmlns:a16="http://schemas.microsoft.com/office/drawing/2014/main" id="{644B0CB6-9F74-4C4F-8B17-7F576E53940F}"/>
              </a:ext>
            </a:extLst>
          </p:cNvPr>
          <p:cNvSpPr>
            <a:spLocks noGrp="1"/>
          </p:cNvSpPr>
          <p:nvPr>
            <p:custDataLst>
              <p:tags r:id="rId10"/>
            </p:custDataLst>
          </p:nvPr>
        </p:nvSpPr>
        <p:spPr bwMode="gray">
          <a:xfrm>
            <a:off x="5011738" y="3011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728516D-E395-419B-845C-4BFE3FE785AC}" type="datetime'''''''''''''''''''3''''0.''''''0'''''''''''''''''''''">
              <a:rPr lang="en-US" altLang="en-US" sz="1000" smtClean="0">
                <a:sym typeface="+mn-lt"/>
              </a:rPr>
              <a:pPr/>
              <a:t>30.0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8CCF7638-61D3-4875-B4B4-BEFD21F3601F}"/>
              </a:ext>
            </a:extLst>
          </p:cNvPr>
          <p:cNvSpPr>
            <a:spLocks noGrp="1"/>
          </p:cNvSpPr>
          <p:nvPr>
            <p:custDataLst>
              <p:tags r:id="rId11"/>
            </p:custDataLst>
          </p:nvPr>
        </p:nvSpPr>
        <p:spPr bwMode="gray">
          <a:xfrm>
            <a:off x="5011738" y="25034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0B19400-DC9A-4829-BA38-204F08DF3FB8}" type="datetime'3''''''''''''''''''''''''''5''''''''''''.0'''''''''''''''">
              <a:rPr lang="en-US" altLang="en-US" sz="1000" smtClean="0">
                <a:sym typeface="+mn-lt"/>
              </a:rPr>
              <a:pPr/>
              <a:t>35.0</a:t>
            </a:fld>
            <a:endParaRPr lang="ja-JP" altLang="en-US" sz="1000" dirty="0">
              <a:sym typeface="+mn-lt"/>
            </a:endParaRPr>
          </a:p>
        </p:txBody>
      </p:sp>
      <p:cxnSp>
        <p:nvCxnSpPr>
          <p:cNvPr id="46" name="Straight Connector 45">
            <a:extLst>
              <a:ext uri="{FF2B5EF4-FFF2-40B4-BE49-F238E27FC236}">
                <a16:creationId xmlns:a16="http://schemas.microsoft.com/office/drawing/2014/main" id="{38A7241C-D5EC-AC21-C698-DBAB8ADEE456}"/>
              </a:ext>
            </a:extLst>
          </p:cNvPr>
          <p:cNvCxnSpPr/>
          <p:nvPr>
            <p:custDataLst>
              <p:tags r:id="rId12"/>
            </p:custDataLst>
          </p:nvPr>
        </p:nvCxnSpPr>
        <p:spPr bwMode="auto">
          <a:xfrm>
            <a:off x="5553075" y="27971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411A3E2-16CE-B2A1-D321-5D8062424A7A}"/>
              </a:ext>
            </a:extLst>
          </p:cNvPr>
          <p:cNvCxnSpPr/>
          <p:nvPr>
            <p:custDataLst>
              <p:tags r:id="rId13"/>
            </p:custDataLst>
          </p:nvPr>
        </p:nvCxnSpPr>
        <p:spPr bwMode="auto">
          <a:xfrm flipV="1">
            <a:off x="7223125" y="42195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4DADF459-90DA-A262-A9B9-0B9F0FF1CF09}"/>
              </a:ext>
            </a:extLst>
          </p:cNvPr>
          <p:cNvCxnSpPr/>
          <p:nvPr>
            <p:custDataLst>
              <p:tags r:id="rId14"/>
            </p:custDataLst>
          </p:nvPr>
        </p:nvCxnSpPr>
        <p:spPr bwMode="auto">
          <a:xfrm flipV="1">
            <a:off x="8559800" y="34702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D72E1B77-75D0-63D4-0195-131BCF6F2E07}"/>
              </a:ext>
            </a:extLst>
          </p:cNvPr>
          <p:cNvCxnSpPr/>
          <p:nvPr>
            <p:custDataLst>
              <p:tags r:id="rId15"/>
            </p:custDataLst>
          </p:nvPr>
        </p:nvCxnSpPr>
        <p:spPr bwMode="auto">
          <a:xfrm>
            <a:off x="8893175" y="32750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9C90E2BF-53AE-1D07-7260-ACF38FBEBD18}"/>
              </a:ext>
            </a:extLst>
          </p:cNvPr>
          <p:cNvCxnSpPr/>
          <p:nvPr>
            <p:custDataLst>
              <p:tags r:id="rId16"/>
            </p:custDataLst>
          </p:nvPr>
        </p:nvCxnSpPr>
        <p:spPr bwMode="auto">
          <a:xfrm flipV="1">
            <a:off x="9059863" y="3287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31D94B86-D3AC-472F-F0D2-E9B8ED0FBE51}"/>
              </a:ext>
            </a:extLst>
          </p:cNvPr>
          <p:cNvCxnSpPr/>
          <p:nvPr>
            <p:custDataLst>
              <p:tags r:id="rId17"/>
            </p:custDataLst>
          </p:nvPr>
        </p:nvCxnSpPr>
        <p:spPr bwMode="auto">
          <a:xfrm>
            <a:off x="8224838" y="3230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7D81BEDD-865B-87B0-3809-FD515AEAB927}"/>
              </a:ext>
            </a:extLst>
          </p:cNvPr>
          <p:cNvCxnSpPr>
            <a:cxnSpLocks/>
          </p:cNvCxnSpPr>
          <p:nvPr>
            <p:custDataLst>
              <p:tags r:id="rId18"/>
            </p:custDataLst>
          </p:nvPr>
        </p:nvCxnSpPr>
        <p:spPr bwMode="auto">
          <a:xfrm>
            <a:off x="9228138" y="31559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1F1B35E3-5016-8C69-EDF7-8F89D054A0D1}"/>
              </a:ext>
            </a:extLst>
          </p:cNvPr>
          <p:cNvCxnSpPr/>
          <p:nvPr>
            <p:custDataLst>
              <p:tags r:id="rId19"/>
            </p:custDataLst>
          </p:nvPr>
        </p:nvCxnSpPr>
        <p:spPr bwMode="auto">
          <a:xfrm flipV="1">
            <a:off x="9394825" y="36798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F14541F-2EEC-C8DE-92FB-EDA4B4798A20}"/>
              </a:ext>
            </a:extLst>
          </p:cNvPr>
          <p:cNvCxnSpPr>
            <a:cxnSpLocks/>
          </p:cNvCxnSpPr>
          <p:nvPr>
            <p:custDataLst>
              <p:tags r:id="rId20"/>
            </p:custDataLst>
          </p:nvPr>
        </p:nvCxnSpPr>
        <p:spPr bwMode="auto">
          <a:xfrm>
            <a:off x="9561513" y="34813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8" name="Text Placeholder 12">
            <a:extLst>
              <a:ext uri="{FF2B5EF4-FFF2-40B4-BE49-F238E27FC236}">
                <a16:creationId xmlns:a16="http://schemas.microsoft.com/office/drawing/2014/main" id="{4D52123D-743F-4D3F-A1EE-D3CF310E1C42}"/>
              </a:ext>
            </a:extLst>
          </p:cNvPr>
          <p:cNvSpPr>
            <a:spLocks noGrp="1"/>
          </p:cNvSpPr>
          <p:nvPr>
            <p:custDataLst>
              <p:tags r:id="rId21"/>
            </p:custDataLst>
          </p:nvPr>
        </p:nvSpPr>
        <p:spPr bwMode="auto">
          <a:xfrm>
            <a:off x="597693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F0439B-964A-4E45-A311-FC447D955636}" type="datetime'''''''''''''''''0''''''''''''4'''''">
              <a:rPr lang="en-US" altLang="en-US" sz="1000" b="0" smtClean="0"/>
              <a:pPr/>
              <a:t>04</a:t>
            </a:fld>
            <a:endParaRPr kumimoji="0" lang="ja-JP" altLang="en-US" sz="1000" b="0" dirty="0">
              <a:sym typeface="+mn-lt"/>
            </a:endParaRPr>
          </a:p>
        </p:txBody>
      </p:sp>
      <p:sp>
        <p:nvSpPr>
          <p:cNvPr id="169" name="テキスト プレースホルダ 9">
            <a:extLst>
              <a:ext uri="{FF2B5EF4-FFF2-40B4-BE49-F238E27FC236}">
                <a16:creationId xmlns:a16="http://schemas.microsoft.com/office/drawing/2014/main" id="{4F795425-BAAD-4E1D-8557-E21DAF9E956A}"/>
              </a:ext>
            </a:extLst>
          </p:cNvPr>
          <p:cNvSpPr>
            <a:spLocks noGrp="1"/>
          </p:cNvSpPr>
          <p:nvPr>
            <p:custDataLst>
              <p:tags r:id="rId22"/>
            </p:custDataLst>
          </p:nvPr>
        </p:nvSpPr>
        <p:spPr bwMode="gray">
          <a:xfrm>
            <a:off x="6165850" y="3398838"/>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E1C7F62-90DC-4503-A2DE-34A2966AA134}" type="datetime'''''''''''''''''''''''''''''2''''''''''''7''''''''''''''.''4'">
              <a:rPr lang="en-US" altLang="en-US" sz="1000" smtClean="0"/>
              <a:pPr/>
              <a:t>27.4</a:t>
            </a:fld>
            <a:endParaRPr kumimoji="0" lang="ja-JP" altLang="en-US" sz="1000" dirty="0">
              <a:sym typeface="+mn-lt"/>
            </a:endParaRPr>
          </a:p>
        </p:txBody>
      </p:sp>
      <p:sp>
        <p:nvSpPr>
          <p:cNvPr id="170" name="Text Placeholder 12">
            <a:extLst>
              <a:ext uri="{FF2B5EF4-FFF2-40B4-BE49-F238E27FC236}">
                <a16:creationId xmlns:a16="http://schemas.microsoft.com/office/drawing/2014/main" id="{7CBDBD56-2447-46EE-944D-F6A2EB5D8FD5}"/>
              </a:ext>
            </a:extLst>
          </p:cNvPr>
          <p:cNvSpPr>
            <a:spLocks noGrp="1"/>
          </p:cNvSpPr>
          <p:nvPr>
            <p:custDataLst>
              <p:tags r:id="rId23"/>
            </p:custDataLst>
          </p:nvPr>
        </p:nvSpPr>
        <p:spPr bwMode="auto">
          <a:xfrm>
            <a:off x="614362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78ADBB-D0FA-4085-B1DD-6489E977BDAF}" type="datetime'0''''''''''''''''''''''''''''''''''''''''''5'''''''''''''">
              <a:rPr lang="en-US" altLang="en-US" sz="1000" b="0" smtClean="0"/>
              <a:pPr/>
              <a:t>05</a:t>
            </a:fld>
            <a:endParaRPr kumimoji="0" lang="ja-JP" altLang="en-US" sz="1000" b="0" dirty="0">
              <a:sym typeface="+mn-lt"/>
            </a:endParaRPr>
          </a:p>
        </p:txBody>
      </p:sp>
      <p:sp>
        <p:nvSpPr>
          <p:cNvPr id="167" name="テキスト プレースホルダ 9">
            <a:extLst>
              <a:ext uri="{FF2B5EF4-FFF2-40B4-BE49-F238E27FC236}">
                <a16:creationId xmlns:a16="http://schemas.microsoft.com/office/drawing/2014/main" id="{45B87B8F-10FB-49D2-85D7-0FB34667B561}"/>
              </a:ext>
            </a:extLst>
          </p:cNvPr>
          <p:cNvSpPr>
            <a:spLocks noGrp="1"/>
          </p:cNvSpPr>
          <p:nvPr>
            <p:custDataLst>
              <p:tags r:id="rId24"/>
            </p:custDataLst>
          </p:nvPr>
        </p:nvSpPr>
        <p:spPr bwMode="gray">
          <a:xfrm>
            <a:off x="6169025" y="302260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469C912-DCD2-4322-9AC3-550263731E87}" type="datetime'2''''''''''''''''''''''8.''''''''''''''''''''''''''''''6'''">
              <a:rPr lang="en-US" altLang="en-US" sz="1000" smtClean="0"/>
              <a:pPr/>
              <a:t>28.6</a:t>
            </a:fld>
            <a:endParaRPr kumimoji="0" lang="ja-JP" altLang="en-US" sz="1000" dirty="0">
              <a:sym typeface="+mn-lt"/>
            </a:endParaRPr>
          </a:p>
        </p:txBody>
      </p:sp>
      <p:sp>
        <p:nvSpPr>
          <p:cNvPr id="171" name="Text Placeholder 12">
            <a:extLst>
              <a:ext uri="{FF2B5EF4-FFF2-40B4-BE49-F238E27FC236}">
                <a16:creationId xmlns:a16="http://schemas.microsoft.com/office/drawing/2014/main" id="{AFDA131F-D26C-47D1-AADA-F36AC72FB0A7}"/>
              </a:ext>
            </a:extLst>
          </p:cNvPr>
          <p:cNvSpPr>
            <a:spLocks noGrp="1"/>
          </p:cNvSpPr>
          <p:nvPr>
            <p:custDataLst>
              <p:tags r:id="rId25"/>
            </p:custDataLst>
          </p:nvPr>
        </p:nvSpPr>
        <p:spPr bwMode="auto">
          <a:xfrm>
            <a:off x="631031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5966C1-38E1-4D06-9214-9C7DE615607B}" type="datetime'0''''''''''''''''''''''''''''''''6'''''''''''''''''''''">
              <a:rPr lang="en-US" altLang="en-US" sz="1000" b="0" smtClean="0"/>
              <a:pPr/>
              <a:t>06</a:t>
            </a:fld>
            <a:endParaRPr kumimoji="0" lang="ja-JP" altLang="en-US" sz="1000" b="0" dirty="0">
              <a:sym typeface="+mn-lt"/>
            </a:endParaRPr>
          </a:p>
        </p:txBody>
      </p:sp>
      <p:sp>
        <p:nvSpPr>
          <p:cNvPr id="173" name="テキスト プレースホルダ 9">
            <a:extLst>
              <a:ext uri="{FF2B5EF4-FFF2-40B4-BE49-F238E27FC236}">
                <a16:creationId xmlns:a16="http://schemas.microsoft.com/office/drawing/2014/main" id="{BD8A64EB-B0F5-4FC2-8624-360981B2F3F4}"/>
              </a:ext>
            </a:extLst>
          </p:cNvPr>
          <p:cNvSpPr>
            <a:spLocks noGrp="1"/>
          </p:cNvSpPr>
          <p:nvPr>
            <p:custDataLst>
              <p:tags r:id="rId26"/>
            </p:custDataLst>
          </p:nvPr>
        </p:nvSpPr>
        <p:spPr bwMode="gray">
          <a:xfrm>
            <a:off x="6589713" y="3013075"/>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6F8445E-E8D7-4F70-81CA-0936DD7983BB}" type="datetime'''2''''''''''''''''''''''''''''''''''''''''9.3'">
              <a:rPr lang="en-US" altLang="en-US" sz="1000" smtClean="0"/>
              <a:pPr/>
              <a:t>29.3</a:t>
            </a:fld>
            <a:endParaRPr kumimoji="0" lang="ja-JP" altLang="en-US" sz="1000" dirty="0">
              <a:sym typeface="+mn-lt"/>
            </a:endParaRPr>
          </a:p>
        </p:txBody>
      </p:sp>
      <p:sp>
        <p:nvSpPr>
          <p:cNvPr id="174" name="Text Placeholder 12">
            <a:extLst>
              <a:ext uri="{FF2B5EF4-FFF2-40B4-BE49-F238E27FC236}">
                <a16:creationId xmlns:a16="http://schemas.microsoft.com/office/drawing/2014/main" id="{2DC1B9DC-DB77-4EAD-824A-AF9BEDB94755}"/>
              </a:ext>
            </a:extLst>
          </p:cNvPr>
          <p:cNvSpPr>
            <a:spLocks noGrp="1"/>
          </p:cNvSpPr>
          <p:nvPr>
            <p:custDataLst>
              <p:tags r:id="rId27"/>
            </p:custDataLst>
          </p:nvPr>
        </p:nvSpPr>
        <p:spPr bwMode="auto">
          <a:xfrm>
            <a:off x="647858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A73EBE4-8477-4672-8BFE-D9457FC9D223}" type="datetime'''''''''''''''''''''''''''''''''''''''''''''''''''''0''7'''">
              <a:rPr lang="en-US" altLang="en-US" sz="1000" b="0" smtClean="0"/>
              <a:pPr/>
              <a:t>07</a:t>
            </a:fld>
            <a:endParaRPr kumimoji="0" lang="ja-JP" altLang="en-US" sz="1000" b="0" dirty="0">
              <a:sym typeface="+mn-lt"/>
            </a:endParaRPr>
          </a:p>
        </p:txBody>
      </p:sp>
      <p:sp>
        <p:nvSpPr>
          <p:cNvPr id="175" name="Text Placeholder 12">
            <a:extLst>
              <a:ext uri="{FF2B5EF4-FFF2-40B4-BE49-F238E27FC236}">
                <a16:creationId xmlns:a16="http://schemas.microsoft.com/office/drawing/2014/main" id="{03CECC15-CE42-4888-A932-E0862845371F}"/>
              </a:ext>
            </a:extLst>
          </p:cNvPr>
          <p:cNvSpPr>
            <a:spLocks noGrp="1"/>
          </p:cNvSpPr>
          <p:nvPr>
            <p:custDataLst>
              <p:tags r:id="rId28"/>
            </p:custDataLst>
          </p:nvPr>
        </p:nvSpPr>
        <p:spPr bwMode="gray">
          <a:xfrm>
            <a:off x="6713538" y="33274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D34873DD-A0A6-471D-889E-4C0DA20F6A46}" type="datetime'''''''''''''''''''''''25''''.6'''''''''''''''''''''''''''''">
              <a:rPr lang="en-US" altLang="en-US" sz="1000" b="0" smtClean="0"/>
              <a:pPr/>
              <a:t>25.6</a:t>
            </a:fld>
            <a:endParaRPr kumimoji="0" lang="ja-JP" altLang="en-US" sz="1000" b="0" dirty="0">
              <a:sym typeface="+mn-lt"/>
            </a:endParaRPr>
          </a:p>
        </p:txBody>
      </p:sp>
      <p:sp>
        <p:nvSpPr>
          <p:cNvPr id="176" name="Text Placeholder 12">
            <a:extLst>
              <a:ext uri="{FF2B5EF4-FFF2-40B4-BE49-F238E27FC236}">
                <a16:creationId xmlns:a16="http://schemas.microsoft.com/office/drawing/2014/main" id="{2E2D0266-4E66-496A-9C3C-87C68DFF1367}"/>
              </a:ext>
            </a:extLst>
          </p:cNvPr>
          <p:cNvSpPr>
            <a:spLocks noGrp="1"/>
          </p:cNvSpPr>
          <p:nvPr>
            <p:custDataLst>
              <p:tags r:id="rId29"/>
            </p:custDataLst>
          </p:nvPr>
        </p:nvSpPr>
        <p:spPr bwMode="auto">
          <a:xfrm>
            <a:off x="664527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D63049-C88C-4A53-BA47-B0E7D9E69D0B}" type="datetime'''''''''''''''''''''''0''''''''''''''''''''''''''''''8'''''''">
              <a:rPr lang="en-US" altLang="en-US" sz="1000" b="0" smtClean="0"/>
              <a:pPr/>
              <a:t>08</a:t>
            </a:fld>
            <a:endParaRPr kumimoji="0" lang="ja-JP" altLang="en-US" sz="1000" b="0" dirty="0">
              <a:sym typeface="+mn-lt"/>
            </a:endParaRPr>
          </a:p>
        </p:txBody>
      </p:sp>
      <p:sp>
        <p:nvSpPr>
          <p:cNvPr id="149" name="Text Placeholder 12">
            <a:extLst>
              <a:ext uri="{FF2B5EF4-FFF2-40B4-BE49-F238E27FC236}">
                <a16:creationId xmlns:a16="http://schemas.microsoft.com/office/drawing/2014/main" id="{814436B1-883D-46E5-A828-8676FFF32674}"/>
              </a:ext>
            </a:extLst>
          </p:cNvPr>
          <p:cNvSpPr>
            <a:spLocks noGrp="1"/>
          </p:cNvSpPr>
          <p:nvPr>
            <p:custDataLst>
              <p:tags r:id="rId30"/>
            </p:custDataLst>
          </p:nvPr>
        </p:nvSpPr>
        <p:spPr bwMode="gray">
          <a:xfrm>
            <a:off x="6867525" y="35941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5D67299-FC95-436C-88C3-77028781BDED}" type="datetime'''''''''''''''''''2''''2''''.''''''''''''''6'''''''''''''''">
              <a:rPr lang="en-US" altLang="en-US" sz="1000" b="0" smtClean="0"/>
              <a:pPr/>
              <a:t>22.6</a:t>
            </a:fld>
            <a:endParaRPr kumimoji="0" lang="ja-JP" altLang="en-US" sz="1000" b="0" dirty="0">
              <a:sym typeface="+mn-lt"/>
            </a:endParaRPr>
          </a:p>
        </p:txBody>
      </p:sp>
      <p:sp>
        <p:nvSpPr>
          <p:cNvPr id="159" name="Text Placeholder 12">
            <a:extLst>
              <a:ext uri="{FF2B5EF4-FFF2-40B4-BE49-F238E27FC236}">
                <a16:creationId xmlns:a16="http://schemas.microsoft.com/office/drawing/2014/main" id="{A4B56334-A09E-4E17-9610-512EF33C26F5}"/>
              </a:ext>
            </a:extLst>
          </p:cNvPr>
          <p:cNvSpPr>
            <a:spLocks noGrp="1"/>
          </p:cNvSpPr>
          <p:nvPr>
            <p:custDataLst>
              <p:tags r:id="rId31"/>
            </p:custDataLst>
          </p:nvPr>
        </p:nvSpPr>
        <p:spPr bwMode="auto">
          <a:xfrm>
            <a:off x="681196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86A8D4-D834-45BD-97D4-C7CAE20DDCC4}" type="datetime'''''''''''''''''''''''''''''''0''''''''9'''''">
              <a:rPr lang="en-US" altLang="en-US" sz="1000" b="0" smtClean="0"/>
              <a:pPr/>
              <a:t>09</a:t>
            </a:fld>
            <a:endParaRPr kumimoji="0" lang="ja-JP" altLang="en-US" sz="1000" b="0" dirty="0">
              <a:sym typeface="+mn-lt"/>
            </a:endParaRPr>
          </a:p>
        </p:txBody>
      </p:sp>
      <p:sp>
        <p:nvSpPr>
          <p:cNvPr id="177" name="テキスト プレースホルダ 9">
            <a:extLst>
              <a:ext uri="{FF2B5EF4-FFF2-40B4-BE49-F238E27FC236}">
                <a16:creationId xmlns:a16="http://schemas.microsoft.com/office/drawing/2014/main" id="{50D9C952-A9B2-4189-AEFB-7CCAD7A52985}"/>
              </a:ext>
            </a:extLst>
          </p:cNvPr>
          <p:cNvSpPr>
            <a:spLocks noGrp="1"/>
          </p:cNvSpPr>
          <p:nvPr>
            <p:custDataLst>
              <p:tags r:id="rId32"/>
            </p:custDataLst>
          </p:nvPr>
        </p:nvSpPr>
        <p:spPr bwMode="gray">
          <a:xfrm>
            <a:off x="7070725" y="381476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CB5D81-4553-4521-B378-DB2F669574D7}" type="datetime'''''''''''''''''''2''''''''''''''0''''''''.''''''8'''''">
              <a:rPr lang="en-US" altLang="en-US" sz="1000" smtClean="0"/>
              <a:pPr/>
              <a:t>20.8</a:t>
            </a:fld>
            <a:endParaRPr kumimoji="0" lang="ja-JP" altLang="en-US" sz="1000" dirty="0">
              <a:sym typeface="+mn-lt"/>
            </a:endParaRPr>
          </a:p>
        </p:txBody>
      </p:sp>
      <p:sp>
        <p:nvSpPr>
          <p:cNvPr id="154" name="Text Placeholder 12">
            <a:extLst>
              <a:ext uri="{FF2B5EF4-FFF2-40B4-BE49-F238E27FC236}">
                <a16:creationId xmlns:a16="http://schemas.microsoft.com/office/drawing/2014/main" id="{0F5DE7FB-99CD-4841-B0E9-B71B577F3419}"/>
              </a:ext>
            </a:extLst>
          </p:cNvPr>
          <p:cNvSpPr>
            <a:spLocks noGrp="1"/>
          </p:cNvSpPr>
          <p:nvPr>
            <p:custDataLst>
              <p:tags r:id="rId33"/>
            </p:custDataLst>
          </p:nvPr>
        </p:nvSpPr>
        <p:spPr bwMode="auto">
          <a:xfrm>
            <a:off x="697865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412F75-721B-4F66-A3A4-07981C9C361D}" type="datetime'''''''''''''''''1''0'''''''''''''''''''''''''''">
              <a:rPr lang="en-US" altLang="en-US" sz="1000" b="0" smtClean="0"/>
              <a:pPr/>
              <a:t>10</a:t>
            </a:fld>
            <a:endParaRPr kumimoji="0" lang="ja-JP" altLang="en-US" sz="1000" b="0" dirty="0">
              <a:sym typeface="+mn-lt"/>
            </a:endParaRPr>
          </a:p>
        </p:txBody>
      </p:sp>
      <p:sp>
        <p:nvSpPr>
          <p:cNvPr id="178" name="テキスト プレースホルダ 9">
            <a:extLst>
              <a:ext uri="{FF2B5EF4-FFF2-40B4-BE49-F238E27FC236}">
                <a16:creationId xmlns:a16="http://schemas.microsoft.com/office/drawing/2014/main" id="{ACE899B7-1AD9-419A-9501-5A415D85FB55}"/>
              </a:ext>
            </a:extLst>
          </p:cNvPr>
          <p:cNvSpPr>
            <a:spLocks noGrp="1"/>
          </p:cNvSpPr>
          <p:nvPr>
            <p:custDataLst>
              <p:tags r:id="rId34"/>
            </p:custDataLst>
          </p:nvPr>
        </p:nvSpPr>
        <p:spPr bwMode="gray">
          <a:xfrm>
            <a:off x="7083425" y="42418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D229A5-9A11-4DFD-9572-50580DEAA7CA}" type="datetime'''''''''''''''1''''''9''''''''.''''''''''''6'''''''''''''''''">
              <a:rPr lang="en-US" altLang="en-US" sz="1000" smtClean="0"/>
              <a:pPr/>
              <a:t>19.6</a:t>
            </a:fld>
            <a:endParaRPr kumimoji="0" lang="ja-JP" altLang="en-US" sz="1000" dirty="0">
              <a:sym typeface="+mn-lt"/>
            </a:endParaRPr>
          </a:p>
        </p:txBody>
      </p:sp>
      <p:sp>
        <p:nvSpPr>
          <p:cNvPr id="180" name="Text Placeholder 12">
            <a:extLst>
              <a:ext uri="{FF2B5EF4-FFF2-40B4-BE49-F238E27FC236}">
                <a16:creationId xmlns:a16="http://schemas.microsoft.com/office/drawing/2014/main" id="{6126DC89-446B-457D-A0C9-0D97B9575F08}"/>
              </a:ext>
            </a:extLst>
          </p:cNvPr>
          <p:cNvSpPr>
            <a:spLocks noGrp="1"/>
          </p:cNvSpPr>
          <p:nvPr>
            <p:custDataLst>
              <p:tags r:id="rId35"/>
            </p:custDataLst>
          </p:nvPr>
        </p:nvSpPr>
        <p:spPr bwMode="auto">
          <a:xfrm>
            <a:off x="714692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9BFCA03-F600-444D-B6EC-62136E83522C}" type="datetime'''''''1''''''''''1'''">
              <a:rPr lang="en-US" altLang="en-US" sz="1000" b="0" smtClean="0"/>
              <a:pPr/>
              <a:t>11</a:t>
            </a:fld>
            <a:endParaRPr kumimoji="0" lang="ja-JP" altLang="en-US" sz="1000" b="0" dirty="0">
              <a:sym typeface="+mn-lt"/>
            </a:endParaRPr>
          </a:p>
        </p:txBody>
      </p:sp>
      <p:sp>
        <p:nvSpPr>
          <p:cNvPr id="181" name="Text Placeholder 12">
            <a:extLst>
              <a:ext uri="{FF2B5EF4-FFF2-40B4-BE49-F238E27FC236}">
                <a16:creationId xmlns:a16="http://schemas.microsoft.com/office/drawing/2014/main" id="{1D4DD568-6B6A-47E4-9645-109BA1CB53A1}"/>
              </a:ext>
            </a:extLst>
          </p:cNvPr>
          <p:cNvSpPr>
            <a:spLocks noGrp="1"/>
          </p:cNvSpPr>
          <p:nvPr>
            <p:custDataLst>
              <p:tags r:id="rId36"/>
            </p:custDataLst>
          </p:nvPr>
        </p:nvSpPr>
        <p:spPr bwMode="gray">
          <a:xfrm>
            <a:off x="7485063" y="4048125"/>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25513E2-52D5-45A4-8D34-52309C20711D}" type="datetime'1''''''''9.''''''''''''''''8'''''''''''''''''''''''">
              <a:rPr lang="en-US" altLang="en-US" sz="1000" b="0" smtClean="0"/>
              <a:pPr/>
              <a:t>19.8</a:t>
            </a:fld>
            <a:endParaRPr kumimoji="0" lang="ja-JP" altLang="en-US" sz="1000" b="0" dirty="0">
              <a:sym typeface="+mn-lt"/>
            </a:endParaRPr>
          </a:p>
        </p:txBody>
      </p:sp>
      <p:sp>
        <p:nvSpPr>
          <p:cNvPr id="164" name="Text Placeholder 12">
            <a:extLst>
              <a:ext uri="{FF2B5EF4-FFF2-40B4-BE49-F238E27FC236}">
                <a16:creationId xmlns:a16="http://schemas.microsoft.com/office/drawing/2014/main" id="{8B5DBF1D-8219-4F45-9270-D6EA38C26A55}"/>
              </a:ext>
            </a:extLst>
          </p:cNvPr>
          <p:cNvSpPr>
            <a:spLocks noGrp="1"/>
          </p:cNvSpPr>
          <p:nvPr>
            <p:custDataLst>
              <p:tags r:id="rId37"/>
            </p:custDataLst>
          </p:nvPr>
        </p:nvSpPr>
        <p:spPr bwMode="auto">
          <a:xfrm>
            <a:off x="731361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8D7C365-074B-4BF3-B348-044CD06CC6A6}" type="datetime'''''''''1''''''''''''''''''''''''''''''''''''''''2'''''''''">
              <a:rPr lang="en-US" altLang="en-US" sz="1000" b="0" smtClean="0"/>
              <a:pPr/>
              <a:t>12</a:t>
            </a:fld>
            <a:endParaRPr kumimoji="0" lang="ja-JP" altLang="en-US" sz="1000" b="0" dirty="0">
              <a:sym typeface="+mn-lt"/>
            </a:endParaRPr>
          </a:p>
        </p:txBody>
      </p:sp>
      <p:sp>
        <p:nvSpPr>
          <p:cNvPr id="182" name="Text Placeholder 12">
            <a:extLst>
              <a:ext uri="{FF2B5EF4-FFF2-40B4-BE49-F238E27FC236}">
                <a16:creationId xmlns:a16="http://schemas.microsoft.com/office/drawing/2014/main" id="{47CB3F80-A421-444C-9A58-FE4E911118EA}"/>
              </a:ext>
            </a:extLst>
          </p:cNvPr>
          <p:cNvSpPr>
            <a:spLocks noGrp="1"/>
          </p:cNvSpPr>
          <p:nvPr>
            <p:custDataLst>
              <p:tags r:id="rId38"/>
            </p:custDataLst>
          </p:nvPr>
        </p:nvSpPr>
        <p:spPr bwMode="gray">
          <a:xfrm>
            <a:off x="7294563" y="34290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924D5DE-FCA2-43F5-B476-DB047382E403}" type="datetime'''''''24''''''''''''''''''''''.''''''''''4'''''">
              <a:rPr lang="en-US" altLang="en-US" sz="1000" b="0" smtClean="0"/>
              <a:pPr/>
              <a:t>24.4</a:t>
            </a:fld>
            <a:endParaRPr kumimoji="0" lang="ja-JP" altLang="en-US" sz="1000" b="0" dirty="0">
              <a:sym typeface="+mn-lt"/>
            </a:endParaRPr>
          </a:p>
        </p:txBody>
      </p:sp>
      <p:sp>
        <p:nvSpPr>
          <p:cNvPr id="183" name="Text Placeholder 12">
            <a:extLst>
              <a:ext uri="{FF2B5EF4-FFF2-40B4-BE49-F238E27FC236}">
                <a16:creationId xmlns:a16="http://schemas.microsoft.com/office/drawing/2014/main" id="{571F62C5-5E85-4A42-87E8-F641B45213F6}"/>
              </a:ext>
            </a:extLst>
          </p:cNvPr>
          <p:cNvSpPr>
            <a:spLocks noGrp="1"/>
          </p:cNvSpPr>
          <p:nvPr>
            <p:custDataLst>
              <p:tags r:id="rId39"/>
            </p:custDataLst>
          </p:nvPr>
        </p:nvSpPr>
        <p:spPr bwMode="auto">
          <a:xfrm>
            <a:off x="748030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FE0CD4-6BFD-4F89-9AE2-5B6B537719C0}" type="datetime'''''''''''''''''''''''''''''''''13'''''''''''">
              <a:rPr lang="en-US" altLang="en-US" sz="1000" b="0" smtClean="0"/>
              <a:pPr/>
              <a:t>13</a:t>
            </a:fld>
            <a:endParaRPr kumimoji="0" lang="ja-JP" altLang="en-US" sz="1000" b="0" dirty="0">
              <a:sym typeface="+mn-lt"/>
            </a:endParaRPr>
          </a:p>
        </p:txBody>
      </p:sp>
      <p:sp>
        <p:nvSpPr>
          <p:cNvPr id="145" name="Text Placeholder 12">
            <a:extLst>
              <a:ext uri="{FF2B5EF4-FFF2-40B4-BE49-F238E27FC236}">
                <a16:creationId xmlns:a16="http://schemas.microsoft.com/office/drawing/2014/main" id="{3F30D877-AC14-466F-AB4A-A0F90C456DA9}"/>
              </a:ext>
            </a:extLst>
          </p:cNvPr>
          <p:cNvSpPr>
            <a:spLocks noGrp="1"/>
          </p:cNvSpPr>
          <p:nvPr>
            <p:custDataLst>
              <p:tags r:id="rId40"/>
            </p:custDataLst>
          </p:nvPr>
        </p:nvSpPr>
        <p:spPr bwMode="gray">
          <a:xfrm>
            <a:off x="7439025" y="3170238"/>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87BE55-8348-457C-8F1C-E9FA7C77F257}" type="datetime'''2''''6''''''''''''''''''.''''''''''5'''''">
              <a:rPr lang="en-US" altLang="en-US" sz="1000" b="0" smtClean="0"/>
              <a:pPr/>
              <a:t>26.5</a:t>
            </a:fld>
            <a:endParaRPr kumimoji="0" lang="ja-JP" altLang="en-US" sz="1000" b="0" dirty="0">
              <a:sym typeface="+mn-lt"/>
            </a:endParaRPr>
          </a:p>
        </p:txBody>
      </p:sp>
      <p:sp>
        <p:nvSpPr>
          <p:cNvPr id="151" name="Text Placeholder 12">
            <a:extLst>
              <a:ext uri="{FF2B5EF4-FFF2-40B4-BE49-F238E27FC236}">
                <a16:creationId xmlns:a16="http://schemas.microsoft.com/office/drawing/2014/main" id="{EE1DA93B-9F20-42CB-BDDE-DE5F8F3F461B}"/>
              </a:ext>
            </a:extLst>
          </p:cNvPr>
          <p:cNvSpPr>
            <a:spLocks noGrp="1"/>
          </p:cNvSpPr>
          <p:nvPr>
            <p:custDataLst>
              <p:tags r:id="rId41"/>
            </p:custDataLst>
          </p:nvPr>
        </p:nvSpPr>
        <p:spPr bwMode="auto">
          <a:xfrm>
            <a:off x="764698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99DBB5-3A42-4449-BA38-0956F2E9E5F7}" type="datetime'''''''1''''''''''''''''''''''4'''''''''">
              <a:rPr lang="en-US" altLang="en-US" sz="1000" b="0" smtClean="0"/>
              <a:pPr/>
              <a:t>14</a:t>
            </a:fld>
            <a:endParaRPr kumimoji="0" lang="ja-JP" altLang="en-US" sz="1000" b="0" dirty="0">
              <a:sym typeface="+mn-lt"/>
            </a:endParaRPr>
          </a:p>
        </p:txBody>
      </p:sp>
      <p:sp>
        <p:nvSpPr>
          <p:cNvPr id="146" name="テキスト プレースホルダ 9">
            <a:extLst>
              <a:ext uri="{FF2B5EF4-FFF2-40B4-BE49-F238E27FC236}">
                <a16:creationId xmlns:a16="http://schemas.microsoft.com/office/drawing/2014/main" id="{3B550667-2EEB-42AD-BB4A-263AD10A26C7}"/>
              </a:ext>
            </a:extLst>
          </p:cNvPr>
          <p:cNvSpPr>
            <a:spLocks noGrp="1"/>
          </p:cNvSpPr>
          <p:nvPr>
            <p:custDataLst>
              <p:tags r:id="rId42"/>
            </p:custDataLst>
          </p:nvPr>
        </p:nvSpPr>
        <p:spPr bwMode="gray">
          <a:xfrm>
            <a:off x="7751763" y="2847975"/>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41C096-1D00-4995-AF0B-321417D9FE5D}" type="datetime'''''''''2''''''''''9.''''''9'''''''''''''''''''">
              <a:rPr lang="en-US" altLang="en-US" sz="1000" smtClean="0"/>
              <a:pPr/>
              <a:t>29.9</a:t>
            </a:fld>
            <a:endParaRPr kumimoji="0" lang="ja-JP" altLang="en-US" sz="1000" dirty="0">
              <a:sym typeface="+mn-lt"/>
            </a:endParaRPr>
          </a:p>
        </p:txBody>
      </p:sp>
      <p:sp>
        <p:nvSpPr>
          <p:cNvPr id="156" name="Text Placeholder 12">
            <a:extLst>
              <a:ext uri="{FF2B5EF4-FFF2-40B4-BE49-F238E27FC236}">
                <a16:creationId xmlns:a16="http://schemas.microsoft.com/office/drawing/2014/main" id="{CA0C46EF-15E6-4A4F-AB5D-701CE102F434}"/>
              </a:ext>
            </a:extLst>
          </p:cNvPr>
          <p:cNvSpPr>
            <a:spLocks noGrp="1"/>
          </p:cNvSpPr>
          <p:nvPr>
            <p:custDataLst>
              <p:tags r:id="rId43"/>
            </p:custDataLst>
          </p:nvPr>
        </p:nvSpPr>
        <p:spPr bwMode="auto">
          <a:xfrm>
            <a:off x="781526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9D3FE3F-696A-464C-A4D8-FE7E089FECBC}" type="datetime'1''''''''''''''''''''''5'''''''''''''''">
              <a:rPr lang="en-US" altLang="en-US" sz="1000" b="0" smtClean="0"/>
              <a:pPr/>
              <a:t>15</a:t>
            </a:fld>
            <a:endParaRPr kumimoji="0" lang="ja-JP" altLang="en-US" sz="1000" b="0" dirty="0">
              <a:sym typeface="+mn-lt"/>
            </a:endParaRPr>
          </a:p>
        </p:txBody>
      </p:sp>
      <p:sp>
        <p:nvSpPr>
          <p:cNvPr id="184" name="Text Placeholder 12">
            <a:extLst>
              <a:ext uri="{FF2B5EF4-FFF2-40B4-BE49-F238E27FC236}">
                <a16:creationId xmlns:a16="http://schemas.microsoft.com/office/drawing/2014/main" id="{A9012894-BC43-44DB-B8A9-AA58D14AE573}"/>
              </a:ext>
            </a:extLst>
          </p:cNvPr>
          <p:cNvSpPr>
            <a:spLocks noGrp="1"/>
          </p:cNvSpPr>
          <p:nvPr>
            <p:custDataLst>
              <p:tags r:id="rId44"/>
            </p:custDataLst>
          </p:nvPr>
        </p:nvSpPr>
        <p:spPr bwMode="gray">
          <a:xfrm>
            <a:off x="7918450" y="349726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C75105-5D78-46BA-B155-BC388E3A8FB9}" type="datetime'''''''''''''2''''''''''''''6''''''''''''''''''''.''9'''''">
              <a:rPr lang="en-US" altLang="en-US" sz="1000" b="0" smtClean="0"/>
              <a:pPr/>
              <a:t>26.9</a:t>
            </a:fld>
            <a:endParaRPr kumimoji="0" lang="ja-JP" altLang="en-US" sz="1000" b="0" dirty="0">
              <a:sym typeface="+mn-lt"/>
            </a:endParaRPr>
          </a:p>
        </p:txBody>
      </p:sp>
      <p:sp>
        <p:nvSpPr>
          <p:cNvPr id="150" name="Text Placeholder 12">
            <a:extLst>
              <a:ext uri="{FF2B5EF4-FFF2-40B4-BE49-F238E27FC236}">
                <a16:creationId xmlns:a16="http://schemas.microsoft.com/office/drawing/2014/main" id="{A2C14845-5BD1-4199-AB3D-B80BA2A3BC57}"/>
              </a:ext>
            </a:extLst>
          </p:cNvPr>
          <p:cNvSpPr>
            <a:spLocks noGrp="1"/>
          </p:cNvSpPr>
          <p:nvPr>
            <p:custDataLst>
              <p:tags r:id="rId45"/>
            </p:custDataLst>
          </p:nvPr>
        </p:nvSpPr>
        <p:spPr bwMode="auto">
          <a:xfrm>
            <a:off x="798195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9D732E3-B395-4478-9303-BA2F376735A3}" type="datetime'''''''''''''1''''''''6'''''''''''''''">
              <a:rPr lang="en-US" altLang="en-US" sz="1000" b="0" smtClean="0"/>
              <a:pPr/>
              <a:t>16</a:t>
            </a:fld>
            <a:endParaRPr kumimoji="0" lang="ja-JP" altLang="en-US" sz="1000" b="0" dirty="0">
              <a:sym typeface="+mn-lt"/>
            </a:endParaRPr>
          </a:p>
        </p:txBody>
      </p:sp>
      <p:sp>
        <p:nvSpPr>
          <p:cNvPr id="186" name="テキスト プレースホルダ 9">
            <a:extLst>
              <a:ext uri="{FF2B5EF4-FFF2-40B4-BE49-F238E27FC236}">
                <a16:creationId xmlns:a16="http://schemas.microsoft.com/office/drawing/2014/main" id="{7988ACFE-6CFD-4045-B943-F7DCC232B1FF}"/>
              </a:ext>
            </a:extLst>
          </p:cNvPr>
          <p:cNvSpPr>
            <a:spLocks noGrp="1"/>
          </p:cNvSpPr>
          <p:nvPr>
            <p:custDataLst>
              <p:tags r:id="rId46"/>
            </p:custDataLst>
          </p:nvPr>
        </p:nvSpPr>
        <p:spPr bwMode="gray">
          <a:xfrm>
            <a:off x="8085138" y="3078163"/>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778945-C0C6-4137-B930-2D7334580BE4}" type="datetime'''2''7''''''''''''''.7'''''''''''''''''''''''''''''''''">
              <a:rPr lang="en-US" altLang="en-US" sz="1000" smtClean="0"/>
              <a:pPr/>
              <a:t>27.7</a:t>
            </a:fld>
            <a:endParaRPr kumimoji="0" lang="ja-JP" altLang="en-US" sz="1000" dirty="0">
              <a:sym typeface="+mn-lt"/>
            </a:endParaRPr>
          </a:p>
        </p:txBody>
      </p:sp>
      <p:sp>
        <p:nvSpPr>
          <p:cNvPr id="166" name="Text Placeholder 12">
            <a:extLst>
              <a:ext uri="{FF2B5EF4-FFF2-40B4-BE49-F238E27FC236}">
                <a16:creationId xmlns:a16="http://schemas.microsoft.com/office/drawing/2014/main" id="{D9BC3E42-D4F9-4F08-A444-409965DE50BF}"/>
              </a:ext>
            </a:extLst>
          </p:cNvPr>
          <p:cNvSpPr>
            <a:spLocks noGrp="1"/>
          </p:cNvSpPr>
          <p:nvPr>
            <p:custDataLst>
              <p:tags r:id="rId47"/>
            </p:custDataLst>
          </p:nvPr>
        </p:nvSpPr>
        <p:spPr bwMode="auto">
          <a:xfrm>
            <a:off x="814863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16F688F-3CC7-420F-BAED-A0C1A1DCE3E0}" type="datetime'''''''''''''''''''''''''''''''''1''''''7'''''''''''''''''''">
              <a:rPr lang="en-US" altLang="en-US" sz="1000" b="0" smtClean="0"/>
              <a:pPr/>
              <a:t>17</a:t>
            </a:fld>
            <a:endParaRPr kumimoji="0" lang="ja-JP" altLang="en-US" sz="1000" b="0" dirty="0">
              <a:sym typeface="+mn-lt"/>
            </a:endParaRPr>
          </a:p>
        </p:txBody>
      </p:sp>
      <p:sp>
        <p:nvSpPr>
          <p:cNvPr id="187" name="テキスト プレースホルダ 9">
            <a:extLst>
              <a:ext uri="{FF2B5EF4-FFF2-40B4-BE49-F238E27FC236}">
                <a16:creationId xmlns:a16="http://schemas.microsoft.com/office/drawing/2014/main" id="{B44E2FD1-10C7-491D-8DD5-8F7804481690}"/>
              </a:ext>
            </a:extLst>
          </p:cNvPr>
          <p:cNvSpPr>
            <a:spLocks noGrp="1"/>
          </p:cNvSpPr>
          <p:nvPr>
            <p:custDataLst>
              <p:tags r:id="rId48"/>
            </p:custDataLst>
          </p:nvPr>
        </p:nvSpPr>
        <p:spPr bwMode="gray">
          <a:xfrm>
            <a:off x="8356600" y="312420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D6FA51A-E6DE-419C-AEF3-582D1F7BB377}" type="datetime'''2''''''''''''''''''''''''''''''7.4'''''''''''''''''''''''''">
              <a:rPr lang="en-US" altLang="en-US" sz="1000" smtClean="0"/>
              <a:pPr/>
              <a:t>27.4</a:t>
            </a:fld>
            <a:endParaRPr kumimoji="0" lang="ja-JP" altLang="en-US" sz="1000" dirty="0">
              <a:sym typeface="+mn-lt"/>
            </a:endParaRPr>
          </a:p>
        </p:txBody>
      </p:sp>
      <p:sp>
        <p:nvSpPr>
          <p:cNvPr id="188" name="Text Placeholder 12">
            <a:extLst>
              <a:ext uri="{FF2B5EF4-FFF2-40B4-BE49-F238E27FC236}">
                <a16:creationId xmlns:a16="http://schemas.microsoft.com/office/drawing/2014/main" id="{A9A61FC2-6F54-476D-B9F5-9AFC61F73CE6}"/>
              </a:ext>
            </a:extLst>
          </p:cNvPr>
          <p:cNvSpPr>
            <a:spLocks noGrp="1"/>
          </p:cNvSpPr>
          <p:nvPr>
            <p:custDataLst>
              <p:tags r:id="rId49"/>
            </p:custDataLst>
          </p:nvPr>
        </p:nvSpPr>
        <p:spPr bwMode="auto">
          <a:xfrm>
            <a:off x="831532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7CDCBB2-EE17-47AA-951D-98CA988A1F73}" type="datetime'''''''''1''''8'''''''''''''''''''''''''''''''''''''''''">
              <a:rPr lang="en-US" altLang="en-US" sz="1000" b="0" smtClean="0"/>
              <a:pPr/>
              <a:t>18</a:t>
            </a:fld>
            <a:endParaRPr kumimoji="0" lang="ja-JP" altLang="en-US" sz="1000" b="0" dirty="0">
              <a:sym typeface="+mn-lt"/>
            </a:endParaRPr>
          </a:p>
        </p:txBody>
      </p:sp>
      <p:sp>
        <p:nvSpPr>
          <p:cNvPr id="172" name="テキスト プレースホルダ 9">
            <a:extLst>
              <a:ext uri="{FF2B5EF4-FFF2-40B4-BE49-F238E27FC236}">
                <a16:creationId xmlns:a16="http://schemas.microsoft.com/office/drawing/2014/main" id="{7846B56F-B9A7-4736-A7A9-79834148A4FA}"/>
              </a:ext>
            </a:extLst>
          </p:cNvPr>
          <p:cNvSpPr>
            <a:spLocks noGrp="1"/>
          </p:cNvSpPr>
          <p:nvPr>
            <p:custDataLst>
              <p:tags r:id="rId50"/>
            </p:custDataLst>
          </p:nvPr>
        </p:nvSpPr>
        <p:spPr bwMode="gray">
          <a:xfrm>
            <a:off x="8420100" y="349250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98C6-0F4D-46FC-96DE-92A26E744C67}" type="datetime'''''''2''''7''''''''.''0'''''''''''">
              <a:rPr lang="en-US" altLang="en-US" sz="1000" smtClean="0"/>
              <a:pPr/>
              <a:t>27.0</a:t>
            </a:fld>
            <a:endParaRPr kumimoji="0" lang="ja-JP" altLang="en-US" sz="1000" dirty="0">
              <a:sym typeface="+mn-lt"/>
            </a:endParaRPr>
          </a:p>
        </p:txBody>
      </p:sp>
      <p:sp>
        <p:nvSpPr>
          <p:cNvPr id="185" name="Text Placeholder 12">
            <a:extLst>
              <a:ext uri="{FF2B5EF4-FFF2-40B4-BE49-F238E27FC236}">
                <a16:creationId xmlns:a16="http://schemas.microsoft.com/office/drawing/2014/main" id="{02200D6F-DB2C-4F7C-9451-D7E917A11FC3}"/>
              </a:ext>
            </a:extLst>
          </p:cNvPr>
          <p:cNvSpPr>
            <a:spLocks noGrp="1"/>
          </p:cNvSpPr>
          <p:nvPr>
            <p:custDataLst>
              <p:tags r:id="rId51"/>
            </p:custDataLst>
          </p:nvPr>
        </p:nvSpPr>
        <p:spPr bwMode="auto">
          <a:xfrm>
            <a:off x="848360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C7FA66D-4A05-4B0B-8C0D-D211EAE88217}" type="datetime'''''1''''''''''''''''''''''''''''''''''9'''''''">
              <a:rPr lang="en-US" altLang="en-US" sz="1000" b="0" smtClean="0"/>
              <a:pPr/>
              <a:t>19</a:t>
            </a:fld>
            <a:endParaRPr kumimoji="0" lang="ja-JP" altLang="en-US" sz="1000" b="0" dirty="0">
              <a:sym typeface="+mn-lt"/>
            </a:endParaRPr>
          </a:p>
        </p:txBody>
      </p:sp>
      <p:sp>
        <p:nvSpPr>
          <p:cNvPr id="189" name="テキスト プレースホルダ 9">
            <a:extLst>
              <a:ext uri="{FF2B5EF4-FFF2-40B4-BE49-F238E27FC236}">
                <a16:creationId xmlns:a16="http://schemas.microsoft.com/office/drawing/2014/main" id="{A9C543A4-D43E-401B-BB21-2820AB6570D8}"/>
              </a:ext>
            </a:extLst>
          </p:cNvPr>
          <p:cNvSpPr>
            <a:spLocks noGrp="1"/>
          </p:cNvSpPr>
          <p:nvPr>
            <p:custDataLst>
              <p:tags r:id="rId52"/>
            </p:custDataLst>
          </p:nvPr>
        </p:nvSpPr>
        <p:spPr bwMode="gray">
          <a:xfrm>
            <a:off x="8691563" y="3563938"/>
            <a:ext cx="279400"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EA471D0-ABA2-4042-B89F-FEBD609CD3B9}" type="datetime'''''''2''''''''''''''''''''''6.''''''''''''''''''1'''''''''">
              <a:rPr lang="en-US" altLang="en-US" sz="1000" smtClean="0">
                <a:effectLst/>
              </a:rPr>
              <a:pPr/>
              <a:t>26.1</a:t>
            </a:fld>
            <a:endParaRPr kumimoji="0" lang="ja-JP" altLang="en-US" sz="1000" dirty="0">
              <a:sym typeface="+mn-lt"/>
            </a:endParaRPr>
          </a:p>
        </p:txBody>
      </p:sp>
      <p:sp>
        <p:nvSpPr>
          <p:cNvPr id="162" name="Text Placeholder 12">
            <a:extLst>
              <a:ext uri="{FF2B5EF4-FFF2-40B4-BE49-F238E27FC236}">
                <a16:creationId xmlns:a16="http://schemas.microsoft.com/office/drawing/2014/main" id="{B0161DEE-F47E-4227-B465-C1E64A0ED277}"/>
              </a:ext>
            </a:extLst>
          </p:cNvPr>
          <p:cNvSpPr>
            <a:spLocks noGrp="1"/>
          </p:cNvSpPr>
          <p:nvPr>
            <p:custDataLst>
              <p:tags r:id="rId53"/>
            </p:custDataLst>
          </p:nvPr>
        </p:nvSpPr>
        <p:spPr bwMode="auto">
          <a:xfrm>
            <a:off x="865028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08BD961-C048-47B1-BD9B-6157764FD560}" type="datetime'''''2''''0'''''''''''''''">
              <a:rPr lang="en-US" altLang="en-US" sz="1000" b="0" smtClean="0"/>
              <a:pPr/>
              <a:t>20</a:t>
            </a:fld>
            <a:endParaRPr kumimoji="0" lang="ja-JP" altLang="en-US" sz="1000" b="0" dirty="0">
              <a:sym typeface="+mn-lt"/>
            </a:endParaRPr>
          </a:p>
        </p:txBody>
      </p:sp>
      <p:sp useBgFill="1">
        <p:nvSpPr>
          <p:cNvPr id="179" name="テキスト プレースホルダ 9">
            <a:extLst>
              <a:ext uri="{FF2B5EF4-FFF2-40B4-BE49-F238E27FC236}">
                <a16:creationId xmlns:a16="http://schemas.microsoft.com/office/drawing/2014/main" id="{E90D201E-4B8C-40F4-9065-105A2F7C58D3}"/>
              </a:ext>
            </a:extLst>
          </p:cNvPr>
          <p:cNvSpPr>
            <a:spLocks noGrp="1"/>
          </p:cNvSpPr>
          <p:nvPr>
            <p:custDataLst>
              <p:tags r:id="rId54"/>
            </p:custDataLst>
          </p:nvPr>
        </p:nvSpPr>
        <p:spPr bwMode="gray">
          <a:xfrm>
            <a:off x="8753475" y="3122613"/>
            <a:ext cx="279400" cy="152400"/>
          </a:xfrm>
          <a:prstGeom prst="rect">
            <a:avLst/>
          </a:prstGeom>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B6E937-1E62-476A-9196-8F4405EE2252}" type="datetime'''''''''''''''''''''2''''''''7''.''''''''''''''''''''''''''2'">
              <a:rPr lang="en-US" altLang="en-US" sz="1000" smtClean="0"/>
              <a:pPr/>
              <a:t>27.2</a:t>
            </a:fld>
            <a:endParaRPr kumimoji="0" lang="ja-JP" altLang="en-US" sz="1000" dirty="0">
              <a:sym typeface="+mn-lt"/>
            </a:endParaRPr>
          </a:p>
        </p:txBody>
      </p:sp>
      <p:sp>
        <p:nvSpPr>
          <p:cNvPr id="190" name="Text Placeholder 12">
            <a:extLst>
              <a:ext uri="{FF2B5EF4-FFF2-40B4-BE49-F238E27FC236}">
                <a16:creationId xmlns:a16="http://schemas.microsoft.com/office/drawing/2014/main" id="{FD98A384-E3ED-4486-A0CD-44389E18B209}"/>
              </a:ext>
            </a:extLst>
          </p:cNvPr>
          <p:cNvSpPr>
            <a:spLocks noGrp="1"/>
          </p:cNvSpPr>
          <p:nvPr>
            <p:custDataLst>
              <p:tags r:id="rId55"/>
            </p:custDataLst>
          </p:nvPr>
        </p:nvSpPr>
        <p:spPr bwMode="auto">
          <a:xfrm>
            <a:off x="881697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A0A7DD-702A-4B92-A301-292AF1AF98ED}" type="datetime'''''''''''''''''2''''1'''''''''''''">
              <a:rPr lang="en-US" altLang="en-US" sz="1000" b="0" smtClean="0"/>
              <a:pPr/>
              <a:t>21</a:t>
            </a:fld>
            <a:endParaRPr kumimoji="0" lang="ja-JP" altLang="en-US" sz="1000" b="0" dirty="0">
              <a:sym typeface="+mn-lt"/>
            </a:endParaRPr>
          </a:p>
        </p:txBody>
      </p:sp>
      <p:sp useBgFill="1">
        <p:nvSpPr>
          <p:cNvPr id="191" name="テキスト プレースホルダ 9">
            <a:extLst>
              <a:ext uri="{FF2B5EF4-FFF2-40B4-BE49-F238E27FC236}">
                <a16:creationId xmlns:a16="http://schemas.microsoft.com/office/drawing/2014/main" id="{B139326F-0298-467D-9E4E-DA5D6BEAA3AE}"/>
              </a:ext>
            </a:extLst>
          </p:cNvPr>
          <p:cNvSpPr>
            <a:spLocks noGrp="1"/>
          </p:cNvSpPr>
          <p:nvPr>
            <p:custDataLst>
              <p:tags r:id="rId56"/>
            </p:custDataLst>
          </p:nvPr>
        </p:nvSpPr>
        <p:spPr bwMode="gray">
          <a:xfrm>
            <a:off x="8920163" y="3309938"/>
            <a:ext cx="279400" cy="152400"/>
          </a:xfrm>
          <a:prstGeom prst="rect">
            <a:avLst/>
          </a:prstGeom>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9580454-1E49-40C0-854C-00436AA50DFA}" type="datetime'''2''''''''''''''''''8''''''''.''''''''8'''''''''''''''''''''">
              <a:rPr lang="en-US" altLang="en-US" sz="1000" smtClean="0"/>
              <a:pPr/>
              <a:t>28.8</a:t>
            </a:fld>
            <a:endParaRPr kumimoji="0" lang="ja-JP" altLang="en-US" sz="1000" dirty="0">
              <a:sym typeface="+mn-lt"/>
            </a:endParaRPr>
          </a:p>
        </p:txBody>
      </p:sp>
      <p:sp>
        <p:nvSpPr>
          <p:cNvPr id="153" name="Text Placeholder 12">
            <a:extLst>
              <a:ext uri="{FF2B5EF4-FFF2-40B4-BE49-F238E27FC236}">
                <a16:creationId xmlns:a16="http://schemas.microsoft.com/office/drawing/2014/main" id="{22D345B8-C79B-4CF4-A854-5921EC281DB8}"/>
              </a:ext>
            </a:extLst>
          </p:cNvPr>
          <p:cNvSpPr>
            <a:spLocks noGrp="1"/>
          </p:cNvSpPr>
          <p:nvPr>
            <p:custDataLst>
              <p:tags r:id="rId57"/>
            </p:custDataLst>
          </p:nvPr>
        </p:nvSpPr>
        <p:spPr bwMode="auto">
          <a:xfrm>
            <a:off x="5011738" y="2249488"/>
            <a:ext cx="752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千リエル）</a:t>
            </a:r>
          </a:p>
        </p:txBody>
      </p:sp>
      <p:sp>
        <p:nvSpPr>
          <p:cNvPr id="40" name="Text Placeholder 12">
            <a:extLst>
              <a:ext uri="{FF2B5EF4-FFF2-40B4-BE49-F238E27FC236}">
                <a16:creationId xmlns:a16="http://schemas.microsoft.com/office/drawing/2014/main" id="{FEF04B8A-C26B-5A0D-1EFC-58909E40E87C}"/>
              </a:ext>
            </a:extLst>
          </p:cNvPr>
          <p:cNvSpPr>
            <a:spLocks noGrp="1"/>
          </p:cNvSpPr>
          <p:nvPr>
            <p:custDataLst>
              <p:tags r:id="rId58"/>
            </p:custDataLst>
          </p:nvPr>
        </p:nvSpPr>
        <p:spPr bwMode="auto">
          <a:xfrm>
            <a:off x="915193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1909227-5DEE-49E4-83E0-8680CFE4D5D5}" type="datetime'''''''2''3'''''''''''">
              <a:rPr kumimoji="0" lang="en-US" altLang="en-US" sz="1000" b="0" smtClean="0"/>
              <a:pPr/>
              <a:t>23</a:t>
            </a:fld>
            <a:endParaRPr kumimoji="0" lang="ja-JP" altLang="en-US" sz="1000" b="0" dirty="0">
              <a:sym typeface="+mn-lt"/>
            </a:endParaRPr>
          </a:p>
        </p:txBody>
      </p:sp>
      <p:sp>
        <p:nvSpPr>
          <p:cNvPr id="42" name="Text Placeholder 12">
            <a:extLst>
              <a:ext uri="{FF2B5EF4-FFF2-40B4-BE49-F238E27FC236}">
                <a16:creationId xmlns:a16="http://schemas.microsoft.com/office/drawing/2014/main" id="{16DD4191-D7B5-DBFB-C18C-0C37A01526FC}"/>
              </a:ext>
            </a:extLst>
          </p:cNvPr>
          <p:cNvSpPr>
            <a:spLocks noGrp="1"/>
          </p:cNvSpPr>
          <p:nvPr>
            <p:custDataLst>
              <p:tags r:id="rId59"/>
            </p:custDataLst>
          </p:nvPr>
        </p:nvSpPr>
        <p:spPr bwMode="auto">
          <a:xfrm>
            <a:off x="931862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89D536-C707-4FE4-9EA1-EBB113482086}" type="datetime'''''''''''''''''2''''''''''''4'''''''''''''''''''''''">
              <a:rPr kumimoji="0" lang="en-US" altLang="en-US" sz="1000" b="0" smtClean="0"/>
              <a:pPr/>
              <a:t>24</a:t>
            </a:fld>
            <a:endParaRPr kumimoji="0" lang="ja-JP" altLang="en-US" sz="1000" b="0" dirty="0">
              <a:sym typeface="+mn-lt"/>
            </a:endParaRPr>
          </a:p>
        </p:txBody>
      </p:sp>
      <p:sp>
        <p:nvSpPr>
          <p:cNvPr id="148" name="Text Placeholder 12">
            <a:extLst>
              <a:ext uri="{FF2B5EF4-FFF2-40B4-BE49-F238E27FC236}">
                <a16:creationId xmlns:a16="http://schemas.microsoft.com/office/drawing/2014/main" id="{BFF9B58E-9216-4471-BFE8-289F45FA3182}"/>
              </a:ext>
            </a:extLst>
          </p:cNvPr>
          <p:cNvSpPr>
            <a:spLocks noGrp="1"/>
          </p:cNvSpPr>
          <p:nvPr>
            <p:custDataLst>
              <p:tags r:id="rId60"/>
            </p:custDataLst>
          </p:nvPr>
        </p:nvSpPr>
        <p:spPr bwMode="gray">
          <a:xfrm>
            <a:off x="5480050" y="3175000"/>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85EC34FF-0068-41AC-8904-2B76331B54F5}" type="datetime'''''''2''''''''8.''''''''''''4'''''''">
              <a:rPr lang="en-US" altLang="en-US" sz="1000" b="0" smtClean="0"/>
              <a:pPr/>
              <a:t>28.4</a:t>
            </a:fld>
            <a:endParaRPr kumimoji="0" lang="ja-JP" altLang="en-US" sz="1000" b="0" dirty="0">
              <a:sym typeface="+mn-lt"/>
            </a:endParaRPr>
          </a:p>
        </p:txBody>
      </p:sp>
      <p:sp>
        <p:nvSpPr>
          <p:cNvPr id="157" name="Text Placeholder 12">
            <a:extLst>
              <a:ext uri="{FF2B5EF4-FFF2-40B4-BE49-F238E27FC236}">
                <a16:creationId xmlns:a16="http://schemas.microsoft.com/office/drawing/2014/main" id="{638BEAED-F1A4-45DD-A0C7-C9033999E1FB}"/>
              </a:ext>
            </a:extLst>
          </p:cNvPr>
          <p:cNvSpPr>
            <a:spLocks noGrp="1"/>
          </p:cNvSpPr>
          <p:nvPr>
            <p:custDataLst>
              <p:tags r:id="rId61"/>
            </p:custDataLst>
          </p:nvPr>
        </p:nvSpPr>
        <p:spPr bwMode="auto">
          <a:xfrm>
            <a:off x="5238750" y="62245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F70572-8CB1-4027-B07E-95C63CE15AA5}" type="datetime'''''''''''''''2''''''''''00''''''''''''''''''''''''''''0'''">
              <a:rPr lang="en-US" altLang="en-US" sz="1000" b="0" smtClean="0"/>
              <a:pPr/>
              <a:t>2000</a:t>
            </a:fld>
            <a:endParaRPr kumimoji="0" lang="ja-JP" altLang="en-US" sz="1000" b="0" dirty="0">
              <a:sym typeface="+mn-lt"/>
            </a:endParaRPr>
          </a:p>
        </p:txBody>
      </p:sp>
      <p:sp>
        <p:nvSpPr>
          <p:cNvPr id="158" name="テキスト プレースホルダ 9">
            <a:extLst>
              <a:ext uri="{FF2B5EF4-FFF2-40B4-BE49-F238E27FC236}">
                <a16:creationId xmlns:a16="http://schemas.microsoft.com/office/drawing/2014/main" id="{BDFC3F9D-7864-404F-A415-D404F99EC2B0}"/>
              </a:ext>
            </a:extLst>
          </p:cNvPr>
          <p:cNvSpPr>
            <a:spLocks noGrp="1"/>
          </p:cNvSpPr>
          <p:nvPr>
            <p:custDataLst>
              <p:tags r:id="rId62"/>
            </p:custDataLst>
          </p:nvPr>
        </p:nvSpPr>
        <p:spPr bwMode="gray">
          <a:xfrm>
            <a:off x="5416550" y="2644775"/>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D0998A-A1CC-4FBF-852A-7A88E7AAA2F9}" type="datetime'3''''''''''''1''''''''''''''''''.''''''''''''''''''''9'''">
              <a:rPr lang="en-US" altLang="en-US" sz="1000" smtClean="0"/>
              <a:pPr/>
              <a:t>31.9</a:t>
            </a:fld>
            <a:endParaRPr kumimoji="0" lang="ja-JP" altLang="en-US" sz="1000" dirty="0">
              <a:sym typeface="+mn-lt"/>
            </a:endParaRPr>
          </a:p>
        </p:txBody>
      </p:sp>
      <p:sp>
        <p:nvSpPr>
          <p:cNvPr id="160" name="Text Placeholder 12">
            <a:extLst>
              <a:ext uri="{FF2B5EF4-FFF2-40B4-BE49-F238E27FC236}">
                <a16:creationId xmlns:a16="http://schemas.microsoft.com/office/drawing/2014/main" id="{92C97CD0-C8C1-480D-BB6F-9451D5F710B2}"/>
              </a:ext>
            </a:extLst>
          </p:cNvPr>
          <p:cNvSpPr>
            <a:spLocks noGrp="1"/>
          </p:cNvSpPr>
          <p:nvPr>
            <p:custDataLst>
              <p:tags r:id="rId63"/>
            </p:custDataLst>
          </p:nvPr>
        </p:nvSpPr>
        <p:spPr bwMode="auto">
          <a:xfrm>
            <a:off x="5475288"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46DC036-788F-472E-B526-406BAFA84B01}" type="datetime'''''''''''''''''''''''0''''''''''''''''1'''''''''''''''''''">
              <a:rPr lang="en-US" altLang="en-US" sz="1000" b="0" smtClean="0"/>
              <a:pPr/>
              <a:t>01</a:t>
            </a:fld>
            <a:endParaRPr kumimoji="0" lang="ja-JP" altLang="en-US" sz="1000" b="0" dirty="0">
              <a:sym typeface="+mn-lt"/>
            </a:endParaRPr>
          </a:p>
        </p:txBody>
      </p:sp>
      <p:sp>
        <p:nvSpPr>
          <p:cNvPr id="152" name="テキスト プレースホルダ 9">
            <a:extLst>
              <a:ext uri="{FF2B5EF4-FFF2-40B4-BE49-F238E27FC236}">
                <a16:creationId xmlns:a16="http://schemas.microsoft.com/office/drawing/2014/main" id="{614D8E55-6133-4FFC-B246-1AEEF096C513}"/>
              </a:ext>
            </a:extLst>
          </p:cNvPr>
          <p:cNvSpPr>
            <a:spLocks noGrp="1"/>
          </p:cNvSpPr>
          <p:nvPr>
            <p:custDataLst>
              <p:tags r:id="rId64"/>
            </p:custDataLst>
          </p:nvPr>
        </p:nvSpPr>
        <p:spPr bwMode="gray">
          <a:xfrm>
            <a:off x="5743575" y="2686050"/>
            <a:ext cx="279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4065059-CA16-41F2-8308-CDBAF4A17510}" type="datetime'''''''''''''''''''''''3''2''.''5'''''''''''''">
              <a:rPr lang="en-US" altLang="en-US" sz="1000" smtClean="0"/>
              <a:pPr/>
              <a:t>32.5</a:t>
            </a:fld>
            <a:endParaRPr kumimoji="0" lang="ja-JP" altLang="en-US" sz="1000" dirty="0">
              <a:sym typeface="+mn-lt"/>
            </a:endParaRPr>
          </a:p>
        </p:txBody>
      </p:sp>
      <p:sp>
        <p:nvSpPr>
          <p:cNvPr id="192" name="Text Placeholder 12">
            <a:extLst>
              <a:ext uri="{FF2B5EF4-FFF2-40B4-BE49-F238E27FC236}">
                <a16:creationId xmlns:a16="http://schemas.microsoft.com/office/drawing/2014/main" id="{AEFE359A-FC74-48BA-BE2D-DD0E8CDDAACB}"/>
              </a:ext>
            </a:extLst>
          </p:cNvPr>
          <p:cNvSpPr>
            <a:spLocks noGrp="1"/>
          </p:cNvSpPr>
          <p:nvPr>
            <p:custDataLst>
              <p:tags r:id="rId65"/>
            </p:custDataLst>
          </p:nvPr>
        </p:nvSpPr>
        <p:spPr bwMode="auto">
          <a:xfrm>
            <a:off x="898366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7BCC2-2FBB-4382-B183-3F779C9EBC8B}" type="datetime'''''''''''22'''''''''''''''''''">
              <a:rPr lang="en-US" altLang="en-US" sz="1000" b="0" smtClean="0"/>
              <a:pPr/>
              <a:t>22</a:t>
            </a:fld>
            <a:endParaRPr kumimoji="0" lang="ja-JP" altLang="en-US" sz="1000" b="0" dirty="0">
              <a:sym typeface="+mn-lt"/>
            </a:endParaRPr>
          </a:p>
        </p:txBody>
      </p:sp>
      <p:sp>
        <p:nvSpPr>
          <p:cNvPr id="161" name="Text Placeholder 12">
            <a:extLst>
              <a:ext uri="{FF2B5EF4-FFF2-40B4-BE49-F238E27FC236}">
                <a16:creationId xmlns:a16="http://schemas.microsoft.com/office/drawing/2014/main" id="{BB4E5819-8FCA-4EFE-9FEB-A129B49C19DE}"/>
              </a:ext>
            </a:extLst>
          </p:cNvPr>
          <p:cNvSpPr>
            <a:spLocks noGrp="1"/>
          </p:cNvSpPr>
          <p:nvPr>
            <p:custDataLst>
              <p:tags r:id="rId66"/>
            </p:custDataLst>
          </p:nvPr>
        </p:nvSpPr>
        <p:spPr bwMode="auto">
          <a:xfrm>
            <a:off x="5641975"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5BA9693-F5C0-4782-AE9F-F596FB18DEE5}" type="datetime'''''''''''''''''''''''''''''''''''0''''''''''2'''''''''''''''">
              <a:rPr lang="en-US" altLang="en-US" sz="1000" b="0" smtClean="0"/>
              <a:pPr/>
              <a:t>02</a:t>
            </a:fld>
            <a:endParaRPr kumimoji="0" lang="ja-JP" altLang="en-US" sz="1000" b="0" dirty="0">
              <a:sym typeface="+mn-lt"/>
            </a:endParaRPr>
          </a:p>
        </p:txBody>
      </p:sp>
      <p:sp>
        <p:nvSpPr>
          <p:cNvPr id="71" name="テキスト プレースホルダ 9">
            <a:extLst>
              <a:ext uri="{FF2B5EF4-FFF2-40B4-BE49-F238E27FC236}">
                <a16:creationId xmlns:a16="http://schemas.microsoft.com/office/drawing/2014/main" id="{30EB4EC5-2BD3-D715-7D2A-8AC5BDFD0AFC}"/>
              </a:ext>
            </a:extLst>
          </p:cNvPr>
          <p:cNvSpPr>
            <a:spLocks noGrp="1"/>
          </p:cNvSpPr>
          <p:nvPr>
            <p:custDataLst>
              <p:tags r:id="rId67"/>
            </p:custDataLst>
          </p:nvPr>
        </p:nvSpPr>
        <p:spPr bwMode="gray">
          <a:xfrm>
            <a:off x="9088438" y="3003550"/>
            <a:ext cx="279400"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6006F6-AEF2-4AD0-AF64-C2F8AA949269}" type="datetime'''28.''''''''''''''''''''4'''''''''''''''''''''''''''''''''">
              <a:rPr lang="en-US" altLang="en-US" sz="1000" smtClean="0">
                <a:effectLst/>
                <a:sym typeface="+mn-lt"/>
              </a:rPr>
              <a:pPr/>
              <a:t>28.4</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FBA2D1DF-4584-A3D6-B957-2EA0BB7E5AE8}"/>
              </a:ext>
            </a:extLst>
          </p:cNvPr>
          <p:cNvSpPr>
            <a:spLocks noGrp="1"/>
          </p:cNvSpPr>
          <p:nvPr>
            <p:custDataLst>
              <p:tags r:id="rId68"/>
            </p:custDataLst>
          </p:nvPr>
        </p:nvSpPr>
        <p:spPr bwMode="gray">
          <a:xfrm>
            <a:off x="9255125" y="3702050"/>
            <a:ext cx="279400"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13EAE5-4B57-4C50-9EB9-BC7FCFBDF3B6}" type="datetime'''''''''2''4''''''''''''''''''''.''''9'''''''''''''''">
              <a:rPr lang="en-US" altLang="en-US" sz="1000" smtClean="0">
                <a:sym typeface="+mn-lt"/>
              </a:rPr>
              <a:pPr/>
              <a:t>24.9</a:t>
            </a:fld>
            <a:endParaRPr lang="ja-JP" altLang="en-US" sz="1000" dirty="0">
              <a:sym typeface="+mn-lt"/>
            </a:endParaRPr>
          </a:p>
        </p:txBody>
      </p:sp>
      <p:sp>
        <p:nvSpPr>
          <p:cNvPr id="155" name="Text Placeholder 12">
            <a:extLst>
              <a:ext uri="{FF2B5EF4-FFF2-40B4-BE49-F238E27FC236}">
                <a16:creationId xmlns:a16="http://schemas.microsoft.com/office/drawing/2014/main" id="{928947B1-2D19-4F38-BEBD-C5F3F695E1BC}"/>
              </a:ext>
            </a:extLst>
          </p:cNvPr>
          <p:cNvSpPr>
            <a:spLocks noGrp="1"/>
          </p:cNvSpPr>
          <p:nvPr>
            <p:custDataLst>
              <p:tags r:id="rId69"/>
            </p:custDataLst>
          </p:nvPr>
        </p:nvSpPr>
        <p:spPr bwMode="gray">
          <a:xfrm>
            <a:off x="5845175" y="283686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1EA45808-31B2-4FEB-AC1B-5404B689A4CE}" type="datetime'3''''''''0.''''''2'''''''''''''''''">
              <a:rPr lang="en-US" altLang="en-US" sz="1000" b="0" smtClean="0"/>
              <a:pPr/>
              <a:t>30.2</a:t>
            </a:fld>
            <a:endParaRPr kumimoji="0" lang="ja-JP" altLang="en-US" sz="1000" b="0" dirty="0">
              <a:sym typeface="+mn-lt"/>
            </a:endParaRPr>
          </a:p>
        </p:txBody>
      </p:sp>
      <p:sp>
        <p:nvSpPr>
          <p:cNvPr id="79" name="テキスト プレースホルダ 9">
            <a:extLst>
              <a:ext uri="{FF2B5EF4-FFF2-40B4-BE49-F238E27FC236}">
                <a16:creationId xmlns:a16="http://schemas.microsoft.com/office/drawing/2014/main" id="{64FF0581-BBCA-1438-15CE-AFE8972496FE}"/>
              </a:ext>
            </a:extLst>
          </p:cNvPr>
          <p:cNvSpPr>
            <a:spLocks noGrp="1"/>
          </p:cNvSpPr>
          <p:nvPr>
            <p:custDataLst>
              <p:tags r:id="rId70"/>
            </p:custDataLst>
          </p:nvPr>
        </p:nvSpPr>
        <p:spPr bwMode="gray">
          <a:xfrm>
            <a:off x="9421813" y="3328988"/>
            <a:ext cx="279400" cy="152400"/>
          </a:xfrm>
          <a:prstGeom prst="rect">
            <a:avLst/>
          </a:prstGeom>
          <a:noFill/>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693E1B-A0A8-46C4-840C-AD9C83148A6F}" type="datetime'''25.''''''''''''''''''2'''''''''''''''''''''''''''''">
              <a:rPr lang="en-US" altLang="en-US" sz="1000" smtClean="0">
                <a:sym typeface="+mn-lt"/>
              </a:rPr>
              <a:pPr/>
              <a:t>25.2</a:t>
            </a:fld>
            <a:endParaRPr lang="ja-JP" altLang="en-US" sz="1000" dirty="0">
              <a:sym typeface="+mn-lt"/>
            </a:endParaRPr>
          </a:p>
        </p:txBody>
      </p:sp>
      <p:sp>
        <p:nvSpPr>
          <p:cNvPr id="163" name="Text Placeholder 12">
            <a:extLst>
              <a:ext uri="{FF2B5EF4-FFF2-40B4-BE49-F238E27FC236}">
                <a16:creationId xmlns:a16="http://schemas.microsoft.com/office/drawing/2014/main" id="{99234D2A-E1B0-4E4D-9FD8-F9E52A8AFA0E}"/>
              </a:ext>
            </a:extLst>
          </p:cNvPr>
          <p:cNvSpPr>
            <a:spLocks noGrp="1"/>
          </p:cNvSpPr>
          <p:nvPr>
            <p:custDataLst>
              <p:tags r:id="rId71"/>
            </p:custDataLst>
          </p:nvPr>
        </p:nvSpPr>
        <p:spPr bwMode="auto">
          <a:xfrm>
            <a:off x="5810250"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CB23AD6-5262-423B-A961-6205ED836F0C}" type="datetime'''''''''''''''''''''''''0''''''''''''''''''''''''3'">
              <a:rPr lang="en-US" altLang="en-US" sz="1000" b="0" smtClean="0"/>
              <a:pPr/>
              <a:t>03</a:t>
            </a:fld>
            <a:endParaRPr kumimoji="0" lang="ja-JP" altLang="en-US" sz="1000" b="0" dirty="0">
              <a:sym typeface="+mn-lt"/>
            </a:endParaRPr>
          </a:p>
        </p:txBody>
      </p:sp>
      <p:sp>
        <p:nvSpPr>
          <p:cNvPr id="165" name="Text Placeholder 12">
            <a:extLst>
              <a:ext uri="{FF2B5EF4-FFF2-40B4-BE49-F238E27FC236}">
                <a16:creationId xmlns:a16="http://schemas.microsoft.com/office/drawing/2014/main" id="{BAFF29E1-BF60-4026-90E9-3AA02AC791CA}"/>
              </a:ext>
            </a:extLst>
          </p:cNvPr>
          <p:cNvSpPr>
            <a:spLocks noGrp="1"/>
          </p:cNvSpPr>
          <p:nvPr>
            <p:custDataLst>
              <p:tags r:id="rId72"/>
            </p:custDataLst>
          </p:nvPr>
        </p:nvSpPr>
        <p:spPr bwMode="gray">
          <a:xfrm>
            <a:off x="5830888" y="3363913"/>
            <a:ext cx="279400" cy="152400"/>
          </a:xfrm>
          <a:prstGeom prst="rect">
            <a:avLst/>
          </a:prstGeom>
          <a:noFill/>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55BD1FAA-6812-4095-ADBA-6CB5A0E84CA2}" type="datetime'''''''''2''7''''.''6'''''''''''''">
              <a:rPr lang="en-US" altLang="en-US" sz="1000" b="0" smtClean="0"/>
              <a:pPr/>
              <a:t>27.6</a:t>
            </a:fld>
            <a:endParaRPr kumimoji="0" lang="ja-JP" altLang="en-US" sz="1000" b="0" dirty="0">
              <a:sym typeface="+mn-lt"/>
            </a:endParaRPr>
          </a:p>
        </p:txBody>
      </p:sp>
      <p:sp>
        <p:nvSpPr>
          <p:cNvPr id="66" name="Text Placeholder 12">
            <a:extLst>
              <a:ext uri="{FF2B5EF4-FFF2-40B4-BE49-F238E27FC236}">
                <a16:creationId xmlns:a16="http://schemas.microsoft.com/office/drawing/2014/main" id="{3EBD9183-C086-51A0-10D6-C8CDFE9A6073}"/>
              </a:ext>
            </a:extLst>
          </p:cNvPr>
          <p:cNvSpPr>
            <a:spLocks noGrp="1"/>
          </p:cNvSpPr>
          <p:nvPr>
            <p:custDataLst>
              <p:tags r:id="rId73"/>
            </p:custDataLst>
          </p:nvPr>
        </p:nvSpPr>
        <p:spPr bwMode="auto">
          <a:xfrm>
            <a:off x="9485313" y="62245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CBB376-7BAB-4F09-B010-3289427BD8A9}" type="datetime'2''''''''''''''''''''''5'''''''">
              <a:rPr kumimoji="0" lang="en-US" altLang="en-US" sz="1000" b="0" smtClean="0"/>
              <a:pPr/>
              <a:t>25</a:t>
            </a:fld>
            <a:endParaRPr kumimoji="0" lang="ja-JP" altLang="en-US" sz="1000" b="0" dirty="0">
              <a:sym typeface="+mn-lt"/>
            </a:endParaRPr>
          </a:p>
        </p:txBody>
      </p:sp>
      <p:graphicFrame>
        <p:nvGraphicFramePr>
          <p:cNvPr id="50" name="Chart 49">
            <a:extLst>
              <a:ext uri="{FF2B5EF4-FFF2-40B4-BE49-F238E27FC236}">
                <a16:creationId xmlns:a16="http://schemas.microsoft.com/office/drawing/2014/main" id="{B1A04A02-AF1B-71F5-761A-1175707B174C}"/>
              </a:ext>
            </a:extLst>
          </p:cNvPr>
          <p:cNvGraphicFramePr/>
          <p:nvPr>
            <p:custDataLst>
              <p:tags r:id="rId74"/>
            </p:custDataLst>
            <p:extLst>
              <p:ext uri="{D42A27DB-BD31-4B8C-83A1-F6EECF244321}">
                <p14:modId xmlns:p14="http://schemas.microsoft.com/office/powerpoint/2010/main" val="1735040857"/>
              </p:ext>
            </p:extLst>
          </p:nvPr>
        </p:nvGraphicFramePr>
        <p:xfrm>
          <a:off x="17463" y="2227263"/>
          <a:ext cx="4852987" cy="4137025"/>
        </p:xfrm>
        <a:graphic>
          <a:graphicData uri="http://schemas.openxmlformats.org/drawingml/2006/chart">
            <c:chart xmlns:c="http://schemas.openxmlformats.org/drawingml/2006/chart" xmlns:r="http://schemas.openxmlformats.org/officeDocument/2006/relationships" r:id="rId121"/>
          </a:graphicData>
        </a:graphic>
      </p:graphicFrame>
      <p:cxnSp>
        <p:nvCxnSpPr>
          <p:cNvPr id="55" name="Straight Connector 54">
            <a:extLst>
              <a:ext uri="{FF2B5EF4-FFF2-40B4-BE49-F238E27FC236}">
                <a16:creationId xmlns:a16="http://schemas.microsoft.com/office/drawing/2014/main" id="{63827FEC-30AA-8590-18DB-BBFD45443B2D}"/>
              </a:ext>
            </a:extLst>
          </p:cNvPr>
          <p:cNvCxnSpPr/>
          <p:nvPr>
            <p:custDataLst>
              <p:tags r:id="rId75"/>
            </p:custDataLst>
          </p:nvPr>
        </p:nvCxnSpPr>
        <p:spPr bwMode="auto">
          <a:xfrm>
            <a:off x="1473200" y="49831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A6E36EF2-138E-C304-0D86-33F182C1EFB7}"/>
              </a:ext>
            </a:extLst>
          </p:cNvPr>
          <p:cNvCxnSpPr/>
          <p:nvPr>
            <p:custDataLst>
              <p:tags r:id="rId76"/>
            </p:custDataLst>
          </p:nvPr>
        </p:nvCxnSpPr>
        <p:spPr bwMode="auto">
          <a:xfrm>
            <a:off x="2616200" y="53990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54D10F58-795E-087E-6F5E-6D48AD16CF2E}"/>
              </a:ext>
            </a:extLst>
          </p:cNvPr>
          <p:cNvCxnSpPr/>
          <p:nvPr>
            <p:custDataLst>
              <p:tags r:id="rId77"/>
            </p:custDataLst>
          </p:nvPr>
        </p:nvCxnSpPr>
        <p:spPr bwMode="auto">
          <a:xfrm>
            <a:off x="657225" y="57975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BCC41130-6391-48FA-9645-503ED26E1F69}"/>
              </a:ext>
            </a:extLst>
          </p:cNvPr>
          <p:cNvCxnSpPr/>
          <p:nvPr>
            <p:custDataLst>
              <p:tags r:id="rId78"/>
            </p:custDataLst>
          </p:nvPr>
        </p:nvCxnSpPr>
        <p:spPr bwMode="auto">
          <a:xfrm>
            <a:off x="2125663" y="52625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48F52D82-ED0A-FD9F-F7D5-143A3C782CC2}"/>
              </a:ext>
            </a:extLst>
          </p:cNvPr>
          <p:cNvCxnSpPr/>
          <p:nvPr>
            <p:custDataLst>
              <p:tags r:id="rId79"/>
            </p:custDataLst>
          </p:nvPr>
        </p:nvCxnSpPr>
        <p:spPr bwMode="auto">
          <a:xfrm>
            <a:off x="820738" y="578802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9561420A-AC6C-B27C-0ED6-2CC358D57EBB}"/>
              </a:ext>
            </a:extLst>
          </p:cNvPr>
          <p:cNvCxnSpPr/>
          <p:nvPr>
            <p:custDataLst>
              <p:tags r:id="rId80"/>
            </p:custDataLst>
          </p:nvPr>
        </p:nvCxnSpPr>
        <p:spPr bwMode="auto">
          <a:xfrm>
            <a:off x="4410075" y="56657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CB603441-084E-F108-DBCF-71E4C6A0E903}"/>
              </a:ext>
            </a:extLst>
          </p:cNvPr>
          <p:cNvCxnSpPr/>
          <p:nvPr>
            <p:custDataLst>
              <p:tags r:id="rId81"/>
            </p:custDataLst>
          </p:nvPr>
        </p:nvCxnSpPr>
        <p:spPr bwMode="auto">
          <a:xfrm>
            <a:off x="3105150" y="53879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2ED4C12-C15B-AB6E-5685-8B97DD36D2C2}"/>
              </a:ext>
            </a:extLst>
          </p:cNvPr>
          <p:cNvCxnSpPr/>
          <p:nvPr>
            <p:custDataLst>
              <p:tags r:id="rId82"/>
            </p:custDataLst>
          </p:nvPr>
        </p:nvCxnSpPr>
        <p:spPr bwMode="auto">
          <a:xfrm>
            <a:off x="3268663" y="5403850"/>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3D8EB14D-5B87-90BB-1C90-39F17CFEA6E2}"/>
              </a:ext>
            </a:extLst>
          </p:cNvPr>
          <p:cNvCxnSpPr/>
          <p:nvPr>
            <p:custDataLst>
              <p:tags r:id="rId83"/>
            </p:custDataLst>
          </p:nvPr>
        </p:nvCxnSpPr>
        <p:spPr bwMode="auto">
          <a:xfrm>
            <a:off x="3432175" y="5462588"/>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CC499230-D5E4-7D4D-6E2C-89E19E9E733C}"/>
              </a:ext>
            </a:extLst>
          </p:cNvPr>
          <p:cNvCxnSpPr/>
          <p:nvPr>
            <p:custDataLst>
              <p:tags r:id="rId84"/>
            </p:custDataLst>
          </p:nvPr>
        </p:nvCxnSpPr>
        <p:spPr bwMode="auto">
          <a:xfrm>
            <a:off x="3594100" y="552926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0B19E5A5-0622-7BFF-8993-EB5C361D2F07}"/>
              </a:ext>
            </a:extLst>
          </p:cNvPr>
          <p:cNvCxnSpPr/>
          <p:nvPr>
            <p:custDataLst>
              <p:tags r:id="rId85"/>
            </p:custDataLst>
          </p:nvPr>
        </p:nvCxnSpPr>
        <p:spPr bwMode="auto">
          <a:xfrm>
            <a:off x="3757613" y="5400675"/>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5C55630-FF74-9E2A-E3DF-65798A6F231E}"/>
              </a:ext>
            </a:extLst>
          </p:cNvPr>
          <p:cNvCxnSpPr/>
          <p:nvPr>
            <p:custDataLst>
              <p:tags r:id="rId86"/>
            </p:custDataLst>
          </p:nvPr>
        </p:nvCxnSpPr>
        <p:spPr bwMode="auto">
          <a:xfrm>
            <a:off x="4573588" y="5573713"/>
            <a:ext cx="0" cy="22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 name="Text Placeholder 12">
            <a:extLst>
              <a:ext uri="{FF2B5EF4-FFF2-40B4-BE49-F238E27FC236}">
                <a16:creationId xmlns:a16="http://schemas.microsoft.com/office/drawing/2014/main" id="{1C52AF7A-FBA5-2A01-62EA-DBE9E0CA9F51}"/>
              </a:ext>
            </a:extLst>
          </p:cNvPr>
          <p:cNvSpPr>
            <a:spLocks noGrp="1"/>
          </p:cNvSpPr>
          <p:nvPr>
            <p:custDataLst>
              <p:tags r:id="rId87"/>
            </p:custDataLst>
          </p:nvPr>
        </p:nvSpPr>
        <p:spPr bwMode="auto">
          <a:xfrm>
            <a:off x="1573213"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6" name="Text Placeholder 12">
            <a:extLst>
              <a:ext uri="{FF2B5EF4-FFF2-40B4-BE49-F238E27FC236}">
                <a16:creationId xmlns:a16="http://schemas.microsoft.com/office/drawing/2014/main" id="{2D2BDEAB-1F1D-96E3-33AA-B5E0C21E5634}"/>
              </a:ext>
            </a:extLst>
          </p:cNvPr>
          <p:cNvSpPr>
            <a:spLocks noGrp="1"/>
          </p:cNvSpPr>
          <p:nvPr>
            <p:custDataLst>
              <p:tags r:id="rId88"/>
            </p:custDataLst>
          </p:nvPr>
        </p:nvSpPr>
        <p:spPr bwMode="auto">
          <a:xfrm>
            <a:off x="1735138"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useBgFill="1">
        <p:nvSpPr>
          <p:cNvPr id="97" name="テキスト プレースホルダ 9">
            <a:extLst>
              <a:ext uri="{FF2B5EF4-FFF2-40B4-BE49-F238E27FC236}">
                <a16:creationId xmlns:a16="http://schemas.microsoft.com/office/drawing/2014/main" id="{5FDA4D0D-B8E6-3743-E808-901B0732C2DA}"/>
              </a:ext>
            </a:extLst>
          </p:cNvPr>
          <p:cNvSpPr>
            <a:spLocks/>
          </p:cNvSpPr>
          <p:nvPr>
            <p:custDataLst>
              <p:tags r:id="rId89"/>
            </p:custDataLst>
          </p:nvPr>
        </p:nvSpPr>
        <p:spPr bwMode="gray">
          <a:xfrm>
            <a:off x="1836738" y="5716588"/>
            <a:ext cx="252413"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73ECFF7-8921-476A-A4BB-09023BB40F18}" type="datetime'''''''''''''''''''''''''''''-''''''''''''''''0''''.''7'''">
              <a:rPr lang="en-US" altLang="en-US" sz="1000" smtClean="0">
                <a:effectLst/>
                <a:sym typeface="+mn-lt"/>
              </a:rPr>
              <a:pPr marL="0" lvl="0" indent="0" algn="ctr">
                <a:spcBef>
                  <a:spcPct val="0"/>
                </a:spcBef>
                <a:buNone/>
              </a:pPr>
              <a:t>-0.7</a:t>
            </a:fld>
            <a:endParaRPr kumimoji="1" lang="en-US" altLang="ja-JP" sz="1000" dirty="0">
              <a:sym typeface="+mn-lt"/>
            </a:endParaRPr>
          </a:p>
        </p:txBody>
      </p:sp>
      <p:sp>
        <p:nvSpPr>
          <p:cNvPr id="18" name="Text Placeholder 12">
            <a:extLst>
              <a:ext uri="{FF2B5EF4-FFF2-40B4-BE49-F238E27FC236}">
                <a16:creationId xmlns:a16="http://schemas.microsoft.com/office/drawing/2014/main" id="{D6ECB429-2771-5730-CB4D-29584B3502F9}"/>
              </a:ext>
            </a:extLst>
          </p:cNvPr>
          <p:cNvSpPr>
            <a:spLocks noGrp="1"/>
          </p:cNvSpPr>
          <p:nvPr>
            <p:custDataLst>
              <p:tags r:id="rId90"/>
            </p:custDataLst>
          </p:nvPr>
        </p:nvSpPr>
        <p:spPr bwMode="auto">
          <a:xfrm>
            <a:off x="1898650"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0" name="Text Placeholder 12">
            <a:extLst>
              <a:ext uri="{FF2B5EF4-FFF2-40B4-BE49-F238E27FC236}">
                <a16:creationId xmlns:a16="http://schemas.microsoft.com/office/drawing/2014/main" id="{FF52E20D-F769-E881-CA7F-56141E02AF74}"/>
              </a:ext>
            </a:extLst>
          </p:cNvPr>
          <p:cNvSpPr>
            <a:spLocks noGrp="1"/>
          </p:cNvSpPr>
          <p:nvPr>
            <p:custDataLst>
              <p:tags r:id="rId91"/>
            </p:custDataLst>
          </p:nvPr>
        </p:nvSpPr>
        <p:spPr bwMode="auto">
          <a:xfrm>
            <a:off x="2062163"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1" name="Text Placeholder 12">
            <a:extLst>
              <a:ext uri="{FF2B5EF4-FFF2-40B4-BE49-F238E27FC236}">
                <a16:creationId xmlns:a16="http://schemas.microsoft.com/office/drawing/2014/main" id="{73A9D5BC-BCC7-E870-88F7-7A4C7396C346}"/>
              </a:ext>
            </a:extLst>
          </p:cNvPr>
          <p:cNvSpPr>
            <a:spLocks noGrp="1"/>
          </p:cNvSpPr>
          <p:nvPr>
            <p:custDataLst>
              <p:tags r:id="rId92"/>
            </p:custDataLst>
          </p:nvPr>
        </p:nvSpPr>
        <p:spPr bwMode="auto">
          <a:xfrm>
            <a:off x="2225675"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2" name="Text Placeholder 12">
            <a:extLst>
              <a:ext uri="{FF2B5EF4-FFF2-40B4-BE49-F238E27FC236}">
                <a16:creationId xmlns:a16="http://schemas.microsoft.com/office/drawing/2014/main" id="{D788E6EF-7D61-EB11-DB73-352248876775}"/>
              </a:ext>
            </a:extLst>
          </p:cNvPr>
          <p:cNvSpPr>
            <a:spLocks noGrp="1"/>
          </p:cNvSpPr>
          <p:nvPr>
            <p:custDataLst>
              <p:tags r:id="rId93"/>
            </p:custDataLst>
          </p:nvPr>
        </p:nvSpPr>
        <p:spPr bwMode="auto">
          <a:xfrm>
            <a:off x="2389188"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3" name="Text Placeholder 12">
            <a:extLst>
              <a:ext uri="{FF2B5EF4-FFF2-40B4-BE49-F238E27FC236}">
                <a16:creationId xmlns:a16="http://schemas.microsoft.com/office/drawing/2014/main" id="{3E9F501F-25A0-3ACD-91E0-EAC9000032E9}"/>
              </a:ext>
            </a:extLst>
          </p:cNvPr>
          <p:cNvSpPr>
            <a:spLocks noGrp="1"/>
          </p:cNvSpPr>
          <p:nvPr>
            <p:custDataLst>
              <p:tags r:id="rId94"/>
            </p:custDataLst>
          </p:nvPr>
        </p:nvSpPr>
        <p:spPr bwMode="auto">
          <a:xfrm>
            <a:off x="2552700"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1" name="Text Placeholder 12">
            <a:extLst>
              <a:ext uri="{FF2B5EF4-FFF2-40B4-BE49-F238E27FC236}">
                <a16:creationId xmlns:a16="http://schemas.microsoft.com/office/drawing/2014/main" id="{CE9DBD7E-EC2F-1958-143C-A46B8F189F29}"/>
              </a:ext>
            </a:extLst>
          </p:cNvPr>
          <p:cNvSpPr>
            <a:spLocks noGrp="1"/>
          </p:cNvSpPr>
          <p:nvPr>
            <p:custDataLst>
              <p:tags r:id="rId95"/>
            </p:custDataLst>
          </p:nvPr>
        </p:nvSpPr>
        <p:spPr bwMode="auto">
          <a:xfrm>
            <a:off x="757238"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32" name="Text Placeholder 12">
            <a:extLst>
              <a:ext uri="{FF2B5EF4-FFF2-40B4-BE49-F238E27FC236}">
                <a16:creationId xmlns:a16="http://schemas.microsoft.com/office/drawing/2014/main" id="{1AF4D360-FD51-5995-7051-815E0370DB7F}"/>
              </a:ext>
            </a:extLst>
          </p:cNvPr>
          <p:cNvSpPr>
            <a:spLocks noGrp="1"/>
          </p:cNvSpPr>
          <p:nvPr>
            <p:custDataLst>
              <p:tags r:id="rId96"/>
            </p:custDataLst>
          </p:nvPr>
        </p:nvSpPr>
        <p:spPr bwMode="auto">
          <a:xfrm>
            <a:off x="2878138"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75" name="Text Placeholder 12"/>
          <p:cNvSpPr>
            <a:spLocks noGrp="1"/>
          </p:cNvSpPr>
          <p:nvPr>
            <p:custDataLst>
              <p:tags r:id="rId97"/>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35" name="Text Placeholder 12">
            <a:extLst>
              <a:ext uri="{FF2B5EF4-FFF2-40B4-BE49-F238E27FC236}">
                <a16:creationId xmlns:a16="http://schemas.microsoft.com/office/drawing/2014/main" id="{4805B4AC-2808-9F18-5F15-CF992A7FA059}"/>
              </a:ext>
            </a:extLst>
          </p:cNvPr>
          <p:cNvSpPr>
            <a:spLocks noGrp="1"/>
          </p:cNvSpPr>
          <p:nvPr>
            <p:custDataLst>
              <p:tags r:id="rId98"/>
            </p:custDataLst>
          </p:nvPr>
        </p:nvSpPr>
        <p:spPr bwMode="auto">
          <a:xfrm>
            <a:off x="3041650"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3" name="Text Placeholder 12">
            <a:extLst>
              <a:ext uri="{FF2B5EF4-FFF2-40B4-BE49-F238E27FC236}">
                <a16:creationId xmlns:a16="http://schemas.microsoft.com/office/drawing/2014/main" id="{847CB990-DCE2-65E6-AFAD-9E6B76B1B688}"/>
              </a:ext>
            </a:extLst>
          </p:cNvPr>
          <p:cNvSpPr>
            <a:spLocks noGrp="1"/>
          </p:cNvSpPr>
          <p:nvPr>
            <p:custDataLst>
              <p:tags r:id="rId99"/>
            </p:custDataLst>
          </p:nvPr>
        </p:nvSpPr>
        <p:spPr bwMode="auto">
          <a:xfrm>
            <a:off x="373063" y="620553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9" name="Text Placeholder 12">
            <a:extLst>
              <a:ext uri="{FF2B5EF4-FFF2-40B4-BE49-F238E27FC236}">
                <a16:creationId xmlns:a16="http://schemas.microsoft.com/office/drawing/2014/main" id="{D165759D-AA94-D790-7FE4-1DFAA00D099B}"/>
              </a:ext>
            </a:extLst>
          </p:cNvPr>
          <p:cNvSpPr>
            <a:spLocks noGrp="1"/>
          </p:cNvSpPr>
          <p:nvPr>
            <p:custDataLst>
              <p:tags r:id="rId100"/>
            </p:custDataLst>
          </p:nvPr>
        </p:nvSpPr>
        <p:spPr bwMode="auto">
          <a:xfrm>
            <a:off x="3205163"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0" name="Text Placeholder 12">
            <a:extLst>
              <a:ext uri="{FF2B5EF4-FFF2-40B4-BE49-F238E27FC236}">
                <a16:creationId xmlns:a16="http://schemas.microsoft.com/office/drawing/2014/main" id="{F019C6C3-D58C-718E-D0B2-A70C6EACB3DA}"/>
              </a:ext>
            </a:extLst>
          </p:cNvPr>
          <p:cNvSpPr>
            <a:spLocks noGrp="1"/>
          </p:cNvSpPr>
          <p:nvPr>
            <p:custDataLst>
              <p:tags r:id="rId101"/>
            </p:custDataLst>
          </p:nvPr>
        </p:nvSpPr>
        <p:spPr bwMode="auto">
          <a:xfrm>
            <a:off x="593725"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36" name="Text Placeholder 12">
            <a:extLst>
              <a:ext uri="{FF2B5EF4-FFF2-40B4-BE49-F238E27FC236}">
                <a16:creationId xmlns:a16="http://schemas.microsoft.com/office/drawing/2014/main" id="{26227066-1FAB-68D6-7CEE-85B42B975393}"/>
              </a:ext>
            </a:extLst>
          </p:cNvPr>
          <p:cNvSpPr>
            <a:spLocks noGrp="1"/>
          </p:cNvSpPr>
          <p:nvPr>
            <p:custDataLst>
              <p:tags r:id="rId102"/>
            </p:custDataLst>
          </p:nvPr>
        </p:nvSpPr>
        <p:spPr bwMode="auto">
          <a:xfrm>
            <a:off x="3368675"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2" name="Text Placeholder 12">
            <a:extLst>
              <a:ext uri="{FF2B5EF4-FFF2-40B4-BE49-F238E27FC236}">
                <a16:creationId xmlns:a16="http://schemas.microsoft.com/office/drawing/2014/main" id="{005647BF-7F2D-A492-BCD8-43E59FA9F837}"/>
              </a:ext>
            </a:extLst>
          </p:cNvPr>
          <p:cNvSpPr>
            <a:spLocks noGrp="1"/>
          </p:cNvSpPr>
          <p:nvPr>
            <p:custDataLst>
              <p:tags r:id="rId103"/>
            </p:custDataLst>
          </p:nvPr>
        </p:nvSpPr>
        <p:spPr bwMode="auto">
          <a:xfrm>
            <a:off x="919163"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37" name="Text Placeholder 12">
            <a:extLst>
              <a:ext uri="{FF2B5EF4-FFF2-40B4-BE49-F238E27FC236}">
                <a16:creationId xmlns:a16="http://schemas.microsoft.com/office/drawing/2014/main" id="{0AAA313D-D7D0-E2DE-2768-E26D05F186F9}"/>
              </a:ext>
            </a:extLst>
          </p:cNvPr>
          <p:cNvSpPr>
            <a:spLocks noGrp="1"/>
          </p:cNvSpPr>
          <p:nvPr>
            <p:custDataLst>
              <p:tags r:id="rId104"/>
            </p:custDataLst>
          </p:nvPr>
        </p:nvSpPr>
        <p:spPr bwMode="auto">
          <a:xfrm>
            <a:off x="3530600"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8" name="Text Placeholder 12">
            <a:extLst>
              <a:ext uri="{FF2B5EF4-FFF2-40B4-BE49-F238E27FC236}">
                <a16:creationId xmlns:a16="http://schemas.microsoft.com/office/drawing/2014/main" id="{C31129F4-1196-612C-4389-05223394EF59}"/>
              </a:ext>
            </a:extLst>
          </p:cNvPr>
          <p:cNvSpPr>
            <a:spLocks noGrp="1"/>
          </p:cNvSpPr>
          <p:nvPr>
            <p:custDataLst>
              <p:tags r:id="rId105"/>
            </p:custDataLst>
          </p:nvPr>
        </p:nvSpPr>
        <p:spPr bwMode="auto">
          <a:xfrm>
            <a:off x="1082675"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3" name="Text Placeholder 12">
            <a:extLst>
              <a:ext uri="{FF2B5EF4-FFF2-40B4-BE49-F238E27FC236}">
                <a16:creationId xmlns:a16="http://schemas.microsoft.com/office/drawing/2014/main" id="{E653398B-B8C4-FF2F-FF68-97739862175B}"/>
              </a:ext>
            </a:extLst>
          </p:cNvPr>
          <p:cNvSpPr>
            <a:spLocks noGrp="1"/>
          </p:cNvSpPr>
          <p:nvPr>
            <p:custDataLst>
              <p:tags r:id="rId106"/>
            </p:custDataLst>
          </p:nvPr>
        </p:nvSpPr>
        <p:spPr bwMode="auto">
          <a:xfrm>
            <a:off x="1246188"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7" name="Text Placeholder 12">
            <a:extLst>
              <a:ext uri="{FF2B5EF4-FFF2-40B4-BE49-F238E27FC236}">
                <a16:creationId xmlns:a16="http://schemas.microsoft.com/office/drawing/2014/main" id="{26E36C7F-227C-CE1A-4D5D-8C09B2E6746A}"/>
              </a:ext>
            </a:extLst>
          </p:cNvPr>
          <p:cNvSpPr>
            <a:spLocks noGrp="1"/>
          </p:cNvSpPr>
          <p:nvPr>
            <p:custDataLst>
              <p:tags r:id="rId107"/>
            </p:custDataLst>
          </p:nvPr>
        </p:nvSpPr>
        <p:spPr bwMode="auto">
          <a:xfrm>
            <a:off x="3857625"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39" name="Text Placeholder 12">
            <a:extLst>
              <a:ext uri="{FF2B5EF4-FFF2-40B4-BE49-F238E27FC236}">
                <a16:creationId xmlns:a16="http://schemas.microsoft.com/office/drawing/2014/main" id="{ACFAE20C-72B4-57E1-B7A0-BB84C6898975}"/>
              </a:ext>
            </a:extLst>
          </p:cNvPr>
          <p:cNvSpPr>
            <a:spLocks noGrp="1"/>
          </p:cNvSpPr>
          <p:nvPr>
            <p:custDataLst>
              <p:tags r:id="rId108"/>
            </p:custDataLst>
          </p:nvPr>
        </p:nvSpPr>
        <p:spPr bwMode="auto">
          <a:xfrm>
            <a:off x="4021138"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useBgFill="1">
        <p:nvSpPr>
          <p:cNvPr id="69" name="テキスト プレースホルダ 9">
            <a:extLst>
              <a:ext uri="{FF2B5EF4-FFF2-40B4-BE49-F238E27FC236}">
                <a16:creationId xmlns:a16="http://schemas.microsoft.com/office/drawing/2014/main" id="{11539EF6-D365-D6D9-F12C-407977E07039}"/>
              </a:ext>
            </a:extLst>
          </p:cNvPr>
          <p:cNvSpPr>
            <a:spLocks/>
          </p:cNvSpPr>
          <p:nvPr>
            <p:custDataLst>
              <p:tags r:id="rId109"/>
            </p:custDataLst>
          </p:nvPr>
        </p:nvSpPr>
        <p:spPr bwMode="gray">
          <a:xfrm>
            <a:off x="4143375" y="5356225"/>
            <a:ext cx="209550" cy="152400"/>
          </a:xfrm>
          <a:prstGeom prst="rect">
            <a:avLst/>
          </a:prstGeom>
          <a:ln>
            <a:noFill/>
          </a:ln>
          <a:effectLst/>
        </p:spPr>
        <p:txBody>
          <a:bodyPr vert="horz" wrap="none" lIns="17463" tIns="0" rIns="17463" bIns="0" rtlCol="0" anchor="b">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2880A2E-0AB8-48A1-BEF3-3873D84CABFE}" type="datetime'''''''''2''''''''''''''''''.''''''''''''''''''''''1'''''''''">
              <a:rPr lang="en-US" altLang="en-US" sz="1000" smtClean="0">
                <a:effectLst/>
                <a:sym typeface="+mn-lt"/>
              </a:rPr>
              <a:pPr marL="0" lvl="0" indent="0" algn="ctr">
                <a:spcBef>
                  <a:spcPct val="0"/>
                </a:spcBef>
                <a:buNone/>
              </a:pPr>
              <a:t>2.1</a:t>
            </a:fld>
            <a:endParaRPr kumimoji="1" lang="en-US" altLang="ja-JP" sz="1000" dirty="0">
              <a:sym typeface="+mn-lt"/>
            </a:endParaRPr>
          </a:p>
        </p:txBody>
      </p:sp>
      <p:sp>
        <p:nvSpPr>
          <p:cNvPr id="34" name="Text Placeholder 12">
            <a:extLst>
              <a:ext uri="{FF2B5EF4-FFF2-40B4-BE49-F238E27FC236}">
                <a16:creationId xmlns:a16="http://schemas.microsoft.com/office/drawing/2014/main" id="{0AEDE61B-65C9-EADE-6A89-789A4E2B44BF}"/>
              </a:ext>
            </a:extLst>
          </p:cNvPr>
          <p:cNvSpPr>
            <a:spLocks noGrp="1"/>
          </p:cNvSpPr>
          <p:nvPr>
            <p:custDataLst>
              <p:tags r:id="rId110"/>
            </p:custDataLst>
          </p:nvPr>
        </p:nvSpPr>
        <p:spPr bwMode="auto">
          <a:xfrm>
            <a:off x="4184650"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4" name="Text Placeholder 12">
            <a:extLst>
              <a:ext uri="{FF2B5EF4-FFF2-40B4-BE49-F238E27FC236}">
                <a16:creationId xmlns:a16="http://schemas.microsoft.com/office/drawing/2014/main" id="{C6DBA571-2B12-75EE-BB9A-E40E71B106C4}"/>
              </a:ext>
            </a:extLst>
          </p:cNvPr>
          <p:cNvSpPr>
            <a:spLocks noGrp="1"/>
          </p:cNvSpPr>
          <p:nvPr>
            <p:custDataLst>
              <p:tags r:id="rId111"/>
            </p:custDataLst>
          </p:nvPr>
        </p:nvSpPr>
        <p:spPr bwMode="auto">
          <a:xfrm>
            <a:off x="2714625"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9" name="Text Placeholder 12">
            <a:extLst>
              <a:ext uri="{FF2B5EF4-FFF2-40B4-BE49-F238E27FC236}">
                <a16:creationId xmlns:a16="http://schemas.microsoft.com/office/drawing/2014/main" id="{93273917-AEBE-E2ED-46FC-27938C9D13C2}"/>
              </a:ext>
            </a:extLst>
          </p:cNvPr>
          <p:cNvSpPr>
            <a:spLocks noGrp="1"/>
          </p:cNvSpPr>
          <p:nvPr>
            <p:custDataLst>
              <p:tags r:id="rId112"/>
            </p:custDataLst>
          </p:nvPr>
        </p:nvSpPr>
        <p:spPr bwMode="auto">
          <a:xfrm>
            <a:off x="4346575"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14" name="Text Placeholder 12">
            <a:extLst>
              <a:ext uri="{FF2B5EF4-FFF2-40B4-BE49-F238E27FC236}">
                <a16:creationId xmlns:a16="http://schemas.microsoft.com/office/drawing/2014/main" id="{BC51F93C-7B2A-F4CB-BA8B-B56F2CA27449}"/>
              </a:ext>
            </a:extLst>
          </p:cNvPr>
          <p:cNvSpPr>
            <a:spLocks noGrp="1"/>
          </p:cNvSpPr>
          <p:nvPr>
            <p:custDataLst>
              <p:tags r:id="rId113"/>
            </p:custDataLst>
          </p:nvPr>
        </p:nvSpPr>
        <p:spPr bwMode="auto">
          <a:xfrm>
            <a:off x="1409700"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43" name="Text Placeholder 12">
            <a:extLst>
              <a:ext uri="{FF2B5EF4-FFF2-40B4-BE49-F238E27FC236}">
                <a16:creationId xmlns:a16="http://schemas.microsoft.com/office/drawing/2014/main" id="{51DBE300-0913-6CA9-7628-4357F2086764}"/>
              </a:ext>
            </a:extLst>
          </p:cNvPr>
          <p:cNvSpPr>
            <a:spLocks noGrp="1"/>
          </p:cNvSpPr>
          <p:nvPr>
            <p:custDataLst>
              <p:tags r:id="rId114"/>
            </p:custDataLst>
          </p:nvPr>
        </p:nvSpPr>
        <p:spPr bwMode="auto">
          <a:xfrm>
            <a:off x="4510088"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8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sp>
        <p:nvSpPr>
          <p:cNvPr id="2" name="Text Placeholder 12">
            <a:extLst>
              <a:ext uri="{FF2B5EF4-FFF2-40B4-BE49-F238E27FC236}">
                <a16:creationId xmlns:a16="http://schemas.microsoft.com/office/drawing/2014/main" id="{66463B58-7935-9B63-E83C-52A8061D4F56}"/>
              </a:ext>
            </a:extLst>
          </p:cNvPr>
          <p:cNvSpPr>
            <a:spLocks noGrp="1"/>
          </p:cNvSpPr>
          <p:nvPr>
            <p:custDataLst>
              <p:tags r:id="rId115"/>
            </p:custDataLst>
          </p:nvPr>
        </p:nvSpPr>
        <p:spPr bwMode="auto">
          <a:xfrm>
            <a:off x="4673600"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lvl="0" algn="ctr">
              <a:spcBef>
                <a:spcPct val="0"/>
              </a:spcBef>
              <a:spcAft>
                <a:spcPct val="0"/>
              </a:spcAft>
              <a:defRPr/>
            </a:pPr>
            <a:fld id="{ABE1220B-48F9-4ECA-99FC-991C1DD9E0DC}" type="datetime'''''''''''''''''''26'''''''''''''''''''''''''''''''''''''''">
              <a:rPr kumimoji="0" lang="en-US" altLang="en-US" sz="800" b="0" smtClean="0">
                <a:solidFill>
                  <a:srgbClr val="000000"/>
                </a:solidFill>
              </a:rPr>
              <a:pPr lvl="0" algn="ctr">
                <a:spcBef>
                  <a:spcPct val="0"/>
                </a:spcBef>
                <a:spcAft>
                  <a:spcPct val="0"/>
                </a:spcAft>
                <a:defRPr/>
              </a:pPr>
              <a:t>26</a:t>
            </a:fld>
            <a:endParaRPr kumimoji="0" lang="ja-JP" altLang="en-US" sz="800" b="0" i="0" strike="noStrike" kern="1200" cap="none" spc="0" normalizeH="0" baseline="0" noProof="0" dirty="0">
              <a:ln>
                <a:noFill/>
              </a:ln>
              <a:solidFill>
                <a:srgbClr val="000000"/>
              </a:solidFill>
              <a:effectLst/>
              <a:uLnTx/>
              <a:uFillTx/>
              <a:sym typeface="+mn-lt"/>
            </a:endParaRPr>
          </a:p>
        </p:txBody>
      </p:sp>
      <p:sp>
        <p:nvSpPr>
          <p:cNvPr id="38" name="Text Placeholder 12">
            <a:extLst>
              <a:ext uri="{FF2B5EF4-FFF2-40B4-BE49-F238E27FC236}">
                <a16:creationId xmlns:a16="http://schemas.microsoft.com/office/drawing/2014/main" id="{C3F0496C-AE53-8A53-E5D3-5C164615B839}"/>
              </a:ext>
            </a:extLst>
          </p:cNvPr>
          <p:cNvSpPr>
            <a:spLocks noGrp="1"/>
          </p:cNvSpPr>
          <p:nvPr>
            <p:custDataLst>
              <p:tags r:id="rId116"/>
            </p:custDataLst>
          </p:nvPr>
        </p:nvSpPr>
        <p:spPr bwMode="auto">
          <a:xfrm>
            <a:off x="3694113" y="620553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8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sym typeface="+mn-lt"/>
            </a:endParaRPr>
          </a:p>
        </p:txBody>
      </p:sp>
      <p:grpSp>
        <p:nvGrpSpPr>
          <p:cNvPr id="62" name="グループ化 1">
            <a:extLst>
              <a:ext uri="{FF2B5EF4-FFF2-40B4-BE49-F238E27FC236}">
                <a16:creationId xmlns:a16="http://schemas.microsoft.com/office/drawing/2014/main" id="{1841A6B3-A3F4-DB4E-4607-FB6FD595B8D9}"/>
              </a:ext>
            </a:extLst>
          </p:cNvPr>
          <p:cNvGrpSpPr/>
          <p:nvPr/>
        </p:nvGrpSpPr>
        <p:grpSpPr>
          <a:xfrm>
            <a:off x="3541415" y="2758068"/>
            <a:ext cx="1150021" cy="3837282"/>
            <a:chOff x="5396402" y="-215874"/>
            <a:chExt cx="1481799" cy="3975300"/>
          </a:xfrm>
        </p:grpSpPr>
        <p:sp>
          <p:nvSpPr>
            <p:cNvPr id="64" name="フリーフォーム 40">
              <a:extLst>
                <a:ext uri="{FF2B5EF4-FFF2-40B4-BE49-F238E27FC236}">
                  <a16:creationId xmlns:a16="http://schemas.microsoft.com/office/drawing/2014/main" id="{31834714-2BA2-F1F6-B44E-02D5E20C99C8}"/>
                </a:ext>
              </a:extLst>
            </p:cNvPr>
            <p:cNvSpPr/>
            <p:nvPr/>
          </p:nvSpPr>
          <p:spPr>
            <a:xfrm>
              <a:off x="6610985" y="-215874"/>
              <a:ext cx="267216" cy="397530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5" name="角丸四角形 41">
              <a:extLst>
                <a:ext uri="{FF2B5EF4-FFF2-40B4-BE49-F238E27FC236}">
                  <a16:creationId xmlns:a16="http://schemas.microsoft.com/office/drawing/2014/main" id="{4F9E5DFF-1EF2-66D6-C86C-269E1A4DA5CD}"/>
                </a:ext>
              </a:extLst>
            </p:cNvPr>
            <p:cNvSpPr/>
            <p:nvPr/>
          </p:nvSpPr>
          <p:spPr>
            <a:xfrm>
              <a:off x="5396402" y="3539881"/>
              <a:ext cx="1287479" cy="143745"/>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31530709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SCLIENT" val="True"/>
  <p:tag name="THINKCELLUNDODONOTDELETE" val="0"/>
  <p:tag name="THINKCELLPRESENTATIONDONOTDELETE" val="&lt;?xml version=&quot;1.0&quot; encoding=&quot;UTF-16&quot; standalone=&quot;yes&quot;?&gt;&lt;root reqver=&quot;28224&quot;&gt;&lt;version val=&quot;358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9564835777052351773E+00&quot;&gt;&lt;m_msothmcolidx val=&quot;0&quot;/&gt;&lt;m_rgb r=&quot;80&quot; g=&quot;CC&quot; b=&quot;E8&quot;/&gt;&lt;/elem&gt;&lt;elem m_fUsage=&quot;2.45177867123650727876E+00&quot;&gt;&lt;m_msothmcolidx val=&quot;0&quot;/&gt;&lt;m_rgb r=&quot;1F&quot; g=&quot;49&quot; b=&quot;7D&quot;/&gt;&lt;/elem&gt;&lt;elem m_fUsage=&quot;2.03153647350590338405E+00&quot;&gt;&lt;m_msothmcolidx val=&quot;0&quot;/&gt;&lt;m_rgb r=&quot;C0&quot; g=&quot;E6&quot; b=&quot;F4&quot;/&gt;&lt;/elem&gt;&lt;elem m_fUsage=&quot;1.00000000000000000000E+00&quot;&gt;&lt;m_msothmcolidx val=&quot;0&quot;/&gt;&lt;m_rgb r=&quot;00&quot; g=&quot;0F&quot; b=&quot;78&quot;/&gt;&lt;/elem&gt;&lt;elem m_fUsage=&quot;7.29000000000000092371E-01&quot;&gt;&lt;m_msothmcolidx val=&quot;0&quot;/&gt;&lt;m_rgb r=&quot;F3&quot; g=&quot;F3&quot; b=&quot;F3&quot;/&gt;&lt;/elem&gt;&lt;elem m_fUsage=&quot;6.56100000000000127542E-01&quot;&gt;&lt;m_msothmcolidx val=&quot;0&quot;/&gt;&lt;m_rgb r=&quot;EC&quot; g=&quot;E5&quot; b=&quot;F4&quot;/&gt;&lt;/elem&gt;&lt;elem m_fUsage=&quot;6.52399925855577655920E-02&quot;&gt;&lt;m_msothmcolidx val=&quot;0&quot;/&gt;&lt;m_rgb r=&quot;33&quot; g=&quot;99&quot; b=&quot;CC&quot;/&gt;&lt;/elem&gt;&lt;/m_vecMRU&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TbXUc.Il6D6zwfvYVgIEnQ"/>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ZPsmb70OWFTUDVAfapeYi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aQw.ehx.Vo1IL2a1HoY5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sb4pvU1pkios22RpDi2Ov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7ttdbSZ0L9vy.GNPcYNN.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2tVvqL2MqJH0o.cFxil1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POPtpEPMWmaRCpRVLnJVI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ksn_0Si3nTu916Kzj1rvh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OkC_kpifchGTCEWemnqh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YDT6Cd6mTfSesAfVr4Wh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Dx_.NCQGsUTMuJzFM0fv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g6LYESLvhZt.yrpLrsWU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MIjBfKaVB1UZXIwGwzZvi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B1g4yo9KfZjzLRl5ATcwC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6zD_3a08__fLgsg4JF0Xl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zUyu2P5vinN1N4IY7wldY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4IR7rw_Q0YxkaZqencZj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wis2t62rAglEOndj5LdWk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uAC0B7VlUC1qmfsQgm8KU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Z4Yf9mwo1WLh1uggUh2nB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i1iRs75kW4faBxcXhysh2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uX0IYVopBdh.tSvRbzTd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BjDwAnfDBs.DEjU3wI9Xo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XpZ2hlRlWFB5FixoKpS8Q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SYGvRBD_mIOOddPDc2RAt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alry3Y8j2opdRP7vYcXm2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BTHfFxkEKwaHunh5dId_8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7a.LydyvxlEjtfvpvb5FT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ISpFIxUptGHjE3GyB3tFY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ThYD0n5K83I8PsiaVUzpsA"/>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m7hoUtYWJ9at5k25IFOL6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oahbyXqpvqcUhz006zAKU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xjPNRYZZxTzBQBo4EawG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iEYmj95dVd.bHGzgbUEIC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Phwxksv7OPszHHpQPxhg4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O1O34U0Belr1gK9bxho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F7Alubq8oRV.Mly2v..JH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8ssUxO5w83aUq10Mw.pZ4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ZTFXU9odQ2VQ1DCTTJDCc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nVuMjfUgSRZZDxuK6Ky3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ISNKKXjUrhqr._WwvIWd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rAKSlMPUqyXlQgawDrtMq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kRCvIbteTosGlvFgAtXri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Lsbypq1ac4Apdnrbgac5Z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RIpsTbjvKCYM..F95yxhE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Bt3uNX1K5IlNh.N8AALUJ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dPlbshEkRwuZbhhOf48oW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XbyuvXSAqQObzlox.0d5Z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5Ie.mJZbOWparpoW7TfK_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7KNd9B_r.hgEg42Be_62N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707StiffxGWd2CmiWCsKT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mrKJedbZwjV0xRuv.nE1z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xuJ5CHMGLUfIhlKScDzsw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UqDMcJrAQwWsbl_CSbZ_K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tTKbWfPRO.DEu1INSW3x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v2tVb4KHTKOREi1MllMYr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7a23pDMyi17o41L21QNqR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JdkQ0Bui1YZlrEGDMU3_d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_RaLBUv.IZqpiwuxxNO8x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u1AulrJfJ.YKqNUaHnsH9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R9bUCSe1SDkqAOwt0gPYO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rGeys2b7dFYulRL1a8nN7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V4pl52Q0HGmS3ZDe2isCb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LVgSGExIzxq9YFIdc0SAM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WLIH.lz7xkbela9D6WreU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9sUrxXSVcABEAvO_uA5Q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UI75bTzU6.wQUc4LVAsiZ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IzayHTQCgutXTILglP9NZ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oEFU12T2BsS71.dALTTBI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ZHdaU2m5sIcXEjUBGhQ4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8bT2qkfQGcYJSSbnFA121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8NgdKqk94TlIVm1.B3hUy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gh8piLw397Ct_RCydJnhz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mGp9i83.OD3udjl.KyXLE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cOgaq2nUBnEL.V8ZnqBzGw"/>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nzvetzz5KQqMv4Nx0AChO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cW6c7mF.pJEZPc0B6qcDQ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rauMoeIZzuCgz35Htrjzy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MIKZXHytWuMXlCWGiwYub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imM7AV6t9nn00jHdgIp5d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usFvVT.tLzKsaCclRprzu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97kKPgembYc5cp9EAIKFw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m_9ICJUGUU613xsSE9bve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vH6agfvpoD7gbZhJt.ET3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gEoQngN18YiNxq7YXGQg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x06EwBXr.iEkafMGAm5W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UECnIcRxHmVVwXTBQPVnw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mvKSEM7Av32pL.u1_.p_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D7mdk1Y_FjfLDkzH.U0Mu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gJGw9JEgYGYaHHNll6_TP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mWtwSKn3ksVJbvtWosSFR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q6uzXe7dI8UY5dawHPS04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q7yph1KwdTvPICMQUnWhJ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TtEmoZ9qEVZs0rAFiM2A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pwiKVxq2b6C2436AQvC_e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IznddalSWXhtSDyivBkW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RsSyASKlPxL5_wD8BsZSn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WXd51caWhDcSeqlQpMSuu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9_afl7vsqxLn1JFXPN0y1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ZRb6pS4pT_UGYCXqSKlE0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wpHuiGNOan1z4hz19OTQu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BgSoGnNXfZSU8EiUyvyUN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dWV.tSnG9n3oVPk_Rrd3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aIujR35698uZV06rj_900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OP2USNzYoSu_upmRd1tkZ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2MQq7.odjvVaCNO62FkZ5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XJmjQk5RTYqFtZySGNIp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o72wJ.zK31UjRnRLfKuWV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9lx_.CjhsRnjBm7hkRoNi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AnLT8_Bnjh0w_yumgUQsh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MNiHumy35.f5Jtu7EgIbQ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kd5QIQI_ae2u99neRMQCD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c0_YGeSNvxvvm2meZSzxu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5zljT8LHm3J4raqTCmuA4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Fra1BdhWeFHLtnnuUa6HH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shOZ9c4eoBG8Eu9INefIn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JDr56x7bedBdoYjTfT1gu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_4FpDxdekwvB.wl7KASdZ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7i.My8sIr6vZDtiwCnRLO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OQMp4Qcdi5BmsjqlFrYty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eEUSvjUNrCVGzs.zliktj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CmesXSBfSkOrmPbBWTa.v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LHafJNmDpM4eJ_BWTed1.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IJ8eGMXeJTm34njiosAVi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r3Pz.vrL2ZjOf6RmaV29e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AmUTM_j5zkIDPN.pnS_Lh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XYYwzsfpdJE2le9yID37K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OQQEELtR6jGECecrbP6yq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YmPMgjtmJr3m.XouCemls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9ydL5awoPqVx4K1OFv.z7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FrhK7Jvo1.rbf8VaBX0RC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26JhawSvo8VwoH6NI65fP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cb.4KeMNU5SmNaqFIq_C2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FwFTCYaPAwCsDGeToe6y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QMx1_GYC7WDV8AvHJUXCf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k_YY4ryp5iPE0vpHGRP4S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TPtEJmsRZLhqtiyNz4PSbw"/>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SW6TIDIjkTtB9D5H9m7Vs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M6kZDUVrTIbu2LZzRwtvB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jzpeqA.mO78PZ8k_vCUUN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RMN2OgerDQVhvp7RTyYOXA"/>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Jt5zq9xCwxeH6NsBUFp3Y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6R8UJcjh85p0XgnGHZOY3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qIdGGPA_gjsReg2t7avHD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xnVONM5f1g4tLK.6Vd81c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dNv5_gAJn5L7.t_5yNmP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3HIsuQ5YDpVC5FzQFWUow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NTcfGlUkBejqQQXbpbFzg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kcwaJW6EbRqb7fza5W0p3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PpBVO0WdTN9HVXoNKQIE.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oqJfPVguMGo8zDcZma4xG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DUC6zN9ftHqDgPB1AdJFY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yg7NvEZb4.tuAqxINURb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3Ch87vdxgmEBy4DOxYA6e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oNQh4jBTJBlAEenU_Dd.8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ApO8y.GChfzV93Axn1ZW_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oBFth5BnN2Cv6ogL2Rx0_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oGK1MAzTix1gSHCdWkmttg"/>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JKNrEVZ9bCOPX.JzZE7NY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NJSy9GA2m_N5NFmuVWsXU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Ps7EvkZ0ig7Z6l4L2tM4E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quk7cI_ucEWaH.BtVcbIL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DKbeJG8Y7F80Z10F1vUZg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PJYjF5RFgfhb17D7eyCgm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GpIK7NvE_kO9eumkghck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oP.TX1izYMGtlmTlaiq3P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PMArrCCpUWr0P8zelp66z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_sCfdQim5KrfW3Vsmn8Za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2kFqaUPfh7HUyDOU5jP1A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ATHXR0c9U3N2QswEotJGl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S93hcUwFtvd6bZiVSXXdr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B9nO0fkZqbETav8Z1WrRj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ZwQAwGJ5P7ttCKbkDrpkY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WdWOWO5GKlhwDlNv0z8BC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S4nh6.RqsvSesisjAi.tg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Y_90ArH8nOv.97meg_Ds2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rSizk4SPTt9XVpN2FUfen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C_mpV08z.5vjcdHhPFGNR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2QXyeL5vHf2B45gD5.svK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i2y5B9GEbCBOZjrCBPd4V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s5rwLzJyUKTwXVW64dsdZ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5upIAAU17bPGUc33hliH8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oVhw_UxvBZWEdGMCE1xDo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zG_YpXlwjRRfm978sm664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kMIzGNNIiO9AT.5.Y70O.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AkDY_8240jmxBkowHPIYj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FgymdHaBuvjRetglm25mC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baohGBADlMefGEj6XDd_V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GeD_7Wt1TYYFXBonJCsnS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Mjc1GKQBZ8SRqZCn0t5bJ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me_dY7HsNZ4Z8Zzvl9Lpo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2L2g13cKp0fhyCkicPERT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wTOp2eO65XL7DjYLmEIoZ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vDhv2zfWGH5GS2Up88XLE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e41eYUAixMxFsMnm4p2A5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SYsiim7pIfcuBTHWel1LX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wQ.IgMYOFYrirITIlRs3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cS2S5B9.mjagCGB2VjHzV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17GvgBI9wHD_qeXYDMfjg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rGF4hXAaRtWk3O17vaEcf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eY_iR_1o.c0xssFNxDWue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8pd6CPM_2a_NdMiW3x000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Y5FRnR9XdU5Hdq1.dQpQg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D._rxJLijQ61JmDbNs8_Q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Q.OBb.EWn5wqVj74PHOLA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LYRuz6b5FINZXqtRYa1yb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XjkNJkujyyBIO343sNpQ1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zGOj3RS4kmPNNXl7OVIOU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8OTGZjJdoLXyxZmshuM0w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NviKNCtrcxbGI1f9Jn0Ye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Sx3qqZQcBq_d0WLa_4yLZ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wZEOGC7hVNR.ut1Z91lmA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gOX7XrEluTQ_0QfctFhxS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2mBZzbdgDlw.neUOM8fXY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CS_6sD6eAmy7L_JQQ8PY0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bmhJ0y4tZVMqeXZloyMjq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6uq2V_MwkcGHYkmyq1ftI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aMVlTReL5qJkjHm3jvSke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a5AA2YfRYsF1Y5MeJBBUg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fvBIbUhN4Weo8eBdDABF0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9pbHGCege3CCZ0pUHG1_m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0hV2Q7WVm7c4D45eORtLv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YI.FuS_964z.ii8l9cYSH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dyllf3eynuOdXXkQO41sD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Jxa.adVkV22mpSEscgF9z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qyyklXYZq6soh55cEvlCJ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rAuKLThzS.yJ07Dox875l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W.OEsbVfQF8B9hQotbS.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YZQq7qrVizqDqcoriwecJ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Sm1Y.8WGfSk_kGx4UMarH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g8YDn_FkxYFXM9pogmWMV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OjBLNUUwjG6Rkcs7nbBPD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GPxF13CrgGwzy29kVDjP_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Jjx0In_RLLiA3LcUCSWbR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18UySrd6dReFemv6eaDDn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UqiHHG0hNuxqnfkvtSc9y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JQRz_t3.BeZczEFtoTkhK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IH3NbDhizplGbM7VebKM7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xv76vz6YKdZEy0HT7rjFD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NYT5LsN9TFaqoJMzQRhh_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ghUKnW0Jbzbpzri5t88Cu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FvXxLcJ6kamz8ZEoCrwmx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fX3Tyyu1ULdVNINE3aLwE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NWeZUtEd_76HiS2NbXsmG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AyTmKK3WlWIUpG72Gtp3v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sRIan9FU73guZYrBfPfRB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rFhijNwpGPSPvPyUR.Vgr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q2jZZCvO6YXEj1zo_q9qY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K9osU.HjduRJFoUhCAKMt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Z3QL9Z4gA8ajVOmeHeLX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d9DrvEdPv8j8M2U4sNg.L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3P8jz3ReZZ2g2ZElKybGiA"/>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eNS4jxJK2GNlMhgg0cCyX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qWgmLexODCU1udW3J1Evi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TYrBk_mjkIBiFc30VKqaA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d5.BEJNy5AH6bwAEcaX0G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l43eA8mre1_wM0qjLU6He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Yozx78uuKnN2_YFPtGt7X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2sbDDNBp0S0h0oHQXwavV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9OKtUSn2HsA10nZDaOoIF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E8C24gVQV1YasDOvBhJ_K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K5GNqAXvi19CksQ51JKG0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XZWx1UkUvv7U6rY.fpz5Y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uIWeJ9YLbd2ecnEQlXiL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PkXklQNKnRd8x7Dt5h1ss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SulxPwdPzliyu2rP6V_aC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qA9VZu2Dr8uN7GDTIdqXH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Yof5jwjsJMiGoeYXUwTR1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D.uLe21hUe5jasI8Basyo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_NZG9hcVGtZpza2CKX_d.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g2uwG52x1HcZxtoP2QrfU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1OpBiDRdDEqZYJjznNobW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0GzMv2LzDkH.AQHfNLa6j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8aWYt9lOo3Ca8GcvMtOM4w"/>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A.eCAZ.ZqkEZh490liWj8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qBED2416vKdryUIzuLbof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zUCDMVRKMolG.3qCEFAnT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NHU4jzTyOctslG9Se_aEk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J_RwYM.IQ9v4aDCLthJ3o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svXr.U9jdXkVItnqXsfog"/>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wuoBxCogBO4dCE47FMi5f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4SNqpj3st6FpkTxFNdmeRw"/>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QquCJlIoHLVY5dSe1tZTQ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08XK5y8pSSGn8roCjchUx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4YcW4.FFXdIhIMkeOHwhZw"/>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xbmhxP3XDzukyLiArzPoe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DQvqqoLSSp3HNfd5IudNb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JgtyZvyqI2c6BKyL4K.6V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BIaiOIaU86f3WPjk50imX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zA0YVEKFz9F7VGFihHbuP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xxmWhNrx.r34FPZmjHG7t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3FtfHcYnfNlwtwKYAPdt4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wW2v_N7tH9p44mai4ZWd2w"/>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CpnyRwdl4AO0tgec8P89V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LoZseVGZzDenDmF6Ig0XC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qwQj0Mkz9XXExe0VFYVPY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txDU9uSu6NtJ85CrgKk2w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yS7QkJjPQXyzZo8ibghfZ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Lzauxptie8UWtdYQaxAaN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Qg3d1Ta_a7.IooJq5DEiz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Fa2YAPm4M_9auHZBMhGBM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YnAqVdzYGhinAazqsVvnv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ITMzXcgRD01aqXG3b4ojA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cpnM2YXfgGrIzqRfFrY_Fg"/>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8MjyC2eGGz2yb5ZkKZO2R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eM3OpH_tvF67PZVH.FkAn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_zdd2hxqwwYMereKimnvd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qnJ0O9iqnWyVAbQkCmMPW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w65geok3462jDmROVtE3P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cDyGoGSNWipkjbR6UyjQa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iwr1pmkEIFe7ZRkvDOXSe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1PUnWNh7eqMaOCfy7ZYOh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bmYMPeD5_mJk_4WBbvWJt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X5sRyikBZlluYras1J5.e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7OW4cWPTmp.iC2ZeDZYBX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8CwgQ0KBDC.rx8r.szTfv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MzaroPQ7RSTQdBRT7S9A_g"/>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6RZ65YUOJRoT0.YyHGxPA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RlTNqdM3XLgsdpCY1rNVTQ"/>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P86xJcNtFb.mgbjv4LR.e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KdnSISm871DZDxdR8KZvi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yPUjbhBhXNSAAjVNyHiSI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gvYDpuPBkbsciuJwLR7Ys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6lBtLHGmTkQovujGxy8OA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i.kW8uU82WSWRgRkmR3qO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2diPmSs1_M_kY1CW4_NcN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wsICwVzw6EHCD_u9vvCgrw"/>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LGgztVMWKk1YIWxcovt8cA"/>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gJeMKm6dYNseWnGWz8.eZ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xesFJRd.DN8CFn2R3U33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8o8LlnVdPKTcDl5ICPpRqw"/>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4h68jQBJqwtay0d1e.Bj2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dfBVcjmhDLHJ4UtfZOVjS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guKP_ek_lr.VhT5jrMsfA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uIMlUXiCOKJkh6i9084_UA"/>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Ge20qpaR3I.Z7J3Jh._zwg"/>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GnVcFFi0W7J88IZxDTje8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fpls8Lms28Xa2iZNQMbCr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7NewbhypG0J_sOxynXTXs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J2ohECRIQOvGBYADHfvIm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rFCdGA9jXWUOMq7U6odoH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0ZDlgpoUOdjt_p9gkU5gg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FzV7_fnUVgOS8KV_0da37g"/>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Vsjf7Twuw.Mm5IC5C6wrP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DvC5SBwk2xs0_lWFnsZvtw"/>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Kme2dSyCkPG186D9MasgV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5SkwiXgDUNCE4UZkhMZgt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6WfXWWqMvnrEJwDYgW6Pm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COJYRtzyVqMNfHH6qWFr4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liSm6mTQZ6YBkJ.MtB9IV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53Rb_fs05jmamEmOjGHLd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rqb7hCrPBiU0OGwYlgBQM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iek1B_ScPiQHCNrEXe0FT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mzlBV216i0Z6xVzggdB5o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Kr.j4pyfkdSpN97ugZ.kh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0gt_aOb3NEJGHokkDrkwu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jFqJu5fs04wfKfRO.Rs2Y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sp6fKnqGPLrwu5d0u1ZVR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OJm_YsTf.QJvIVMMmTRkU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mvemzL29.iggwAbHzU8bi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Ui1.H7uorHu97PMT3dBRc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_pigbWweUg9i1n_GjkKrH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LljDGjj.P49qj.vCBvTMZ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yTkChUP6gE1qcIZoiR6fp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aQDfw2k2oEgeBcctEgkq6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FpuufXvD5NLsD_5i1KCnr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lUmyF2hzCoYTf5bAzN8eO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eFp6UUSS4o8.BKl0.vEYY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APSjJoNKL.sFr8Ul7GnPyg"/>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7hMMJ6WoC.lUl5tV5SkHC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n6Mca2ChX5dBDztNUiPpD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LMS5esAxiAILZjE7AW1TAg"/>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O2saxhtGAzkgKf9R1hxRW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RLRnwcsVx_5IaUmr.Kb3x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83tNzQDDS5.I2MoF6VzbA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aeTSnOQP6EyWyy9EtAy4RA"/>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RB0pPCGBrEFmk0CmqzWMB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nQPuWtSVrEUeoCQmId7bRg"/>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eYYlnI8wSc7Ljo7iFgKGc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Q4lX598A98QVOi_Blq6bU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fyLsKi5V_ivGUEH21d8_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79VFMZOIssuJmHys0My4n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STfHSBRHnyiNghLZLRaH_w"/>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4.bqifc_NsIk4hZkQQIvI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DJwjT2NTaTh8azUNtX2XB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9qDXwZkSL5EXsm930AGZt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c1ZIvdcJ12wJiPypSxZi5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3Cy_xrr3OeoZsqfJ7v9fG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5wGfpA_DjcPeoPg.vLInug"/>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JOb68uqHPFkgi9_9wBr_9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sN2j69RCQ3tVA5fds0NFh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w44OU9nnpHxG9LodsMq0Z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gfJgkmG9TI4rG_92CcZkh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047o7jtSH1I04fTYBXU9M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HuAMuAazHl35kYSK3tXBeg"/>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YBuJM20qlwKdkYpb7N_hm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lCSl8tLzKaDS_1Qj2mGdp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AN9Ry8aCvZf_6d4rFu2EX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hPoG94yOP9WYkbrNjp7rS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vufiI0zr2Gb8RCCAb_RIzg"/>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VCf.DSrLI9X8AQFYymdWT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1NHnvdACziKB_O4Kpk_aM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gwqDmxs.23_Y_Oc0AlpjL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WPxZb5nDfG26iSzKzIXRx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bXvbViebuTpliHfozdNRu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f011FM7S_P4tK5yLGJeT4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UeOt04Ccr6zHcXY0mXVyL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_2.Q52oXjhiaxSi9mMvyJ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jqg26w4eziTeIKbT5cFtr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t6NJ0K3PDVKv9zsSfCorO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qlzxl0uBRJyDAM6Gh8adC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IrjbDx.4oKBLLdOenoiya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90VFq0adT.yLc6EoF5C2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4mZLKDSHw6RPKSksVgYqj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yXcTOJVLEyKIjifZpMrQ5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xfncDtD4OgVle6YOt9NUj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33cZV_jDcMhK2yMEO2UCK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XXGbQ_H8NeKzB03PCyic9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tl2OGTHM42MruXu.PDb1T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sGYRRjJEu758z.XPy5P9xA"/>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z90gdd3z4u3e6K1wm7KMI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VYX0waezOKRO2ZncLsKDK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RwU435CMvqlSI65YmPxX8A"/>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JTwab45kRnmKshsn2Aw7v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6_GXxsLtC75G7DcpNpPdA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0f9mwiciQiXmV1Wu2MpGQ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bZSY4eXaJ29Jqzg8qfJq5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QjAI3_xfMdVtHiO84arS5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rFEGAYoVbiG7KqrsgClkJw"/>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kCElqNZEEI20Wb4t8ZLcE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DzSxXdZYXzgKCeMpch54F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fE0trgYfOeHJCVhtF.u23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JxQhZrpWmsduIqfUgQbxu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J5bFn76JisoMTX6IuzFZl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yqX._OfhnPHEGSyzpMfbf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xhWKIOtxTINI_u20QdB.4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SEUtvtHhvaUHkeEdfCb5FQ"/>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xk7wDRTgdmthy0d6wbog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fkSCk6u4R9lTaF1mcacCo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TlB0Lm39RLWFuq0TQ5wnt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XU5B2IrlkX7XP8B9kvmSk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Jagx2owJwKCYkVXAh2VX1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JVAng_FyIWkhjU6biivHo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nEJ_hEp859Z2Rcp8olKUw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bc981HtX9Tvc3RiHlC7Fy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UyVPKcvj1K4Mg4gcrYwx1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UJsFUC1E.HgjYKYf8Musp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eMZaOxVwh9kFSGb2bPOxi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nLRqL9037sOpBhiqEj2fa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5Z13.XSe2lqrgObCj6l77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A.9sYIczgV_tI8cQalzgkg"/>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gaxwizBlLSfQ0itlNsDAEg"/>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Ddmy_XrVE.8zf47uCHx.Q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MmQSCj4WYD0ShlUM1BKor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dL5nHwuHE7OZpCqJgLPuLw"/>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tTpkKgzZq.H8QmwO.LLrZ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wiLBT8UwteZryhSGJBqiA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U5V5gXaKnp6zsJKyM.McH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ap7jGgWJ4cHLQEkAbR4ss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ZgKcvvPQR1.DCU8eXX5dR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5Ki7cKKjS_eB4QEyfwzRk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l6Q1TmzmTXGezo8YyJmQC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ZXmdAazuoPVrXDMnGZMd0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Qqg7NqjLryebFFp87PI1f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_fRn4a5gQ.TZpv61XeKNkw"/>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8nHv2m4dnHqRNu_KX0QKj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3AdmRkhTeDOXWFTSwFCcU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ffS1qqFaq4wSuSw2JyzVt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GzrbNeWi6YwFhq3fjnzTZ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3.y2BW1gwzoYbI5yQ3BHi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09_gE3QnkZhbHjTDq9Twtg"/>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Tju1mr.9apWTuw4ffDq_f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CSLbiAdNIhvM5vsCrLwgq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9ShJfZCaUyDI9SptQ0YnO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4VndWS7e5ipnWQ1ksYarT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VOKF45kbpGs1lug6ao_YJg"/>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yRckgxVjcOCsnveS_VRQE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BXA3ROyxSczAAJ2SWcybG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6BIj6Sh5OmQn1PWKEOJCw"/>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fOlQr5.63TLEefXkyRZ7zw"/>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aFDJ8.73_P4IVDWTXxwK6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6aRLi3ThAQB6J2GMEax4a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KH7X2Pitluj_9DqAVZoRBg"/>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wP.hnZ2yLifXJQzsZuPCh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Df9zLUlH6sSWwPGgHNZf5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8bSYSxSiv7zV_sUovo6It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JUAcJis3oSwIUTSVMk90fA"/>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pKBALezo1.Aik7pNriwT3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1pY3ZMiXRtGBL2kfEJD4s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iDdHr_Pf4srnmCTmAqoWn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qiuElyNq._kO_mKXsaeGD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e.YyILLntfTEeA7NqR_d9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tm3eKbqQNG9rwDFB2XF2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SLsl9IAZWyQx8CRV6ZoO8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txghMH82vYJmzf8RmoWFv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gTuhZADZKPZhVWPuES3t.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Za8.jKZ.R2CUtdPkQ4FxFw"/>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I88MJftRZAzm3DUrRMuPY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J20SOZ68phNpeMXG1K9oU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w35AtPPZXCDKJ6ygBxoafQ"/>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6vXu6oAt5SetzbatBzMCrQ"/>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hlUYMHA1FintAFzk0eKdS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rVNFnGSM6QDWXwPoSrqJi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5B9PV79Ho_6NrBT4KWMWB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MzJok.7SZS.n78qAcOQkE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YGW10i6JvKGf4SRbJEY6W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nQ5ZgKYq6HGO6M4zlffCh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Qj5JNOtHnbo3psN9ZgRmzg"/>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_o0jy7NvnXFzjvIltFv4wQ"/>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qIsGvO56tnzYTcrT.64yY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mTu7FwkuW6kE9DYXsB1B2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d6PoKVPKTxvaoU5CymtY8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VpdW_qEsGaw9NXeDratASw"/>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DlStVebNxnBC3aPcuU3rvQ"/>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0OpiaZUGaqgPTqG9ERlzDw"/>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w2SHvd5oJCOF..p.3SD3a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ho2tW2oIi4f7ZJ0vW7k5v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X1gulzodx4HA.znNLpRpm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UeI5iS.IXXbycg3qolvYcw"/>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rb2to8WeBVIIy5Ou9Zan3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BNnc6GL7dl0BRrIZ4kF.F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qV2zpo1.dmZ9.Lxj9L5nV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tPsCrl8.ad8ddMbZ_8NwY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et4vhn2D87GrRQhUe6sM9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E.lkZP_hvHi_JA6jsRfiYg"/>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RuAFOs82bMPn.a5INQLNPg"/>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BJWJhxVaRxSXPEIFhr1ij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atCJzrus0FUM.ZZPQV2jFg"/>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drAUsf.svg.s34Y0mI7Kp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c_v7ehtJMZaIn5XrF9Dl0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UVV6x07rSHG6onvzl1F9f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Dei6.1eCcNRhYu6nuXNnLA"/>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WJccnyu6EsO1.Baa_vw4.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DLmVql0ts3XRE_XAW8zl4g"/>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BYG3gG0i5rewbYUWZSzxyg"/>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mBXmwsALTUms4QePATQXh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ovoBce_e__4i80flujhKC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f2pNBkOMoH8GY6K4W5R8y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bn3NFSoWKLEsxrW9lN_G9g"/>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ax.Es4eX3chaP3o4VFbUg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GUisICc64E7frcJPzEbAA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FFspCAZEmIQtQF1nnF60I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eWfGzFTtdJ37L8iE3QmO4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D1yhZpj12kqMQ5uuTAtx3w"/>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xBWHOi9smQuOEhpFphZme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UjR.m1Wzj1RQDZG7HYllg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oAilAZDMKxYbE4oRBdrmD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GfF1pXZkMW2UWrONgl1dl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izop4DtzMwykvZ_wQQrX3g"/>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Tjj0JoJ1a5fxxhw7Aov_Y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gb0e2NZxsIUQ5F_IUzMFSw"/>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P.ZXjyJj.AEjS8z9AP4pw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67dOVDPW_4glpB56_8Z3lg"/>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Wj_.IxMmJcuv.vExUl2HK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XwGrN4diTgvFU32mM74NZw"/>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UeFnTS05OU9IBQqBczSQ3g"/>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0q6uT.jj6jdYP_zdboLgq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c3kbFXWbzjxXVwWtj_G2r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_sYimvd_G8AxLcSKyon4fQ"/>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7AGzk0sCpHGBi3wORpm0D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iF7j791Fb2IOPrNqyDzyr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CNCbK2rsQp_lY03zsvEacw"/>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raCjIAIVUgDPuK7I70okDw"/>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bwilSI8YCj49pToVyx0txQ"/>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LijNnCuSYqwEY6.CHJsXA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R9t4E1x2my_MdWbDufY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ktWvyGCkrXA.ZC9jrpWoZ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Xlf.LsHIKg0cSKCCIfs0I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QPHMV2Gk0nDQYnHnHRnNj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W2tdFIcLZpHyQbPe2hk0GA"/>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zwyGPvjSpRJVspsXs8nDT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aEKCKW8JBud3z6_c4Ueieg"/>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HYPAZV4sIDbgvRyxh_amuw"/>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uJWvSwD4lAhmpVEJEhzA6w"/>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MyBTHNlyBQO4._vU02iNlg"/>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bCnsnBH4yR5jfonN70sDe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13UPhayj4z_FL8mGZwOoRg"/>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I4LnMieKco94mvQ76lpZB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yBpQxHifLB2rg3vU_i7OO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rzCY_RAR2NwfgKUeEkUqn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szyuax8kTqI1rEOfK9pN3A"/>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nTKsXoF8ctEjq8Yyn0ol0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2NsRuyn_p4pFW2CEJlEVHw"/>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gEAiDZ0kSyG5ldbzF3J9t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Sq0KsZYe2jRNuHCwuVna6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o9ctgP3cyGHYbhAWMWu8eA"/>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6O75wdDUY6gouLccLQAxNw"/>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EQO1rtwNaYiNeg3tbhOK9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kroFnFKCTawLutiusUgvz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JmdKm67df2gYUxFPM0VOQQ"/>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yTOaJv4b9YxYpGjKPXVBGg"/>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a8meaCTHxsRgZuJLrG2rT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zaWytt3x9EZ9K1cxsf5c7A"/>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9inlugmQ100II0NU36M1H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FXQOTS7pEHwAlbphCpMSe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hp0ZH4iKfwjlKZs0OKrV6w"/>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hiiwbHVJzR17Wqxzd_SPl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dbtbE5z5UkE51yiU1iyQR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SxbE.JzzQPAFiL5Kiw2Gj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_56wnqisMQR3waxDjmJEnw"/>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kcejcGpTs0AKPbXAvpVFvA"/>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tAGd3Y1fDUi7rqQpcKqO5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MMl9nsY5mRSl3lzBKWCRV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BNEzou9dtWSlT51g5bbJtA"/>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B9kwI.RbJMBjJWBHQwyibw"/>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ZWgxC4h9zrAxiLfrT8aw7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oE2E6scAPOh1cv2P.aT3jg"/>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ZuqIN1rfRM94TiJRB70X7Q"/>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H.nUfcTh8aS1I0HnQsME.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PuqGxV1aggtLNrg4K0hj0A"/>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a00vV8ep6TPafiY2LscGd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kebTgowkk61NgTMzIib4X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GAa85L8TmS7m0NVAZBN6SA"/>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7TGJwJIIfOvMnwNTlQ3yYw"/>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J_LJxaiaD8QsBuwFf9ofQ"/>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88OyfshRzoMUOyWBP1O6G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ljUBow_yGv1aqEyn8bp.c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Xm0VHvZdpj8vQE_RlLuwr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5bhOOlyk7lV.Vb3dNSUrT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Wa6GYg3hzALFDHMtGjn6Mg"/>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e47IHL92ip.157nozEP1yg"/>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SSQrkVPX81o92HtYdq9IaA"/>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6MHIsQieppd6IuTBYfMCO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99TkWRdUdb3yeA42NIEofw"/>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A7E41a4YnAsCadRUQ5dFMA"/>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L4SHe4DSBiBuMWeSnrbm8w"/>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T_Vvy_2euoMiXwzaK2R2Zw"/>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tIuxusI.jqYvdM9cbwqv2X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D1p.A6KO2yRTMcYplLESS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EDCM1bHWCMwtHXnH2JNDA"/>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jlyxtGVuEVmd8jJx2p0tTA"/>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AExwH6mZMCFug5pxaRmkcA"/>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YmfH_mV4G4199v_q7qwqLg"/>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yQ96YKAeT30vXwyHWvSXmA"/>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hEu1FcVIq.GHOVSRLaKiM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u6Hnhp1SS7leMWyssoCH5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gi54gbTCQw5beKkasSjF6w"/>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dgER_UmvBhaBRd36EfKQhQ"/>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c6qo6zzUBVaOGT5xb90HNQ"/>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BGLugRaMxJx9CAUh1CNCc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Hph5mlt5ISCnXxnF50QST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a556NhKvpj7u5VpUV4CLCg"/>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CkBj1YAtZ0KHrGy2SUg6aQ"/>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T5REQN.kSVYt3TvpQrfQFg"/>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6sKJbXDoKhqHmvddwTWCfw"/>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D_QyMhMAl3OfYRhtInF.AQ"/>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jksen4_BQauaARC.7zzm4g"/>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A16TfcBNNSrumJ3tlfV.Cg"/>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UywMOBpPdutLvBW_LR9brg"/>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fDq0308n2V7boQi70sNTxg"/>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6E4ttK0xxB.WzDSSRDVLQg"/>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uuYoAOWBw9lIAvVJ7mfvI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YvLj5NILYwYJG84PW1tquQ"/>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tGIIYPOoJFw__4Z_RhB6rcg"/>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teBCDiqfjIvdArjcBQaYckA"/>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tjVygrIH8kSMNdsfdu.flpQ"/>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tCnhwg6tEYgier.rm.SVqPA"/>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twFmHxf765mmhGOtk2mMlgw"/>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tNF6Uau2RJtFVNLx72b45bQ"/>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KYYT.1jkFyc6qsjZ9rVl0Q"/>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ttao8vPO9DGMMDJ6UGAbq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1RMPU9EVm.1RAA1DPvvMi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777gW252Db9pohGDFkh0u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7iaQw_EznpQ37QvZGUPSUw"/>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uOJFtjDQhvs7GW_XeS1qeA"/>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7IUdH5yh3yzNjhrv0sBLrg"/>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aorVk17wY9zoZxu8JAuLkw"/>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NEtQ2gGdoUFClSjIQR.bUA"/>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tm2ZDv6EDXHlDBqRGeY1Iy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tO3l3U4lK9apHXl1Df6GNQg"/>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tX96Unx4buoWlcXlgvzagbQ"/>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tD.cZTNWHTBhRIW.TgB2.gg"/>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t8BM8Lz2YxcW6_OkbSbn4rg"/>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tOUSuWFrBZ7EAX.RoE8KyY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t.Ns91shJxBQmo9oAmSR8D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tzvAZ8G8SCnPUhtgW.JYi9g"/>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tzK2a5PeWqbMY3cY0kEP4aQ"/>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tcZkfbuoKVnsjN6iNZBUfwg"/>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20538</Words>
  <Application>Microsoft Office PowerPoint</Application>
  <PresentationFormat>A4 210 x 297 mm</PresentationFormat>
  <Paragraphs>3280</Paragraphs>
  <Slides>81</Slides>
  <Notes>7</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81</vt:i4>
      </vt:variant>
    </vt:vector>
  </HeadingPairs>
  <TitlesOfParts>
    <vt:vector size="93" baseType="lpstr">
      <vt:lpstr>HGP創英角ｺﾞｼｯｸUB</vt:lpstr>
      <vt:lpstr>HGS創英角ｺﾞｼｯｸUB</vt:lpstr>
      <vt:lpstr>MS Pゴシック</vt:lpstr>
      <vt:lpstr>ＭＳ Ｐゴシック</vt:lpstr>
      <vt:lpstr>Yu Gothic UI</vt:lpstr>
      <vt:lpstr>ヒラギノ角ゴ Pro W3</vt:lpstr>
      <vt:lpstr>Arial</vt:lpstr>
      <vt:lpstr>Arial Black</vt:lpstr>
      <vt:lpstr>Courier New</vt:lpstr>
      <vt:lpstr>Wingdings</vt:lpstr>
      <vt:lpstr>NRI Template</vt:lpstr>
      <vt:lpstr>think-cellスライド</vt:lpstr>
      <vt:lpstr>PowerPoint プレゼンテーション</vt:lpstr>
      <vt:lpstr>PowerPoint プレゼンテーション</vt:lpstr>
      <vt:lpstr>PowerPoint プレゼンテーション</vt:lpstr>
      <vt:lpstr>一般概況</vt:lpstr>
      <vt:lpstr>カンボジア／一般概況</vt:lpstr>
      <vt:lpstr>カンボジア／一般概況／経済</vt:lpstr>
      <vt:lpstr>カンボジア／一般概況／経済</vt:lpstr>
      <vt:lpstr>カンボジア／一般概況／経済</vt:lpstr>
      <vt:lpstr>カンボジア／一般概況／経済</vt:lpstr>
      <vt:lpstr>カンボジア／一般概況／規制</vt:lpstr>
      <vt:lpstr>カンボジア／一般概況／規制</vt:lpstr>
      <vt:lpstr>カンボジア／一般概況／規制</vt:lpstr>
      <vt:lpstr>カンボジア／一般概況／規制</vt:lpstr>
      <vt:lpstr>医療関連</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カンボジア／医療関連／医療・公衆衛生</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カンボジア／医療関連／制度</vt:lpstr>
      <vt:lpstr>カンボジア／医療関連／医療サービス</vt:lpstr>
      <vt:lpstr>カンボジア／医療関連／医療機器</vt:lpstr>
      <vt:lpstr>カンボジア／医療関連／医療機器</vt:lpstr>
      <vt:lpstr>カンボジア／医療関連／医療機器</vt:lpstr>
      <vt:lpstr>カンボジア／医療関連／医療機器</vt:lpstr>
      <vt:lpstr>カンボジア／医療関連／医療機器</vt:lpstr>
      <vt:lpstr>カンボジア／医療関連／医薬品</vt:lpstr>
      <vt:lpstr>カンボジア／医療関連／医薬品</vt:lpstr>
      <vt:lpstr>カンボジア／医療関連／医薬品</vt:lpstr>
      <vt:lpstr>カンボジア／医療関連／医薬品</vt:lpstr>
      <vt:lpstr>カンボジア／医療関連／医薬品</vt:lpstr>
      <vt:lpstr>カンボジア／医療関連／介護</vt:lpstr>
      <vt:lpstr>カンボジア／医療関連／介護</vt:lpstr>
      <vt:lpstr>カンボジア／医療関連／歯科</vt:lpstr>
      <vt:lpstr>カンボジア／医療関連／その他</vt:lpstr>
      <vt:lpstr>カンボジア／医療関連／その他</vt:lpstr>
      <vt:lpstr>カンボジア／医療関連／その他</vt:lpstr>
      <vt:lpstr>カンボジア／医療関連／その他</vt:lpstr>
      <vt:lpstr>カンボジア／医療関連／その他</vt:lpstr>
      <vt:lpstr>政策動向</vt:lpstr>
      <vt:lpstr>カンボジア／政策動向</vt:lpstr>
      <vt:lpstr>カンボジア／政策動向</vt:lpstr>
      <vt:lpstr>カンボジア／政策動向</vt:lpstr>
      <vt:lpstr>カンボジア／政策動向</vt:lpstr>
      <vt:lpstr>カンボジア／政策動向</vt:lpstr>
      <vt:lpstr>カンボジア／政策動向</vt:lpstr>
      <vt:lpstr>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lpstr>カンボジア／日本との関わり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2026-04-24T05:27:11Z</dcterms:created>
  <dcterms:modified xsi:type="dcterms:W3CDTF">2026-04-24T05:27:52Z</dcterms:modified>
</cp:coreProperties>
</file>