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615.xml" ContentType="application/vnd.openxmlformats-officedocument.presentationml.tags+xml"/>
  <Override PartName="/ppt/tags/tag616.xml" ContentType="application/vnd.openxmlformats-officedocument.presentationml.tags+xml"/>
  <Override PartName="/ppt/notesSlides/notesSlide9.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ags/tag61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tags/tag846.xml" ContentType="application/vnd.openxmlformats-officedocument.presentationml.tags+xml"/>
  <Override PartName="/ppt/tags/tag847.xml" ContentType="application/vnd.openxmlformats-officedocument.presentationml.tags+xml"/>
  <Override PartName="/ppt/notesSlides/notesSlide16.xml" ContentType="application/vnd.openxmlformats-officedocument.presentationml.notesSlide+xml"/>
  <Override PartName="/ppt/tags/tag848.xml" ContentType="application/vnd.openxmlformats-officedocument.presentationml.tags+xml"/>
  <Override PartName="/ppt/tags/tag849.xml" ContentType="application/vnd.openxmlformats-officedocument.presentationml.tags+xml"/>
  <Override PartName="/ppt/notesSlides/notesSlide17.xml" ContentType="application/vnd.openxmlformats-officedocument.presentationml.notesSlide+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notesSlides/notesSlide18.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tags/tag1047.xml" ContentType="application/vnd.openxmlformats-officedocument.presentationml.tags+xml"/>
  <Override PartName="/ppt/notesSlides/notesSlide20.xml" ContentType="application/vnd.openxmlformats-officedocument.presentationml.notesSl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charts/chart25.xml" ContentType="application/vnd.openxmlformats-officedocument.drawingml.chart+xml"/>
  <Override PartName="/ppt/notesSlides/notesSlide23.xml" ContentType="application/vnd.openxmlformats-officedocument.presentationml.notesSlide+xml"/>
  <Override PartName="/ppt/charts/chart2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082.xml" ContentType="application/vnd.openxmlformats-officedocument.presentationml.tags+xml"/>
  <Override PartName="/ppt/notesSlides/notesSlide28.xml" ContentType="application/vnd.openxmlformats-officedocument.presentationml.notesSlide+xml"/>
  <Override PartName="/ppt/tags/tag1083.xml" ContentType="application/vnd.openxmlformats-officedocument.presentationml.tags+xml"/>
  <Override PartName="/ppt/notesSlides/notesSlide29.xml" ContentType="application/vnd.openxmlformats-officedocument.presentationml.notesSlide+xml"/>
  <Override PartName="/ppt/tags/tag1084.xml" ContentType="application/vnd.openxmlformats-officedocument.presentationml.tags+xml"/>
  <Override PartName="/ppt/notesSlides/notesSlide30.xml" ContentType="application/vnd.openxmlformats-officedocument.presentationml.notesSlide+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notesSlides/notesSlide31.xml" ContentType="application/vnd.openxmlformats-officedocument.presentationml.notesSlide+xml"/>
  <Override PartName="/ppt/charts/chart27.xml" ContentType="application/vnd.openxmlformats-officedocument.drawingml.chart+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notesSlides/notesSlide3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notesSlides/notesSlide36.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charts/chart32.xml" ContentType="application/vnd.openxmlformats-officedocument.drawingml.chart+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notesSlides/notesSlide39.xml" ContentType="application/vnd.openxmlformats-officedocument.presentationml.notesSlide+xml"/>
  <Override PartName="/ppt/tags/tag1318.xml" ContentType="application/vnd.openxmlformats-officedocument.presentationml.tags+xml"/>
  <Override PartName="/ppt/notesSlides/notesSlide40.xml" ContentType="application/vnd.openxmlformats-officedocument.presentationml.notesSlide+xml"/>
  <Override PartName="/ppt/tags/tag131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320.xml" ContentType="application/vnd.openxmlformats-officedocument.presentationml.tags+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 id="2147483679" r:id="rId2"/>
    <p:sldMasterId id="2147483682" r:id="rId3"/>
    <p:sldMasterId id="2147483687" r:id="rId4"/>
  </p:sldMasterIdLst>
  <p:notesMasterIdLst>
    <p:notesMasterId r:id="rId99"/>
  </p:notesMasterIdLst>
  <p:handoutMasterIdLst>
    <p:handoutMasterId r:id="rId100"/>
  </p:handoutMasterIdLst>
  <p:sldIdLst>
    <p:sldId id="665" r:id="rId5"/>
    <p:sldId id="2147470414" r:id="rId6"/>
    <p:sldId id="2147470415" r:id="rId7"/>
    <p:sldId id="366" r:id="rId8"/>
    <p:sldId id="2147470385" r:id="rId9"/>
    <p:sldId id="2147472413" r:id="rId10"/>
    <p:sldId id="2147472399" r:id="rId11"/>
    <p:sldId id="2147472421" r:id="rId12"/>
    <p:sldId id="2147470430" r:id="rId13"/>
    <p:sldId id="2147472422" r:id="rId14"/>
    <p:sldId id="2147470431" r:id="rId15"/>
    <p:sldId id="2147470386" r:id="rId16"/>
    <p:sldId id="2147472385" r:id="rId17"/>
    <p:sldId id="2147470387" r:id="rId18"/>
    <p:sldId id="2147472380" r:id="rId19"/>
    <p:sldId id="2147470388" r:id="rId20"/>
    <p:sldId id="367" r:id="rId21"/>
    <p:sldId id="2147472402" r:id="rId22"/>
    <p:sldId id="2147472425" r:id="rId23"/>
    <p:sldId id="2147472394" r:id="rId24"/>
    <p:sldId id="2147472415" r:id="rId25"/>
    <p:sldId id="2147472416" r:id="rId26"/>
    <p:sldId id="2147472406" r:id="rId27"/>
    <p:sldId id="2147472427" r:id="rId28"/>
    <p:sldId id="730" r:id="rId29"/>
    <p:sldId id="731" r:id="rId30"/>
    <p:sldId id="2147472429" r:id="rId31"/>
    <p:sldId id="732" r:id="rId32"/>
    <p:sldId id="558" r:id="rId33"/>
    <p:sldId id="560" r:id="rId34"/>
    <p:sldId id="615" r:id="rId35"/>
    <p:sldId id="2147472381" r:id="rId36"/>
    <p:sldId id="2147470343" r:id="rId37"/>
    <p:sldId id="2147472383" r:id="rId38"/>
    <p:sldId id="589" r:id="rId39"/>
    <p:sldId id="2147472397" r:id="rId40"/>
    <p:sldId id="553" r:id="rId41"/>
    <p:sldId id="2147472384" r:id="rId42"/>
    <p:sldId id="657" r:id="rId43"/>
    <p:sldId id="663" r:id="rId44"/>
    <p:sldId id="2147472387" r:id="rId45"/>
    <p:sldId id="729" r:id="rId46"/>
    <p:sldId id="728" r:id="rId47"/>
    <p:sldId id="2147472417" r:id="rId48"/>
    <p:sldId id="2147472418" r:id="rId49"/>
    <p:sldId id="694" r:id="rId50"/>
    <p:sldId id="2147472430" r:id="rId51"/>
    <p:sldId id="2147472432" r:id="rId52"/>
    <p:sldId id="2147470422" r:id="rId53"/>
    <p:sldId id="456" r:id="rId54"/>
    <p:sldId id="2147472386" r:id="rId55"/>
    <p:sldId id="2147470417" r:id="rId56"/>
    <p:sldId id="2147470418" r:id="rId57"/>
    <p:sldId id="2147470419" r:id="rId58"/>
    <p:sldId id="551" r:id="rId59"/>
    <p:sldId id="459" r:id="rId60"/>
    <p:sldId id="460" r:id="rId61"/>
    <p:sldId id="461" r:id="rId62"/>
    <p:sldId id="565" r:id="rId63"/>
    <p:sldId id="481" r:id="rId64"/>
    <p:sldId id="2147472434" r:id="rId65"/>
    <p:sldId id="2147470421" r:id="rId66"/>
    <p:sldId id="2147470420" r:id="rId67"/>
    <p:sldId id="594" r:id="rId68"/>
    <p:sldId id="2147470413" r:id="rId69"/>
    <p:sldId id="722" r:id="rId70"/>
    <p:sldId id="638" r:id="rId71"/>
    <p:sldId id="2147470412" r:id="rId72"/>
    <p:sldId id="2147470376" r:id="rId73"/>
    <p:sldId id="2147472392" r:id="rId74"/>
    <p:sldId id="692" r:id="rId75"/>
    <p:sldId id="567" r:id="rId76"/>
    <p:sldId id="2147472388" r:id="rId77"/>
    <p:sldId id="463" r:id="rId78"/>
    <p:sldId id="2147472390" r:id="rId79"/>
    <p:sldId id="571" r:id="rId80"/>
    <p:sldId id="2147472389" r:id="rId81"/>
    <p:sldId id="420" r:id="rId82"/>
    <p:sldId id="2147472396" r:id="rId83"/>
    <p:sldId id="718" r:id="rId84"/>
    <p:sldId id="470" r:id="rId85"/>
    <p:sldId id="2147472395" r:id="rId86"/>
    <p:sldId id="419" r:id="rId87"/>
    <p:sldId id="704" r:id="rId88"/>
    <p:sldId id="465" r:id="rId89"/>
    <p:sldId id="689" r:id="rId90"/>
    <p:sldId id="466" r:id="rId91"/>
    <p:sldId id="678" r:id="rId92"/>
    <p:sldId id="479" r:id="rId93"/>
    <p:sldId id="480" r:id="rId94"/>
    <p:sldId id="705" r:id="rId95"/>
    <p:sldId id="720" r:id="rId96"/>
    <p:sldId id="719" r:id="rId97"/>
    <p:sldId id="608" r:id="rId98"/>
  </p:sldIdLst>
  <p:sldSz cx="9906000" cy="6858000" type="A4"/>
  <p:notesSz cx="6858000" cy="9945688"/>
  <p:custDataLst>
    <p:tags r:id="rId10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6114" userDrawn="1">
          <p15:clr>
            <a:srgbClr val="A4A3A4"/>
          </p15:clr>
        </p15:guide>
        <p15:guide id="8" orient="horz" pos="709" userDrawn="1">
          <p15:clr>
            <a:srgbClr val="A4A3A4"/>
          </p15:clr>
        </p15:guide>
        <p15:guide id="10" pos="716" userDrawn="1">
          <p15:clr>
            <a:srgbClr val="A4A3A4"/>
          </p15:clr>
        </p15:guide>
        <p15:guide id="11" pos="172" userDrawn="1">
          <p15:clr>
            <a:srgbClr val="A4A3A4"/>
          </p15:clr>
        </p15:guide>
        <p15:guide id="13" orient="horz" pos="2750" userDrawn="1">
          <p15:clr>
            <a:srgbClr val="A4A3A4"/>
          </p15:clr>
        </p15:guide>
        <p15:guide id="15" orient="horz" pos="4247">
          <p15:clr>
            <a:srgbClr val="A4A3A4"/>
          </p15:clr>
        </p15:guide>
        <p15:guide id="16" orient="horz" userDrawn="1">
          <p15:clr>
            <a:srgbClr val="A4A3A4"/>
          </p15:clr>
        </p15:guide>
        <p15:guide id="17" orient="horz" pos="1979" userDrawn="1">
          <p15:clr>
            <a:srgbClr val="A4A3A4"/>
          </p15:clr>
        </p15:guide>
        <p15:guide id="18" pos="5479" userDrawn="1">
          <p15:clr>
            <a:srgbClr val="A4A3A4"/>
          </p15:clr>
        </p15:guide>
        <p15:guide id="19" pos="3120" userDrawn="1">
          <p15:clr>
            <a:srgbClr val="A4A3A4"/>
          </p15:clr>
        </p15:guide>
        <p15:guide id="20" orient="horz" pos="2432" userDrawn="1">
          <p15:clr>
            <a:srgbClr val="A4A3A4"/>
          </p15:clr>
        </p15:guide>
        <p15:guide id="21"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80CCE8"/>
    <a:srgbClr val="C0E6F4"/>
    <a:srgbClr val="1F497D"/>
    <a:srgbClr val="BAE4D9"/>
    <a:srgbClr val="A2BBDC"/>
    <a:srgbClr val="F0F4FA"/>
    <a:srgbClr val="AA8622"/>
    <a:srgbClr val="CFCFCF"/>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749FA-AF24-49AB-B097-E9B39E338622}" v="2" dt="2025-03-28T08:42:36.95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93969" autoAdjust="0"/>
  </p:normalViewPr>
  <p:slideViewPr>
    <p:cSldViewPr>
      <p:cViewPr varScale="1">
        <p:scale>
          <a:sx n="92" d="100"/>
          <a:sy n="92" d="100"/>
        </p:scale>
        <p:origin x="1195" y="293"/>
      </p:cViewPr>
      <p:guideLst>
        <p:guide pos="6114"/>
        <p:guide orient="horz" pos="709"/>
        <p:guide pos="716"/>
        <p:guide pos="172"/>
        <p:guide orient="horz" pos="2750"/>
        <p:guide orient="horz" pos="4247"/>
        <p:guide orient="horz"/>
        <p:guide orient="horz" pos="1979"/>
        <p:guide pos="5479"/>
        <p:guide pos="3120"/>
        <p:guide orient="horz" pos="2432"/>
        <p:guide orient="horz" pos="2160"/>
      </p:guideLst>
    </p:cSldViewPr>
  </p:slideViewPr>
  <p:outlineViewPr>
    <p:cViewPr>
      <p:scale>
        <a:sx n="33" d="100"/>
        <a:sy n="33" d="100"/>
      </p:scale>
      <p:origin x="0" y="-43848"/>
    </p:cViewPr>
  </p:outlineViewPr>
  <p:notesTextViewPr>
    <p:cViewPr>
      <p:scale>
        <a:sx n="125" d="100"/>
        <a:sy n="125" d="100"/>
      </p:scale>
      <p:origin x="0" y="0"/>
    </p:cViewPr>
  </p:notesTextViewPr>
  <p:sorterViewPr>
    <p:cViewPr>
      <p:scale>
        <a:sx n="100" d="100"/>
        <a:sy n="100" d="100"/>
      </p:scale>
      <p:origin x="0" y="-167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8/10/relationships/authors" Targe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xml"/><Relationship Id="rId1" Type="http://schemas.microsoft.com/office/2011/relationships/chartStyle" Target="style3.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43706707214058E-2"/>
          <c:y val="0.16570881226053641"/>
          <c:w val="0.92397364419665484"/>
          <c:h val="0.7107279693486590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3036398467432950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FD-4DB8-A2DA-720DEC306711}"/>
                </c:ext>
              </c:extLst>
            </c:dLbl>
            <c:dLbl>
              <c:idx val="1"/>
              <c:layout>
                <c:manualLayout>
                  <c:x val="2.3652644027707384E-3"/>
                  <c:y val="-0.3074712643678160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BFD-4DB8-A2DA-720DEC306711}"/>
                </c:ext>
              </c:extLst>
            </c:dLbl>
            <c:dLbl>
              <c:idx val="2"/>
              <c:layout>
                <c:manualLayout>
                  <c:x val="4.8994762628822436E-3"/>
                  <c:y val="-0.3093869731800766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BFD-4DB8-A2DA-720DEC306711}"/>
                </c:ext>
              </c:extLst>
            </c:dLbl>
            <c:dLbl>
              <c:idx val="3"/>
              <c:layout>
                <c:manualLayout>
                  <c:x val="5.9131610069268455E-3"/>
                  <c:y val="-0.3132183908045976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FD-4DB8-A2DA-720DEC306711}"/>
                </c:ext>
              </c:extLst>
            </c:dLbl>
            <c:dLbl>
              <c:idx val="4"/>
              <c:layout>
                <c:manualLayout>
                  <c:x val="6.5889508362899137E-3"/>
                  <c:y val="-0.3160919540229885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BFD-4DB8-A2DA-720DEC306711}"/>
                </c:ext>
              </c:extLst>
            </c:dLbl>
            <c:dLbl>
              <c:idx val="5"/>
              <c:layout>
                <c:manualLayout>
                  <c:x val="-2.5342118601115052E-3"/>
                  <c:y val="-0.3955938697318007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FD-4DB8-A2DA-720DEC306711}"/>
                </c:ext>
              </c:extLst>
            </c:dLbl>
            <c:dLbl>
              <c:idx val="6"/>
              <c:layout>
                <c:manualLayout>
                  <c:x val="0"/>
                  <c:y val="-0.3218390804597701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BFD-4DB8-A2DA-720DEC306711}"/>
                </c:ext>
              </c:extLst>
            </c:dLbl>
            <c:dLbl>
              <c:idx val="7"/>
              <c:layout>
                <c:manualLayout>
                  <c:x val="2.7031593174522725E-3"/>
                  <c:y val="-0.3247126436781609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FD-4DB8-A2DA-720DEC306711}"/>
                </c:ext>
              </c:extLst>
            </c:dLbl>
            <c:dLbl>
              <c:idx val="8"/>
              <c:layout>
                <c:manualLayout>
                  <c:x val="4.8994762628822436E-3"/>
                  <c:y val="-0.32758620689655171"/>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FD-4DB8-A2DA-720DEC306711}"/>
                </c:ext>
              </c:extLst>
            </c:dLbl>
            <c:dLbl>
              <c:idx val="9"/>
              <c:layout>
                <c:manualLayout>
                  <c:x val="6.0821084642676132E-3"/>
                  <c:y val="-0.32950191570881227"/>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FD-4DB8-A2DA-720DEC306711}"/>
                </c:ext>
              </c:extLst>
            </c:dLbl>
            <c:dLbl>
              <c:idx val="10"/>
              <c:layout>
                <c:manualLayout>
                  <c:x val="6.5889508362899137E-3"/>
                  <c:y val="-0.3323754789272030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BFD-4DB8-A2DA-720DEC306711}"/>
                </c:ext>
              </c:extLst>
            </c:dLbl>
            <c:dLbl>
              <c:idx val="11"/>
              <c:layout>
                <c:manualLayout>
                  <c:x val="-2.5342118601115052E-3"/>
                  <c:y val="-0.4128352490421455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BFD-4DB8-A2DA-720DEC306711}"/>
                </c:ext>
              </c:extLst>
            </c:dLbl>
            <c:dLbl>
              <c:idx val="12"/>
              <c:layout>
                <c:manualLayout>
                  <c:x val="0"/>
                  <c:y val="-0.3362068965517241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BFD-4DB8-A2DA-720DEC306711}"/>
                </c:ext>
              </c:extLst>
            </c:dLbl>
            <c:dLbl>
              <c:idx val="13"/>
              <c:layout>
                <c:manualLayout>
                  <c:x val="2.3652644027707384E-3"/>
                  <c:y val="-0.3390804597701149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BFD-4DB8-A2DA-720DEC306711}"/>
                </c:ext>
              </c:extLst>
            </c:dLbl>
            <c:dLbl>
              <c:idx val="14"/>
              <c:layout>
                <c:manualLayout>
                  <c:x val="4.8994762628822436E-3"/>
                  <c:y val="-0.3400383141762451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BFD-4DB8-A2DA-720DEC306711}"/>
                </c:ext>
              </c:extLst>
            </c:dLbl>
            <c:dLbl>
              <c:idx val="15"/>
              <c:layout>
                <c:manualLayout>
                  <c:x val="5.9131610069268455E-3"/>
                  <c:y val="-0.3429118773946360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BFD-4DB8-A2DA-720DEC306711}"/>
                </c:ext>
              </c:extLst>
            </c:dLbl>
            <c:dLbl>
              <c:idx val="16"/>
              <c:layout>
                <c:manualLayout>
                  <c:x val="6.5889508362899137E-3"/>
                  <c:y val="-0.3457854406130268"/>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BFD-4DB8-A2DA-720DEC306711}"/>
                </c:ext>
              </c:extLst>
            </c:dLbl>
            <c:dLbl>
              <c:idx val="17"/>
              <c:layout>
                <c:manualLayout>
                  <c:x val="-2.5342118601115052E-3"/>
                  <c:y val="-0.42624521072796934"/>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BFD-4DB8-A2DA-720DEC306711}"/>
                </c:ext>
              </c:extLst>
            </c:dLbl>
            <c:dLbl>
              <c:idx val="18"/>
              <c:layout>
                <c:manualLayout>
                  <c:x val="0"/>
                  <c:y val="-0.3496168582375479"/>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BFD-4DB8-A2DA-720DEC306711}"/>
                </c:ext>
              </c:extLst>
            </c:dLbl>
            <c:dLbl>
              <c:idx val="19"/>
              <c:layout>
                <c:manualLayout>
                  <c:x val="2.7031593174522725E-3"/>
                  <c:y val="-0.3515325670498084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BFD-4DB8-A2DA-720DEC306711}"/>
                </c:ext>
              </c:extLst>
            </c:dLbl>
            <c:dLbl>
              <c:idx val="20"/>
              <c:layout>
                <c:manualLayout>
                  <c:x val="4.8994762628822436E-3"/>
                  <c:y val="-0.3534482758620689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BFD-4DB8-A2DA-720DEC306711}"/>
                </c:ext>
              </c:extLst>
            </c:dLbl>
            <c:dLbl>
              <c:idx val="21"/>
              <c:layout>
                <c:manualLayout>
                  <c:x val="6.0821084642676132E-3"/>
                  <c:y val="-0.3544061302681992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BFD-4DB8-A2DA-720DEC306711}"/>
                </c:ext>
              </c:extLst>
            </c:dLbl>
            <c:dLbl>
              <c:idx val="22"/>
              <c:layout>
                <c:manualLayout>
                  <c:x val="6.5889508362899137E-3"/>
                  <c:y val="-0.355363984674329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BFD-4DB8-A2DA-720DEC306711}"/>
                </c:ext>
              </c:extLst>
            </c:dLbl>
            <c:dLbl>
              <c:idx val="23"/>
              <c:layout>
                <c:manualLayout>
                  <c:x val="-2.5342118601115052E-3"/>
                  <c:y val="-0.43678160919540232"/>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BFD-4DB8-A2DA-720DEC306711}"/>
                </c:ext>
              </c:extLst>
            </c:dLbl>
            <c:dLbl>
              <c:idx val="24"/>
              <c:layout>
                <c:manualLayout>
                  <c:x val="0"/>
                  <c:y val="-0.3582375478927203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1BFD-4DB8-A2DA-720DEC306711}"/>
                </c:ext>
              </c:extLst>
            </c:dLbl>
            <c:dLbl>
              <c:idx val="25"/>
              <c:layout>
                <c:manualLayout>
                  <c:x val="2.3652644027707384E-3"/>
                  <c:y val="-0.3591954022988505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1BFD-4DB8-A2DA-720DEC306711}"/>
                </c:ext>
              </c:extLst>
            </c:dLbl>
            <c:dLbl>
              <c:idx val="26"/>
              <c:layout>
                <c:manualLayout>
                  <c:x val="4.8994762628822436E-3"/>
                  <c:y val="-0.3639846743295019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BFD-4DB8-A2DA-720DEC306711}"/>
                </c:ext>
              </c:extLst>
            </c:dLbl>
            <c:dLbl>
              <c:idx val="27"/>
              <c:layout>
                <c:manualLayout>
                  <c:x val="-2.5342118601115052E-3"/>
                  <c:y val="-0.44157088122605365"/>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BFD-4DB8-A2DA-720DEC306711}"/>
                </c:ext>
              </c:extLst>
            </c:dLbl>
            <c:dLbl>
              <c:idx val="28"/>
              <c:layout>
                <c:manualLayout>
                  <c:x val="0"/>
                  <c:y val="-0.36590038314176243"/>
                </c:manualLayout>
              </c:layout>
              <c:numFmt formatCode="#,##0.0;&quot;-&quot;#,##0.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BFD-4DB8-A2DA-720DEC30671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174.0182815</c:v>
                </c:pt>
                <c:pt idx="1">
                  <c:v>176.30120299999999</c:v>
                </c:pt>
                <c:pt idx="2">
                  <c:v>178.50348349999999</c:v>
                </c:pt>
                <c:pt idx="3">
                  <c:v>180.62268850000001</c:v>
                </c:pt>
                <c:pt idx="4">
                  <c:v>182.67514299999999</c:v>
                </c:pt>
                <c:pt idx="5">
                  <c:v>184.68810149999999</c:v>
                </c:pt>
                <c:pt idx="6">
                  <c:v>186.65310550000001</c:v>
                </c:pt>
                <c:pt idx="7">
                  <c:v>188.55232000000001</c:v>
                </c:pt>
                <c:pt idx="8">
                  <c:v>190.3673015</c:v>
                </c:pt>
                <c:pt idx="9">
                  <c:v>192.0799505</c:v>
                </c:pt>
                <c:pt idx="10">
                  <c:v>193.70192950000001</c:v>
                </c:pt>
                <c:pt idx="11">
                  <c:v>195.28473450000001</c:v>
                </c:pt>
                <c:pt idx="12">
                  <c:v>196.87611150000001</c:v>
                </c:pt>
                <c:pt idx="13">
                  <c:v>198.47829949999999</c:v>
                </c:pt>
                <c:pt idx="14">
                  <c:v>200.085127</c:v>
                </c:pt>
                <c:pt idx="15">
                  <c:v>201.675532</c:v>
                </c:pt>
                <c:pt idx="16">
                  <c:v>203.21811349999999</c:v>
                </c:pt>
                <c:pt idx="17">
                  <c:v>204.70344499999999</c:v>
                </c:pt>
                <c:pt idx="18">
                  <c:v>206.1072605</c:v>
                </c:pt>
                <c:pt idx="19">
                  <c:v>207.45545949999999</c:v>
                </c:pt>
                <c:pt idx="20">
                  <c:v>208.6608425</c:v>
                </c:pt>
                <c:pt idx="21">
                  <c:v>209.55029400000001</c:v>
                </c:pt>
                <c:pt idx="22">
                  <c:v>210.30641449999999</c:v>
                </c:pt>
                <c:pt idx="23">
                  <c:v>211.14072899999999</c:v>
                </c:pt>
                <c:pt idx="24">
                  <c:v>211.9</c:v>
                </c:pt>
                <c:pt idx="25">
                  <c:v>212.8</c:v>
                </c:pt>
                <c:pt idx="26">
                  <c:v>216.074411</c:v>
                </c:pt>
                <c:pt idx="27">
                  <c:v>219.23708350000001</c:v>
                </c:pt>
                <c:pt idx="28">
                  <c:v>217.48929949999999</c:v>
                </c:pt>
              </c:numCache>
            </c:numRef>
          </c:val>
          <c:extLst>
            <c:ext xmlns:c16="http://schemas.microsoft.com/office/drawing/2014/chart" uri="{C3380CC4-5D6E-409C-BE32-E72D297353CC}">
              <c16:uniqueId val="{0000001D-1BFD-4DB8-A2DA-720DEC306711}"/>
            </c:ext>
          </c:extLst>
        </c:ser>
        <c:dLbls>
          <c:showLegendKey val="0"/>
          <c:showVal val="0"/>
          <c:showCatName val="0"/>
          <c:showSerName val="0"/>
          <c:showPercent val="0"/>
          <c:showBubbleSize val="0"/>
        </c:dLbls>
        <c:gapWidth val="60"/>
        <c:overlap val="100"/>
        <c:axId val="1689964432"/>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val>
            <c:numRef>
              <c:f>Sheet1!$A$2:$AC$2</c:f>
              <c:numCache>
                <c:formatCode>General</c:formatCode>
                <c:ptCount val="29"/>
                <c:pt idx="0">
                  <c:v>1.337</c:v>
                </c:pt>
                <c:pt idx="1">
                  <c:v>1.27</c:v>
                </c:pt>
                <c:pt idx="2">
                  <c:v>1.2130000000000001</c:v>
                </c:pt>
                <c:pt idx="3">
                  <c:v>1.1479999999999999</c:v>
                </c:pt>
                <c:pt idx="4">
                  <c:v>1.1120000000000001</c:v>
                </c:pt>
                <c:pt idx="5">
                  <c:v>1.08</c:v>
                </c:pt>
                <c:pt idx="6">
                  <c:v>1.0369999999999999</c:v>
                </c:pt>
                <c:pt idx="7">
                  <c:v>0.98799999999999999</c:v>
                </c:pt>
                <c:pt idx="8">
                  <c:v>0.92800000000000005</c:v>
                </c:pt>
                <c:pt idx="9">
                  <c:v>0.86299999999999999</c:v>
                </c:pt>
                <c:pt idx="10">
                  <c:v>0.81899999999999995</c:v>
                </c:pt>
                <c:pt idx="11">
                  <c:v>0.80900000000000005</c:v>
                </c:pt>
                <c:pt idx="12">
                  <c:v>0.81399999999999995</c:v>
                </c:pt>
                <c:pt idx="13">
                  <c:v>0.80700000000000005</c:v>
                </c:pt>
                <c:pt idx="14">
                  <c:v>0.80600000000000005</c:v>
                </c:pt>
                <c:pt idx="15">
                  <c:v>0.77800000000000002</c:v>
                </c:pt>
                <c:pt idx="16">
                  <c:v>0.746</c:v>
                </c:pt>
                <c:pt idx="17">
                  <c:v>0.71</c:v>
                </c:pt>
                <c:pt idx="18">
                  <c:v>0.65700000000000003</c:v>
                </c:pt>
                <c:pt idx="19">
                  <c:v>0.64700000000000002</c:v>
                </c:pt>
                <c:pt idx="20">
                  <c:v>0.51200000000000001</c:v>
                </c:pt>
                <c:pt idx="21">
                  <c:v>0.33900000000000002</c:v>
                </c:pt>
                <c:pt idx="22">
                  <c:v>0.38100000000000001</c:v>
                </c:pt>
                <c:pt idx="23">
                  <c:v>0.41099999999999998</c:v>
                </c:pt>
                <c:pt idx="24">
                  <c:v>0.4</c:v>
                </c:pt>
                <c:pt idx="25">
                  <c:v>0.36599999999999999</c:v>
                </c:pt>
                <c:pt idx="26">
                  <c:v>0.248</c:v>
                </c:pt>
                <c:pt idx="27">
                  <c:v>4.4999999999999998E-2</c:v>
                </c:pt>
                <c:pt idx="28">
                  <c:v>-0.19700000000000001</c:v>
                </c:pt>
              </c:numCache>
            </c:numRef>
          </c:val>
          <c:smooth val="0"/>
          <c:extLst>
            <c:ext xmlns:c16="http://schemas.microsoft.com/office/drawing/2014/chart" uri="{C3380CC4-5D6E-409C-BE32-E72D297353CC}">
              <c16:uniqueId val="{0000001E-1BFD-4DB8-A2DA-720DEC306711}"/>
            </c:ext>
          </c:extLst>
        </c:ser>
        <c:dLbls>
          <c:showLegendKey val="0"/>
          <c:showVal val="0"/>
          <c:showCatName val="0"/>
          <c:showSerName val="0"/>
          <c:showPercent val="0"/>
          <c:showBubbleSize val="0"/>
        </c:dLbls>
        <c:marker val="1"/>
        <c:smooth val="0"/>
        <c:axId val="2"/>
        <c:axId val="3"/>
      </c:lineChart>
      <c:catAx>
        <c:axId val="16899644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1689964432"/>
        <c:crosses val="min"/>
        <c:crossBetween val="between"/>
        <c:majorUnit val="2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4"/>
          <c:min val="-1"/>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2"/>
        <c:crosses val="max"/>
        <c:crossBetween val="between"/>
        <c:majorUnit val="1"/>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90431191885529E-2"/>
          <c:y val="9.4785287784725447E-2"/>
          <c:w val="0.91384041224731161"/>
          <c:h val="0.86511324430635228"/>
        </c:manualLayout>
      </c:layout>
      <c:barChart>
        <c:barDir val="col"/>
        <c:grouping val="clustered"/>
        <c:varyColors val="0"/>
        <c:ser>
          <c:idx val="0"/>
          <c:order val="0"/>
          <c:tx>
            <c:strRef>
              <c:f>Sheet1!$B$1</c:f>
              <c:strCache>
                <c:ptCount val="1"/>
                <c:pt idx="0">
                  <c:v>列3</c:v>
                </c:pt>
              </c:strCache>
            </c:strRef>
          </c:tx>
          <c:spPr>
            <a:solidFill>
              <a:schemeClr val="accent1"/>
            </a:solidFill>
            <a:ln>
              <a:noFill/>
            </a:ln>
            <a:effectLst/>
          </c:spPr>
          <c:invertIfNegative val="0"/>
          <c:dLbls>
            <c:dLbl>
              <c:idx val="0"/>
              <c:layout>
                <c:manualLayout>
                  <c:x val="4.2489375565096148E-3"/>
                  <c:y val="9.66080817805855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BB-432D-9642-7B33E532F3B3}"/>
                </c:ext>
              </c:extLst>
            </c:dLbl>
            <c:dLbl>
              <c:idx val="2"/>
              <c:layout>
                <c:manualLayout>
                  <c:x val="-6.3734063347644226E-3"/>
                  <c:y val="-8.56713178054249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BB-432D-9642-7B33E532F3B3}"/>
                </c:ext>
              </c:extLst>
            </c:dLbl>
            <c:dLbl>
              <c:idx val="3"/>
              <c:layout>
                <c:manualLayout>
                  <c:x val="2.1244687782548074E-3"/>
                  <c:y val="6.01522018633834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BB-432D-9642-7B33E532F3B3}"/>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2022</c:v>
                </c:pt>
                <c:pt idx="1">
                  <c:v>2023</c:v>
                </c:pt>
                <c:pt idx="2">
                  <c:v>2024</c:v>
                </c:pt>
                <c:pt idx="3">
                  <c:v>2025</c:v>
                </c:pt>
              </c:numCache>
            </c:numRef>
          </c:cat>
          <c:val>
            <c:numRef>
              <c:f>Sheet1!$B$2:$B$5</c:f>
              <c:numCache>
                <c:formatCode>General</c:formatCode>
                <c:ptCount val="4"/>
                <c:pt idx="0">
                  <c:v>-11.4</c:v>
                </c:pt>
                <c:pt idx="1">
                  <c:v>-0.3</c:v>
                </c:pt>
                <c:pt idx="2">
                  <c:v>-2.2999999999999998</c:v>
                </c:pt>
                <c:pt idx="3" formatCode="0.0">
                  <c:v>-2</c:v>
                </c:pt>
              </c:numCache>
            </c:numRef>
          </c:val>
          <c:extLst>
            <c:ext xmlns:c16="http://schemas.microsoft.com/office/drawing/2014/chart" uri="{C3380CC4-5D6E-409C-BE32-E72D297353CC}">
              <c16:uniqueId val="{00000000-9BCE-4A4F-A9F5-849522D9D559}"/>
            </c:ext>
          </c:extLst>
        </c:ser>
        <c:dLbls>
          <c:dLblPos val="inEnd"/>
          <c:showLegendKey val="0"/>
          <c:showVal val="1"/>
          <c:showCatName val="0"/>
          <c:showSerName val="0"/>
          <c:showPercent val="0"/>
          <c:showBubbleSize val="0"/>
        </c:dLbls>
        <c:gapWidth val="150"/>
        <c:axId val="1642593199"/>
        <c:axId val="382967919"/>
      </c:barChart>
      <c:catAx>
        <c:axId val="164259319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1" i="0" u="none" strike="noStrike" kern="1200" baseline="0">
                <a:solidFill>
                  <a:schemeClr val="tx1"/>
                </a:solidFill>
                <a:latin typeface="+mn-lt"/>
                <a:ea typeface="+mn-ea"/>
                <a:cs typeface="+mn-cs"/>
              </a:defRPr>
            </a:pPr>
            <a:endParaRPr lang="ja-JP"/>
          </a:p>
        </c:txPr>
        <c:crossAx val="382967919"/>
        <c:crosses val="autoZero"/>
        <c:auto val="1"/>
        <c:lblAlgn val="ctr"/>
        <c:lblOffset val="100"/>
        <c:noMultiLvlLbl val="0"/>
      </c:catAx>
      <c:valAx>
        <c:axId val="3829679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solidFill>
                <a:latin typeface="+mn-lt"/>
                <a:ea typeface="+mn-ea"/>
                <a:cs typeface="+mn-cs"/>
              </a:defRPr>
            </a:pPr>
            <a:endParaRPr lang="ja-JP"/>
          </a:p>
        </c:txPr>
        <c:crossAx val="16425931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378555798687089E-2"/>
          <c:y val="0.14915572232645402"/>
          <c:w val="0.94201312910284463"/>
          <c:h val="0.72983114446529085"/>
        </c:manualLayout>
      </c:layout>
      <c:lineChart>
        <c:grouping val="standard"/>
        <c:varyColors val="0"/>
        <c:ser>
          <c:idx val="0"/>
          <c:order val="0"/>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93-470C-99E8-AAD034BE5E7F}"/>
                </c:ext>
              </c:extLst>
            </c:dLbl>
            <c:dLbl>
              <c:idx val="1"/>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93-470C-99E8-AAD034BE5E7F}"/>
                </c:ext>
              </c:extLst>
            </c:dLbl>
            <c:dLbl>
              <c:idx val="2"/>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93-470C-99E8-AAD034BE5E7F}"/>
                </c:ext>
              </c:extLst>
            </c:dLbl>
            <c:dLbl>
              <c:idx val="3"/>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493-470C-99E8-AAD034BE5E7F}"/>
                </c:ext>
              </c:extLst>
            </c:dLbl>
            <c:dLbl>
              <c:idx val="4"/>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93-470C-99E8-AAD034BE5E7F}"/>
                </c:ext>
              </c:extLst>
            </c:dLbl>
            <c:dLbl>
              <c:idx val="5"/>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93-470C-99E8-AAD034BE5E7F}"/>
                </c:ext>
              </c:extLst>
            </c:dLbl>
            <c:dLbl>
              <c:idx val="6"/>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493-470C-99E8-AAD034BE5E7F}"/>
                </c:ext>
              </c:extLst>
            </c:dLbl>
            <c:dLbl>
              <c:idx val="7"/>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93-470C-99E8-AAD034BE5E7F}"/>
                </c:ext>
              </c:extLst>
            </c:dLbl>
            <c:dLbl>
              <c:idx val="8"/>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93-470C-99E8-AAD034BE5E7F}"/>
                </c:ext>
              </c:extLst>
            </c:dLbl>
            <c:dLbl>
              <c:idx val="9"/>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493-470C-99E8-AAD034BE5E7F}"/>
                </c:ext>
              </c:extLst>
            </c:dLbl>
            <c:dLbl>
              <c:idx val="10"/>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493-470C-99E8-AAD034BE5E7F}"/>
                </c:ext>
              </c:extLst>
            </c:dLbl>
            <c:dLbl>
              <c:idx val="11"/>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493-470C-99E8-AAD034BE5E7F}"/>
                </c:ext>
              </c:extLst>
            </c:dLbl>
            <c:dLbl>
              <c:idx val="12"/>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493-470C-99E8-AAD034BE5E7F}"/>
                </c:ext>
              </c:extLst>
            </c:dLbl>
            <c:dLbl>
              <c:idx val="13"/>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493-470C-99E8-AAD034BE5E7F}"/>
                </c:ext>
              </c:extLst>
            </c:dLbl>
            <c:dLbl>
              <c:idx val="14"/>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493-470C-99E8-AAD034BE5E7F}"/>
                </c:ext>
              </c:extLst>
            </c:dLbl>
            <c:dLbl>
              <c:idx val="15"/>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493-470C-99E8-AAD034BE5E7F}"/>
                </c:ext>
              </c:extLst>
            </c:dLbl>
            <c:dLbl>
              <c:idx val="16"/>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493-470C-99E8-AAD034BE5E7F}"/>
                </c:ext>
              </c:extLst>
            </c:dLbl>
            <c:dLbl>
              <c:idx val="17"/>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493-470C-99E8-AAD034BE5E7F}"/>
                </c:ext>
              </c:extLst>
            </c:dLbl>
            <c:dLbl>
              <c:idx val="18"/>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493-470C-99E8-AAD034BE5E7F}"/>
                </c:ext>
              </c:extLst>
            </c:dLbl>
            <c:dLbl>
              <c:idx val="19"/>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493-470C-99E8-AAD034BE5E7F}"/>
                </c:ext>
              </c:extLst>
            </c:dLbl>
            <c:dLbl>
              <c:idx val="20"/>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493-470C-99E8-AAD034BE5E7F}"/>
                </c:ext>
              </c:extLst>
            </c:dLbl>
            <c:dLbl>
              <c:idx val="21"/>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A493-470C-99E8-AAD034BE5E7F}"/>
                </c:ext>
              </c:extLst>
            </c:dLbl>
            <c:dLbl>
              <c:idx val="22"/>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A493-470C-99E8-AAD034BE5E7F}"/>
                </c:ext>
              </c:extLst>
            </c:dLbl>
            <c:dLbl>
              <c:idx val="23"/>
              <c:layout>
                <c:manualLayout>
                  <c:x val="0"/>
                  <c:y val="-9.5684803001876179E-2"/>
                </c:manualLayout>
              </c:layout>
              <c:numFmt formatCode="#,##0;&quot;-&quot;#,##0" sourceLinked="0"/>
              <c:spPr>
                <a:noFill/>
                <a:ln>
                  <a:noFill/>
                </a:ln>
              </c:spPr>
              <c:txPr>
                <a:bodyPr wrap="none"/>
                <a:lstStyle/>
                <a:p>
                  <a:pPr>
                    <a:defRPr kumimoji="1" lang="ja-JP"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493-470C-99E8-AAD034BE5E7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41.635555269999998</c:v>
                </c:pt>
                <c:pt idx="1">
                  <c:v>41.089305880000012</c:v>
                </c:pt>
                <c:pt idx="2">
                  <c:v>42.387104030000003</c:v>
                </c:pt>
                <c:pt idx="3">
                  <c:v>42.856842040000004</c:v>
                </c:pt>
                <c:pt idx="4">
                  <c:v>42.670272829999995</c:v>
                </c:pt>
                <c:pt idx="5">
                  <c:v>41.63148498999999</c:v>
                </c:pt>
                <c:pt idx="6">
                  <c:v>42.92739104999999</c:v>
                </c:pt>
                <c:pt idx="7">
                  <c:v>42.485969539999999</c:v>
                </c:pt>
                <c:pt idx="8">
                  <c:v>43.743530270000001</c:v>
                </c:pt>
                <c:pt idx="9">
                  <c:v>44.163265230000007</c:v>
                </c:pt>
                <c:pt idx="10">
                  <c:v>45.021251680000006</c:v>
                </c:pt>
                <c:pt idx="11">
                  <c:v>44.499156950000007</c:v>
                </c:pt>
                <c:pt idx="12">
                  <c:v>43.361808780000011</c:v>
                </c:pt>
                <c:pt idx="13">
                  <c:v>44.519454960000004</c:v>
                </c:pt>
                <c:pt idx="14">
                  <c:v>44.052745819999998</c:v>
                </c:pt>
                <c:pt idx="15">
                  <c:v>43.257797240000002</c:v>
                </c:pt>
                <c:pt idx="16">
                  <c:v>43.057994839999992</c:v>
                </c:pt>
                <c:pt idx="17">
                  <c:v>41.738437649999995</c:v>
                </c:pt>
                <c:pt idx="18">
                  <c:v>41.091865540000001</c:v>
                </c:pt>
                <c:pt idx="19">
                  <c:v>40.740806579999997</c:v>
                </c:pt>
                <c:pt idx="20">
                  <c:v>43.352287290000007</c:v>
                </c:pt>
                <c:pt idx="21">
                  <c:v>44.692111969999999</c:v>
                </c:pt>
                <c:pt idx="22">
                  <c:v>45.376720430000006</c:v>
                </c:pt>
                <c:pt idx="23">
                  <c:v>44.126544949999996</c:v>
                </c:pt>
              </c:numCache>
            </c:numRef>
          </c:val>
          <c:smooth val="0"/>
          <c:extLst>
            <c:ext xmlns:c16="http://schemas.microsoft.com/office/drawing/2014/chart" uri="{C3380CC4-5D6E-409C-BE32-E72D297353CC}">
              <c16:uniqueId val="{00000018-A493-470C-99E8-AAD034BE5E7F}"/>
            </c:ext>
          </c:extLst>
        </c:ser>
        <c:dLbls>
          <c:showLegendKey val="0"/>
          <c:showVal val="0"/>
          <c:showCatName val="0"/>
          <c:showSerName val="0"/>
          <c:showPercent val="0"/>
          <c:showBubbleSize val="0"/>
        </c:dLbls>
        <c:marker val="1"/>
        <c:smooth val="0"/>
        <c:axId val="1786235904"/>
        <c:axId val="1"/>
      </c:lineChart>
      <c:catAx>
        <c:axId val="178623590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5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900" kern="1200">
                <a:solidFill>
                  <a:schemeClr val="tx1"/>
                </a:solidFill>
                <a:latin typeface="+mn-lt"/>
                <a:ea typeface="+mn-ea"/>
                <a:cs typeface="+mn-cs"/>
                <a:sym typeface="+mn-lt"/>
              </a:defRPr>
            </a:pPr>
            <a:endParaRPr lang="en-US"/>
          </a:p>
        </c:txPr>
        <c:crossAx val="1786235904"/>
        <c:crosses val="max"/>
        <c:crossBetween val="between"/>
        <c:majorUnit val="1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866727521679598E-2"/>
          <c:y val="6.9705093833780166E-2"/>
          <c:w val="0.97626654495664078"/>
          <c:h val="0.8605898123324397"/>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46000.230246779989</c:v>
                </c:pt>
                <c:pt idx="1">
                  <c:v>47215.369212210004</c:v>
                </c:pt>
                <c:pt idx="2">
                  <c:v>51058.143833949995</c:v>
                </c:pt>
                <c:pt idx="3">
                  <c:v>49163.8920593</c:v>
                </c:pt>
                <c:pt idx="4">
                  <c:v>51364.339735250003</c:v>
                </c:pt>
                <c:pt idx="5">
                  <c:v>51148.743160749989</c:v>
                </c:pt>
                <c:pt idx="6">
                  <c:v>56291.505217919985</c:v>
                </c:pt>
                <c:pt idx="7">
                  <c:v>58752.764174149997</c:v>
                </c:pt>
                <c:pt idx="8">
                  <c:v>62096.539689430014</c:v>
                </c:pt>
                <c:pt idx="9">
                  <c:v>65610.840626349993</c:v>
                </c:pt>
                <c:pt idx="10">
                  <c:v>68068.735062079999</c:v>
                </c:pt>
                <c:pt idx="11">
                  <c:v>68571.183960669994</c:v>
                </c:pt>
                <c:pt idx="12">
                  <c:v>67649.092486050009</c:v>
                </c:pt>
                <c:pt idx="13">
                  <c:v>73763.745757959987</c:v>
                </c:pt>
                <c:pt idx="14">
                  <c:v>77219.399626959988</c:v>
                </c:pt>
                <c:pt idx="15">
                  <c:v>77604.590598419993</c:v>
                </c:pt>
                <c:pt idx="16">
                  <c:v>76893.727137430018</c:v>
                </c:pt>
                <c:pt idx="17">
                  <c:v>78012.63527354</c:v>
                </c:pt>
                <c:pt idx="18">
                  <c:v>78120.452815559998</c:v>
                </c:pt>
                <c:pt idx="19">
                  <c:v>79638.875582680019</c:v>
                </c:pt>
                <c:pt idx="20">
                  <c:v>82041.800816889998</c:v>
                </c:pt>
                <c:pt idx="21">
                  <c:v>88726.91071063999</c:v>
                </c:pt>
                <c:pt idx="22">
                  <c:v>90405.020157869978</c:v>
                </c:pt>
                <c:pt idx="23">
                  <c:v>94085.486183330009</c:v>
                </c:pt>
              </c:numCache>
            </c:numRef>
          </c:val>
          <c:extLst>
            <c:ext xmlns:c16="http://schemas.microsoft.com/office/drawing/2014/chart" uri="{C3380CC4-5D6E-409C-BE32-E72D297353CC}">
              <c16:uniqueId val="{00000000-7691-4900-A69C-FDC3F0AAB6BC}"/>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64131.270114600004</c:v>
                </c:pt>
                <c:pt idx="1">
                  <c:v>67367.921169360008</c:v>
                </c:pt>
                <c:pt idx="2">
                  <c:v>69018.322426139988</c:v>
                </c:pt>
                <c:pt idx="3">
                  <c:v>65326.769789689984</c:v>
                </c:pt>
                <c:pt idx="4">
                  <c:v>68371.86115045</c:v>
                </c:pt>
                <c:pt idx="5">
                  <c:v>71629.151105019992</c:v>
                </c:pt>
                <c:pt idx="6">
                  <c:v>74701.227818169995</c:v>
                </c:pt>
                <c:pt idx="7">
                  <c:v>79421.700977009968</c:v>
                </c:pt>
                <c:pt idx="8">
                  <c:v>79783.399348480016</c:v>
                </c:pt>
                <c:pt idx="9">
                  <c:v>82731.954032600013</c:v>
                </c:pt>
                <c:pt idx="10">
                  <c:v>82751.869150319981</c:v>
                </c:pt>
                <c:pt idx="11">
                  <c:v>85001.771084159991</c:v>
                </c:pt>
                <c:pt idx="12">
                  <c:v>88167.337759999995</c:v>
                </c:pt>
                <c:pt idx="13">
                  <c:v>91812.463226170017</c:v>
                </c:pt>
                <c:pt idx="14">
                  <c:v>97827.194753370015</c:v>
                </c:pt>
                <c:pt idx="15">
                  <c:v>101654.29240363</c:v>
                </c:pt>
                <c:pt idx="16">
                  <c:v>101546.69933539999</c:v>
                </c:pt>
                <c:pt idx="17">
                  <c:v>108772.03304391001</c:v>
                </c:pt>
                <c:pt idx="18">
                  <c:v>111828.93579777998</c:v>
                </c:pt>
                <c:pt idx="19">
                  <c:v>115552.92615766998</c:v>
                </c:pt>
                <c:pt idx="20">
                  <c:v>106913.21087784998</c:v>
                </c:pt>
                <c:pt idx="21">
                  <c:v>109539.74136131001</c:v>
                </c:pt>
                <c:pt idx="22">
                  <c:v>108815.88440329999</c:v>
                </c:pt>
                <c:pt idx="23">
                  <c:v>119091.82743044</c:v>
                </c:pt>
              </c:numCache>
            </c:numRef>
          </c:val>
          <c:extLst>
            <c:ext xmlns:c16="http://schemas.microsoft.com/office/drawing/2014/chart" uri="{C3380CC4-5D6E-409C-BE32-E72D297353CC}">
              <c16:uniqueId val="{00000001-7691-4900-A69C-FDC3F0AAB6BC}"/>
            </c:ext>
          </c:extLst>
        </c:ser>
        <c:dLbls>
          <c:showLegendKey val="0"/>
          <c:showVal val="0"/>
          <c:showCatName val="0"/>
          <c:showSerName val="0"/>
          <c:showPercent val="0"/>
          <c:showBubbleSize val="0"/>
        </c:dLbls>
        <c:gapWidth val="60"/>
        <c:overlap val="100"/>
        <c:axId val="1867011232"/>
        <c:axId val="1"/>
      </c:barChart>
      <c:catAx>
        <c:axId val="186701123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900" kern="1200">
                <a:latin typeface="+mn-lt"/>
                <a:ea typeface="+mn-ea"/>
                <a:cs typeface="+mn-cs"/>
                <a:sym typeface="+mn-lt"/>
              </a:defRPr>
            </a:pPr>
            <a:endParaRPr lang="en-US"/>
          </a:p>
        </c:txPr>
        <c:crossAx val="1867011232"/>
        <c:crosses val="min"/>
        <c:crossBetween val="between"/>
        <c:majorUnit val="5000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339693073413521E-2"/>
          <c:y val="9.6742349457058244E-2"/>
          <c:w val="0.91787639983409375"/>
          <c:h val="0.80651530108588354"/>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130.70479089999998</c:v>
                </c:pt>
                <c:pt idx="1">
                  <c:v>111.58262103</c:v>
                </c:pt>
                <c:pt idx="2">
                  <c:v>105.28003965000001</c:v>
                </c:pt>
                <c:pt idx="3">
                  <c:v>108.46625486999999</c:v>
                </c:pt>
                <c:pt idx="4">
                  <c:v>127.02191701</c:v>
                </c:pt>
                <c:pt idx="5">
                  <c:v>161.50153192000002</c:v>
                </c:pt>
                <c:pt idx="6">
                  <c:v>210.14627143999996</c:v>
                </c:pt>
                <c:pt idx="7">
                  <c:v>258.20006698000009</c:v>
                </c:pt>
                <c:pt idx="8">
                  <c:v>312.18528874000003</c:v>
                </c:pt>
                <c:pt idx="9">
                  <c:v>321.75429443999997</c:v>
                </c:pt>
                <c:pt idx="10">
                  <c:v>407.89699037000003</c:v>
                </c:pt>
                <c:pt idx="11">
                  <c:v>464.28411806000003</c:v>
                </c:pt>
                <c:pt idx="12">
                  <c:v>420.05788202000002</c:v>
                </c:pt>
                <c:pt idx="13">
                  <c:v>442.43258633999994</c:v>
                </c:pt>
                <c:pt idx="14">
                  <c:v>454.03524589</c:v>
                </c:pt>
                <c:pt idx="15">
                  <c:v>344.39804221999992</c:v>
                </c:pt>
                <c:pt idx="16">
                  <c:v>348.85604513999994</c:v>
                </c:pt>
                <c:pt idx="17">
                  <c:v>398.49780034000003</c:v>
                </c:pt>
                <c:pt idx="18">
                  <c:v>361.72522114999992</c:v>
                </c:pt>
                <c:pt idx="19">
                  <c:v>353.70049931999995</c:v>
                </c:pt>
                <c:pt idx="20">
                  <c:v>295.12869329</c:v>
                </c:pt>
                <c:pt idx="21">
                  <c:v>343.35640636000005</c:v>
                </c:pt>
                <c:pt idx="22">
                  <c:v>395.35614908000002</c:v>
                </c:pt>
                <c:pt idx="23">
                  <c:v>445.60557610000006</c:v>
                </c:pt>
              </c:numCache>
            </c:numRef>
          </c:val>
          <c:extLst>
            <c:ext xmlns:c16="http://schemas.microsoft.com/office/drawing/2014/chart" uri="{C3380CC4-5D6E-409C-BE32-E72D297353CC}">
              <c16:uniqueId val="{00000000-EB76-4746-9CCE-7B0A09120461}"/>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182.22222378999999</c:v>
                </c:pt>
                <c:pt idx="1">
                  <c:v>159.20852346999999</c:v>
                </c:pt>
                <c:pt idx="2">
                  <c:v>142.31327612000001</c:v>
                </c:pt>
                <c:pt idx="3">
                  <c:v>144.12508378000001</c:v>
                </c:pt>
                <c:pt idx="4">
                  <c:v>169.08082374000003</c:v>
                </c:pt>
                <c:pt idx="5">
                  <c:v>226.16816989999998</c:v>
                </c:pt>
                <c:pt idx="6">
                  <c:v>278.87306330000001</c:v>
                </c:pt>
                <c:pt idx="7">
                  <c:v>349.03359526999986</c:v>
                </c:pt>
                <c:pt idx="8">
                  <c:v>401.10453313999994</c:v>
                </c:pt>
                <c:pt idx="9">
                  <c:v>405.71590370000001</c:v>
                </c:pt>
                <c:pt idx="10">
                  <c:v>495.88461343999995</c:v>
                </c:pt>
                <c:pt idx="11">
                  <c:v>575.53289941999992</c:v>
                </c:pt>
                <c:pt idx="12">
                  <c:v>547.46314847000008</c:v>
                </c:pt>
                <c:pt idx="13">
                  <c:v>550.68821608999986</c:v>
                </c:pt>
                <c:pt idx="14">
                  <c:v>575.20512512000005</c:v>
                </c:pt>
                <c:pt idx="15">
                  <c:v>451.12716936999988</c:v>
                </c:pt>
                <c:pt idx="16">
                  <c:v>460.70311905</c:v>
                </c:pt>
                <c:pt idx="17">
                  <c:v>555.62045499999999</c:v>
                </c:pt>
                <c:pt idx="18">
                  <c:v>517.80737406000003</c:v>
                </c:pt>
                <c:pt idx="19">
                  <c:v>513.20573501999991</c:v>
                </c:pt>
                <c:pt idx="20">
                  <c:v>384.59853278999992</c:v>
                </c:pt>
                <c:pt idx="21">
                  <c:v>423.89813468999989</c:v>
                </c:pt>
                <c:pt idx="22">
                  <c:v>475.86991232000003</c:v>
                </c:pt>
                <c:pt idx="23">
                  <c:v>564.04005041999994</c:v>
                </c:pt>
              </c:numCache>
            </c:numRef>
          </c:val>
          <c:extLst>
            <c:ext xmlns:c16="http://schemas.microsoft.com/office/drawing/2014/chart" uri="{C3380CC4-5D6E-409C-BE32-E72D297353CC}">
              <c16:uniqueId val="{00000001-EB76-4746-9CCE-7B0A09120461}"/>
            </c:ext>
          </c:extLst>
        </c:ser>
        <c:dLbls>
          <c:showLegendKey val="0"/>
          <c:showVal val="0"/>
          <c:showCatName val="0"/>
          <c:showSerName val="0"/>
          <c:showPercent val="0"/>
          <c:showBubbleSize val="0"/>
        </c:dLbls>
        <c:gapWidth val="60"/>
        <c:overlap val="100"/>
        <c:axId val="458785343"/>
        <c:axId val="1"/>
      </c:barChart>
      <c:catAx>
        <c:axId val="45878534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58785343"/>
        <c:crosses val="min"/>
        <c:crossBetween val="between"/>
        <c:majorUnit val="20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313-4824-9761-BB5A44394ED4}"/>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313-4824-9761-BB5A44394ED4}"/>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313-4824-9761-BB5A44394ED4}"/>
              </c:ext>
            </c:extLst>
          </c:dPt>
          <c:dLbls>
            <c:dLbl>
              <c:idx val="0"/>
              <c:layout>
                <c:manualLayout>
                  <c:x val="5.2852348993288591E-2"/>
                  <c:y val="2.207041513399895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313-4824-9761-BB5A44394ED4}"/>
                </c:ext>
              </c:extLst>
            </c:dLbl>
            <c:dLbl>
              <c:idx val="1"/>
              <c:layout>
                <c:manualLayout>
                  <c:x val="-5.8305369127516778E-2"/>
                  <c:y val="7.8822911192853382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313-4824-9761-BB5A44394ED4}"/>
                </c:ext>
              </c:extLst>
            </c:dLbl>
            <c:dLbl>
              <c:idx val="2"/>
              <c:layout>
                <c:manualLayout>
                  <c:x val="-2.9781879194630871E-2"/>
                  <c:y val="-8.1975827640567531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313-4824-9761-BB5A44394ED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60.3</c:v>
                </c:pt>
                <c:pt idx="1">
                  <c:v>26</c:v>
                </c:pt>
                <c:pt idx="2">
                  <c:v>13.700000000000001</c:v>
                </c:pt>
              </c:numCache>
            </c:numRef>
          </c:val>
          <c:extLst>
            <c:ext xmlns:c16="http://schemas.microsoft.com/office/drawing/2014/chart" uri="{C3380CC4-5D6E-409C-BE32-E72D297353CC}">
              <c16:uniqueId val="{00000003-D313-4824-9761-BB5A44394ED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DC45-4098-AD74-788A0BD9127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DC45-4098-AD74-788A0BD9127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DC45-4098-AD74-788A0BD91279}"/>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DC45-4098-AD74-788A0BD91279}"/>
              </c:ext>
            </c:extLst>
          </c:dPt>
          <c:dLbls>
            <c:dLbl>
              <c:idx val="0"/>
              <c:layout>
                <c:manualLayout>
                  <c:x val="5.4949664429530198E-2"/>
                  <c:y val="1.6290068313189701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C45-4098-AD74-788A0BD91279}"/>
                </c:ext>
              </c:extLst>
            </c:dLbl>
            <c:dLbl>
              <c:idx val="1"/>
              <c:layout>
                <c:manualLayout>
                  <c:x val="-5.9563758389261742E-2"/>
                  <c:y val="2.627430373095113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C45-4098-AD74-788A0BD9127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57.4</c:v>
                </c:pt>
                <c:pt idx="1">
                  <c:v>34.1</c:v>
                </c:pt>
                <c:pt idx="2">
                  <c:v>8.5</c:v>
                </c:pt>
                <c:pt idx="3">
                  <c:v>0</c:v>
                </c:pt>
              </c:numCache>
            </c:numRef>
          </c:val>
          <c:extLst>
            <c:ext xmlns:c16="http://schemas.microsoft.com/office/drawing/2014/chart" uri="{C3380CC4-5D6E-409C-BE32-E72D297353CC}">
              <c16:uniqueId val="{00000004-DC45-4098-AD74-788A0BD9127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94770365403953E-2"/>
          <c:y val="5.7051024507834475E-2"/>
          <c:w val="0.82098558498156216"/>
          <c:h val="0.88589795098433111"/>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450381679389312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45A-4358-9789-CAA54C623E62}"/>
                </c:ext>
              </c:extLst>
            </c:dLbl>
            <c:dLbl>
              <c:idx val="1"/>
              <c:layout>
                <c:manualLayout>
                  <c:x val="0"/>
                  <c:y val="-0.44957814383286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45A-4358-9789-CAA54C623E62}"/>
                </c:ext>
              </c:extLst>
            </c:dLbl>
            <c:dLbl>
              <c:idx val="2"/>
              <c:layout>
                <c:manualLayout>
                  <c:x val="0"/>
                  <c:y val="-0.4419445560466050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45A-4358-9789-CAA54C623E62}"/>
                </c:ext>
              </c:extLst>
            </c:dLbl>
            <c:dLbl>
              <c:idx val="3"/>
              <c:layout>
                <c:manualLayout>
                  <c:x val="0"/>
                  <c:y val="-0.437926878264363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45A-4358-9789-CAA54C623E62}"/>
                </c:ext>
              </c:extLst>
            </c:dLbl>
            <c:dLbl>
              <c:idx val="4"/>
              <c:layout>
                <c:manualLayout>
                  <c:x val="0"/>
                  <c:y val="-0.43511450381679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45A-4358-9789-CAA54C623E62}"/>
                </c:ext>
              </c:extLst>
            </c:dLbl>
            <c:dLbl>
              <c:idx val="5"/>
              <c:layout>
                <c:manualLayout>
                  <c:x val="0"/>
                  <c:y val="-0.434310968260345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45A-4358-9789-CAA54C623E62}"/>
                </c:ext>
              </c:extLst>
            </c:dLbl>
            <c:dLbl>
              <c:idx val="6"/>
              <c:layout>
                <c:manualLayout>
                  <c:x val="0"/>
                  <c:y val="-0.4294897549216553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45A-4358-9789-CAA54C623E62}"/>
                </c:ext>
              </c:extLst>
            </c:dLbl>
            <c:dLbl>
              <c:idx val="7"/>
              <c:layout>
                <c:manualLayout>
                  <c:x val="0"/>
                  <c:y val="-0.423865006026516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45A-4358-9789-CAA54C623E62}"/>
                </c:ext>
              </c:extLst>
            </c:dLbl>
            <c:dLbl>
              <c:idx val="8"/>
              <c:layout>
                <c:manualLayout>
                  <c:x val="0"/>
                  <c:y val="-0.4447569304941743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5A-4358-9789-CAA54C623E62}"/>
                </c:ext>
              </c:extLst>
            </c:dLbl>
            <c:dLbl>
              <c:idx val="9"/>
              <c:layout>
                <c:manualLayout>
                  <c:x val="0"/>
                  <c:y val="-0.446364001607071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5A-4358-9789-CAA54C623E62}"/>
                </c:ext>
              </c:extLst>
            </c:dLbl>
            <c:dLbl>
              <c:idx val="10"/>
              <c:layout>
                <c:manualLayout>
                  <c:x val="0"/>
                  <c:y val="-0.447167537163519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5A-4358-9789-CAA54C623E62}"/>
                </c:ext>
              </c:extLst>
            </c:dLbl>
            <c:dLbl>
              <c:idx val="11"/>
              <c:layout>
                <c:manualLayout>
                  <c:x val="0"/>
                  <c:y val="-0.447971072719967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45A-4358-9789-CAA54C623E6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General</c:formatCode>
                <c:ptCount val="12"/>
                <c:pt idx="0">
                  <c:v>431.5</c:v>
                </c:pt>
                <c:pt idx="1">
                  <c:v>430.6</c:v>
                </c:pt>
                <c:pt idx="2">
                  <c:v>422.87</c:v>
                </c:pt>
                <c:pt idx="3">
                  <c:v>418.68</c:v>
                </c:pt>
                <c:pt idx="4">
                  <c:v>416.18</c:v>
                </c:pt>
                <c:pt idx="5">
                  <c:v>415.01</c:v>
                </c:pt>
                <c:pt idx="6">
                  <c:v>410.23</c:v>
                </c:pt>
                <c:pt idx="7">
                  <c:v>404.77</c:v>
                </c:pt>
                <c:pt idx="8">
                  <c:v>425.98</c:v>
                </c:pt>
                <c:pt idx="9">
                  <c:v>427.05</c:v>
                </c:pt>
                <c:pt idx="10">
                  <c:v>428.17</c:v>
                </c:pt>
                <c:pt idx="11">
                  <c:v>429.24</c:v>
                </c:pt>
              </c:numCache>
            </c:numRef>
          </c:val>
          <c:extLst>
            <c:ext xmlns:c16="http://schemas.microsoft.com/office/drawing/2014/chart" uri="{C3380CC4-5D6E-409C-BE32-E72D297353CC}">
              <c16:uniqueId val="{0000000C-045A-4358-9789-CAA54C623E62}"/>
            </c:ext>
          </c:extLst>
        </c:ser>
        <c:dLbls>
          <c:showLegendKey val="0"/>
          <c:showVal val="0"/>
          <c:showCatName val="0"/>
          <c:showSerName val="0"/>
          <c:showPercent val="0"/>
          <c:showBubbleSize val="0"/>
        </c:dLbls>
        <c:gapWidth val="60"/>
        <c:overlap val="100"/>
        <c:axId val="1786232064"/>
        <c:axId val="1"/>
      </c:barChart>
      <c:lineChart>
        <c:grouping val="standard"/>
        <c:varyColors val="0"/>
        <c:ser>
          <c:idx val="1"/>
          <c:order val="1"/>
          <c:spPr>
            <a:ln w="9525" cmpd="sng" algn="ctr">
              <a:solidFill>
                <a:srgbClr val="1F497D"/>
              </a:solidFill>
              <a:prstDash val="solid"/>
            </a:ln>
          </c:spPr>
          <c:marker>
            <c:symbol val="triangle"/>
            <c:size val="6"/>
            <c:spPr>
              <a:solidFill>
                <a:srgbClr val="1F497D"/>
              </a:solidFill>
              <a:ln w="9525" cmpd="sng"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D-045A-4358-9789-CAA54C623E62}"/>
              </c:ext>
            </c:extLst>
          </c:dPt>
          <c:dPt>
            <c:idx val="1"/>
            <c:marker>
              <c:symbol val="circle"/>
              <c:size val="6"/>
            </c:marker>
            <c:bubble3D val="0"/>
            <c:extLst>
              <c:ext xmlns:c16="http://schemas.microsoft.com/office/drawing/2014/chart" uri="{C3380CC4-5D6E-409C-BE32-E72D297353CC}">
                <c16:uniqueId val="{0000000E-045A-4358-9789-CAA54C623E62}"/>
              </c:ext>
            </c:extLst>
          </c:dPt>
          <c:dPt>
            <c:idx val="2"/>
            <c:marker>
              <c:symbol val="circle"/>
              <c:size val="6"/>
            </c:marker>
            <c:bubble3D val="0"/>
            <c:extLst>
              <c:ext xmlns:c16="http://schemas.microsoft.com/office/drawing/2014/chart" uri="{C3380CC4-5D6E-409C-BE32-E72D297353CC}">
                <c16:uniqueId val="{0000000F-045A-4358-9789-CAA54C623E62}"/>
              </c:ext>
            </c:extLst>
          </c:dPt>
          <c:dPt>
            <c:idx val="3"/>
            <c:marker>
              <c:symbol val="circle"/>
              <c:size val="6"/>
            </c:marker>
            <c:bubble3D val="0"/>
            <c:extLst>
              <c:ext xmlns:c16="http://schemas.microsoft.com/office/drawing/2014/chart" uri="{C3380CC4-5D6E-409C-BE32-E72D297353CC}">
                <c16:uniqueId val="{00000010-045A-4358-9789-CAA54C623E62}"/>
              </c:ext>
            </c:extLst>
          </c:dPt>
          <c:dPt>
            <c:idx val="4"/>
            <c:marker>
              <c:symbol val="circle"/>
              <c:size val="6"/>
            </c:marker>
            <c:bubble3D val="0"/>
            <c:extLst>
              <c:ext xmlns:c16="http://schemas.microsoft.com/office/drawing/2014/chart" uri="{C3380CC4-5D6E-409C-BE32-E72D297353CC}">
                <c16:uniqueId val="{00000011-045A-4358-9789-CAA54C623E62}"/>
              </c:ext>
            </c:extLst>
          </c:dPt>
          <c:dPt>
            <c:idx val="5"/>
            <c:marker>
              <c:symbol val="circle"/>
              <c:size val="6"/>
            </c:marker>
            <c:bubble3D val="0"/>
            <c:extLst>
              <c:ext xmlns:c16="http://schemas.microsoft.com/office/drawing/2014/chart" uri="{C3380CC4-5D6E-409C-BE32-E72D297353CC}">
                <c16:uniqueId val="{00000012-045A-4358-9789-CAA54C623E62}"/>
              </c:ext>
            </c:extLst>
          </c:dPt>
          <c:dPt>
            <c:idx val="6"/>
            <c:marker>
              <c:symbol val="circle"/>
              <c:size val="6"/>
            </c:marker>
            <c:bubble3D val="0"/>
            <c:extLst>
              <c:ext xmlns:c16="http://schemas.microsoft.com/office/drawing/2014/chart" uri="{C3380CC4-5D6E-409C-BE32-E72D297353CC}">
                <c16:uniqueId val="{00000013-045A-4358-9789-CAA54C623E62}"/>
              </c:ext>
            </c:extLst>
          </c:dPt>
          <c:dPt>
            <c:idx val="7"/>
            <c:marker>
              <c:symbol val="circle"/>
              <c:size val="6"/>
            </c:marker>
            <c:bubble3D val="0"/>
            <c:extLst>
              <c:ext xmlns:c16="http://schemas.microsoft.com/office/drawing/2014/chart" uri="{C3380CC4-5D6E-409C-BE32-E72D297353CC}">
                <c16:uniqueId val="{00000014-045A-4358-9789-CAA54C623E62}"/>
              </c:ext>
            </c:extLst>
          </c:dPt>
          <c:dPt>
            <c:idx val="8"/>
            <c:marker>
              <c:symbol val="circle"/>
              <c:size val="6"/>
            </c:marker>
            <c:bubble3D val="0"/>
            <c:extLst>
              <c:ext xmlns:c16="http://schemas.microsoft.com/office/drawing/2014/chart" uri="{C3380CC4-5D6E-409C-BE32-E72D297353CC}">
                <c16:uniqueId val="{00000015-045A-4358-9789-CAA54C623E62}"/>
              </c:ext>
            </c:extLst>
          </c:dPt>
          <c:dPt>
            <c:idx val="9"/>
            <c:marker>
              <c:symbol val="circle"/>
              <c:size val="6"/>
            </c:marker>
            <c:bubble3D val="0"/>
            <c:extLst>
              <c:ext xmlns:c16="http://schemas.microsoft.com/office/drawing/2014/chart" uri="{C3380CC4-5D6E-409C-BE32-E72D297353CC}">
                <c16:uniqueId val="{00000016-045A-4358-9789-CAA54C623E62}"/>
              </c:ext>
            </c:extLst>
          </c:dPt>
          <c:dPt>
            <c:idx val="10"/>
            <c:marker>
              <c:symbol val="circle"/>
              <c:size val="6"/>
            </c:marker>
            <c:bubble3D val="0"/>
            <c:extLst>
              <c:ext xmlns:c16="http://schemas.microsoft.com/office/drawing/2014/chart" uri="{C3380CC4-5D6E-409C-BE32-E72D297353CC}">
                <c16:uniqueId val="{00000017-045A-4358-9789-CAA54C623E62}"/>
              </c:ext>
            </c:extLst>
          </c:dPt>
          <c:dPt>
            <c:idx val="11"/>
            <c:marker>
              <c:symbol val="circle"/>
              <c:size val="6"/>
            </c:marker>
            <c:bubble3D val="0"/>
            <c:extLst>
              <c:ext xmlns:c16="http://schemas.microsoft.com/office/drawing/2014/chart" uri="{C3380CC4-5D6E-409C-BE32-E72D297353CC}">
                <c16:uniqueId val="{00000018-045A-4358-9789-CAA54C623E62}"/>
              </c:ext>
            </c:extLst>
          </c:dPt>
          <c:val>
            <c:numRef>
              <c:f>Sheet1!$A$2:$L$2</c:f>
              <c:numCache>
                <c:formatCode>General</c:formatCode>
                <c:ptCount val="12"/>
                <c:pt idx="0">
                  <c:v>2.15</c:v>
                </c:pt>
                <c:pt idx="1">
                  <c:v>2.12</c:v>
                </c:pt>
                <c:pt idx="2">
                  <c:v>2.0699999999999998</c:v>
                </c:pt>
                <c:pt idx="3">
                  <c:v>2.0299999999999998</c:v>
                </c:pt>
                <c:pt idx="4">
                  <c:v>2</c:v>
                </c:pt>
                <c:pt idx="5">
                  <c:v>1.98</c:v>
                </c:pt>
                <c:pt idx="6">
                  <c:v>1.95</c:v>
                </c:pt>
                <c:pt idx="7">
                  <c:v>1.91</c:v>
                </c:pt>
                <c:pt idx="8">
                  <c:v>2</c:v>
                </c:pt>
                <c:pt idx="9">
                  <c:v>1.99</c:v>
                </c:pt>
                <c:pt idx="10">
                  <c:v>1.98</c:v>
                </c:pt>
                <c:pt idx="11">
                  <c:v>1.98</c:v>
                </c:pt>
              </c:numCache>
            </c:numRef>
          </c:val>
          <c:smooth val="0"/>
          <c:extLst>
            <c:ext xmlns:c16="http://schemas.microsoft.com/office/drawing/2014/chart" uri="{C3380CC4-5D6E-409C-BE32-E72D297353CC}">
              <c16:uniqueId val="{00000019-045A-4358-9789-CAA54C623E62}"/>
            </c:ext>
          </c:extLst>
        </c:ser>
        <c:dLbls>
          <c:showLegendKey val="0"/>
          <c:showVal val="0"/>
          <c:showCatName val="0"/>
          <c:showSerName val="0"/>
          <c:showPercent val="0"/>
          <c:showBubbleSize val="0"/>
        </c:dLbls>
        <c:marker val="1"/>
        <c:smooth val="0"/>
        <c:axId val="2"/>
        <c:axId val="3"/>
      </c:lineChart>
      <c:catAx>
        <c:axId val="17862320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232064"/>
        <c:crosses val="min"/>
        <c:crossBetween val="between"/>
        <c:majorUnit val="5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3"/>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9854876814039"/>
          <c:y val="4.2096219931271481E-2"/>
          <c:w val="0.86635167060411744"/>
          <c:h val="0.91580756013745701"/>
        </c:manualLayout>
      </c:layout>
      <c:barChart>
        <c:barDir val="col"/>
        <c:grouping val="stacked"/>
        <c:varyColors val="0"/>
        <c:ser>
          <c:idx val="0"/>
          <c:order val="0"/>
          <c:spPr>
            <a:solidFill>
              <a:srgbClr val="C0E6F4"/>
            </a:solidFill>
            <a:ln w="9525" cmpd="sng" algn="ctr">
              <a:solidFill>
                <a:srgbClr val="969696"/>
              </a:solidFill>
              <a:prstDash val="solid"/>
            </a:ln>
          </c:spPr>
          <c:invertIfNegative val="0"/>
          <c:val>
            <c:numRef>
              <c:f>Sheet1!$A$1:$L$1</c:f>
              <c:numCache>
                <c:formatCode>General</c:formatCode>
                <c:ptCount val="12"/>
                <c:pt idx="0">
                  <c:v>2252</c:v>
                </c:pt>
                <c:pt idx="1">
                  <c:v>2344</c:v>
                </c:pt>
                <c:pt idx="2">
                  <c:v>2366</c:v>
                </c:pt>
                <c:pt idx="3">
                  <c:v>2396</c:v>
                </c:pt>
                <c:pt idx="4">
                  <c:v>2430</c:v>
                </c:pt>
                <c:pt idx="5">
                  <c:v>2431</c:v>
                </c:pt>
                <c:pt idx="6">
                  <c:v>2448</c:v>
                </c:pt>
                <c:pt idx="7">
                  <c:v>2706</c:v>
                </c:pt>
                <c:pt idx="8">
                  <c:v>2457</c:v>
                </c:pt>
                <c:pt idx="9">
                  <c:v>2733</c:v>
                </c:pt>
                <c:pt idx="10">
                  <c:v>2683</c:v>
                </c:pt>
                <c:pt idx="11">
                  <c:v>2704</c:v>
                </c:pt>
              </c:numCache>
            </c:numRef>
          </c:val>
          <c:extLst>
            <c:ext xmlns:c16="http://schemas.microsoft.com/office/drawing/2014/chart" uri="{C3380CC4-5D6E-409C-BE32-E72D297353CC}">
              <c16:uniqueId val="{00000000-4743-4BCC-A335-1A7A6EA40F51}"/>
            </c:ext>
          </c:extLst>
        </c:ser>
        <c:ser>
          <c:idx val="1"/>
          <c:order val="1"/>
          <c:spPr>
            <a:solidFill>
              <a:srgbClr val="80CCE8"/>
            </a:solidFill>
            <a:ln w="9525" cmpd="sng" algn="ctr">
              <a:solidFill>
                <a:srgbClr val="969696"/>
              </a:solidFill>
              <a:prstDash val="solid"/>
            </a:ln>
          </c:spPr>
          <c:invertIfNegative val="0"/>
          <c:val>
            <c:numRef>
              <c:f>Sheet1!$A$2:$L$2</c:f>
              <c:numCache>
                <c:formatCode>General</c:formatCode>
                <c:ptCount val="12"/>
                <c:pt idx="0">
                  <c:v>4352</c:v>
                </c:pt>
                <c:pt idx="1">
                  <c:v>4391</c:v>
                </c:pt>
                <c:pt idx="2">
                  <c:v>4336</c:v>
                </c:pt>
                <c:pt idx="3">
                  <c:v>4313</c:v>
                </c:pt>
                <c:pt idx="4">
                  <c:v>4378</c:v>
                </c:pt>
                <c:pt idx="5">
                  <c:v>4252</c:v>
                </c:pt>
                <c:pt idx="6">
                  <c:v>4289</c:v>
                </c:pt>
                <c:pt idx="7">
                  <c:v>4325</c:v>
                </c:pt>
                <c:pt idx="8">
                  <c:v>4185</c:v>
                </c:pt>
                <c:pt idx="9">
                  <c:v>4458</c:v>
                </c:pt>
                <c:pt idx="10">
                  <c:v>4568</c:v>
                </c:pt>
                <c:pt idx="11">
                  <c:v>4605</c:v>
                </c:pt>
              </c:numCache>
            </c:numRef>
          </c:val>
          <c:extLst>
            <c:ext xmlns:c16="http://schemas.microsoft.com/office/drawing/2014/chart" uri="{C3380CC4-5D6E-409C-BE32-E72D297353CC}">
              <c16:uniqueId val="{00000001-4743-4BCC-A335-1A7A6EA40F51}"/>
            </c:ext>
          </c:extLst>
        </c:ser>
        <c:dLbls>
          <c:showLegendKey val="0"/>
          <c:showVal val="0"/>
          <c:showCatName val="0"/>
          <c:showSerName val="0"/>
          <c:showPercent val="0"/>
          <c:showBubbleSize val="0"/>
        </c:dLbls>
        <c:gapWidth val="80"/>
        <c:overlap val="100"/>
        <c:axId val="1930303488"/>
        <c:axId val="1"/>
      </c:barChart>
      <c:catAx>
        <c:axId val="193030348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75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1930303488"/>
        <c:crosses val="min"/>
        <c:crossBetween val="between"/>
        <c:majorUnit val="5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038535645472061E-2"/>
          <c:y val="2.7382833070036861E-2"/>
          <c:w val="0.95992292870905582"/>
          <c:h val="0.9452343338599262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3611-44D1-B564-30BDF85112F8}"/>
              </c:ext>
            </c:extLst>
          </c:dPt>
          <c:dPt>
            <c:idx val="1"/>
            <c:marker>
              <c:symbol val="none"/>
            </c:marker>
            <c:bubble3D val="0"/>
            <c:extLst>
              <c:ext xmlns:c16="http://schemas.microsoft.com/office/drawing/2014/chart" uri="{C3380CC4-5D6E-409C-BE32-E72D297353CC}">
                <c16:uniqueId val="{00000001-3611-44D1-B564-30BDF85112F8}"/>
              </c:ext>
            </c:extLst>
          </c:dPt>
          <c:dPt>
            <c:idx val="2"/>
            <c:marker>
              <c:symbol val="none"/>
            </c:marker>
            <c:bubble3D val="0"/>
            <c:extLst>
              <c:ext xmlns:c16="http://schemas.microsoft.com/office/drawing/2014/chart" uri="{C3380CC4-5D6E-409C-BE32-E72D297353CC}">
                <c16:uniqueId val="{00000002-3611-44D1-B564-30BDF85112F8}"/>
              </c:ext>
            </c:extLst>
          </c:dPt>
          <c:val>
            <c:numRef>
              <c:f>Sheet1!$A$1:$M$1</c:f>
              <c:numCache>
                <c:formatCode>General</c:formatCode>
                <c:ptCount val="13"/>
                <c:pt idx="3">
                  <c:v>1520533</c:v>
                </c:pt>
                <c:pt idx="4">
                  <c:v>1781878</c:v>
                </c:pt>
                <c:pt idx="5">
                  <c:v>1862357</c:v>
                </c:pt>
                <c:pt idx="6">
                  <c:v>1927830</c:v>
                </c:pt>
                <c:pt idx="7">
                  <c:v>2023671</c:v>
                </c:pt>
                <c:pt idx="8">
                  <c:v>2119620</c:v>
                </c:pt>
                <c:pt idx="9">
                  <c:v>896448</c:v>
                </c:pt>
                <c:pt idx="10">
                  <c:v>1181537</c:v>
                </c:pt>
                <c:pt idx="11">
                  <c:v>1161712</c:v>
                </c:pt>
                <c:pt idx="12">
                  <c:v>1236349</c:v>
                </c:pt>
              </c:numCache>
            </c:numRef>
          </c:val>
          <c:smooth val="0"/>
          <c:extLst>
            <c:ext xmlns:c16="http://schemas.microsoft.com/office/drawing/2014/chart" uri="{C3380CC4-5D6E-409C-BE32-E72D297353CC}">
              <c16:uniqueId val="{00000003-3611-44D1-B564-30BDF85112F8}"/>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4-3611-44D1-B564-30BDF85112F8}"/>
              </c:ext>
            </c:extLst>
          </c:dPt>
          <c:dPt>
            <c:idx val="2"/>
            <c:marker>
              <c:symbol val="none"/>
            </c:marker>
            <c:bubble3D val="0"/>
            <c:extLst>
              <c:ext xmlns:c16="http://schemas.microsoft.com/office/drawing/2014/chart" uri="{C3380CC4-5D6E-409C-BE32-E72D297353CC}">
                <c16:uniqueId val="{00000005-3611-44D1-B564-30BDF85112F8}"/>
              </c:ext>
            </c:extLst>
          </c:dPt>
          <c:dPt>
            <c:idx val="4"/>
            <c:marker>
              <c:symbol val="none"/>
            </c:marker>
            <c:bubble3D val="0"/>
            <c:extLst>
              <c:ext xmlns:c16="http://schemas.microsoft.com/office/drawing/2014/chart" uri="{C3380CC4-5D6E-409C-BE32-E72D297353CC}">
                <c16:uniqueId val="{00000006-3611-44D1-B564-30BDF85112F8}"/>
              </c:ext>
            </c:extLst>
          </c:dPt>
          <c:dPt>
            <c:idx val="5"/>
            <c:marker>
              <c:symbol val="none"/>
            </c:marker>
            <c:bubble3D val="0"/>
            <c:extLst>
              <c:ext xmlns:c16="http://schemas.microsoft.com/office/drawing/2014/chart" uri="{C3380CC4-5D6E-409C-BE32-E72D297353CC}">
                <c16:uniqueId val="{00000007-3611-44D1-B564-30BDF85112F8}"/>
              </c:ext>
            </c:extLst>
          </c:dPt>
          <c:dPt>
            <c:idx val="6"/>
            <c:marker>
              <c:symbol val="none"/>
            </c:marker>
            <c:bubble3D val="0"/>
            <c:extLst>
              <c:ext xmlns:c16="http://schemas.microsoft.com/office/drawing/2014/chart" uri="{C3380CC4-5D6E-409C-BE32-E72D297353CC}">
                <c16:uniqueId val="{00000008-3611-44D1-B564-30BDF85112F8}"/>
              </c:ext>
            </c:extLst>
          </c:dPt>
          <c:dPt>
            <c:idx val="8"/>
            <c:marker>
              <c:symbol val="none"/>
            </c:marker>
            <c:bubble3D val="0"/>
            <c:extLst>
              <c:ext xmlns:c16="http://schemas.microsoft.com/office/drawing/2014/chart" uri="{C3380CC4-5D6E-409C-BE32-E72D297353CC}">
                <c16:uniqueId val="{00000009-3611-44D1-B564-30BDF85112F8}"/>
              </c:ext>
            </c:extLst>
          </c:dPt>
          <c:val>
            <c:numRef>
              <c:f>Sheet1!$A$2:$M$2</c:f>
              <c:numCache>
                <c:formatCode>General</c:formatCode>
                <c:ptCount val="13"/>
                <c:pt idx="1">
                  <c:v>365231</c:v>
                </c:pt>
                <c:pt idx="2">
                  <c:v>371792.5</c:v>
                </c:pt>
                <c:pt idx="3">
                  <c:v>378354</c:v>
                </c:pt>
                <c:pt idx="4">
                  <c:v>396268</c:v>
                </c:pt>
                <c:pt idx="5">
                  <c:v>414182</c:v>
                </c:pt>
                <c:pt idx="6">
                  <c:v>432096</c:v>
                </c:pt>
                <c:pt idx="7">
                  <c:v>450010</c:v>
                </c:pt>
                <c:pt idx="8">
                  <c:v>468834.5</c:v>
                </c:pt>
                <c:pt idx="9">
                  <c:v>487659</c:v>
                </c:pt>
                <c:pt idx="10">
                  <c:v>459080</c:v>
                </c:pt>
                <c:pt idx="11">
                  <c:v>497602</c:v>
                </c:pt>
                <c:pt idx="12">
                  <c:v>529672</c:v>
                </c:pt>
              </c:numCache>
            </c:numRef>
          </c:val>
          <c:smooth val="0"/>
          <c:extLst>
            <c:ext xmlns:c16="http://schemas.microsoft.com/office/drawing/2014/chart" uri="{C3380CC4-5D6E-409C-BE32-E72D297353CC}">
              <c16:uniqueId val="{0000000A-3611-44D1-B564-30BDF85112F8}"/>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0B-3611-44D1-B564-30BDF85112F8}"/>
              </c:ext>
            </c:extLst>
          </c:dPt>
          <c:dPt>
            <c:idx val="2"/>
            <c:marker>
              <c:symbol val="none"/>
            </c:marker>
            <c:bubble3D val="0"/>
            <c:extLst>
              <c:ext xmlns:c16="http://schemas.microsoft.com/office/drawing/2014/chart" uri="{C3380CC4-5D6E-409C-BE32-E72D297353CC}">
                <c16:uniqueId val="{0000000C-3611-44D1-B564-30BDF85112F8}"/>
              </c:ext>
            </c:extLst>
          </c:dPt>
          <c:dPt>
            <c:idx val="3"/>
            <c:marker>
              <c:symbol val="none"/>
            </c:marker>
            <c:bubble3D val="0"/>
            <c:extLst>
              <c:ext xmlns:c16="http://schemas.microsoft.com/office/drawing/2014/chart" uri="{C3380CC4-5D6E-409C-BE32-E72D297353CC}">
                <c16:uniqueId val="{0000000D-3611-44D1-B564-30BDF85112F8}"/>
              </c:ext>
            </c:extLst>
          </c:dPt>
          <c:dPt>
            <c:idx val="4"/>
            <c:marker>
              <c:symbol val="none"/>
            </c:marker>
            <c:bubble3D val="0"/>
            <c:extLst>
              <c:ext xmlns:c16="http://schemas.microsoft.com/office/drawing/2014/chart" uri="{C3380CC4-5D6E-409C-BE32-E72D297353CC}">
                <c16:uniqueId val="{0000000E-3611-44D1-B564-30BDF85112F8}"/>
              </c:ext>
            </c:extLst>
          </c:dPt>
          <c:dPt>
            <c:idx val="5"/>
            <c:marker>
              <c:symbol val="none"/>
            </c:marker>
            <c:bubble3D val="0"/>
            <c:extLst>
              <c:ext xmlns:c16="http://schemas.microsoft.com/office/drawing/2014/chart" uri="{C3380CC4-5D6E-409C-BE32-E72D297353CC}">
                <c16:uniqueId val="{0000000F-3611-44D1-B564-30BDF85112F8}"/>
              </c:ext>
            </c:extLst>
          </c:dPt>
          <c:dPt>
            <c:idx val="6"/>
            <c:marker>
              <c:symbol val="none"/>
            </c:marker>
            <c:bubble3D val="0"/>
            <c:extLst>
              <c:ext xmlns:c16="http://schemas.microsoft.com/office/drawing/2014/chart" uri="{C3380CC4-5D6E-409C-BE32-E72D297353CC}">
                <c16:uniqueId val="{00000010-3611-44D1-B564-30BDF85112F8}"/>
              </c:ext>
            </c:extLst>
          </c:dPt>
          <c:dPt>
            <c:idx val="8"/>
            <c:marker>
              <c:symbol val="none"/>
            </c:marker>
            <c:bubble3D val="0"/>
            <c:extLst>
              <c:ext xmlns:c16="http://schemas.microsoft.com/office/drawing/2014/chart" uri="{C3380CC4-5D6E-409C-BE32-E72D297353CC}">
                <c16:uniqueId val="{00000011-3611-44D1-B564-30BDF85112F8}"/>
              </c:ext>
            </c:extLst>
          </c:dPt>
          <c:dPt>
            <c:idx val="9"/>
            <c:marker>
              <c:symbol val="none"/>
            </c:marker>
            <c:bubble3D val="0"/>
            <c:extLst>
              <c:ext xmlns:c16="http://schemas.microsoft.com/office/drawing/2014/chart" uri="{C3380CC4-5D6E-409C-BE32-E72D297353CC}">
                <c16:uniqueId val="{00000012-3611-44D1-B564-30BDF85112F8}"/>
              </c:ext>
            </c:extLst>
          </c:dPt>
          <c:val>
            <c:numRef>
              <c:f>Sheet1!$A$3:$M$3</c:f>
              <c:numCache>
                <c:formatCode>General</c:formatCode>
                <c:ptCount val="13"/>
                <c:pt idx="0">
                  <c:v>107564</c:v>
                </c:pt>
                <c:pt idx="1">
                  <c:v>112478.85714285714</c:v>
                </c:pt>
                <c:pt idx="2">
                  <c:v>117393.71428571429</c:v>
                </c:pt>
                <c:pt idx="3">
                  <c:v>122308.57142857142</c:v>
                </c:pt>
                <c:pt idx="4">
                  <c:v>127223.42857142857</c:v>
                </c:pt>
                <c:pt idx="5">
                  <c:v>132138.28571428571</c:v>
                </c:pt>
                <c:pt idx="6">
                  <c:v>137053.14285714284</c:v>
                </c:pt>
                <c:pt idx="7">
                  <c:v>141968</c:v>
                </c:pt>
                <c:pt idx="8">
                  <c:v>118625.66666666667</c:v>
                </c:pt>
                <c:pt idx="9">
                  <c:v>95283.333333333343</c:v>
                </c:pt>
                <c:pt idx="10">
                  <c:v>71941</c:v>
                </c:pt>
                <c:pt idx="11">
                  <c:v>87416</c:v>
                </c:pt>
                <c:pt idx="12">
                  <c:v>80603</c:v>
                </c:pt>
              </c:numCache>
            </c:numRef>
          </c:val>
          <c:smooth val="0"/>
          <c:extLst>
            <c:ext xmlns:c16="http://schemas.microsoft.com/office/drawing/2014/chart" uri="{C3380CC4-5D6E-409C-BE32-E72D297353CC}">
              <c16:uniqueId val="{00000013-3611-44D1-B564-30BDF85112F8}"/>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
            <c:marker>
              <c:symbol val="none"/>
            </c:marker>
            <c:bubble3D val="0"/>
            <c:extLst>
              <c:ext xmlns:c16="http://schemas.microsoft.com/office/drawing/2014/chart" uri="{C3380CC4-5D6E-409C-BE32-E72D297353CC}">
                <c16:uniqueId val="{00000014-3611-44D1-B564-30BDF85112F8}"/>
              </c:ext>
            </c:extLst>
          </c:dPt>
          <c:dPt>
            <c:idx val="2"/>
            <c:marker>
              <c:symbol val="none"/>
            </c:marker>
            <c:bubble3D val="0"/>
            <c:extLst>
              <c:ext xmlns:c16="http://schemas.microsoft.com/office/drawing/2014/chart" uri="{C3380CC4-5D6E-409C-BE32-E72D297353CC}">
                <c16:uniqueId val="{00000015-3611-44D1-B564-30BDF85112F8}"/>
              </c:ext>
            </c:extLst>
          </c:dPt>
          <c:dPt>
            <c:idx val="3"/>
            <c:marker>
              <c:symbol val="none"/>
            </c:marker>
            <c:bubble3D val="0"/>
            <c:extLst>
              <c:ext xmlns:c16="http://schemas.microsoft.com/office/drawing/2014/chart" uri="{C3380CC4-5D6E-409C-BE32-E72D297353CC}">
                <c16:uniqueId val="{00000016-3611-44D1-B564-30BDF85112F8}"/>
              </c:ext>
            </c:extLst>
          </c:dPt>
          <c:dPt>
            <c:idx val="4"/>
            <c:marker>
              <c:symbol val="none"/>
            </c:marker>
            <c:bubble3D val="0"/>
            <c:extLst>
              <c:ext xmlns:c16="http://schemas.microsoft.com/office/drawing/2014/chart" uri="{C3380CC4-5D6E-409C-BE32-E72D297353CC}">
                <c16:uniqueId val="{00000017-3611-44D1-B564-30BDF85112F8}"/>
              </c:ext>
            </c:extLst>
          </c:dPt>
          <c:dPt>
            <c:idx val="5"/>
            <c:marker>
              <c:symbol val="none"/>
            </c:marker>
            <c:bubble3D val="0"/>
            <c:extLst>
              <c:ext xmlns:c16="http://schemas.microsoft.com/office/drawing/2014/chart" uri="{C3380CC4-5D6E-409C-BE32-E72D297353CC}">
                <c16:uniqueId val="{00000018-3611-44D1-B564-30BDF85112F8}"/>
              </c:ext>
            </c:extLst>
          </c:dPt>
          <c:dPt>
            <c:idx val="6"/>
            <c:marker>
              <c:symbol val="none"/>
            </c:marker>
            <c:bubble3D val="0"/>
            <c:extLst>
              <c:ext xmlns:c16="http://schemas.microsoft.com/office/drawing/2014/chart" uri="{C3380CC4-5D6E-409C-BE32-E72D297353CC}">
                <c16:uniqueId val="{00000019-3611-44D1-B564-30BDF85112F8}"/>
              </c:ext>
            </c:extLst>
          </c:dPt>
          <c:dPt>
            <c:idx val="9"/>
            <c:marker>
              <c:symbol val="none"/>
            </c:marker>
            <c:bubble3D val="0"/>
            <c:extLst>
              <c:ext xmlns:c16="http://schemas.microsoft.com/office/drawing/2014/chart" uri="{C3380CC4-5D6E-409C-BE32-E72D297353CC}">
                <c16:uniqueId val="{0000001A-3611-44D1-B564-30BDF85112F8}"/>
              </c:ext>
            </c:extLst>
          </c:dPt>
          <c:val>
            <c:numRef>
              <c:f>Sheet1!$A$4:$M$4</c:f>
              <c:numCache>
                <c:formatCode>General</c:formatCode>
                <c:ptCount val="13"/>
                <c:pt idx="0">
                  <c:v>223021</c:v>
                </c:pt>
                <c:pt idx="1">
                  <c:v>228138.28571428571</c:v>
                </c:pt>
                <c:pt idx="2">
                  <c:v>233255.57142857142</c:v>
                </c:pt>
                <c:pt idx="3">
                  <c:v>238372.85714285713</c:v>
                </c:pt>
                <c:pt idx="4">
                  <c:v>243490.14285714284</c:v>
                </c:pt>
                <c:pt idx="5">
                  <c:v>248607.42857142858</c:v>
                </c:pt>
                <c:pt idx="6">
                  <c:v>253724.71428571429</c:v>
                </c:pt>
                <c:pt idx="7">
                  <c:v>258842</c:v>
                </c:pt>
                <c:pt idx="8">
                  <c:v>134060</c:v>
                </c:pt>
                <c:pt idx="9">
                  <c:v>138619</c:v>
                </c:pt>
                <c:pt idx="10">
                  <c:v>143178</c:v>
                </c:pt>
                <c:pt idx="11">
                  <c:v>157189</c:v>
                </c:pt>
                <c:pt idx="12">
                  <c:v>166443</c:v>
                </c:pt>
              </c:numCache>
            </c:numRef>
          </c:val>
          <c:smooth val="0"/>
          <c:extLst>
            <c:ext xmlns:c16="http://schemas.microsoft.com/office/drawing/2014/chart" uri="{C3380CC4-5D6E-409C-BE32-E72D297353CC}">
              <c16:uniqueId val="{0000001B-3611-44D1-B564-30BDF85112F8}"/>
            </c:ext>
          </c:extLst>
        </c:ser>
        <c:dLbls>
          <c:showLegendKey val="0"/>
          <c:showVal val="0"/>
          <c:showCatName val="0"/>
          <c:showSerName val="0"/>
          <c:showPercent val="0"/>
          <c:showBubbleSize val="0"/>
        </c:dLbls>
        <c:marker val="1"/>
        <c:smooth val="0"/>
        <c:axId val="1930316448"/>
        <c:axId val="1"/>
      </c:lineChart>
      <c:catAx>
        <c:axId val="1930316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930316448"/>
        <c:crosses val="min"/>
        <c:crossBetween val="midCat"/>
        <c:majorUnit val="2000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205479452054792E-2"/>
          <c:y val="6.8302068302068308E-2"/>
          <c:w val="0.86849315068493149"/>
          <c:h val="0.86339586339586338"/>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00A9-4D94-8160-C887CE02AAFC}"/>
              </c:ext>
            </c:extLst>
          </c:dPt>
          <c:dPt>
            <c:idx val="1"/>
            <c:marker>
              <c:symbol val="none"/>
            </c:marker>
            <c:bubble3D val="0"/>
            <c:extLst>
              <c:ext xmlns:c16="http://schemas.microsoft.com/office/drawing/2014/chart" uri="{C3380CC4-5D6E-409C-BE32-E72D297353CC}">
                <c16:uniqueId val="{00000001-00A9-4D94-8160-C887CE02AAFC}"/>
              </c:ext>
            </c:extLst>
          </c:dPt>
          <c:dPt>
            <c:idx val="2"/>
            <c:marker>
              <c:symbol val="none"/>
            </c:marker>
            <c:bubble3D val="0"/>
            <c:extLst>
              <c:ext xmlns:c16="http://schemas.microsoft.com/office/drawing/2014/chart" uri="{C3380CC4-5D6E-409C-BE32-E72D297353CC}">
                <c16:uniqueId val="{00000002-00A9-4D94-8160-C887CE02AAFC}"/>
              </c:ext>
            </c:extLst>
          </c:dPt>
          <c:dLbls>
            <c:dLbl>
              <c:idx val="4"/>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0A9-4D94-8160-C887CE02AAFC}"/>
                </c:ext>
              </c:extLst>
            </c:dLbl>
            <c:dLbl>
              <c:idx val="5"/>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0A9-4D94-8160-C887CE02AAFC}"/>
                </c:ext>
              </c:extLst>
            </c:dLbl>
            <c:dLbl>
              <c:idx val="6"/>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0A9-4D94-8160-C887CE02AAFC}"/>
                </c:ext>
              </c:extLst>
            </c:dLbl>
            <c:dLbl>
              <c:idx val="7"/>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0A9-4D94-8160-C887CE02AAFC}"/>
                </c:ext>
              </c:extLst>
            </c:dLbl>
            <c:dLbl>
              <c:idx val="8"/>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0A9-4D94-8160-C887CE02AAFC}"/>
                </c:ext>
              </c:extLst>
            </c:dLbl>
            <c:dLbl>
              <c:idx val="10"/>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0A9-4D94-8160-C887CE02AAFC}"/>
                </c:ext>
              </c:extLst>
            </c:dLbl>
            <c:dLbl>
              <c:idx val="1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0A9-4D94-8160-C887CE02AAFC}"/>
                </c:ext>
              </c:extLst>
            </c:dLbl>
            <c:dLbl>
              <c:idx val="12"/>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0A9-4D94-8160-C887CE02AAF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Sheet1!$A$1:$M$1</c:f>
              <c:numCache>
                <c:formatCode>General</c:formatCode>
                <c:ptCount val="13"/>
                <c:pt idx="3">
                  <c:v>76.61</c:v>
                </c:pt>
                <c:pt idx="4">
                  <c:v>89.06</c:v>
                </c:pt>
                <c:pt idx="5">
                  <c:v>92.34</c:v>
                </c:pt>
                <c:pt idx="6">
                  <c:v>94.87</c:v>
                </c:pt>
                <c:pt idx="7">
                  <c:v>98.86</c:v>
                </c:pt>
                <c:pt idx="8">
                  <c:v>102.84</c:v>
                </c:pt>
                <c:pt idx="9">
                  <c:v>43.21</c:v>
                </c:pt>
                <c:pt idx="10">
                  <c:v>56.38</c:v>
                </c:pt>
                <c:pt idx="11">
                  <c:v>55.02</c:v>
                </c:pt>
                <c:pt idx="12">
                  <c:v>58.32</c:v>
                </c:pt>
              </c:numCache>
            </c:numRef>
          </c:val>
          <c:smooth val="0"/>
          <c:extLst>
            <c:ext xmlns:c16="http://schemas.microsoft.com/office/drawing/2014/chart" uri="{C3380CC4-5D6E-409C-BE32-E72D297353CC}">
              <c16:uniqueId val="{0000000B-00A9-4D94-8160-C887CE02AAFC}"/>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Pt>
            <c:idx val="0"/>
            <c:marker>
              <c:symbol val="none"/>
            </c:marker>
            <c:bubble3D val="0"/>
            <c:extLst>
              <c:ext xmlns:c16="http://schemas.microsoft.com/office/drawing/2014/chart" uri="{C3380CC4-5D6E-409C-BE32-E72D297353CC}">
                <c16:uniqueId val="{0000000C-00A9-4D94-8160-C887CE02AAFC}"/>
              </c:ext>
            </c:extLst>
          </c:dPt>
          <c:dPt>
            <c:idx val="2"/>
            <c:marker>
              <c:symbol val="none"/>
            </c:marker>
            <c:bubble3D val="0"/>
            <c:extLst>
              <c:ext xmlns:c16="http://schemas.microsoft.com/office/drawing/2014/chart" uri="{C3380CC4-5D6E-409C-BE32-E72D297353CC}">
                <c16:uniqueId val="{0000000D-00A9-4D94-8160-C887CE02AAFC}"/>
              </c:ext>
            </c:extLst>
          </c:dPt>
          <c:dPt>
            <c:idx val="4"/>
            <c:marker>
              <c:symbol val="none"/>
            </c:marker>
            <c:bubble3D val="0"/>
            <c:extLst>
              <c:ext xmlns:c16="http://schemas.microsoft.com/office/drawing/2014/chart" uri="{C3380CC4-5D6E-409C-BE32-E72D297353CC}">
                <c16:uniqueId val="{0000000E-00A9-4D94-8160-C887CE02AAFC}"/>
              </c:ext>
            </c:extLst>
          </c:dPt>
          <c:dPt>
            <c:idx val="5"/>
            <c:marker>
              <c:symbol val="none"/>
            </c:marker>
            <c:bubble3D val="0"/>
            <c:extLst>
              <c:ext xmlns:c16="http://schemas.microsoft.com/office/drawing/2014/chart" uri="{C3380CC4-5D6E-409C-BE32-E72D297353CC}">
                <c16:uniqueId val="{0000000F-00A9-4D94-8160-C887CE02AAFC}"/>
              </c:ext>
            </c:extLst>
          </c:dPt>
          <c:dPt>
            <c:idx val="6"/>
            <c:marker>
              <c:symbol val="none"/>
            </c:marker>
            <c:bubble3D val="0"/>
            <c:extLst>
              <c:ext xmlns:c16="http://schemas.microsoft.com/office/drawing/2014/chart" uri="{C3380CC4-5D6E-409C-BE32-E72D297353CC}">
                <c16:uniqueId val="{00000010-00A9-4D94-8160-C887CE02AAFC}"/>
              </c:ext>
            </c:extLst>
          </c:dPt>
          <c:dPt>
            <c:idx val="8"/>
            <c:marker>
              <c:symbol val="none"/>
            </c:marker>
            <c:bubble3D val="0"/>
            <c:extLst>
              <c:ext xmlns:c16="http://schemas.microsoft.com/office/drawing/2014/chart" uri="{C3380CC4-5D6E-409C-BE32-E72D297353CC}">
                <c16:uniqueId val="{00000011-00A9-4D94-8160-C887CE02AAFC}"/>
              </c:ext>
            </c:extLst>
          </c:dPt>
          <c:dLbls>
            <c:dLbl>
              <c:idx val="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0A9-4D94-8160-C887CE02AAFC}"/>
                </c:ext>
              </c:extLst>
            </c:dLbl>
            <c:dLbl>
              <c:idx val="3"/>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0A9-4D94-8160-C887CE02AAFC}"/>
                </c:ext>
              </c:extLst>
            </c:dLbl>
            <c:dLbl>
              <c:idx val="7"/>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00A9-4D94-8160-C887CE02AAFC}"/>
                </c:ext>
              </c:extLst>
            </c:dLbl>
            <c:dLbl>
              <c:idx val="9"/>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00A9-4D94-8160-C887CE02AAFC}"/>
                </c:ext>
              </c:extLst>
            </c:dLbl>
            <c:dLbl>
              <c:idx val="10"/>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0A9-4D94-8160-C887CE02AAFC}"/>
                </c:ext>
              </c:extLst>
            </c:dLbl>
            <c:dLbl>
              <c:idx val="1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00A9-4D94-8160-C887CE02AAFC}"/>
                </c:ext>
              </c:extLst>
            </c:dLbl>
            <c:dLbl>
              <c:idx val="12"/>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00A9-4D94-8160-C887CE02AAF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Sheet1!$A$2:$M$2</c:f>
              <c:numCache>
                <c:formatCode>General</c:formatCode>
                <c:ptCount val="13"/>
                <c:pt idx="1">
                  <c:v>18.7</c:v>
                </c:pt>
                <c:pt idx="2">
                  <c:v>18.88</c:v>
                </c:pt>
                <c:pt idx="3">
                  <c:v>19.059999999999999</c:v>
                </c:pt>
                <c:pt idx="4">
                  <c:v>19.79</c:v>
                </c:pt>
                <c:pt idx="5">
                  <c:v>20.52</c:v>
                </c:pt>
                <c:pt idx="6">
                  <c:v>21.25</c:v>
                </c:pt>
                <c:pt idx="7">
                  <c:v>21.98</c:v>
                </c:pt>
                <c:pt idx="8">
                  <c:v>22.745000000000001</c:v>
                </c:pt>
                <c:pt idx="9">
                  <c:v>23.51</c:v>
                </c:pt>
                <c:pt idx="10">
                  <c:v>21.91</c:v>
                </c:pt>
                <c:pt idx="11">
                  <c:v>23.57</c:v>
                </c:pt>
                <c:pt idx="12">
                  <c:v>24.99</c:v>
                </c:pt>
              </c:numCache>
            </c:numRef>
          </c:val>
          <c:smooth val="0"/>
          <c:extLst>
            <c:ext xmlns:c16="http://schemas.microsoft.com/office/drawing/2014/chart" uri="{C3380CC4-5D6E-409C-BE32-E72D297353CC}">
              <c16:uniqueId val="{00000019-00A9-4D94-8160-C887CE02AAFC}"/>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1"/>
            <c:marker>
              <c:symbol val="none"/>
            </c:marker>
            <c:bubble3D val="0"/>
            <c:extLst>
              <c:ext xmlns:c16="http://schemas.microsoft.com/office/drawing/2014/chart" uri="{C3380CC4-5D6E-409C-BE32-E72D297353CC}">
                <c16:uniqueId val="{0000001A-00A9-4D94-8160-C887CE02AAFC}"/>
              </c:ext>
            </c:extLst>
          </c:dPt>
          <c:dPt>
            <c:idx val="2"/>
            <c:marker>
              <c:symbol val="none"/>
            </c:marker>
            <c:bubble3D val="0"/>
            <c:extLst>
              <c:ext xmlns:c16="http://schemas.microsoft.com/office/drawing/2014/chart" uri="{C3380CC4-5D6E-409C-BE32-E72D297353CC}">
                <c16:uniqueId val="{0000001B-00A9-4D94-8160-C887CE02AAFC}"/>
              </c:ext>
            </c:extLst>
          </c:dPt>
          <c:dPt>
            <c:idx val="3"/>
            <c:marker>
              <c:symbol val="none"/>
            </c:marker>
            <c:bubble3D val="0"/>
            <c:extLst>
              <c:ext xmlns:c16="http://schemas.microsoft.com/office/drawing/2014/chart" uri="{C3380CC4-5D6E-409C-BE32-E72D297353CC}">
                <c16:uniqueId val="{0000001C-00A9-4D94-8160-C887CE02AAFC}"/>
              </c:ext>
            </c:extLst>
          </c:dPt>
          <c:dPt>
            <c:idx val="4"/>
            <c:marker>
              <c:symbol val="none"/>
            </c:marker>
            <c:bubble3D val="0"/>
            <c:extLst>
              <c:ext xmlns:c16="http://schemas.microsoft.com/office/drawing/2014/chart" uri="{C3380CC4-5D6E-409C-BE32-E72D297353CC}">
                <c16:uniqueId val="{0000001D-00A9-4D94-8160-C887CE02AAFC}"/>
              </c:ext>
            </c:extLst>
          </c:dPt>
          <c:dPt>
            <c:idx val="5"/>
            <c:marker>
              <c:symbol val="none"/>
            </c:marker>
            <c:bubble3D val="0"/>
            <c:extLst>
              <c:ext xmlns:c16="http://schemas.microsoft.com/office/drawing/2014/chart" uri="{C3380CC4-5D6E-409C-BE32-E72D297353CC}">
                <c16:uniqueId val="{0000001E-00A9-4D94-8160-C887CE02AAFC}"/>
              </c:ext>
            </c:extLst>
          </c:dPt>
          <c:dPt>
            <c:idx val="6"/>
            <c:marker>
              <c:symbol val="none"/>
            </c:marker>
            <c:bubble3D val="0"/>
            <c:extLst>
              <c:ext xmlns:c16="http://schemas.microsoft.com/office/drawing/2014/chart" uri="{C3380CC4-5D6E-409C-BE32-E72D297353CC}">
                <c16:uniqueId val="{0000001F-00A9-4D94-8160-C887CE02AAFC}"/>
              </c:ext>
            </c:extLst>
          </c:dPt>
          <c:dPt>
            <c:idx val="8"/>
            <c:marker>
              <c:symbol val="none"/>
            </c:marker>
            <c:bubble3D val="0"/>
            <c:extLst>
              <c:ext xmlns:c16="http://schemas.microsoft.com/office/drawing/2014/chart" uri="{C3380CC4-5D6E-409C-BE32-E72D297353CC}">
                <c16:uniqueId val="{00000020-00A9-4D94-8160-C887CE02AAFC}"/>
              </c:ext>
            </c:extLst>
          </c:dPt>
          <c:dPt>
            <c:idx val="9"/>
            <c:marker>
              <c:symbol val="none"/>
            </c:marker>
            <c:bubble3D val="0"/>
            <c:extLst>
              <c:ext xmlns:c16="http://schemas.microsoft.com/office/drawing/2014/chart" uri="{C3380CC4-5D6E-409C-BE32-E72D297353CC}">
                <c16:uniqueId val="{00000021-00A9-4D94-8160-C887CE02AAFC}"/>
              </c:ext>
            </c:extLst>
          </c:dPt>
          <c:val>
            <c:numRef>
              <c:f>Sheet1!$A$3:$M$3</c:f>
              <c:numCache>
                <c:formatCode>General</c:formatCode>
                <c:ptCount val="13"/>
                <c:pt idx="0">
                  <c:v>5.5</c:v>
                </c:pt>
                <c:pt idx="1">
                  <c:v>5.7057142857142855</c:v>
                </c:pt>
                <c:pt idx="2">
                  <c:v>5.9114285714285719</c:v>
                </c:pt>
                <c:pt idx="3">
                  <c:v>6.1171428571428574</c:v>
                </c:pt>
                <c:pt idx="4">
                  <c:v>6.322857142857143</c:v>
                </c:pt>
                <c:pt idx="5">
                  <c:v>6.5285714285714285</c:v>
                </c:pt>
                <c:pt idx="6">
                  <c:v>6.7342857142857149</c:v>
                </c:pt>
                <c:pt idx="7">
                  <c:v>6.94</c:v>
                </c:pt>
                <c:pt idx="8">
                  <c:v>5.7700000000000005</c:v>
                </c:pt>
                <c:pt idx="9">
                  <c:v>4.6000000000000005</c:v>
                </c:pt>
                <c:pt idx="10">
                  <c:v>3.43</c:v>
                </c:pt>
                <c:pt idx="11">
                  <c:v>4.1399999999999997</c:v>
                </c:pt>
                <c:pt idx="12">
                  <c:v>3.8</c:v>
                </c:pt>
              </c:numCache>
            </c:numRef>
          </c:val>
          <c:smooth val="0"/>
          <c:extLst>
            <c:ext xmlns:c16="http://schemas.microsoft.com/office/drawing/2014/chart" uri="{C3380CC4-5D6E-409C-BE32-E72D297353CC}">
              <c16:uniqueId val="{00000022-00A9-4D94-8160-C887CE02AAFC}"/>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1"/>
            <c:marker>
              <c:symbol val="none"/>
            </c:marker>
            <c:bubble3D val="0"/>
            <c:extLst>
              <c:ext xmlns:c16="http://schemas.microsoft.com/office/drawing/2014/chart" uri="{C3380CC4-5D6E-409C-BE32-E72D297353CC}">
                <c16:uniqueId val="{00000023-00A9-4D94-8160-C887CE02AAFC}"/>
              </c:ext>
            </c:extLst>
          </c:dPt>
          <c:dPt>
            <c:idx val="2"/>
            <c:marker>
              <c:symbol val="none"/>
            </c:marker>
            <c:bubble3D val="0"/>
            <c:extLst>
              <c:ext xmlns:c16="http://schemas.microsoft.com/office/drawing/2014/chart" uri="{C3380CC4-5D6E-409C-BE32-E72D297353CC}">
                <c16:uniqueId val="{00000024-00A9-4D94-8160-C887CE02AAFC}"/>
              </c:ext>
            </c:extLst>
          </c:dPt>
          <c:dPt>
            <c:idx val="3"/>
            <c:marker>
              <c:symbol val="none"/>
            </c:marker>
            <c:bubble3D val="0"/>
            <c:extLst>
              <c:ext xmlns:c16="http://schemas.microsoft.com/office/drawing/2014/chart" uri="{C3380CC4-5D6E-409C-BE32-E72D297353CC}">
                <c16:uniqueId val="{00000025-00A9-4D94-8160-C887CE02AAFC}"/>
              </c:ext>
            </c:extLst>
          </c:dPt>
          <c:dPt>
            <c:idx val="4"/>
            <c:marker>
              <c:symbol val="none"/>
            </c:marker>
            <c:bubble3D val="0"/>
            <c:extLst>
              <c:ext xmlns:c16="http://schemas.microsoft.com/office/drawing/2014/chart" uri="{C3380CC4-5D6E-409C-BE32-E72D297353CC}">
                <c16:uniqueId val="{00000026-00A9-4D94-8160-C887CE02AAFC}"/>
              </c:ext>
            </c:extLst>
          </c:dPt>
          <c:dPt>
            <c:idx val="5"/>
            <c:marker>
              <c:symbol val="none"/>
            </c:marker>
            <c:bubble3D val="0"/>
            <c:extLst>
              <c:ext xmlns:c16="http://schemas.microsoft.com/office/drawing/2014/chart" uri="{C3380CC4-5D6E-409C-BE32-E72D297353CC}">
                <c16:uniqueId val="{00000027-00A9-4D94-8160-C887CE02AAFC}"/>
              </c:ext>
            </c:extLst>
          </c:dPt>
          <c:dPt>
            <c:idx val="6"/>
            <c:marker>
              <c:symbol val="none"/>
            </c:marker>
            <c:bubble3D val="0"/>
            <c:extLst>
              <c:ext xmlns:c16="http://schemas.microsoft.com/office/drawing/2014/chart" uri="{C3380CC4-5D6E-409C-BE32-E72D297353CC}">
                <c16:uniqueId val="{00000028-00A9-4D94-8160-C887CE02AAFC}"/>
              </c:ext>
            </c:extLst>
          </c:dPt>
          <c:dPt>
            <c:idx val="9"/>
            <c:marker>
              <c:symbol val="none"/>
            </c:marker>
            <c:bubble3D val="0"/>
            <c:extLst>
              <c:ext xmlns:c16="http://schemas.microsoft.com/office/drawing/2014/chart" uri="{C3380CC4-5D6E-409C-BE32-E72D297353CC}">
                <c16:uniqueId val="{00000029-00A9-4D94-8160-C887CE02AAFC}"/>
              </c:ext>
            </c:extLst>
          </c:dPt>
          <c:dLbls>
            <c:dLbl>
              <c:idx val="8"/>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00A9-4D94-8160-C887CE02AAFC}"/>
                </c:ext>
              </c:extLst>
            </c:dLbl>
            <c:dLbl>
              <c:idx val="10"/>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00A9-4D94-8160-C887CE02AAFC}"/>
                </c:ext>
              </c:extLst>
            </c:dLbl>
            <c:dLbl>
              <c:idx val="11"/>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00A9-4D94-8160-C887CE02AAFC}"/>
                </c:ext>
              </c:extLst>
            </c:dLbl>
            <c:dLbl>
              <c:idx val="12"/>
              <c:layout>
                <c:manualLayout>
                  <c:x val="0"/>
                  <c:y val="-5.194805194805195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00A9-4D94-8160-C887CE02AAF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Sheet1!$A$4:$M$4</c:f>
              <c:numCache>
                <c:formatCode>General</c:formatCode>
                <c:ptCount val="13"/>
                <c:pt idx="0">
                  <c:v>11.51</c:v>
                </c:pt>
                <c:pt idx="1">
                  <c:v>11.672857142857143</c:v>
                </c:pt>
                <c:pt idx="2">
                  <c:v>11.835714285714285</c:v>
                </c:pt>
                <c:pt idx="3">
                  <c:v>11.998571428571429</c:v>
                </c:pt>
                <c:pt idx="4">
                  <c:v>12.161428571428571</c:v>
                </c:pt>
                <c:pt idx="5">
                  <c:v>12.324285714285715</c:v>
                </c:pt>
                <c:pt idx="6">
                  <c:v>12.487142857142857</c:v>
                </c:pt>
                <c:pt idx="7">
                  <c:v>12.65</c:v>
                </c:pt>
                <c:pt idx="8">
                  <c:v>6.5</c:v>
                </c:pt>
                <c:pt idx="9">
                  <c:v>6.665</c:v>
                </c:pt>
                <c:pt idx="10">
                  <c:v>6.83</c:v>
                </c:pt>
                <c:pt idx="11">
                  <c:v>7.45</c:v>
                </c:pt>
                <c:pt idx="12">
                  <c:v>7.85</c:v>
                </c:pt>
              </c:numCache>
            </c:numRef>
          </c:val>
          <c:smooth val="0"/>
          <c:extLst>
            <c:ext xmlns:c16="http://schemas.microsoft.com/office/drawing/2014/chart" uri="{C3380CC4-5D6E-409C-BE32-E72D297353CC}">
              <c16:uniqueId val="{0000002E-00A9-4D94-8160-C887CE02AAFC}"/>
            </c:ext>
          </c:extLst>
        </c:ser>
        <c:dLbls>
          <c:showLegendKey val="0"/>
          <c:showVal val="0"/>
          <c:showCatName val="0"/>
          <c:showSerName val="0"/>
          <c:showPercent val="0"/>
          <c:showBubbleSize val="0"/>
        </c:dLbls>
        <c:marker val="1"/>
        <c:smooth val="0"/>
        <c:axId val="1762669776"/>
        <c:axId val="1"/>
      </c:lineChart>
      <c:catAx>
        <c:axId val="176266977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62669776"/>
        <c:crosses val="min"/>
        <c:crossBetween val="midCat"/>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53026427962489E-2"/>
          <c:y val="0.12157534246575342"/>
          <c:w val="0.93248081841432229"/>
          <c:h val="0.7568493150684931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29.883207989270943</c:v>
                </c:pt>
                <c:pt idx="1">
                  <c:v>29.30492198626688</c:v>
                </c:pt>
                <c:pt idx="2">
                  <c:v>28.732973157915993</c:v>
                </c:pt>
                <c:pt idx="3">
                  <c:v>28.171231655651052</c:v>
                </c:pt>
                <c:pt idx="4">
                  <c:v>27.628798954874771</c:v>
                </c:pt>
                <c:pt idx="5">
                  <c:v>27.116642649553686</c:v>
                </c:pt>
                <c:pt idx="6">
                  <c:v>26.624747210541322</c:v>
                </c:pt>
                <c:pt idx="7">
                  <c:v>26.14473664391932</c:v>
                </c:pt>
                <c:pt idx="8">
                  <c:v>25.665960548377054</c:v>
                </c:pt>
                <c:pt idx="9">
                  <c:v>25.185925899121887</c:v>
                </c:pt>
                <c:pt idx="10">
                  <c:v>24.707754137265834</c:v>
                </c:pt>
                <c:pt idx="11">
                  <c:v>24.228972951288213</c:v>
                </c:pt>
                <c:pt idx="12">
                  <c:v>23.749451949125884</c:v>
                </c:pt>
                <c:pt idx="13">
                  <c:v>23.269619205902156</c:v>
                </c:pt>
                <c:pt idx="14">
                  <c:v>22.814277694913322</c:v>
                </c:pt>
                <c:pt idx="15">
                  <c:v>22.402202960347218</c:v>
                </c:pt>
                <c:pt idx="16">
                  <c:v>22.015773461060103</c:v>
                </c:pt>
                <c:pt idx="17">
                  <c:v>21.659394887076765</c:v>
                </c:pt>
                <c:pt idx="18">
                  <c:v>21.352531634857179</c:v>
                </c:pt>
                <c:pt idx="19">
                  <c:v>21.059811877353848</c:v>
                </c:pt>
                <c:pt idx="20">
                  <c:v>20.75669492228759</c:v>
                </c:pt>
                <c:pt idx="21">
                  <c:v>20.470637230411139</c:v>
                </c:pt>
                <c:pt idx="22">
                  <c:v>20.202476991019214</c:v>
                </c:pt>
                <c:pt idx="23">
                  <c:v>19.935952054044481</c:v>
                </c:pt>
                <c:pt idx="24">
                  <c:v>19.665139633592865</c:v>
                </c:pt>
                <c:pt idx="25">
                  <c:v>19.386621282720803</c:v>
                </c:pt>
                <c:pt idx="26">
                  <c:v>17.947343612104071</c:v>
                </c:pt>
                <c:pt idx="27">
                  <c:v>15.776493624081622</c:v>
                </c:pt>
                <c:pt idx="28">
                  <c:v>14.649768321130669</c:v>
                </c:pt>
              </c:numCache>
            </c:numRef>
          </c:val>
          <c:extLst>
            <c:ext xmlns:c16="http://schemas.microsoft.com/office/drawing/2014/chart" uri="{C3380CC4-5D6E-409C-BE32-E72D297353CC}">
              <c16:uniqueId val="{00000000-9CD6-43B5-8702-EC7A6F456BAD}"/>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64.963736008391734</c:v>
                </c:pt>
                <c:pt idx="1">
                  <c:v>65.437188480217003</c:v>
                </c:pt>
                <c:pt idx="2">
                  <c:v>65.896447337398897</c:v>
                </c:pt>
                <c:pt idx="3">
                  <c:v>66.334991187997957</c:v>
                </c:pt>
                <c:pt idx="4">
                  <c:v>66.741390206548232</c:v>
                </c:pt>
                <c:pt idx="5">
                  <c:v>67.108252233563604</c:v>
                </c:pt>
                <c:pt idx="6">
                  <c:v>67.445222603060301</c:v>
                </c:pt>
                <c:pt idx="7">
                  <c:v>67.75865950628453</c:v>
                </c:pt>
                <c:pt idx="8">
                  <c:v>68.059809368049471</c:v>
                </c:pt>
                <c:pt idx="9">
                  <c:v>68.349818738629878</c:v>
                </c:pt>
                <c:pt idx="10">
                  <c:v>68.625359769583511</c:v>
                </c:pt>
                <c:pt idx="11">
                  <c:v>68.889026755954646</c:v>
                </c:pt>
                <c:pt idx="12">
                  <c:v>69.135781361671192</c:v>
                </c:pt>
                <c:pt idx="13">
                  <c:v>69.360095963538825</c:v>
                </c:pt>
                <c:pt idx="14">
                  <c:v>69.532146434852194</c:v>
                </c:pt>
                <c:pt idx="15">
                  <c:v>69.640989716095063</c:v>
                </c:pt>
                <c:pt idx="16">
                  <c:v>69.715652586254322</c:v>
                </c:pt>
                <c:pt idx="17">
                  <c:v>69.748952197653537</c:v>
                </c:pt>
                <c:pt idx="18">
                  <c:v>69.719618149987511</c:v>
                </c:pt>
                <c:pt idx="19">
                  <c:v>69.667113773884552</c:v>
                </c:pt>
                <c:pt idx="20">
                  <c:v>69.644640201239483</c:v>
                </c:pt>
                <c:pt idx="21">
                  <c:v>69.618262859607341</c:v>
                </c:pt>
                <c:pt idx="22">
                  <c:v>69.545738225687842</c:v>
                </c:pt>
                <c:pt idx="23">
                  <c:v>69.430416478291107</c:v>
                </c:pt>
                <c:pt idx="24">
                  <c:v>69.285675877436972</c:v>
                </c:pt>
                <c:pt idx="25">
                  <c:v>69.133039260563777</c:v>
                </c:pt>
                <c:pt idx="26">
                  <c:v>68.358258535296898</c:v>
                </c:pt>
                <c:pt idx="27">
                  <c:v>66.516063875662709</c:v>
                </c:pt>
                <c:pt idx="28">
                  <c:v>62.846220165420142</c:v>
                </c:pt>
              </c:numCache>
            </c:numRef>
          </c:val>
          <c:extLst>
            <c:ext xmlns:c16="http://schemas.microsoft.com/office/drawing/2014/chart" uri="{C3380CC4-5D6E-409C-BE32-E72D297353CC}">
              <c16:uniqueId val="{00000001-9CD6-43B5-8702-EC7A6F456BAD}"/>
            </c:ext>
          </c:extLst>
        </c:ser>
        <c:ser>
          <c:idx val="2"/>
          <c:order val="2"/>
          <c:spPr>
            <a:solidFill>
              <a:srgbClr val="C0E6F4"/>
            </a:solidFill>
            <a:ln w="9525" cmpd="sng" algn="ctr">
              <a:solidFill>
                <a:srgbClr val="808080"/>
              </a:solidFill>
              <a:prstDash val="solid"/>
            </a:ln>
          </c:spPr>
          <c:invertIfNegative val="0"/>
          <c:dLbls>
            <c:dLbl>
              <c:idx val="19"/>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CD6-43B5-8702-EC7A6F456BAD}"/>
                </c:ext>
              </c:extLst>
            </c:dLbl>
            <c:dLbl>
              <c:idx val="20"/>
              <c:layout>
                <c:manualLayout>
                  <c:x val="0"/>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CD6-43B5-8702-EC7A6F456BAD}"/>
                </c:ext>
              </c:extLst>
            </c:dLbl>
            <c:dLbl>
              <c:idx val="21"/>
              <c:layout>
                <c:manualLayout>
                  <c:x val="0"/>
                  <c:y val="-8.5616438356164379E-4"/>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CD6-43B5-8702-EC7A6F456BA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5.1530560023373191</c:v>
                </c:pt>
                <c:pt idx="1">
                  <c:v>5.2578895335161135</c:v>
                </c:pt>
                <c:pt idx="2">
                  <c:v>5.3705795046851357</c:v>
                </c:pt>
                <c:pt idx="3">
                  <c:v>5.493777156350987</c:v>
                </c:pt>
                <c:pt idx="4">
                  <c:v>5.6298108385769758</c:v>
                </c:pt>
                <c:pt idx="5">
                  <c:v>5.7751051168826955</c:v>
                </c:pt>
                <c:pt idx="6">
                  <c:v>5.9300301863983718</c:v>
                </c:pt>
                <c:pt idx="7">
                  <c:v>6.0966038497961783</c:v>
                </c:pt>
                <c:pt idx="8">
                  <c:v>6.2742300835734621</c:v>
                </c:pt>
                <c:pt idx="9">
                  <c:v>6.464255362248239</c:v>
                </c:pt>
                <c:pt idx="10">
                  <c:v>6.6668860931506586</c:v>
                </c:pt>
                <c:pt idx="11">
                  <c:v>6.88200029275714</c:v>
                </c:pt>
                <c:pt idx="12">
                  <c:v>7.1147666892029227</c:v>
                </c:pt>
                <c:pt idx="13">
                  <c:v>7.3702848305590152</c:v>
                </c:pt>
                <c:pt idx="14">
                  <c:v>7.6535758702344747</c:v>
                </c:pt>
                <c:pt idx="15">
                  <c:v>7.9568073235577135</c:v>
                </c:pt>
                <c:pt idx="16">
                  <c:v>8.2685739526855642</c:v>
                </c:pt>
                <c:pt idx="17">
                  <c:v>8.5916529152696981</c:v>
                </c:pt>
                <c:pt idx="18">
                  <c:v>8.9278502151553205</c:v>
                </c:pt>
                <c:pt idx="19">
                  <c:v>9.2730743487616003</c:v>
                </c:pt>
                <c:pt idx="20">
                  <c:v>9.5986648764729292</c:v>
                </c:pt>
                <c:pt idx="21">
                  <c:v>9.9110999099815125</c:v>
                </c:pt>
                <c:pt idx="22">
                  <c:v>10.251784783292962</c:v>
                </c:pt>
                <c:pt idx="23">
                  <c:v>10.633631467664395</c:v>
                </c:pt>
                <c:pt idx="24">
                  <c:v>11.049184488970166</c:v>
                </c:pt>
                <c:pt idx="25">
                  <c:v>11.480339456715406</c:v>
                </c:pt>
                <c:pt idx="26">
                  <c:v>13.694397852599028</c:v>
                </c:pt>
                <c:pt idx="27">
                  <c:v>17.707442500255667</c:v>
                </c:pt>
                <c:pt idx="28">
                  <c:v>22.504011513449186</c:v>
                </c:pt>
              </c:numCache>
            </c:numRef>
          </c:val>
          <c:extLst>
            <c:ext xmlns:c16="http://schemas.microsoft.com/office/drawing/2014/chart" uri="{C3380CC4-5D6E-409C-BE32-E72D297353CC}">
              <c16:uniqueId val="{00000005-9CD6-43B5-8702-EC7A6F456BAD}"/>
            </c:ext>
          </c:extLst>
        </c:ser>
        <c:dLbls>
          <c:showLegendKey val="0"/>
          <c:showVal val="0"/>
          <c:showCatName val="0"/>
          <c:showSerName val="0"/>
          <c:showPercent val="0"/>
          <c:showBubbleSize val="0"/>
        </c:dLbls>
        <c:gapWidth val="60"/>
        <c:overlap val="100"/>
        <c:axId val="1680936368"/>
        <c:axId val="1"/>
      </c:barChart>
      <c:catAx>
        <c:axId val="16809363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80936368"/>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733652312599681E-2"/>
          <c:y val="4.1867954911433171E-2"/>
          <c:w val="0.95853269537480068"/>
          <c:h val="0.91626409017713362"/>
        </c:manualLayout>
      </c:layout>
      <c:barChart>
        <c:barDir val="col"/>
        <c:grouping val="stacked"/>
        <c:varyColors val="0"/>
        <c:ser>
          <c:idx val="0"/>
          <c:order val="0"/>
          <c:spPr>
            <a:solidFill>
              <a:srgbClr val="D6D7D9"/>
            </a:solidFill>
            <a:ln>
              <a:noFill/>
            </a:ln>
          </c:spPr>
          <c:invertIfNegative val="0"/>
          <c:dPt>
            <c:idx val="0"/>
            <c:invertIfNegative val="0"/>
            <c:bubble3D val="0"/>
            <c:spPr>
              <a:solidFill>
                <a:srgbClr val="DFE5EF"/>
              </a:solidFill>
              <a:ln>
                <a:noFill/>
              </a:ln>
            </c:spPr>
            <c:extLst>
              <c:ext xmlns:c16="http://schemas.microsoft.com/office/drawing/2014/chart" uri="{C3380CC4-5D6E-409C-BE32-E72D297353CC}">
                <c16:uniqueId val="{00000000-DDDF-4A86-8DF6-0489036115E5}"/>
              </c:ext>
            </c:extLst>
          </c:dPt>
          <c:dPt>
            <c:idx val="1"/>
            <c:invertIfNegative val="0"/>
            <c:bubble3D val="0"/>
            <c:spPr>
              <a:solidFill>
                <a:srgbClr val="DFE5EF"/>
              </a:solidFill>
              <a:ln>
                <a:noFill/>
              </a:ln>
            </c:spPr>
            <c:extLst>
              <c:ext xmlns:c16="http://schemas.microsoft.com/office/drawing/2014/chart" uri="{C3380CC4-5D6E-409C-BE32-E72D297353CC}">
                <c16:uniqueId val="{00000001-DDDF-4A86-8DF6-0489036115E5}"/>
              </c:ext>
            </c:extLst>
          </c:dPt>
          <c:dPt>
            <c:idx val="2"/>
            <c:invertIfNegative val="0"/>
            <c:bubble3D val="0"/>
            <c:spPr>
              <a:solidFill>
                <a:srgbClr val="3399CC"/>
              </a:solidFill>
              <a:ln>
                <a:noFill/>
              </a:ln>
            </c:spPr>
            <c:extLst>
              <c:ext xmlns:c16="http://schemas.microsoft.com/office/drawing/2014/chart" uri="{C3380CC4-5D6E-409C-BE32-E72D297353CC}">
                <c16:uniqueId val="{00000002-DDDF-4A86-8DF6-0489036115E5}"/>
              </c:ext>
            </c:extLst>
          </c:dPt>
          <c:val>
            <c:numRef>
              <c:f>Sheet1!$A$1:$E$1</c:f>
              <c:numCache>
                <c:formatCode>General</c:formatCode>
                <c:ptCount val="5"/>
                <c:pt idx="0">
                  <c:v>217901</c:v>
                </c:pt>
                <c:pt idx="1">
                  <c:v>199528</c:v>
                </c:pt>
                <c:pt idx="2">
                  <c:v>134060</c:v>
                </c:pt>
                <c:pt idx="3">
                  <c:v>70000</c:v>
                </c:pt>
                <c:pt idx="4">
                  <c:v>30000</c:v>
                </c:pt>
              </c:numCache>
            </c:numRef>
          </c:val>
          <c:extLst>
            <c:ext xmlns:c16="http://schemas.microsoft.com/office/drawing/2014/chart" uri="{C3380CC4-5D6E-409C-BE32-E72D297353CC}">
              <c16:uniqueId val="{00000003-DDDF-4A86-8DF6-0489036115E5}"/>
            </c:ext>
          </c:extLst>
        </c:ser>
        <c:dLbls>
          <c:showLegendKey val="0"/>
          <c:showVal val="0"/>
          <c:showCatName val="0"/>
          <c:showSerName val="0"/>
          <c:showPercent val="0"/>
          <c:showBubbleSize val="0"/>
        </c:dLbls>
        <c:gapWidth val="50"/>
        <c:overlap val="100"/>
        <c:axId val="1463455199"/>
        <c:axId val="1"/>
      </c:barChart>
      <c:catAx>
        <c:axId val="1463455199"/>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17901"/>
          <c:min val="0"/>
        </c:scaling>
        <c:delete val="1"/>
        <c:axPos val="l"/>
        <c:numFmt formatCode="General" sourceLinked="1"/>
        <c:majorTickMark val="out"/>
        <c:minorTickMark val="none"/>
        <c:tickLblPos val="nextTo"/>
        <c:crossAx val="1463455199"/>
        <c:crosses val="min"/>
        <c:crossBetween val="between"/>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7776-4888-9462-DD1C906D1724}"/>
              </c:ext>
            </c:extLst>
          </c:dPt>
          <c:dPt>
            <c:idx val="1"/>
            <c:bubble3D val="0"/>
            <c:spPr>
              <a:solidFill>
                <a:srgbClr val="BEBEBE"/>
              </a:solidFill>
              <a:ln>
                <a:solidFill>
                  <a:schemeClr val="bg1"/>
                </a:solidFill>
              </a:ln>
            </c:spPr>
            <c:extLst>
              <c:ext xmlns:c16="http://schemas.microsoft.com/office/drawing/2014/chart" uri="{C3380CC4-5D6E-409C-BE32-E72D297353CC}">
                <c16:uniqueId val="{00000003-7776-4888-9462-DD1C906D1724}"/>
              </c:ext>
            </c:extLst>
          </c:dPt>
          <c:cat>
            <c:strRef>
              <c:f>Sheet1!$A$2:$A$3</c:f>
              <c:strCache>
                <c:ptCount val="2"/>
                <c:pt idx="0">
                  <c:v>第 1 四半期</c:v>
                </c:pt>
                <c:pt idx="1">
                  <c:v>第 2 四半期</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4-7776-4888-9462-DD1C906D1724}"/>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BEBEBE"/>
              </a:solidFill>
              <a:ln>
                <a:solidFill>
                  <a:schemeClr val="bg1"/>
                </a:solidFill>
              </a:ln>
            </c:spPr>
            <c:extLst>
              <c:ext xmlns:c16="http://schemas.microsoft.com/office/drawing/2014/chart" uri="{C3380CC4-5D6E-409C-BE32-E72D297353CC}">
                <c16:uniqueId val="{00000001-47B5-421B-A462-A3DA6755D16C}"/>
              </c:ext>
            </c:extLst>
          </c:dPt>
          <c:dPt>
            <c:idx val="1"/>
            <c:bubble3D val="0"/>
            <c:spPr>
              <a:solidFill>
                <a:srgbClr val="77D4ED"/>
              </a:solidFill>
              <a:ln>
                <a:solidFill>
                  <a:schemeClr val="bg1"/>
                </a:solidFill>
              </a:ln>
            </c:spPr>
            <c:extLst>
              <c:ext xmlns:c16="http://schemas.microsoft.com/office/drawing/2014/chart" uri="{C3380CC4-5D6E-409C-BE32-E72D297353CC}">
                <c16:uniqueId val="{00000003-47B5-421B-A462-A3DA6755D16C}"/>
              </c:ext>
            </c:extLst>
          </c:dPt>
          <c:cat>
            <c:strRef>
              <c:f>Sheet1!$A$2:$A$3</c:f>
              <c:strCache>
                <c:ptCount val="2"/>
                <c:pt idx="0">
                  <c:v>第 1 四半期</c:v>
                </c:pt>
                <c:pt idx="1">
                  <c:v>第 2 四半期</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47B5-421B-A462-A3DA6755D16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c:spPr>
  <c:txPr>
    <a:bodyPr/>
    <a:lstStyle/>
    <a:p>
      <a:pPr>
        <a:defRPr sz="1800"/>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4385406452437"/>
          <c:y val="7.082766973924573E-2"/>
          <c:w val="0.51878082386981161"/>
          <c:h val="0.87122241865591754"/>
        </c:manualLayout>
      </c:layout>
      <c:pieChart>
        <c:varyColors val="1"/>
        <c:ser>
          <c:idx val="0"/>
          <c:order val="0"/>
          <c:tx>
            <c:strRef>
              <c:f>Sheet1!$B$1</c:f>
              <c:strCache>
                <c:ptCount val="1"/>
                <c:pt idx="0">
                  <c:v>売上高</c:v>
                </c:pt>
              </c:strCache>
            </c:strRef>
          </c:tx>
          <c:spPr>
            <a:solidFill>
              <a:srgbClr val="CCDAEC"/>
            </a:solidFill>
            <a:ln>
              <a:solidFill>
                <a:schemeClr val="bg1"/>
              </a:solidFill>
            </a:ln>
          </c:spPr>
          <c:dPt>
            <c:idx val="0"/>
            <c:bubble3D val="0"/>
            <c:spPr>
              <a:solidFill>
                <a:srgbClr val="77D4ED"/>
              </a:solidFill>
              <a:ln>
                <a:solidFill>
                  <a:schemeClr val="bg1"/>
                </a:solidFill>
              </a:ln>
            </c:spPr>
            <c:extLst>
              <c:ext xmlns:c16="http://schemas.microsoft.com/office/drawing/2014/chart" uri="{C3380CC4-5D6E-409C-BE32-E72D297353CC}">
                <c16:uniqueId val="{00000001-1D03-4405-96ED-330F11EF3F46}"/>
              </c:ext>
            </c:extLst>
          </c:dPt>
          <c:dPt>
            <c:idx val="1"/>
            <c:bubble3D val="0"/>
            <c:spPr>
              <a:solidFill>
                <a:srgbClr val="BEBEBE"/>
              </a:solidFill>
              <a:ln>
                <a:solidFill>
                  <a:schemeClr val="bg1"/>
                </a:solidFill>
              </a:ln>
            </c:spPr>
            <c:extLst>
              <c:ext xmlns:c16="http://schemas.microsoft.com/office/drawing/2014/chart" uri="{C3380CC4-5D6E-409C-BE32-E72D297353CC}">
                <c16:uniqueId val="{00000003-1D03-4405-96ED-330F11EF3F46}"/>
              </c:ext>
            </c:extLst>
          </c:dPt>
          <c:cat>
            <c:strRef>
              <c:f>Sheet1!$A$2:$A$3</c:f>
              <c:strCache>
                <c:ptCount val="2"/>
                <c:pt idx="0">
                  <c:v>第 1 四半期</c:v>
                </c:pt>
                <c:pt idx="1">
                  <c:v>第 2 四半期</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D03-4405-96ED-330F11EF3F4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solidFill>
        <a:srgbClr val="FFFFFF"/>
      </a:solidFill>
    </a:ln>
  </c:spPr>
  <c:txPr>
    <a:bodyPr/>
    <a:lstStyle/>
    <a:p>
      <a:pPr>
        <a:defRPr sz="1800"/>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sz="1400" dirty="0" err="1">
                <a:latin typeface="+mj-ea"/>
                <a:ea typeface="+mj-ea"/>
              </a:rPr>
              <a:t>民間医療保険</a:t>
            </a:r>
            <a:r>
              <a:rPr lang="ja-JP" sz="1400" dirty="0">
                <a:latin typeface="+mj-ea"/>
                <a:ea typeface="+mj-ea"/>
              </a:rPr>
              <a:t>の</a:t>
            </a:r>
            <a:r>
              <a:rPr lang="en-US" sz="1400" dirty="0" err="1">
                <a:latin typeface="+mj-ea"/>
                <a:ea typeface="+mj-ea"/>
              </a:rPr>
              <a:t>年齢層別</a:t>
            </a:r>
            <a:r>
              <a:rPr lang="ja-JP" sz="1400" dirty="0">
                <a:latin typeface="+mj-ea"/>
                <a:ea typeface="+mj-ea"/>
              </a:rPr>
              <a:t>受益者割合</a:t>
            </a:r>
            <a:r>
              <a:rPr lang="ja-JP" sz="1400" dirty="0"/>
              <a:t>（</a:t>
            </a:r>
            <a:r>
              <a:rPr lang="en-US" sz="1400" dirty="0"/>
              <a:t>2022年</a:t>
            </a:r>
            <a:r>
              <a:rPr lang="ja-JP" sz="1400" dirty="0"/>
              <a:t>）</a:t>
            </a:r>
            <a:endParaRPr lang="en-US" sz="1400" dirty="0"/>
          </a:p>
        </c:rich>
      </c:tx>
      <c:layout>
        <c:manualLayout>
          <c:xMode val="edge"/>
          <c:yMode val="edge"/>
          <c:x val="0.32507735638945745"/>
          <c:y val="2.0049536052893731E-2"/>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33979835381767"/>
          <c:y val="0.1025769153106515"/>
          <c:w val="0.87118428096629563"/>
          <c:h val="0.7021543986860691"/>
        </c:manualLayout>
      </c:layout>
      <c:barChart>
        <c:barDir val="col"/>
        <c:grouping val="clustered"/>
        <c:varyColors val="0"/>
        <c:ser>
          <c:idx val="0"/>
          <c:order val="0"/>
          <c:tx>
            <c:strRef>
              <c:f>Sheet1!$B$1</c:f>
              <c:strCache>
                <c:ptCount val="1"/>
                <c:pt idx="0">
                  <c:v>団体</c:v>
                </c:pt>
              </c:strCache>
            </c:strRef>
          </c:tx>
          <c:spPr>
            <a:solidFill>
              <a:schemeClr val="accent1"/>
            </a:solidFill>
            <a:ln>
              <a:noFill/>
            </a:ln>
            <a:effectLst/>
          </c:spPr>
          <c:invertIfNegative val="0"/>
          <c:dLbls>
            <c:dLbl>
              <c:idx val="0"/>
              <c:layout>
                <c:manualLayout>
                  <c:x val="-1.3461538461538462E-2"/>
                  <c:y val="5.76923033243253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DD-409E-B1F2-538B5A7DBA27}"/>
                </c:ext>
              </c:extLst>
            </c:dLbl>
            <c:dLbl>
              <c:idx val="1"/>
              <c:layout>
                <c:manualLayout>
                  <c:x val="-1.1538461538461539E-2"/>
                  <c:y val="-5.7692303324326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DD-409E-B1F2-538B5A7DBA27}"/>
                </c:ext>
              </c:extLst>
            </c:dLbl>
            <c:dLbl>
              <c:idx val="6"/>
              <c:layout>
                <c:manualLayout>
                  <c:x val="-9.615384615384615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DD-409E-B1F2-538B5A7DBA27}"/>
                </c:ext>
              </c:extLst>
            </c:dLbl>
            <c:dLbl>
              <c:idx val="7"/>
              <c:layout>
                <c:manualLayout>
                  <c:x val="-9.6153846153847564E-3"/>
                  <c:y val="2.8846151662162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D-409E-B1F2-538B5A7DBA27}"/>
                </c:ext>
              </c:extLst>
            </c:dLbl>
            <c:dLbl>
              <c:idx val="8"/>
              <c:layout>
                <c:manualLayout>
                  <c:x val="-7.692307692307692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DD-409E-B1F2-538B5A7DBA27}"/>
                </c:ext>
              </c:extLst>
            </c:dLbl>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0~9</c:v>
                </c:pt>
                <c:pt idx="1">
                  <c:v>10~19</c:v>
                </c:pt>
                <c:pt idx="2">
                  <c:v>20~29</c:v>
                </c:pt>
                <c:pt idx="3">
                  <c:v>30~39</c:v>
                </c:pt>
                <c:pt idx="4">
                  <c:v>40~49</c:v>
                </c:pt>
                <c:pt idx="5">
                  <c:v>50~59</c:v>
                </c:pt>
                <c:pt idx="6">
                  <c:v>60~69</c:v>
                </c:pt>
                <c:pt idx="7">
                  <c:v>70~79</c:v>
                </c:pt>
                <c:pt idx="8">
                  <c:v>80以上</c:v>
                </c:pt>
              </c:strCache>
            </c:strRef>
          </c:cat>
          <c:val>
            <c:numRef>
              <c:f>Sheet1!$B$2:$B$10</c:f>
              <c:numCache>
                <c:formatCode>0%</c:formatCode>
                <c:ptCount val="9"/>
                <c:pt idx="0">
                  <c:v>0.13</c:v>
                </c:pt>
                <c:pt idx="1">
                  <c:v>0.11</c:v>
                </c:pt>
                <c:pt idx="2">
                  <c:v>0.15</c:v>
                </c:pt>
                <c:pt idx="3">
                  <c:v>0.21</c:v>
                </c:pt>
                <c:pt idx="4">
                  <c:v>0.18</c:v>
                </c:pt>
                <c:pt idx="5">
                  <c:v>0.11</c:v>
                </c:pt>
                <c:pt idx="6">
                  <c:v>0.06</c:v>
                </c:pt>
                <c:pt idx="7">
                  <c:v>0.03</c:v>
                </c:pt>
                <c:pt idx="8">
                  <c:v>0.02</c:v>
                </c:pt>
              </c:numCache>
            </c:numRef>
          </c:val>
          <c:extLst>
            <c:ext xmlns:c16="http://schemas.microsoft.com/office/drawing/2014/chart" uri="{C3380CC4-5D6E-409C-BE32-E72D297353CC}">
              <c16:uniqueId val="{00000000-B1DD-409E-B1F2-538B5A7DBA27}"/>
            </c:ext>
          </c:extLst>
        </c:ser>
        <c:ser>
          <c:idx val="1"/>
          <c:order val="1"/>
          <c:tx>
            <c:strRef>
              <c:f>Sheet1!$C$1</c:f>
              <c:strCache>
                <c:ptCount val="1"/>
                <c:pt idx="0">
                  <c:v>個人</c:v>
                </c:pt>
              </c:strCache>
            </c:strRef>
          </c:tx>
          <c:spPr>
            <a:solidFill>
              <a:schemeClr val="accent2"/>
            </a:solidFill>
            <a:ln>
              <a:noFill/>
            </a:ln>
            <a:effectLst/>
          </c:spPr>
          <c:invertIfNegative val="0"/>
          <c:dLbls>
            <c:dLbl>
              <c:idx val="1"/>
              <c:layout>
                <c:manualLayout>
                  <c:x val="1.3461538461538426E-2"/>
                  <c:y val="-5.7692303324326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DD-409E-B1F2-538B5A7DBA27}"/>
                </c:ext>
              </c:extLst>
            </c:dLbl>
            <c:dLbl>
              <c:idx val="2"/>
              <c:layout>
                <c:manualLayout>
                  <c:x val="1.5384615384615314E-2"/>
                  <c:y val="-2.8846151662162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DD-409E-B1F2-538B5A7DBA27}"/>
                </c:ext>
              </c:extLst>
            </c:dLbl>
            <c:dLbl>
              <c:idx val="3"/>
              <c:layout>
                <c:manualLayout>
                  <c:x val="1.5384615384615385E-2"/>
                  <c:y val="1.73076909972977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DD-409E-B1F2-538B5A7DBA27}"/>
                </c:ext>
              </c:extLst>
            </c:dLbl>
            <c:dLbl>
              <c:idx val="4"/>
              <c:layout>
                <c:manualLayout>
                  <c:x val="9.6153846153846853E-3"/>
                  <c:y val="-1.057680009202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DD-409E-B1F2-538B5A7DBA27}"/>
                </c:ext>
              </c:extLst>
            </c:dLbl>
            <c:dLbl>
              <c:idx val="5"/>
              <c:layout>
                <c:manualLayout>
                  <c:x val="1.7307692307692309E-2"/>
                  <c:y val="8.65384549864894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D-409E-B1F2-538B5A7DBA27}"/>
                </c:ext>
              </c:extLst>
            </c:dLbl>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0~9</c:v>
                </c:pt>
                <c:pt idx="1">
                  <c:v>10~19</c:v>
                </c:pt>
                <c:pt idx="2">
                  <c:v>20~29</c:v>
                </c:pt>
                <c:pt idx="3">
                  <c:v>30~39</c:v>
                </c:pt>
                <c:pt idx="4">
                  <c:v>40~49</c:v>
                </c:pt>
                <c:pt idx="5">
                  <c:v>50~59</c:v>
                </c:pt>
                <c:pt idx="6">
                  <c:v>60~69</c:v>
                </c:pt>
                <c:pt idx="7">
                  <c:v>70~79</c:v>
                </c:pt>
                <c:pt idx="8">
                  <c:v>80以上</c:v>
                </c:pt>
              </c:strCache>
            </c:strRef>
          </c:cat>
          <c:val>
            <c:numRef>
              <c:f>Sheet1!$C$2:$C$10</c:f>
              <c:numCache>
                <c:formatCode>0%</c:formatCode>
                <c:ptCount val="9"/>
                <c:pt idx="0">
                  <c:v>0.17</c:v>
                </c:pt>
                <c:pt idx="1">
                  <c:v>0.11</c:v>
                </c:pt>
                <c:pt idx="2">
                  <c:v>0.1</c:v>
                </c:pt>
                <c:pt idx="3">
                  <c:v>0.11</c:v>
                </c:pt>
                <c:pt idx="4">
                  <c:v>0.11</c:v>
                </c:pt>
                <c:pt idx="5">
                  <c:v>0.1</c:v>
                </c:pt>
                <c:pt idx="6">
                  <c:v>0.12</c:v>
                </c:pt>
                <c:pt idx="7">
                  <c:v>0.1</c:v>
                </c:pt>
                <c:pt idx="8">
                  <c:v>7.0000000000000007E-2</c:v>
                </c:pt>
              </c:numCache>
            </c:numRef>
          </c:val>
          <c:extLst>
            <c:ext xmlns:c16="http://schemas.microsoft.com/office/drawing/2014/chart" uri="{C3380CC4-5D6E-409C-BE32-E72D297353CC}">
              <c16:uniqueId val="{00000001-B1DD-409E-B1F2-538B5A7DBA27}"/>
            </c:ext>
          </c:extLst>
        </c:ser>
        <c:dLbls>
          <c:showLegendKey val="0"/>
          <c:showVal val="0"/>
          <c:showCatName val="0"/>
          <c:showSerName val="0"/>
          <c:showPercent val="0"/>
          <c:showBubbleSize val="0"/>
        </c:dLbls>
        <c:gapWidth val="219"/>
        <c:overlap val="-27"/>
        <c:axId val="1609612127"/>
        <c:axId val="1470700095"/>
      </c:barChart>
      <c:catAx>
        <c:axId val="1609612127"/>
        <c:scaling>
          <c:orientation val="minMax"/>
        </c:scaling>
        <c:delete val="0"/>
        <c:axPos val="b"/>
        <c:title>
          <c:tx>
            <c:rich>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en-US"/>
                  <a:t>年齢層</a:t>
                </a:r>
              </a:p>
            </c:rich>
          </c:tx>
          <c:layout>
            <c:manualLayout>
              <c:xMode val="edge"/>
              <c:yMode val="edge"/>
              <c:x val="0.47754525328455749"/>
              <c:y val="0.86424069774071022"/>
            </c:manualLayout>
          </c:layout>
          <c:overlay val="0"/>
          <c:spPr>
            <a:noFill/>
            <a:ln>
              <a:noFill/>
            </a:ln>
            <a:effectLst/>
          </c:spPr>
          <c:txPr>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70700095"/>
        <c:crosses val="autoZero"/>
        <c:auto val="1"/>
        <c:lblAlgn val="ctr"/>
        <c:lblOffset val="100"/>
        <c:noMultiLvlLbl val="0"/>
      </c:catAx>
      <c:valAx>
        <c:axId val="1470700095"/>
        <c:scaling>
          <c:orientation val="minMax"/>
        </c:scaling>
        <c:delete val="0"/>
        <c:axPos val="l"/>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en-US"/>
                  <a:t>人口構成比</a:t>
                </a:r>
              </a:p>
            </c:rich>
          </c:tx>
          <c:layout>
            <c:manualLayout>
              <c:xMode val="edge"/>
              <c:yMode val="edge"/>
              <c:x val="1.3461538461538462E-2"/>
              <c:y val="0.31343524277443652"/>
            </c:manualLayout>
          </c:layout>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6096121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662994491737606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3C-4C75-8524-631CDA284CEA}"/>
                </c:ext>
              </c:extLst>
            </c:dLbl>
            <c:dLbl>
              <c:idx val="1"/>
              <c:layout>
                <c:manualLayout>
                  <c:x val="0"/>
                  <c:y val="-8.9133700550826242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3C-4C75-8524-631CDA284CEA}"/>
                </c:ext>
              </c:extLst>
            </c:dLbl>
            <c:dLbl>
              <c:idx val="2"/>
              <c:layout>
                <c:manualLayout>
                  <c:x val="0"/>
                  <c:y val="-9.213820731096644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3C-4C75-8524-631CDA284CEA}"/>
                </c:ext>
              </c:extLst>
            </c:dLbl>
            <c:dLbl>
              <c:idx val="3"/>
              <c:layout>
                <c:manualLayout>
                  <c:x val="3.4068495606957147E-3"/>
                  <c:y val="-9.4641962944416624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03C-4C75-8524-631CDA284CEA}"/>
                </c:ext>
              </c:extLst>
            </c:dLbl>
            <c:dLbl>
              <c:idx val="4"/>
              <c:layout>
                <c:manualLayout>
                  <c:x val="6.6343912497758648E-3"/>
                  <c:y val="-0.1031547320981472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3C-4C75-8524-631CDA284CEA}"/>
                </c:ext>
              </c:extLst>
            </c:dLbl>
            <c:dLbl>
              <c:idx val="5"/>
              <c:layout>
                <c:manualLayout>
                  <c:x val="8.7860857091626322E-3"/>
                  <c:y val="-0.1101652478718077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3C-4C75-8524-631CDA284CEA}"/>
                </c:ext>
              </c:extLst>
            </c:dLbl>
            <c:dLbl>
              <c:idx val="6"/>
              <c:layout>
                <c:manualLayout>
                  <c:x val="9.8619329388560158E-3"/>
                  <c:y val="-0.1166750125187781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3C-4C75-8524-631CDA284CEA}"/>
                </c:ext>
              </c:extLst>
            </c:dLbl>
            <c:dLbl>
              <c:idx val="7"/>
              <c:layout>
                <c:manualLayout>
                  <c:x val="1.0579164425318272E-2"/>
                  <c:y val="-0.1281922884326489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3C-4C75-8524-631CDA284CEA}"/>
                </c:ext>
              </c:extLst>
            </c:dLbl>
            <c:dLbl>
              <c:idx val="8"/>
              <c:layout>
                <c:manualLayout>
                  <c:x val="-3.2275416890801506E-3"/>
                  <c:y val="-0.1722583875813720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03C-4C75-8524-631CDA284CEA}"/>
                </c:ext>
              </c:extLst>
            </c:dLbl>
            <c:dLbl>
              <c:idx val="9"/>
              <c:layout>
                <c:manualLayout>
                  <c:x val="0"/>
                  <c:y val="-0.1552328492739108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03C-4C75-8524-631CDA284CEA}"/>
                </c:ext>
              </c:extLst>
            </c:dLbl>
            <c:dLbl>
              <c:idx val="10"/>
              <c:layout>
                <c:manualLayout>
                  <c:x val="3.2275416890801506E-3"/>
                  <c:y val="-0.1687531296945418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03C-4C75-8524-631CDA284CEA}"/>
                </c:ext>
              </c:extLst>
            </c:dLbl>
            <c:dLbl>
              <c:idx val="11"/>
              <c:layout>
                <c:manualLayout>
                  <c:x val="0"/>
                  <c:y val="-0.2003004506760140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03C-4C75-8524-631CDA284CEA}"/>
                </c:ext>
              </c:extLst>
            </c:dLbl>
            <c:dLbl>
              <c:idx val="12"/>
              <c:layout>
                <c:manualLayout>
                  <c:x val="3.4068495606957147E-3"/>
                  <c:y val="-0.2173259889834752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03C-4C75-8524-631CDA284CEA}"/>
                </c:ext>
              </c:extLst>
            </c:dLbl>
            <c:dLbl>
              <c:idx val="13"/>
              <c:layout>
                <c:manualLayout>
                  <c:x val="0"/>
                  <c:y val="-0.257386079118678"/>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03C-4C75-8524-631CDA284CEA}"/>
                </c:ext>
              </c:extLst>
            </c:dLbl>
            <c:dLbl>
              <c:idx val="14"/>
              <c:layout>
                <c:manualLayout>
                  <c:x val="3.2275416890801506E-3"/>
                  <c:y val="-0.2844266399599398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03C-4C75-8524-631CDA284CEA}"/>
                </c:ext>
              </c:extLst>
            </c:dLbl>
            <c:dLbl>
              <c:idx val="15"/>
              <c:layout>
                <c:manualLayout>
                  <c:x val="0"/>
                  <c:y val="-0.322984476715072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03C-4C75-8524-631CDA284CEA}"/>
                </c:ext>
              </c:extLst>
            </c:dLbl>
            <c:dLbl>
              <c:idx val="16"/>
              <c:layout>
                <c:manualLayout>
                  <c:x val="3.4068495606957147E-3"/>
                  <c:y val="-0.34752128192288434"/>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03C-4C75-8524-631CDA284CEA}"/>
                </c:ext>
              </c:extLst>
            </c:dLbl>
            <c:dLbl>
              <c:idx val="17"/>
              <c:layout>
                <c:manualLayout>
                  <c:x val="0"/>
                  <c:y val="-0.3920881321982974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03C-4C75-8524-631CDA284CEA}"/>
                </c:ext>
              </c:extLst>
            </c:dLbl>
            <c:dLbl>
              <c:idx val="18"/>
              <c:layout>
                <c:manualLayout>
                  <c:x val="3.2275416890801506E-3"/>
                  <c:y val="-0.4086129193790686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03C-4C75-8524-631CDA284CEA}"/>
                </c:ext>
              </c:extLst>
            </c:dLbl>
            <c:dLbl>
              <c:idx val="19"/>
              <c:layout>
                <c:manualLayout>
                  <c:x val="0"/>
                  <c:y val="-0.4376564847270906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03C-4C75-8524-631CDA284CEA}"/>
                </c:ext>
              </c:extLst>
            </c:dLbl>
            <c:dLbl>
              <c:idx val="20"/>
              <c:layout>
                <c:manualLayout>
                  <c:x val="3.4068495606957147E-3"/>
                  <c:y val="-0.4546820230345518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03C-4C75-8524-631CDA284CEA}"/>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03C-4C75-8524-631CDA284CEA}"/>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1050.6315740427001</c:v>
                </c:pt>
                <c:pt idx="1">
                  <c:v>1111.58196075758</c:v>
                </c:pt>
                <c:pt idx="2">
                  <c:v>1173.7334758854799</c:v>
                </c:pt>
                <c:pt idx="3">
                  <c:v>1220.90785674624</c:v>
                </c:pt>
                <c:pt idx="4">
                  <c:v>1404.3446125820601</c:v>
                </c:pt>
                <c:pt idx="5">
                  <c:v>1555.36403598624</c:v>
                </c:pt>
                <c:pt idx="6">
                  <c:v>1681.24814536903</c:v>
                </c:pt>
                <c:pt idx="7">
                  <c:v>1932.59354150636</c:v>
                </c:pt>
                <c:pt idx="8">
                  <c:v>2223.8868115799601</c:v>
                </c:pt>
                <c:pt idx="9">
                  <c:v>2500.1675509526299</c:v>
                </c:pt>
                <c:pt idx="10">
                  <c:v>2795.4743958035301</c:v>
                </c:pt>
                <c:pt idx="11">
                  <c:v>3348.3087653408402</c:v>
                </c:pt>
                <c:pt idx="12">
                  <c:v>3831.1035547515899</c:v>
                </c:pt>
                <c:pt idx="13">
                  <c:v>4676.2612351520802</c:v>
                </c:pt>
                <c:pt idx="14">
                  <c:v>5257.15409678986</c:v>
                </c:pt>
                <c:pt idx="15">
                  <c:v>6071.4621061235202</c:v>
                </c:pt>
                <c:pt idx="16">
                  <c:v>6583.4837976715598</c:v>
                </c:pt>
                <c:pt idx="17">
                  <c:v>7539.9903695570702</c:v>
                </c:pt>
                <c:pt idx="18">
                  <c:v>7889.7012101146702</c:v>
                </c:pt>
                <c:pt idx="19">
                  <c:v>8491.2882079602405</c:v>
                </c:pt>
                <c:pt idx="20">
                  <c:v>8864.9937986402001</c:v>
                </c:pt>
                <c:pt idx="21">
                  <c:v>9570.2684701958806</c:v>
                </c:pt>
              </c:numCache>
            </c:numRef>
          </c:val>
          <c:extLst>
            <c:ext xmlns:c16="http://schemas.microsoft.com/office/drawing/2014/chart" uri="{C3380CC4-5D6E-409C-BE32-E72D297353CC}">
              <c16:uniqueId val="{00000016-103C-4C75-8524-631CDA284CEA}"/>
            </c:ext>
          </c:extLst>
        </c:ser>
        <c:dLbls>
          <c:showLegendKey val="0"/>
          <c:showVal val="0"/>
          <c:showCatName val="0"/>
          <c:showSerName val="0"/>
          <c:showPercent val="0"/>
          <c:showBubbleSize val="0"/>
        </c:dLbls>
        <c:gapWidth val="80"/>
        <c:overlap val="100"/>
        <c:axId val="1763646272"/>
        <c:axId val="1"/>
      </c:barChart>
      <c:catAx>
        <c:axId val="17636462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9570.2684701958806"/>
          <c:min val="0"/>
        </c:scaling>
        <c:delete val="1"/>
        <c:axPos val="l"/>
        <c:numFmt formatCode="#,##0;&quot;-&quot;#,##0" sourceLinked="1"/>
        <c:majorTickMark val="out"/>
        <c:minorTickMark val="none"/>
        <c:tickLblPos val="nextTo"/>
        <c:crossAx val="1763646272"/>
        <c:crosses val="min"/>
        <c:crossBetween val="between"/>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80" b="0" i="0" u="none" strike="noStrike" kern="1200" spc="0" baseline="0">
                <a:solidFill>
                  <a:schemeClr val="tx1"/>
                </a:solidFill>
                <a:latin typeface="+mn-lt"/>
                <a:ea typeface="+mn-ea"/>
                <a:cs typeface="+mn-cs"/>
              </a:defRPr>
            </a:pPr>
            <a:r>
              <a:rPr lang="en-US" dirty="0" err="1"/>
              <a:t>民間健康保険料</a:t>
            </a:r>
            <a:r>
              <a:rPr lang="en-US" dirty="0"/>
              <a:t> （2001~2022年）</a:t>
            </a:r>
          </a:p>
        </c:rich>
      </c:tx>
      <c:overlay val="0"/>
      <c:spPr>
        <a:noFill/>
        <a:ln>
          <a:noFill/>
        </a:ln>
        <a:effectLst/>
      </c:spPr>
      <c:txPr>
        <a:bodyPr rot="0" spcFirstLastPara="1" vertOverflow="ellipsis" vert="horz" wrap="square" anchor="ctr" anchorCtr="1"/>
        <a:lstStyle/>
        <a:p>
          <a:pPr>
            <a:defRPr lang="ja-JP" sz="168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シリーズ1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Sheet1!$A$2:$A$23</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cat>
          <c:val>
            <c:numRef>
              <c:f>Sheet1!$B$2:$B$23</c:f>
              <c:numCache>
                <c:formatCode>0</c:formatCode>
                <c:ptCount val="22"/>
                <c:pt idx="0">
                  <c:v>22</c:v>
                </c:pt>
                <c:pt idx="1">
                  <c:v>26</c:v>
                </c:pt>
                <c:pt idx="2">
                  <c:v>29</c:v>
                </c:pt>
                <c:pt idx="3">
                  <c:v>33</c:v>
                </c:pt>
                <c:pt idx="4">
                  <c:v>37</c:v>
                </c:pt>
                <c:pt idx="5">
                  <c:v>43</c:v>
                </c:pt>
                <c:pt idx="6">
                  <c:v>52</c:v>
                </c:pt>
                <c:pt idx="7">
                  <c:v>60</c:v>
                </c:pt>
                <c:pt idx="8">
                  <c:v>66</c:v>
                </c:pt>
                <c:pt idx="9">
                  <c:v>75</c:v>
                </c:pt>
                <c:pt idx="10">
                  <c:v>85</c:v>
                </c:pt>
                <c:pt idx="11">
                  <c:v>96</c:v>
                </c:pt>
                <c:pt idx="12">
                  <c:v>110</c:v>
                </c:pt>
                <c:pt idx="13">
                  <c:v>128</c:v>
                </c:pt>
                <c:pt idx="14">
                  <c:v>145</c:v>
                </c:pt>
                <c:pt idx="15">
                  <c:v>163</c:v>
                </c:pt>
                <c:pt idx="16">
                  <c:v>181</c:v>
                </c:pt>
                <c:pt idx="17">
                  <c:v>197</c:v>
                </c:pt>
                <c:pt idx="18">
                  <c:v>213</c:v>
                </c:pt>
                <c:pt idx="19">
                  <c:v>223</c:v>
                </c:pt>
                <c:pt idx="20">
                  <c:v>245</c:v>
                </c:pt>
                <c:pt idx="21">
                  <c:v>238</c:v>
                </c:pt>
              </c:numCache>
            </c:numRef>
          </c:val>
          <c:extLst>
            <c:ext xmlns:c16="http://schemas.microsoft.com/office/drawing/2014/chart" uri="{C3380CC4-5D6E-409C-BE32-E72D297353CC}">
              <c16:uniqueId val="{00000000-7656-404A-8524-D9E4F19351A7}"/>
            </c:ext>
          </c:extLst>
        </c:ser>
        <c:dLbls>
          <c:showLegendKey val="0"/>
          <c:showVal val="0"/>
          <c:showCatName val="0"/>
          <c:showSerName val="0"/>
          <c:showPercent val="0"/>
          <c:showBubbleSize val="0"/>
        </c:dLbls>
        <c:gapWidth val="219"/>
        <c:overlap val="-27"/>
        <c:axId val="841639808"/>
        <c:axId val="768828576"/>
      </c:barChart>
      <c:catAx>
        <c:axId val="84163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lang="ja-JP" sz="1400" b="0" i="0" u="none" strike="noStrike" kern="1200" baseline="0">
                <a:solidFill>
                  <a:schemeClr val="tx1"/>
                </a:solidFill>
                <a:latin typeface="+mn-lt"/>
                <a:ea typeface="+mn-ea"/>
                <a:cs typeface="+mn-cs"/>
              </a:defRPr>
            </a:pPr>
            <a:endParaRPr lang="ja-JP"/>
          </a:p>
        </c:txPr>
        <c:crossAx val="768828576"/>
        <c:crosses val="autoZero"/>
        <c:auto val="1"/>
        <c:lblAlgn val="ctr"/>
        <c:lblOffset val="100"/>
        <c:noMultiLvlLbl val="0"/>
      </c:catAx>
      <c:valAx>
        <c:axId val="768828576"/>
        <c:scaling>
          <c:orientation val="minMax"/>
        </c:scaling>
        <c:delete val="0"/>
        <c:axPos val="l"/>
        <c:title>
          <c:tx>
            <c:rich>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r>
                  <a:rPr lang="en-US" dirty="0" err="1"/>
                  <a:t>保険料</a:t>
                </a:r>
                <a:r>
                  <a:rPr lang="en-US" dirty="0"/>
                  <a:t> （10億レアル）</a:t>
                </a:r>
              </a:p>
            </c:rich>
          </c:tx>
          <c:layout>
            <c:manualLayout>
              <c:xMode val="edge"/>
              <c:yMode val="edge"/>
              <c:x val="7.6923076923076927E-3"/>
              <c:y val="0.37036141956682161"/>
            </c:manualLayout>
          </c:layout>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8416398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5945583445105E-3"/>
          <c:y val="2.4436090225563908E-2"/>
          <c:w val="0.980072810883311"/>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110483.04818573999</c:v>
                </c:pt>
                <c:pt idx="1">
                  <c:v>114909.14033672001</c:v>
                </c:pt>
                <c:pt idx="2">
                  <c:v>120456.78608303001</c:v>
                </c:pt>
                <c:pt idx="3">
                  <c:v>114716.55331681002</c:v>
                </c:pt>
                <c:pt idx="4">
                  <c:v>120374.99414363</c:v>
                </c:pt>
                <c:pt idx="5">
                  <c:v>122860.72485171002</c:v>
                </c:pt>
                <c:pt idx="6">
                  <c:v>131131.8976158</c:v>
                </c:pt>
                <c:pt idx="7">
                  <c:v>138287.45779551999</c:v>
                </c:pt>
                <c:pt idx="8">
                  <c:v>141955.9437685</c:v>
                </c:pt>
                <c:pt idx="9">
                  <c:v>148564.28485887998</c:v>
                </c:pt>
                <c:pt idx="10">
                  <c:v>151192.44905638997</c:v>
                </c:pt>
                <c:pt idx="11">
                  <c:v>154095.46901980002</c:v>
                </c:pt>
                <c:pt idx="12">
                  <c:v>156010.776962</c:v>
                </c:pt>
                <c:pt idx="13">
                  <c:v>165688.78491215999</c:v>
                </c:pt>
                <c:pt idx="14">
                  <c:v>175288.49523944003</c:v>
                </c:pt>
                <c:pt idx="15">
                  <c:v>179400.23881862001</c:v>
                </c:pt>
                <c:pt idx="16">
                  <c:v>178581.75281506</c:v>
                </c:pt>
                <c:pt idx="17">
                  <c:v>186908.36497220999</c:v>
                </c:pt>
                <c:pt idx="18">
                  <c:v>190111.72973216002</c:v>
                </c:pt>
                <c:pt idx="19">
                  <c:v>195476.92005901999</c:v>
                </c:pt>
                <c:pt idx="20">
                  <c:v>189244.45596980996</c:v>
                </c:pt>
                <c:pt idx="21">
                  <c:v>198529.23908348003</c:v>
                </c:pt>
                <c:pt idx="22">
                  <c:v>199232.16746866994</c:v>
                </c:pt>
                <c:pt idx="23">
                  <c:v>213217.44163883998</c:v>
                </c:pt>
              </c:numCache>
            </c:numRef>
          </c:val>
          <c:extLst>
            <c:ext xmlns:c16="http://schemas.microsoft.com/office/drawing/2014/chart" uri="{C3380CC4-5D6E-409C-BE32-E72D297353CC}">
              <c16:uniqueId val="{00000000-A158-4D04-BFEE-D2C7B37CBDEE}"/>
            </c:ext>
          </c:extLst>
        </c:ser>
        <c:dLbls>
          <c:showLegendKey val="0"/>
          <c:showVal val="0"/>
          <c:showCatName val="0"/>
          <c:showSerName val="0"/>
          <c:showPercent val="0"/>
          <c:showBubbleSize val="0"/>
        </c:dLbls>
        <c:gapWidth val="60"/>
        <c:overlap val="100"/>
        <c:axId val="140254415"/>
        <c:axId val="1"/>
      </c:barChart>
      <c:catAx>
        <c:axId val="140254415"/>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2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40254415"/>
        <c:crosses val="min"/>
        <c:crossBetween val="between"/>
        <c:majorUnit val="20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43762320473106E-2"/>
          <c:y val="2.5316455696202531E-2"/>
          <c:w val="0.97071247535905381"/>
          <c:h val="0.94936708860759489"/>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148734</c:v>
                </c:pt>
                <c:pt idx="1">
                  <c:v>143496</c:v>
                </c:pt>
                <c:pt idx="2">
                  <c:v>145519</c:v>
                </c:pt>
                <c:pt idx="3">
                  <c:v>135047</c:v>
                </c:pt>
                <c:pt idx="4">
                  <c:v>144509</c:v>
                </c:pt>
                <c:pt idx="5">
                  <c:v>196726</c:v>
                </c:pt>
                <c:pt idx="6">
                  <c:v>229326</c:v>
                </c:pt>
                <c:pt idx="7">
                  <c:v>240110</c:v>
                </c:pt>
                <c:pt idx="8">
                  <c:v>254909</c:v>
                </c:pt>
              </c:numCache>
            </c:numRef>
          </c:val>
          <c:extLst>
            <c:ext xmlns:c16="http://schemas.microsoft.com/office/drawing/2014/chart" uri="{C3380CC4-5D6E-409C-BE32-E72D297353CC}">
              <c16:uniqueId val="{00000000-253D-49FE-9687-3A062FBAFE0E}"/>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1215522</c:v>
                </c:pt>
                <c:pt idx="1">
                  <c:v>1421707</c:v>
                </c:pt>
                <c:pt idx="2">
                  <c:v>1411367</c:v>
                </c:pt>
                <c:pt idx="3">
                  <c:v>1222070</c:v>
                </c:pt>
                <c:pt idx="4">
                  <c:v>1501844</c:v>
                </c:pt>
                <c:pt idx="5">
                  <c:v>1716516</c:v>
                </c:pt>
                <c:pt idx="6">
                  <c:v>1838017</c:v>
                </c:pt>
                <c:pt idx="7">
                  <c:v>1979841</c:v>
                </c:pt>
                <c:pt idx="8">
                  <c:v>2249848</c:v>
                </c:pt>
              </c:numCache>
            </c:numRef>
          </c:val>
          <c:extLst>
            <c:ext xmlns:c16="http://schemas.microsoft.com/office/drawing/2014/chart" uri="{C3380CC4-5D6E-409C-BE32-E72D297353CC}">
              <c16:uniqueId val="{00000001-253D-49FE-9687-3A062FBAFE0E}"/>
            </c:ext>
          </c:extLst>
        </c:ser>
        <c:dLbls>
          <c:showLegendKey val="0"/>
          <c:showVal val="0"/>
          <c:showCatName val="0"/>
          <c:showSerName val="0"/>
          <c:showPercent val="0"/>
          <c:showBubbleSize val="0"/>
        </c:dLbls>
        <c:gapWidth val="60"/>
        <c:axId val="1698924016"/>
        <c:axId val="1"/>
      </c:barChart>
      <c:catAx>
        <c:axId val="16989240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4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98924016"/>
        <c:crosses val="min"/>
        <c:crossBetween val="between"/>
        <c:majorUnit val="200000"/>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CA28-4338-A028-6DD6DBDDE56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CA28-4338-A028-6DD6DBDDE56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CA28-4338-A028-6DD6DBDDE569}"/>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CA28-4338-A028-6DD6DBDDE569}"/>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CA28-4338-A028-6DD6DBDDE569}"/>
              </c:ext>
            </c:extLst>
          </c:dPt>
          <c:dPt>
            <c:idx val="5"/>
            <c:bubble3D val="0"/>
            <c:spPr>
              <a:solidFill>
                <a:schemeClr val="hlink"/>
              </a:solidFill>
              <a:ln w="9525" cmpd="sng" algn="ctr">
                <a:solidFill>
                  <a:srgbClr val="808080"/>
                </a:solidFill>
                <a:prstDash val="solid"/>
              </a:ln>
            </c:spPr>
            <c:extLst>
              <c:ext xmlns:c16="http://schemas.microsoft.com/office/drawing/2014/chart" uri="{C3380CC4-5D6E-409C-BE32-E72D297353CC}">
                <c16:uniqueId val="{00000005-CA28-4338-A028-6DD6DBDDE569}"/>
              </c:ext>
            </c:extLst>
          </c:dPt>
          <c:dLbls>
            <c:dLbl>
              <c:idx val="0"/>
              <c:layout>
                <c:manualLayout>
                  <c:x val="0.11753494282083862"/>
                  <c:y val="-0.10226049515608181"/>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A28-4338-A028-6DD6DBDDE569}"/>
                </c:ext>
              </c:extLst>
            </c:dLbl>
            <c:dLbl>
              <c:idx val="1"/>
              <c:layout>
                <c:manualLayout>
                  <c:x val="0.12770012706480305"/>
                  <c:y val="9.2034445640473625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A28-4338-A028-6DD6DBDDE569}"/>
                </c:ext>
              </c:extLst>
            </c:dLbl>
            <c:dLbl>
              <c:idx val="2"/>
              <c:layout>
                <c:manualLayout>
                  <c:x val="-2.8589580686149935E-2"/>
                  <c:y val="0.158772874058127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A28-4338-A028-6DD6DBDDE569}"/>
                </c:ext>
              </c:extLst>
            </c:dLbl>
            <c:dLbl>
              <c:idx val="3"/>
              <c:layout>
                <c:manualLayout>
                  <c:x val="-0.11118170266836086"/>
                  <c:y val="0.1200215285252960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A28-4338-A028-6DD6DBDDE569}"/>
                </c:ext>
              </c:extLst>
            </c:dLbl>
            <c:dLbl>
              <c:idx val="4"/>
              <c:layout>
                <c:manualLayout>
                  <c:x val="-0.15628970775095299"/>
                  <c:y val="7.5349838536060282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A28-4338-A028-6DD6DBDDE569}"/>
                </c:ext>
              </c:extLst>
            </c:dLbl>
            <c:dLbl>
              <c:idx val="5"/>
              <c:layout>
                <c:manualLayout>
                  <c:x val="-0.13722998729351971"/>
                  <c:y val="-8.1270182992465009E-2"/>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A28-4338-A028-6DD6DBDDE56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24.6</c:v>
                </c:pt>
                <c:pt idx="1">
                  <c:v>23.200000000000003</c:v>
                </c:pt>
                <c:pt idx="2">
                  <c:v>9.1999999999999993</c:v>
                </c:pt>
                <c:pt idx="3">
                  <c:v>7.1</c:v>
                </c:pt>
                <c:pt idx="4">
                  <c:v>5.4</c:v>
                </c:pt>
                <c:pt idx="5">
                  <c:v>30.500000000000004</c:v>
                </c:pt>
              </c:numCache>
            </c:numRef>
          </c:val>
          <c:extLst>
            <c:ext xmlns:c16="http://schemas.microsoft.com/office/drawing/2014/chart" uri="{C3380CC4-5D6E-409C-BE32-E72D297353CC}">
              <c16:uniqueId val="{00000006-CA28-4338-A028-6DD6DBDDE56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9999999999999"/>
          <c:y val="6.0787896202741359E-2"/>
          <c:w val="0.86199999999999999"/>
          <c:h val="0.87415188297158719"/>
        </c:manualLayout>
      </c:layout>
      <c:lineChart>
        <c:grouping val="standard"/>
        <c:varyColors val="0"/>
        <c:ser>
          <c:idx val="0"/>
          <c:order val="0"/>
          <c:tx>
            <c:strRef>
              <c:f>Sheet1!$A$2</c:f>
              <c:strCache>
                <c:ptCount val="1"/>
              </c:strCache>
            </c:strRef>
          </c:tx>
          <c:spPr>
            <a:ln w="12700">
              <a:solidFill>
                <a:srgbClr val="80CCE8"/>
              </a:solidFill>
              <a:prstDash val="solid"/>
            </a:ln>
          </c:spPr>
          <c:marker>
            <c:symbol val="circle"/>
            <c:size val="6"/>
            <c:spPr>
              <a:solidFill>
                <a:srgbClr val="80CCE8"/>
              </a:solidFill>
              <a:ln>
                <a:solidFill>
                  <a:srgbClr val="80CCE8"/>
                </a:solidFill>
                <a:prstDash val="solid"/>
              </a:ln>
            </c:spPr>
          </c:marker>
          <c:dLbls>
            <c:dLbl>
              <c:idx val="0"/>
              <c:layout>
                <c:manualLayout>
                  <c:x val="-2.0386833677581706E-2"/>
                  <c:y val="-4.770619932022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18-4A4F-A6F2-28A44D5AA6E1}"/>
                </c:ext>
              </c:extLst>
            </c:dLbl>
            <c:numFmt formatCode="#,##0.0" sourceLinked="0"/>
            <c:spPr>
              <a:noFill/>
              <a:ln>
                <a:noFill/>
              </a:ln>
              <a:effectLst/>
            </c:spPr>
            <c:txPr>
              <a:bodyPr wrap="square" lIns="38100" tIns="19050" rIns="38100" bIns="19050" anchor="ctr">
                <a:spAutoFit/>
              </a:bodyPr>
              <a:lstStyle/>
              <a:p>
                <a:pPr>
                  <a:defRPr lang="ja-JP"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numCache>
            </c:numRef>
          </c:cat>
          <c:val>
            <c:numRef>
              <c:f>Sheet1!$B$2:$L$2</c:f>
              <c:numCache>
                <c:formatCode>#,##0.00</c:formatCode>
                <c:ptCount val="11"/>
                <c:pt idx="0">
                  <c:v>81.148436542380594</c:v>
                </c:pt>
                <c:pt idx="1">
                  <c:v>82.983879959694505</c:v>
                </c:pt>
                <c:pt idx="2">
                  <c:v>84.343846036307994</c:v>
                </c:pt>
                <c:pt idx="3">
                  <c:v>85.6935697061881</c:v>
                </c:pt>
                <c:pt idx="4">
                  <c:v>86.911218650300398</c:v>
                </c:pt>
                <c:pt idx="5">
                  <c:v>88.177299648789798</c:v>
                </c:pt>
                <c:pt idx="6">
                  <c:v>89.639427239945206</c:v>
                </c:pt>
                <c:pt idx="7">
                  <c:v>90.334898651360504</c:v>
                </c:pt>
                <c:pt idx="8">
                  <c:v>90.839609583510594</c:v>
                </c:pt>
                <c:pt idx="9">
                  <c:v>91.159592695978006</c:v>
                </c:pt>
                <c:pt idx="10">
                  <c:v>91.282753887633206</c:v>
                </c:pt>
              </c:numCache>
            </c:numRef>
          </c:val>
          <c:smooth val="0"/>
          <c:extLst>
            <c:ext xmlns:c16="http://schemas.microsoft.com/office/drawing/2014/chart" uri="{C3380CC4-5D6E-409C-BE32-E72D297353CC}">
              <c16:uniqueId val="{0000000B-4818-4A4F-A6F2-28A44D5AA6E1}"/>
            </c:ext>
          </c:extLst>
        </c:ser>
        <c:ser>
          <c:idx val="1"/>
          <c:order val="1"/>
          <c:tx>
            <c:strRef>
              <c:f>Sheet1!$A$3</c:f>
              <c:strCache>
                <c:ptCount val="1"/>
              </c:strCache>
            </c:strRef>
          </c:tx>
          <c:spPr>
            <a:ln w="12700">
              <a:solidFill>
                <a:srgbClr val="1F497D"/>
              </a:solidFill>
              <a:prstDash val="solid"/>
            </a:ln>
          </c:spPr>
          <c:marker>
            <c:symbol val="square"/>
            <c:size val="6"/>
            <c:spPr>
              <a:solidFill>
                <a:srgbClr val="1F497D"/>
              </a:solidFill>
              <a:ln>
                <a:solidFill>
                  <a:srgbClr val="1F497D"/>
                </a:solidFill>
                <a:prstDash val="solid"/>
              </a:ln>
            </c:spPr>
          </c:marker>
          <c:dLbls>
            <c:dLbl>
              <c:idx val="0"/>
              <c:layout>
                <c:manualLayout>
                  <c:x val="-1.6031517226995362E-2"/>
                  <c:y val="-4.037152035400652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818-4A4F-A6F2-28A44D5AA6E1}"/>
                </c:ext>
              </c:extLst>
            </c:dLbl>
            <c:dLbl>
              <c:idx val="1"/>
              <c:layout>
                <c:manualLayout>
                  <c:x val="-4.6220925030107718E-2"/>
                  <c:y val="-4.4323705422832482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818-4A4F-A6F2-28A44D5AA6E1}"/>
                </c:ext>
              </c:extLst>
            </c:dLbl>
            <c:dLbl>
              <c:idx val="2"/>
              <c:layout>
                <c:manualLayout>
                  <c:x val="-4.8421079100872622E-2"/>
                  <c:y val="-4.7104015284162859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818-4A4F-A6F2-28A44D5AA6E1}"/>
                </c:ext>
              </c:extLst>
            </c:dLbl>
            <c:dLbl>
              <c:idx val="3"/>
              <c:layout>
                <c:manualLayout>
                  <c:x val="-4.862102292223125E-2"/>
                  <c:y val="-4.3619497772705074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18-4A4F-A6F2-28A44D5AA6E1}"/>
                </c:ext>
              </c:extLst>
            </c:dLbl>
            <c:dLbl>
              <c:idx val="4"/>
              <c:layout>
                <c:manualLayout>
                  <c:x val="-4.8820966743589933E-2"/>
                  <c:y val="-4.4472542012145011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18-4A4F-A6F2-28A44D5AA6E1}"/>
                </c:ext>
              </c:extLst>
            </c:dLbl>
            <c:dLbl>
              <c:idx val="5"/>
              <c:layout>
                <c:manualLayout>
                  <c:x val="-4.7021120814354833E-2"/>
                  <c:y val="-4.447595871458509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818-4A4F-A6F2-28A44D5AA6E1}"/>
                </c:ext>
              </c:extLst>
            </c:dLbl>
            <c:dLbl>
              <c:idx val="6"/>
              <c:layout>
                <c:manualLayout>
                  <c:x val="-4.5221064635713515E-2"/>
                  <c:y val="-4.575737110659483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818-4A4F-A6F2-28A44D5AA6E1}"/>
                </c:ext>
              </c:extLst>
            </c:dLbl>
            <c:dLbl>
              <c:idx val="7"/>
              <c:layout>
                <c:manualLayout>
                  <c:x val="-4.7421008457072089E-2"/>
                  <c:y val="-4.565882525112352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818-4A4F-A6F2-28A44D5AA6E1}"/>
                </c:ext>
              </c:extLst>
            </c:dLbl>
            <c:dLbl>
              <c:idx val="8"/>
              <c:layout>
                <c:manualLayout>
                  <c:x val="-4.7620952278430773E-2"/>
                  <c:y val="-4.5318011014420456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818-4A4F-A6F2-28A44D5AA6E1}"/>
                </c:ext>
              </c:extLst>
            </c:dLbl>
            <c:dLbl>
              <c:idx val="9"/>
              <c:layout>
                <c:manualLayout>
                  <c:x val="-4.7821106349195674E-2"/>
                  <c:y val="-4.6916556402812115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818-4A4F-A6F2-28A44D5AA6E1}"/>
                </c:ext>
              </c:extLst>
            </c:dLbl>
            <c:dLbl>
              <c:idx val="10"/>
              <c:layout>
                <c:manualLayout>
                  <c:x val="1.9824635175230698E-3"/>
                  <c:y val="-4.5583494166948291E-2"/>
                </c:manualLayout>
              </c:layout>
              <c:spPr>
                <a:noFill/>
                <a:ln w="25400">
                  <a:noFill/>
                </a:ln>
              </c:spPr>
              <c:txPr>
                <a:bodyPr/>
                <a:lstStyle/>
                <a:p>
                  <a:pPr>
                    <a:defRPr lang="ja-JP" sz="105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818-4A4F-A6F2-28A44D5AA6E1}"/>
                </c:ext>
              </c:extLst>
            </c:dLbl>
            <c:spPr>
              <a:noFill/>
              <a:ln w="25400">
                <a:noFill/>
              </a:ln>
            </c:spPr>
            <c:txPr>
              <a:bodyPr wrap="square" lIns="38100" tIns="19050" rIns="38100" bIns="19050" anchor="ctr">
                <a:spAutoFit/>
              </a:bodyPr>
              <a:lstStyle/>
              <a:p>
                <a:pPr>
                  <a:defRPr lang="ja-JP" sz="105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Sheet1!$B$3:$L$3</c:f>
              <c:numCache>
                <c:formatCode>#,##0.0;\-#,##0.0</c:formatCode>
                <c:ptCount val="11"/>
                <c:pt idx="0">
                  <c:v>18.851563457619406</c:v>
                </c:pt>
                <c:pt idx="1">
                  <c:v>17.016120040305495</c:v>
                </c:pt>
                <c:pt idx="2">
                  <c:v>15.656153963692006</c:v>
                </c:pt>
                <c:pt idx="3">
                  <c:v>14.3064302938119</c:v>
                </c:pt>
                <c:pt idx="4">
                  <c:v>13.088781349699602</c:v>
                </c:pt>
                <c:pt idx="5">
                  <c:v>11.822700351210202</c:v>
                </c:pt>
                <c:pt idx="6">
                  <c:v>10.360572760054794</c:v>
                </c:pt>
                <c:pt idx="7">
                  <c:v>9.6651013486394959</c:v>
                </c:pt>
                <c:pt idx="8">
                  <c:v>9.1603904164894061</c:v>
                </c:pt>
                <c:pt idx="9">
                  <c:v>8.8404073040219942</c:v>
                </c:pt>
                <c:pt idx="10">
                  <c:v>8.7172461123667944</c:v>
                </c:pt>
              </c:numCache>
            </c:numRef>
          </c:val>
          <c:smooth val="0"/>
          <c:extLst>
            <c:ext xmlns:c16="http://schemas.microsoft.com/office/drawing/2014/chart" uri="{C3380CC4-5D6E-409C-BE32-E72D297353CC}">
              <c16:uniqueId val="{00000017-4818-4A4F-A6F2-28A44D5AA6E1}"/>
            </c:ext>
          </c:extLst>
        </c:ser>
        <c:dLbls>
          <c:showLegendKey val="0"/>
          <c:showVal val="0"/>
          <c:showCatName val="0"/>
          <c:showSerName val="0"/>
          <c:showPercent val="0"/>
          <c:showBubbleSize val="0"/>
        </c:dLbls>
        <c:marker val="1"/>
        <c:smooth val="0"/>
        <c:axId val="732228112"/>
        <c:axId val="1"/>
      </c:lineChart>
      <c:catAx>
        <c:axId val="732228112"/>
        <c:scaling>
          <c:orientation val="minMax"/>
        </c:scaling>
        <c:delete val="0"/>
        <c:axPos val="b"/>
        <c:numFmt formatCode="General" sourceLinked="1"/>
        <c:majorTickMark val="out"/>
        <c:minorTickMark val="none"/>
        <c:tickLblPos val="none"/>
        <c:spPr>
          <a:ln w="12700">
            <a:solidFill>
              <a:srgbClr val="808080"/>
            </a:solidFill>
            <a:prstDash val="solid"/>
          </a:ln>
        </c:spPr>
        <c:txPr>
          <a:bodyPr/>
          <a:lstStyle/>
          <a:p>
            <a:pPr>
              <a:defRPr lang="ja-JP"/>
            </a:pPr>
            <a:endParaRPr lang="ja-JP"/>
          </a:p>
        </c:txPr>
        <c:crossAx val="1"/>
        <c:crossesAt val="0"/>
        <c:auto val="1"/>
        <c:lblAlgn val="ctr"/>
        <c:lblOffset val="100"/>
        <c:tickLblSkip val="1"/>
        <c:tickMarkSkip val="1"/>
        <c:noMultiLvlLbl val="0"/>
      </c:catAx>
      <c:valAx>
        <c:axId val="1"/>
        <c:scaling>
          <c:orientation val="minMax"/>
          <c:max val="100"/>
          <c:min val="0"/>
        </c:scaling>
        <c:delete val="0"/>
        <c:axPos val="l"/>
        <c:numFmt formatCode="#,##0_);\(#,##0\)" sourceLinked="0"/>
        <c:majorTickMark val="out"/>
        <c:minorTickMark val="none"/>
        <c:tickLblPos val="nextTo"/>
        <c:spPr>
          <a:ln w="12700">
            <a:solidFill>
              <a:srgbClr val="808080"/>
            </a:solidFill>
            <a:prstDash val="solid"/>
          </a:ln>
        </c:spPr>
        <c:txPr>
          <a:bodyPr rot="0" vert="horz"/>
          <a:lstStyle/>
          <a:p>
            <a:pPr>
              <a:defRPr lang="ja-JP" sz="1050" b="0" i="0" u="none" strike="noStrike" baseline="0">
                <a:solidFill>
                  <a:schemeClr val="tx1"/>
                </a:solidFill>
                <a:latin typeface="Arial"/>
                <a:ea typeface="Arial"/>
                <a:cs typeface="Arial"/>
              </a:defRPr>
            </a:pPr>
            <a:endParaRPr lang="ja-JP"/>
          </a:p>
        </c:txPr>
        <c:crossAx val="732228112"/>
        <c:crosses val="autoZero"/>
        <c:crossBetween val="midCat"/>
        <c:majorUnit val="20"/>
      </c:valAx>
      <c:spPr>
        <a:noFill/>
        <a:ln w="25400">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565826330532213E-2"/>
          <c:y val="2.4551463644948063E-2"/>
          <c:w val="0.97086834733893557"/>
          <c:h val="0.95089707271010382"/>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val>
            <c:numRef>
              <c:f>Sheet1!$A$1:$I$1</c:f>
              <c:numCache>
                <c:formatCode>General</c:formatCode>
                <c:ptCount val="9"/>
                <c:pt idx="0">
                  <c:v>1247233</c:v>
                </c:pt>
                <c:pt idx="1">
                  <c:v>1186596</c:v>
                </c:pt>
                <c:pt idx="2">
                  <c:v>1183144</c:v>
                </c:pt>
                <c:pt idx="3">
                  <c:v>1078398</c:v>
                </c:pt>
                <c:pt idx="4">
                  <c:v>1103181</c:v>
                </c:pt>
                <c:pt idx="5">
                  <c:v>1425156</c:v>
                </c:pt>
                <c:pt idx="6">
                  <c:v>1237329</c:v>
                </c:pt>
                <c:pt idx="7">
                  <c:v>1214515</c:v>
                </c:pt>
                <c:pt idx="8">
                  <c:v>1267367</c:v>
                </c:pt>
              </c:numCache>
            </c:numRef>
          </c:val>
          <c:extLst>
            <c:ext xmlns:c16="http://schemas.microsoft.com/office/drawing/2014/chart" uri="{C3380CC4-5D6E-409C-BE32-E72D297353CC}">
              <c16:uniqueId val="{00000000-97EA-4E93-98F2-F29FEB1E954B}"/>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6557226</c:v>
                </c:pt>
                <c:pt idx="1">
                  <c:v>7198783</c:v>
                </c:pt>
                <c:pt idx="2">
                  <c:v>7297470</c:v>
                </c:pt>
                <c:pt idx="3">
                  <c:v>7059242</c:v>
                </c:pt>
                <c:pt idx="4">
                  <c:v>11006232</c:v>
                </c:pt>
                <c:pt idx="5">
                  <c:v>9917556</c:v>
                </c:pt>
                <c:pt idx="6">
                  <c:v>10977305</c:v>
                </c:pt>
                <c:pt idx="7">
                  <c:v>12345982</c:v>
                </c:pt>
                <c:pt idx="8">
                  <c:v>14539637</c:v>
                </c:pt>
              </c:numCache>
            </c:numRef>
          </c:val>
          <c:extLst>
            <c:ext xmlns:c16="http://schemas.microsoft.com/office/drawing/2014/chart" uri="{C3380CC4-5D6E-409C-BE32-E72D297353CC}">
              <c16:uniqueId val="{00000001-97EA-4E93-98F2-F29FEB1E954B}"/>
            </c:ext>
          </c:extLst>
        </c:ser>
        <c:dLbls>
          <c:showLegendKey val="0"/>
          <c:showVal val="0"/>
          <c:showCatName val="0"/>
          <c:showSerName val="0"/>
          <c:showPercent val="0"/>
          <c:showBubbleSize val="0"/>
        </c:dLbls>
        <c:gapWidth val="60"/>
        <c:axId val="1698902416"/>
        <c:axId val="1"/>
      </c:barChart>
      <c:catAx>
        <c:axId val="1698902416"/>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000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698902416"/>
        <c:crosses val="min"/>
        <c:crossBetween val="between"/>
        <c:majorUnit val="1000000"/>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0.10441334768568353"/>
          <c:w val="0.93392630241423125"/>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154D-40E2-8C49-E987D12F9088}"/>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154D-40E2-8C49-E987D12F9088}"/>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154D-40E2-8C49-E987D12F9088}"/>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154D-40E2-8C49-E987D12F9088}"/>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154D-40E2-8C49-E987D12F9088}"/>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154D-40E2-8C49-E987D12F9088}"/>
              </c:ext>
            </c:extLst>
          </c:dPt>
          <c:dLbls>
            <c:dLbl>
              <c:idx val="0"/>
              <c:layout>
                <c:manualLayout>
                  <c:x val="0.11054637865311309"/>
                  <c:y val="-0.10871905274488698"/>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54D-40E2-8C49-E987D12F9088}"/>
                </c:ext>
              </c:extLst>
            </c:dLbl>
            <c:dLbl>
              <c:idx val="1"/>
              <c:layout>
                <c:manualLayout>
                  <c:x val="0.16073697585768743"/>
                  <c:y val="4.3057050592034449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54D-40E2-8C49-E987D12F9088}"/>
                </c:ext>
              </c:extLst>
            </c:dLbl>
            <c:dLbl>
              <c:idx val="2"/>
              <c:layout>
                <c:manualLayout>
                  <c:x val="9.7839898348157567E-2"/>
                  <c:y val="0.1286329386437029"/>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54D-40E2-8C49-E987D12F9088}"/>
                </c:ext>
              </c:extLst>
            </c:dLbl>
            <c:dLbl>
              <c:idx val="3"/>
              <c:layout>
                <c:manualLayout>
                  <c:x val="2.3506988564167726E-2"/>
                  <c:y val="0.15984930032292788"/>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54D-40E2-8C49-E987D12F9088}"/>
                </c:ext>
              </c:extLst>
            </c:dLbl>
            <c:dLbl>
              <c:idx val="4"/>
              <c:layout>
                <c:manualLayout>
                  <c:x val="-5.0825921219822108E-2"/>
                  <c:y val="0.1517761033369214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54D-40E2-8C49-E987D12F9088}"/>
                </c:ext>
              </c:extLst>
            </c:dLbl>
            <c:dLbl>
              <c:idx val="5"/>
              <c:layout>
                <c:manualLayout>
                  <c:x val="-0.16518424396442186"/>
                  <c:y val="-3.2831001076426267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54D-40E2-8C49-E987D12F9088}"/>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22.6</c:v>
                </c:pt>
                <c:pt idx="1">
                  <c:v>14.499999999999998</c:v>
                </c:pt>
                <c:pt idx="2">
                  <c:v>7.6</c:v>
                </c:pt>
                <c:pt idx="3">
                  <c:v>6.7</c:v>
                </c:pt>
                <c:pt idx="4">
                  <c:v>6</c:v>
                </c:pt>
                <c:pt idx="5">
                  <c:v>42.599999999999994</c:v>
                </c:pt>
              </c:numCache>
            </c:numRef>
          </c:val>
          <c:extLst>
            <c:ext xmlns:c16="http://schemas.microsoft.com/office/drawing/2014/chart" uri="{C3380CC4-5D6E-409C-BE32-E72D297353CC}">
              <c16:uniqueId val="{00000006-154D-40E2-8C49-E987D12F9088}"/>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937342455887646E-2"/>
          <c:y val="8.5106382978723402E-2"/>
          <c:w val="0.90637378465970475"/>
          <c:h val="0.85493230174081236"/>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222902412675549E-2"/>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544-4228-9E34-B92110686C5F}"/>
                </c:ext>
              </c:extLst>
            </c:dLbl>
            <c:dLbl>
              <c:idx val="1"/>
              <c:layout>
                <c:manualLayout>
                  <c:x val="0"/>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544-4228-9E34-B92110686C5F}"/>
                </c:ext>
              </c:extLst>
            </c:dLbl>
            <c:dLbl>
              <c:idx val="2"/>
              <c:layout>
                <c:manualLayout>
                  <c:x val="0"/>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44-4228-9E34-B92110686C5F}"/>
                </c:ext>
              </c:extLst>
            </c:dLbl>
            <c:dLbl>
              <c:idx val="4"/>
              <c:layout>
                <c:manualLayout>
                  <c:x val="0"/>
                  <c:y val="-4.4100580270793034E-2"/>
                </c:manualLayout>
              </c:layout>
              <c:numFmt formatCode="#,##0.0;&quot;-&quot;#,##0.0" sourceLinked="0"/>
              <c:spPr>
                <a:noFill/>
                <a:ln>
                  <a:noFill/>
                </a:ln>
              </c:spPr>
              <c:txPr>
                <a:bodyPr wrap="none"/>
                <a:lstStyle/>
                <a:p>
                  <a:pPr>
                    <a:defRPr kumimoji="1" lang="ja-JP" sz="11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44-4228-9E34-B92110686C5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3330</c:v>
                </c:pt>
                <c:pt idx="1">
                  <c:v>3506</c:v>
                </c:pt>
                <c:pt idx="2">
                  <c:v>3522</c:v>
                </c:pt>
                <c:pt idx="3">
                  <c:v>3518</c:v>
                </c:pt>
                <c:pt idx="4">
                  <c:v>5866</c:v>
                </c:pt>
              </c:numCache>
            </c:numRef>
          </c:val>
          <c:smooth val="0"/>
          <c:extLst>
            <c:ext xmlns:c16="http://schemas.microsoft.com/office/drawing/2014/chart" uri="{C3380CC4-5D6E-409C-BE32-E72D297353CC}">
              <c16:uniqueId val="{00000004-9544-4228-9E34-B92110686C5F}"/>
            </c:ext>
          </c:extLst>
        </c:ser>
        <c:dLbls>
          <c:showLegendKey val="0"/>
          <c:showVal val="0"/>
          <c:showCatName val="0"/>
          <c:showSerName val="0"/>
          <c:showPercent val="0"/>
          <c:showBubbleSize val="0"/>
        </c:dLbls>
        <c:marker val="1"/>
        <c:smooth val="0"/>
        <c:axId val="1349518719"/>
        <c:axId val="1"/>
      </c:lineChart>
      <c:catAx>
        <c:axId val="13495187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349518719"/>
        <c:crosses val="min"/>
        <c:crossBetween val="midCat"/>
        <c:majorUnit val="500"/>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8E8E8"/>
            </a:solidFill>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DA9B-4C0B-B85C-11047023C4DC}"/>
              </c:ext>
            </c:extLst>
          </c:dPt>
          <c:dPt>
            <c:idx val="1"/>
            <c:bubble3D val="0"/>
            <c:spPr>
              <a:solidFill>
                <a:srgbClr val="CCDAEC"/>
              </a:solidFill>
              <a:ln>
                <a:solidFill>
                  <a:schemeClr val="bg1"/>
                </a:solidFill>
              </a:ln>
            </c:spPr>
            <c:extLst>
              <c:ext xmlns:c16="http://schemas.microsoft.com/office/drawing/2014/chart" uri="{C3380CC4-5D6E-409C-BE32-E72D297353CC}">
                <c16:uniqueId val="{00000003-DA9B-4C0B-B85C-11047023C4DC}"/>
              </c:ext>
            </c:extLst>
          </c:dPt>
          <c:cat>
            <c:strRef>
              <c:f>Sheet1!$A$2:$A$3</c:f>
              <c:strCache>
                <c:ptCount val="2"/>
                <c:pt idx="0">
                  <c:v>第 1 四半期</c:v>
                </c:pt>
                <c:pt idx="1">
                  <c:v>第 2 四半期</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DA9B-4C0B-B85C-11047023C4DC}"/>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ln>
      <a:noFill/>
    </a:ln>
  </c:spPr>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5030885380919"/>
          <c:y val="6.8466730954676952E-2"/>
          <c:w val="0.84900480439258752"/>
          <c:h val="0.86306653809064604"/>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10-4F89-92B6-98A6FB121A21}"/>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16702.008000000002</c:v>
                </c:pt>
                <c:pt idx="1">
                  <c:v>18150.75</c:v>
                </c:pt>
                <c:pt idx="2">
                  <c:v>18949.79</c:v>
                </c:pt>
                <c:pt idx="3">
                  <c:v>18988.842000000001</c:v>
                </c:pt>
              </c:numCache>
            </c:numRef>
          </c:val>
          <c:extLst>
            <c:ext xmlns:c16="http://schemas.microsoft.com/office/drawing/2014/chart" uri="{C3380CC4-5D6E-409C-BE32-E72D297353CC}">
              <c16:uniqueId val="{00000004-1410-4F89-92B6-98A6FB121A21}"/>
            </c:ext>
          </c:extLst>
        </c:ser>
        <c:ser>
          <c:idx val="1"/>
          <c:order val="1"/>
          <c:spPr>
            <a:solidFill>
              <a:srgbClr val="D2E0E6"/>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8416.7540000000008</c:v>
                </c:pt>
                <c:pt idx="1">
                  <c:v>8980.518</c:v>
                </c:pt>
                <c:pt idx="2">
                  <c:v>9500.3359999999993</c:v>
                </c:pt>
                <c:pt idx="3">
                  <c:v>9540.5709999999999</c:v>
                </c:pt>
              </c:numCache>
            </c:numRef>
          </c:val>
          <c:extLst>
            <c:ext xmlns:c16="http://schemas.microsoft.com/office/drawing/2014/chart" uri="{C3380CC4-5D6E-409C-BE32-E72D297353CC}">
              <c16:uniqueId val="{00000009-1410-4F89-92B6-98A6FB121A21}"/>
            </c:ext>
          </c:extLst>
        </c:ser>
        <c:ser>
          <c:idx val="2"/>
          <c:order val="2"/>
          <c:spPr>
            <a:solidFill>
              <a:srgbClr val="C0E6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3463.5459999999985</c:v>
                </c:pt>
                <c:pt idx="1">
                  <c:v>3810.4340000000011</c:v>
                </c:pt>
                <c:pt idx="2">
                  <c:v>4162.8140000000021</c:v>
                </c:pt>
                <c:pt idx="3">
                  <c:v>4171.2430000000022</c:v>
                </c:pt>
              </c:numCache>
            </c:numRef>
          </c:val>
          <c:extLst>
            <c:ext xmlns:c16="http://schemas.microsoft.com/office/drawing/2014/chart" uri="{C3380CC4-5D6E-409C-BE32-E72D297353CC}">
              <c16:uniqueId val="{0000000E-1410-4F89-92B6-98A6FB121A21}"/>
            </c:ext>
          </c:extLst>
        </c:ser>
        <c:ser>
          <c:idx val="3"/>
          <c:order val="3"/>
          <c:spPr>
            <a:solidFill>
              <a:srgbClr val="80CCE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410-4F89-92B6-98A6FB121A21}"/>
                </c:ext>
              </c:extLst>
            </c:dLbl>
            <c:dLbl>
              <c:idx val="2"/>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2989.6419999999998</c:v>
                </c:pt>
                <c:pt idx="1">
                  <c:v>3266.0139999999992</c:v>
                </c:pt>
                <c:pt idx="2">
                  <c:v>3691.1959999999963</c:v>
                </c:pt>
                <c:pt idx="3">
                  <c:v>3729.8760000000038</c:v>
                </c:pt>
              </c:numCache>
            </c:numRef>
          </c:val>
          <c:extLst>
            <c:ext xmlns:c16="http://schemas.microsoft.com/office/drawing/2014/chart" uri="{C3380CC4-5D6E-409C-BE32-E72D297353CC}">
              <c16:uniqueId val="{00000013-1410-4F89-92B6-98A6FB121A21}"/>
            </c:ext>
          </c:extLst>
        </c:ser>
        <c:ser>
          <c:idx val="4"/>
          <c:order val="4"/>
          <c:spPr>
            <a:solidFill>
              <a:srgbClr val="ECE5F4"/>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410-4F89-92B6-98A6FB121A21}"/>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410-4F89-92B6-98A6FB121A21}"/>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1410-4F89-92B6-98A6FB121A21}"/>
                </c:ext>
              </c:extLst>
            </c:dLbl>
            <c:dLbl>
              <c:idx val="3"/>
              <c:layout>
                <c:manualLayout>
                  <c:x val="0"/>
                  <c:y val="-4.8216007714561236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1410-4F89-92B6-98A6FB121A2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2548.6309999999976</c:v>
                </c:pt>
                <c:pt idx="1">
                  <c:v>2950.6520000000019</c:v>
                </c:pt>
                <c:pt idx="2">
                  <c:v>3244.260000000002</c:v>
                </c:pt>
                <c:pt idx="3">
                  <c:v>3298.7149999999965</c:v>
                </c:pt>
              </c:numCache>
            </c:numRef>
          </c:val>
          <c:extLst>
            <c:ext xmlns:c16="http://schemas.microsoft.com/office/drawing/2014/chart" uri="{C3380CC4-5D6E-409C-BE32-E72D297353CC}">
              <c16:uniqueId val="{00000018-1410-4F89-92B6-98A6FB121A21}"/>
            </c:ext>
          </c:extLst>
        </c:ser>
        <c:dLbls>
          <c:showLegendKey val="0"/>
          <c:showVal val="0"/>
          <c:showCatName val="0"/>
          <c:showSerName val="0"/>
          <c:showPercent val="0"/>
          <c:showBubbleSize val="0"/>
        </c:dLbls>
        <c:gapWidth val="60"/>
        <c:overlap val="100"/>
        <c:axId val="1786205664"/>
        <c:axId val="1"/>
      </c:barChart>
      <c:catAx>
        <c:axId val="178620566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205664"/>
        <c:crosses val="min"/>
        <c:crossBetween val="between"/>
        <c:majorUnit val="5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65154759587309E-2"/>
          <c:y val="0.18201915991156964"/>
          <c:w val="0.87794432548179868"/>
          <c:h val="0.71333824613117169"/>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137067059690493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78-4EF3-A631-AAF9816A2BA6}"/>
                </c:ext>
              </c:extLst>
            </c:dLbl>
            <c:dLbl>
              <c:idx val="1"/>
              <c:layout>
                <c:manualLayout>
                  <c:x val="0"/>
                  <c:y val="-0.1230655858511422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78-4EF3-A631-AAF9816A2BA6}"/>
                </c:ext>
              </c:extLst>
            </c:dLbl>
            <c:dLbl>
              <c:idx val="2"/>
              <c:layout>
                <c:manualLayout>
                  <c:x val="0"/>
                  <c:y val="-0.117170228445099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78-4EF3-A631-AAF9816A2BA6}"/>
                </c:ext>
              </c:extLst>
            </c:dLbl>
            <c:dLbl>
              <c:idx val="3"/>
              <c:layout>
                <c:manualLayout>
                  <c:x val="0"/>
                  <c:y val="-0.1238025055268975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78-4EF3-A631-AAF9816A2BA6}"/>
                </c:ext>
              </c:extLst>
            </c:dLbl>
            <c:dLbl>
              <c:idx val="4"/>
              <c:layout>
                <c:manualLayout>
                  <c:x val="0"/>
                  <c:y val="-0.138540899042004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78-4EF3-A631-AAF9816A2BA6}"/>
                </c:ext>
              </c:extLst>
            </c:dLbl>
            <c:dLbl>
              <c:idx val="5"/>
              <c:layout>
                <c:manualLayout>
                  <c:x val="0"/>
                  <c:y val="-0.168754605747973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78-4EF3-A631-AAF9816A2BA6}"/>
                </c:ext>
              </c:extLst>
            </c:dLbl>
            <c:dLbl>
              <c:idx val="6"/>
              <c:layout>
                <c:manualLayout>
                  <c:x val="0"/>
                  <c:y val="-0.1982313927781871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78-4EF3-A631-AAF9816A2BA6}"/>
                </c:ext>
              </c:extLst>
            </c:dLbl>
            <c:dLbl>
              <c:idx val="7"/>
              <c:layout>
                <c:manualLayout>
                  <c:x val="0"/>
                  <c:y val="-0.2380250552689756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78-4EF3-A631-AAF9816A2BA6}"/>
                </c:ext>
              </c:extLst>
            </c:dLbl>
            <c:dLbl>
              <c:idx val="8"/>
              <c:layout>
                <c:manualLayout>
                  <c:x val="-2.744792680552852E-2"/>
                  <c:y val="-0.2785556374355195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78-4EF3-A631-AAF9816A2BA6}"/>
                </c:ext>
              </c:extLst>
            </c:dLbl>
            <c:dLbl>
              <c:idx val="10"/>
              <c:layout>
                <c:manualLayout>
                  <c:x val="-2.7253260657971578E-2"/>
                  <c:y val="-0.3485630066322770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78-4EF3-A631-AAF9816A2BA6}"/>
                </c:ext>
              </c:extLst>
            </c:dLbl>
            <c:dLbl>
              <c:idx val="11"/>
              <c:layout>
                <c:manualLayout>
                  <c:x val="0"/>
                  <c:y val="-0.434045689019896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78-4EF3-A631-AAF9816A2BA6}"/>
                </c:ext>
              </c:extLst>
            </c:dLbl>
            <c:dLbl>
              <c:idx val="12"/>
              <c:layout>
                <c:manualLayout>
                  <c:x val="0"/>
                  <c:y val="-0.3839351510685335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78-4EF3-A631-AAF9816A2BA6}"/>
                </c:ext>
              </c:extLst>
            </c:dLbl>
            <c:dLbl>
              <c:idx val="13"/>
              <c:layout>
                <c:manualLayout>
                  <c:x val="0"/>
                  <c:y val="-0.4532056005895357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78-4EF3-A631-AAF9816A2BA6}"/>
                </c:ext>
              </c:extLst>
            </c:dLbl>
            <c:dLbl>
              <c:idx val="14"/>
              <c:layout>
                <c:manualLayout>
                  <c:x val="0"/>
                  <c:y val="-0.3824613117170228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78-4EF3-A631-AAF9816A2BA6}"/>
                </c:ext>
              </c:extLst>
            </c:dLbl>
            <c:dLbl>
              <c:idx val="16"/>
              <c:layout>
                <c:manualLayout>
                  <c:x val="0"/>
                  <c:y val="-0.2925571112748710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78-4EF3-A631-AAF9816A2BA6}"/>
                </c:ext>
              </c:extLst>
            </c:dLbl>
            <c:dLbl>
              <c:idx val="17"/>
              <c:layout>
                <c:manualLayout>
                  <c:x val="0"/>
                  <c:y val="-0.328666175386882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678-4EF3-A631-AAF9816A2BA6}"/>
                </c:ext>
              </c:extLst>
            </c:dLbl>
            <c:dLbl>
              <c:idx val="18"/>
              <c:layout>
                <c:manualLayout>
                  <c:x val="8.759976640062294E-3"/>
                  <c:y val="-0.367722918201915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678-4EF3-A631-AAF9816A2BA6}"/>
                </c:ext>
              </c:extLst>
            </c:dLbl>
            <c:dLbl>
              <c:idx val="19"/>
              <c:layout>
                <c:manualLayout>
                  <c:x val="0"/>
                  <c:y val="-0.302873986735445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678-4EF3-A631-AAF9816A2BA6}"/>
                </c:ext>
              </c:extLst>
            </c:dLbl>
            <c:dLbl>
              <c:idx val="20"/>
              <c:layout>
                <c:manualLayout>
                  <c:x val="0"/>
                  <c:y val="-0.249078850405305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678-4EF3-A631-AAF9816A2BA6}"/>
                </c:ext>
              </c:extLst>
            </c:dLbl>
            <c:dLbl>
              <c:idx val="21"/>
              <c:layout>
                <c:manualLayout>
                  <c:x val="-2.744792680552852E-2"/>
                  <c:y val="-0.293294030950626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678-4EF3-A631-AAF9816A2BA6}"/>
                </c:ext>
              </c:extLst>
            </c:dLbl>
            <c:dLbl>
              <c:idx val="22"/>
              <c:layout>
                <c:manualLayout>
                  <c:x val="0"/>
                  <c:y val="-0.313190862196020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678-4EF3-A631-AAF9816A2BA6}"/>
                </c:ext>
              </c:extLst>
            </c:dLbl>
            <c:dLbl>
              <c:idx val="23"/>
              <c:layout>
                <c:manualLayout>
                  <c:x val="-1.2069301148530271E-2"/>
                  <c:y val="-0.351510685335298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678-4EF3-A631-AAF9816A2BA6}"/>
                </c:ext>
              </c:extLst>
            </c:dLbl>
            <c:dLbl>
              <c:idx val="24"/>
              <c:layout>
                <c:manualLayout>
                  <c:x val="-3.1146583609110378E-3"/>
                  <c:y val="-0.344141488577745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678-4EF3-A631-AAF9816A2B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655.45399999999995</c:v>
                </c:pt>
                <c:pt idx="1">
                  <c:v>559.98199999999997</c:v>
                </c:pt>
                <c:pt idx="2">
                  <c:v>509.798</c:v>
                </c:pt>
                <c:pt idx="3">
                  <c:v>558.23199999999997</c:v>
                </c:pt>
                <c:pt idx="4">
                  <c:v>669.29</c:v>
                </c:pt>
                <c:pt idx="5">
                  <c:v>891.63300000000004</c:v>
                </c:pt>
                <c:pt idx="6">
                  <c:v>1107.6279999999999</c:v>
                </c:pt>
                <c:pt idx="7">
                  <c:v>1397.114</c:v>
                </c:pt>
                <c:pt idx="8">
                  <c:v>1695.855</c:v>
                </c:pt>
                <c:pt idx="9">
                  <c:v>1669.204</c:v>
                </c:pt>
                <c:pt idx="10">
                  <c:v>2208.7040000000002</c:v>
                </c:pt>
                <c:pt idx="11">
                  <c:v>2614.027</c:v>
                </c:pt>
                <c:pt idx="12">
                  <c:v>2464.0529999999999</c:v>
                </c:pt>
                <c:pt idx="13">
                  <c:v>2471.7179999999998</c:v>
                </c:pt>
                <c:pt idx="14">
                  <c:v>2456.0549999999998</c:v>
                </c:pt>
                <c:pt idx="15">
                  <c:v>1800.046</c:v>
                </c:pt>
                <c:pt idx="16">
                  <c:v>1796.6220000000001</c:v>
                </c:pt>
                <c:pt idx="17">
                  <c:v>2063.5189999999998</c:v>
                </c:pt>
                <c:pt idx="18">
                  <c:v>1916.934</c:v>
                </c:pt>
                <c:pt idx="19">
                  <c:v>1873.2860000000001</c:v>
                </c:pt>
                <c:pt idx="20">
                  <c:v>1476.0920000000001</c:v>
                </c:pt>
                <c:pt idx="21">
                  <c:v>1670.65</c:v>
                </c:pt>
                <c:pt idx="22">
                  <c:v>1951.8489999999999</c:v>
                </c:pt>
                <c:pt idx="23">
                  <c:v>2191.1370000000002</c:v>
                </c:pt>
                <c:pt idx="24">
                  <c:v>2179.413</c:v>
                </c:pt>
              </c:numCache>
            </c:numRef>
          </c:val>
          <c:extLst>
            <c:ext xmlns:c16="http://schemas.microsoft.com/office/drawing/2014/chart" uri="{C3380CC4-5D6E-409C-BE32-E72D297353CC}">
              <c16:uniqueId val="{00000017-5678-4EF3-A631-AAF9816A2BA6}"/>
            </c:ext>
          </c:extLst>
        </c:ser>
        <c:dLbls>
          <c:showLegendKey val="0"/>
          <c:showVal val="0"/>
          <c:showCatName val="0"/>
          <c:showSerName val="0"/>
          <c:showPercent val="0"/>
          <c:showBubbleSize val="0"/>
        </c:dLbls>
        <c:gapWidth val="60"/>
        <c:overlap val="100"/>
        <c:axId val="1786186944"/>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5678-4EF3-A631-AAF9816A2BA6}"/>
                </c:ext>
              </c:extLst>
            </c:dLbl>
            <c:dLbl>
              <c:idx val="2"/>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5678-4EF3-A631-AAF9816A2BA6}"/>
                </c:ext>
              </c:extLst>
            </c:dLbl>
            <c:dLbl>
              <c:idx val="4"/>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5678-4EF3-A631-AAF9816A2BA6}"/>
                </c:ext>
              </c:extLst>
            </c:dLbl>
            <c:dLbl>
              <c:idx val="5"/>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5678-4EF3-A631-AAF9816A2BA6}"/>
                </c:ext>
              </c:extLst>
            </c:dLbl>
            <c:dLbl>
              <c:idx val="6"/>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5678-4EF3-A631-AAF9816A2BA6}"/>
                </c:ext>
              </c:extLst>
            </c:dLbl>
            <c:dLbl>
              <c:idx val="7"/>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5678-4EF3-A631-AAF9816A2BA6}"/>
                </c:ext>
              </c:extLst>
            </c:dLbl>
            <c:dLbl>
              <c:idx val="8"/>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5678-4EF3-A631-AAF9816A2BA6}"/>
                </c:ext>
              </c:extLst>
            </c:dLbl>
            <c:dLbl>
              <c:idx val="10"/>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5678-4EF3-A631-AAF9816A2BA6}"/>
                </c:ext>
              </c:extLst>
            </c:dLbl>
            <c:dLbl>
              <c:idx val="21"/>
              <c:layout>
                <c:manualLayout>
                  <c:x val="0"/>
                  <c:y val="-7.95873249815770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5678-4EF3-A631-AAF9816A2BA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4.3879999999999999</c:v>
                </c:pt>
                <c:pt idx="1">
                  <c:v>1.39</c:v>
                </c:pt>
                <c:pt idx="2">
                  <c:v>3.0529999999999999</c:v>
                </c:pt>
                <c:pt idx="3">
                  <c:v>1.141</c:v>
                </c:pt>
                <c:pt idx="4">
                  <c:v>5.76</c:v>
                </c:pt>
                <c:pt idx="5">
                  <c:v>3.202</c:v>
                </c:pt>
                <c:pt idx="6">
                  <c:v>3.9620000000000002</c:v>
                </c:pt>
                <c:pt idx="7">
                  <c:v>6.07</c:v>
                </c:pt>
                <c:pt idx="8">
                  <c:v>5.0940000000000003</c:v>
                </c:pt>
                <c:pt idx="9">
                  <c:v>-0.126</c:v>
                </c:pt>
                <c:pt idx="10">
                  <c:v>7.5279999999999996</c:v>
                </c:pt>
                <c:pt idx="11">
                  <c:v>3.9740000000000002</c:v>
                </c:pt>
                <c:pt idx="12">
                  <c:v>1.921</c:v>
                </c:pt>
                <c:pt idx="13">
                  <c:v>3.0049999999999999</c:v>
                </c:pt>
                <c:pt idx="14">
                  <c:v>0.504</c:v>
                </c:pt>
                <c:pt idx="15">
                  <c:v>-3.5459999999999998</c:v>
                </c:pt>
                <c:pt idx="16">
                  <c:v>-3.2759999999999998</c:v>
                </c:pt>
                <c:pt idx="17">
                  <c:v>1.323</c:v>
                </c:pt>
                <c:pt idx="18">
                  <c:v>1.784</c:v>
                </c:pt>
                <c:pt idx="19">
                  <c:v>1.2210000000000001</c:v>
                </c:pt>
                <c:pt idx="20">
                  <c:v>-3.2770000000000001</c:v>
                </c:pt>
                <c:pt idx="21">
                  <c:v>4.7629999999999999</c:v>
                </c:pt>
                <c:pt idx="22">
                  <c:v>3.0169999999999999</c:v>
                </c:pt>
                <c:pt idx="23">
                  <c:v>3.242</c:v>
                </c:pt>
                <c:pt idx="24">
                  <c:v>3.3959999999999999</c:v>
                </c:pt>
              </c:numCache>
            </c:numRef>
          </c:val>
          <c:smooth val="0"/>
          <c:extLst>
            <c:ext xmlns:c16="http://schemas.microsoft.com/office/drawing/2014/chart" uri="{C3380CC4-5D6E-409C-BE32-E72D297353CC}">
              <c16:uniqueId val="{00000021-5678-4EF3-A631-AAF9816A2BA6}"/>
            </c:ext>
          </c:extLst>
        </c:ser>
        <c:dLbls>
          <c:showLegendKey val="0"/>
          <c:showVal val="0"/>
          <c:showCatName val="0"/>
          <c:showSerName val="0"/>
          <c:showPercent val="0"/>
          <c:showBubbleSize val="0"/>
        </c:dLbls>
        <c:marker val="1"/>
        <c:smooth val="0"/>
        <c:axId val="2"/>
        <c:axId val="3"/>
      </c:lineChart>
      <c:catAx>
        <c:axId val="1786186944"/>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614.027"/>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786186944"/>
        <c:crosses val="min"/>
        <c:crossBetween val="between"/>
        <c:majorUnit val="5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8"/>
          <c:min val="-4"/>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2"/>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942948975492171E-2"/>
          <c:y val="0.15235885537509666"/>
          <c:w val="0.91020490156689438"/>
          <c:h val="0.7378190255220418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3.4150261149055844E-3"/>
                  <c:y val="-0.148491879350348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CE-4AFF-BFFB-CAE5ADA49E04}"/>
                </c:ext>
              </c:extLst>
            </c:dLbl>
            <c:dLbl>
              <c:idx val="1"/>
              <c:layout>
                <c:manualLayout>
                  <c:x val="1.2454801124949779E-2"/>
                  <c:y val="-0.1910286156225831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CE-4AFF-BFFB-CAE5ADA49E04}"/>
                </c:ext>
              </c:extLst>
            </c:dLbl>
            <c:dLbl>
              <c:idx val="2"/>
              <c:layout>
                <c:manualLayout>
                  <c:x val="0"/>
                  <c:y val="-0.1245166279969064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CE-4AFF-BFFB-CAE5ADA49E04}"/>
                </c:ext>
              </c:extLst>
            </c:dLbl>
            <c:dLbl>
              <c:idx val="3"/>
              <c:layout>
                <c:manualLayout>
                  <c:x val="-9.0397750100441945E-3"/>
                  <c:y val="-0.192575406032482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CE-4AFF-BFFB-CAE5ADA49E04}"/>
                </c:ext>
              </c:extLst>
            </c:dLbl>
            <c:dLbl>
              <c:idx val="4"/>
              <c:layout>
                <c:manualLayout>
                  <c:x val="0"/>
                  <c:y val="-0.1453982985305491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CE-4AFF-BFFB-CAE5ADA49E04}"/>
                </c:ext>
              </c:extLst>
            </c:dLbl>
            <c:dLbl>
              <c:idx val="5"/>
              <c:layout>
                <c:manualLayout>
                  <c:x val="0"/>
                  <c:y val="-0.1894818252126836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5CE-4AFF-BFFB-CAE5ADA49E04}"/>
                </c:ext>
              </c:extLst>
            </c:dLbl>
            <c:dLbl>
              <c:idx val="6"/>
              <c:layout>
                <c:manualLayout>
                  <c:x val="0"/>
                  <c:y val="-0.2343387470997679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CE-4AFF-BFFB-CAE5ADA49E04}"/>
                </c:ext>
              </c:extLst>
            </c:dLbl>
            <c:dLbl>
              <c:idx val="7"/>
              <c:layout>
                <c:manualLayout>
                  <c:x val="0"/>
                  <c:y val="-0.2699149265274555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CE-4AFF-BFFB-CAE5ADA49E04}"/>
                </c:ext>
              </c:extLst>
            </c:dLbl>
            <c:dLbl>
              <c:idx val="8"/>
              <c:layout>
                <c:manualLayout>
                  <c:x val="-9.0397750100441945E-3"/>
                  <c:y val="-0.3047177107501933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CE-4AFF-BFFB-CAE5ADA49E04}"/>
                </c:ext>
              </c:extLst>
            </c:dLbl>
            <c:dLbl>
              <c:idx val="9"/>
              <c:layout>
                <c:manualLayout>
                  <c:x val="0"/>
                  <c:y val="-0.2776488785769528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CE-4AFF-BFFB-CAE5ADA49E04}"/>
                </c:ext>
              </c:extLst>
            </c:dLbl>
            <c:dLbl>
              <c:idx val="10"/>
              <c:layout>
                <c:manualLayout>
                  <c:x val="0"/>
                  <c:y val="-0.348801237432327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CE-4AFF-BFFB-CAE5ADA49E04}"/>
                </c:ext>
              </c:extLst>
            </c:dLbl>
            <c:dLbl>
              <c:idx val="11"/>
              <c:layout>
                <c:manualLayout>
                  <c:x val="0"/>
                  <c:y val="-0.429234338747099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5CE-4AFF-BFFB-CAE5ADA49E04}"/>
                </c:ext>
              </c:extLst>
            </c:dLbl>
            <c:dLbl>
              <c:idx val="12"/>
              <c:layout>
                <c:manualLayout>
                  <c:x val="0"/>
                  <c:y val="-0.37819025522041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5CE-4AFF-BFFB-CAE5ADA49E04}"/>
                </c:ext>
              </c:extLst>
            </c:dLbl>
            <c:dLbl>
              <c:idx val="13"/>
              <c:layout>
                <c:manualLayout>
                  <c:x val="0"/>
                  <c:y val="-0.453982985305491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5CE-4AFF-BFFB-CAE5ADA49E04}"/>
                </c:ext>
              </c:extLst>
            </c:dLbl>
            <c:dLbl>
              <c:idx val="14"/>
              <c:layout>
                <c:manualLayout>
                  <c:x val="0"/>
                  <c:y val="-0.3720030935808197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5CE-4AFF-BFFB-CAE5ADA49E04}"/>
                </c:ext>
              </c:extLst>
            </c:dLbl>
            <c:dLbl>
              <c:idx val="16"/>
              <c:layout>
                <c:manualLayout>
                  <c:x val="0"/>
                  <c:y val="-0.281515854601701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5CE-4AFF-BFFB-CAE5ADA49E04}"/>
                </c:ext>
              </c:extLst>
            </c:dLbl>
            <c:dLbl>
              <c:idx val="17"/>
              <c:layout>
                <c:manualLayout>
                  <c:x val="0"/>
                  <c:y val="-0.3232791956689868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5CE-4AFF-BFFB-CAE5ADA49E04}"/>
                </c:ext>
              </c:extLst>
            </c:dLbl>
            <c:dLbl>
              <c:idx val="18"/>
              <c:layout>
                <c:manualLayout>
                  <c:x val="1.3258336681398152E-2"/>
                  <c:y val="-0.354215003866976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5CE-4AFF-BFFB-CAE5ADA49E04}"/>
                </c:ext>
              </c:extLst>
            </c:dLbl>
            <c:dLbl>
              <c:idx val="19"/>
              <c:layout>
                <c:manualLayout>
                  <c:x val="0"/>
                  <c:y val="-0.286929621036349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5CE-4AFF-BFFB-CAE5ADA49E04}"/>
                </c:ext>
              </c:extLst>
            </c:dLbl>
            <c:dLbl>
              <c:idx val="20"/>
              <c:layout>
                <c:manualLayout>
                  <c:x val="0"/>
                  <c:y val="-0.2358855375096674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5CE-4AFF-BFFB-CAE5ADA49E04}"/>
                </c:ext>
              </c:extLst>
            </c:dLbl>
            <c:dLbl>
              <c:idx val="21"/>
              <c:layout>
                <c:manualLayout>
                  <c:x val="0"/>
                  <c:y val="-0.2861562258313998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5CE-4AFF-BFFB-CAE5ADA49E04}"/>
                </c:ext>
              </c:extLst>
            </c:dLbl>
            <c:dLbl>
              <c:idx val="22"/>
              <c:layout>
                <c:manualLayout>
                  <c:x val="0"/>
                  <c:y val="-0.32637277648878577"/>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5CE-4AFF-BFFB-CAE5ADA49E04}"/>
                </c:ext>
              </c:extLst>
            </c:dLbl>
            <c:dLbl>
              <c:idx val="23"/>
              <c:layout>
                <c:manualLayout>
                  <c:x val="0"/>
                  <c:y val="-0.3913379737045630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5CE-4AFF-BFFB-CAE5ADA49E04}"/>
                </c:ext>
              </c:extLst>
            </c:dLbl>
            <c:dLbl>
              <c:idx val="24"/>
              <c:layout>
                <c:manualLayout>
                  <c:x val="0"/>
                  <c:y val="-0.3194122196442382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5CE-4AFF-BFFB-CAE5ADA49E0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3751.971</c:v>
                </c:pt>
                <c:pt idx="1">
                  <c:v>3163.6709999999998</c:v>
                </c:pt>
                <c:pt idx="2">
                  <c:v>2844.4050000000002</c:v>
                </c:pt>
                <c:pt idx="3">
                  <c:v>3077.7350000000001</c:v>
                </c:pt>
                <c:pt idx="4">
                  <c:v>3647.9589999999998</c:v>
                </c:pt>
                <c:pt idx="5">
                  <c:v>4806.1710000000003</c:v>
                </c:pt>
                <c:pt idx="6">
                  <c:v>5906.2439999999997</c:v>
                </c:pt>
                <c:pt idx="7">
                  <c:v>7374.2370000000001</c:v>
                </c:pt>
                <c:pt idx="8">
                  <c:v>8863.2690000000002</c:v>
                </c:pt>
                <c:pt idx="9">
                  <c:v>8640.9339999999993</c:v>
                </c:pt>
                <c:pt idx="10">
                  <c:v>11341.268</c:v>
                </c:pt>
                <c:pt idx="11">
                  <c:v>13326.088</c:v>
                </c:pt>
                <c:pt idx="12">
                  <c:v>12465.45</c:v>
                </c:pt>
                <c:pt idx="13">
                  <c:v>12406.558999999999</c:v>
                </c:pt>
                <c:pt idx="14">
                  <c:v>12230.669</c:v>
                </c:pt>
                <c:pt idx="15">
                  <c:v>8893.3459999999995</c:v>
                </c:pt>
                <c:pt idx="16">
                  <c:v>8812.5030000000006</c:v>
                </c:pt>
                <c:pt idx="17">
                  <c:v>10055.566999999999</c:v>
                </c:pt>
                <c:pt idx="18">
                  <c:v>9281.6679999999997</c:v>
                </c:pt>
                <c:pt idx="19">
                  <c:v>9010.5120000000006</c:v>
                </c:pt>
                <c:pt idx="20">
                  <c:v>7057.0720000000001</c:v>
                </c:pt>
                <c:pt idx="21">
                  <c:v>7951.5529999999999</c:v>
                </c:pt>
                <c:pt idx="22">
                  <c:v>9256.482</c:v>
                </c:pt>
                <c:pt idx="23">
                  <c:v>10350.437</c:v>
                </c:pt>
                <c:pt idx="24">
                  <c:v>10252.019</c:v>
                </c:pt>
              </c:numCache>
            </c:numRef>
          </c:val>
          <c:extLst>
            <c:ext xmlns:c16="http://schemas.microsoft.com/office/drawing/2014/chart" uri="{C3380CC4-5D6E-409C-BE32-E72D297353CC}">
              <c16:uniqueId val="{00000018-E5CE-4AFF-BFFB-CAE5ADA49E04}"/>
            </c:ext>
          </c:extLst>
        </c:ser>
        <c:dLbls>
          <c:showLegendKey val="0"/>
          <c:showVal val="0"/>
          <c:showCatName val="0"/>
          <c:showSerName val="0"/>
          <c:showPercent val="0"/>
          <c:showBubbleSize val="0"/>
        </c:dLbls>
        <c:gapWidth val="60"/>
        <c:overlap val="100"/>
        <c:axId val="337514991"/>
        <c:axId val="1"/>
      </c:barChart>
      <c:catAx>
        <c:axId val="33751499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337514991"/>
        <c:crosses val="min"/>
        <c:crossBetween val="between"/>
        <c:majorUnit val="2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3903903903904E-2"/>
          <c:y val="5.3843428976266386E-2"/>
          <c:w val="0.92942942942942941"/>
          <c:h val="0.86255756287637264"/>
        </c:manualLayout>
      </c:layout>
      <c:scatterChart>
        <c:scatterStyle val="lineMarker"/>
        <c:varyColors val="0"/>
        <c:ser>
          <c:idx val="0"/>
          <c:order val="0"/>
          <c:spPr>
            <a:ln w="19050" cmpd="sng" algn="ctr">
              <a:solidFill>
                <a:schemeClr val="accent1"/>
              </a:solidFill>
              <a:prstDash val="solid"/>
            </a:ln>
          </c:spPr>
          <c:marker>
            <c:symbol val="none"/>
          </c:marker>
          <c:dPt>
            <c:idx val="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0-8AE7-46A6-A46F-BA888AF7F183}"/>
              </c:ext>
            </c:extLst>
          </c:dPt>
          <c:dPt>
            <c:idx val="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1-8AE7-46A6-A46F-BA888AF7F183}"/>
              </c:ext>
            </c:extLst>
          </c:dPt>
          <c:dPt>
            <c:idx val="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2-8AE7-46A6-A46F-BA888AF7F183}"/>
              </c:ext>
            </c:extLst>
          </c:dPt>
          <c:dPt>
            <c:idx val="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3-8AE7-46A6-A46F-BA888AF7F183}"/>
              </c:ext>
            </c:extLst>
          </c:dPt>
          <c:dPt>
            <c:idx val="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4-8AE7-46A6-A46F-BA888AF7F183}"/>
              </c:ext>
            </c:extLst>
          </c:dPt>
          <c:dPt>
            <c:idx val="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5-8AE7-46A6-A46F-BA888AF7F183}"/>
              </c:ext>
            </c:extLst>
          </c:dPt>
          <c:dPt>
            <c:idx val="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6-8AE7-46A6-A46F-BA888AF7F183}"/>
              </c:ext>
            </c:extLst>
          </c:dPt>
          <c:dPt>
            <c:idx val="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7-8AE7-46A6-A46F-BA888AF7F183}"/>
              </c:ext>
            </c:extLst>
          </c:dPt>
          <c:dPt>
            <c:idx val="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8-8AE7-46A6-A46F-BA888AF7F183}"/>
              </c:ext>
            </c:extLst>
          </c:dPt>
          <c:dPt>
            <c:idx val="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9-8AE7-46A6-A46F-BA888AF7F183}"/>
              </c:ext>
            </c:extLst>
          </c:dPt>
          <c:dPt>
            <c:idx val="1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A-8AE7-46A6-A46F-BA888AF7F183}"/>
              </c:ext>
            </c:extLst>
          </c:dPt>
          <c:dPt>
            <c:idx val="1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B-8AE7-46A6-A46F-BA888AF7F183}"/>
              </c:ext>
            </c:extLst>
          </c:dPt>
          <c:dPt>
            <c:idx val="12"/>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C-8AE7-46A6-A46F-BA888AF7F183}"/>
              </c:ext>
            </c:extLst>
          </c:dPt>
          <c:dPt>
            <c:idx val="13"/>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D-8AE7-46A6-A46F-BA888AF7F183}"/>
              </c:ext>
            </c:extLst>
          </c:dPt>
          <c:dPt>
            <c:idx val="14"/>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E-8AE7-46A6-A46F-BA888AF7F183}"/>
              </c:ext>
            </c:extLst>
          </c:dPt>
          <c:dPt>
            <c:idx val="15"/>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0F-8AE7-46A6-A46F-BA888AF7F183}"/>
              </c:ext>
            </c:extLst>
          </c:dPt>
          <c:dPt>
            <c:idx val="16"/>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0-8AE7-46A6-A46F-BA888AF7F183}"/>
              </c:ext>
            </c:extLst>
          </c:dPt>
          <c:dPt>
            <c:idx val="17"/>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1-8AE7-46A6-A46F-BA888AF7F183}"/>
              </c:ext>
            </c:extLst>
          </c:dPt>
          <c:dPt>
            <c:idx val="18"/>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2-8AE7-46A6-A46F-BA888AF7F183}"/>
              </c:ext>
            </c:extLst>
          </c:dPt>
          <c:dPt>
            <c:idx val="19"/>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3-8AE7-46A6-A46F-BA888AF7F183}"/>
              </c:ext>
            </c:extLst>
          </c:dPt>
          <c:dPt>
            <c:idx val="20"/>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4-8AE7-46A6-A46F-BA888AF7F183}"/>
              </c:ext>
            </c:extLst>
          </c:dPt>
          <c:dPt>
            <c:idx val="21"/>
            <c:marker>
              <c:symbol val="circle"/>
              <c:size val="5"/>
              <c:spPr>
                <a:solidFill>
                  <a:schemeClr val="accent1"/>
                </a:solidFill>
                <a:ln w="9525" cmpd="sng" algn="ctr">
                  <a:solidFill>
                    <a:schemeClr val="accent1"/>
                  </a:solidFill>
                  <a:prstDash val="solid"/>
                </a:ln>
              </c:spPr>
            </c:marker>
            <c:bubble3D val="0"/>
            <c:extLst>
              <c:ext xmlns:c16="http://schemas.microsoft.com/office/drawing/2014/chart" uri="{C3380CC4-5D6E-409C-BE32-E72D297353CC}">
                <c16:uniqueId val="{00000015-8AE7-46A6-A46F-BA888AF7F183}"/>
              </c:ext>
            </c:extLst>
          </c:dPt>
          <c:dLbls>
            <c:dLbl>
              <c:idx val="0"/>
              <c:layout>
                <c:manualLayout>
                  <c:x val="1.801801801801801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AE7-46A6-A46F-BA888AF7F183}"/>
                </c:ext>
              </c:extLst>
            </c:dLbl>
            <c:dLbl>
              <c:idx val="1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Sheet1!$A$2:$V$2</c:f>
              <c:numCache>
                <c:formatCode>General</c:formatCode>
                <c:ptCount val="22"/>
                <c:pt idx="0">
                  <c:v>62.5</c:v>
                </c:pt>
                <c:pt idx="1">
                  <c:v>62.4</c:v>
                </c:pt>
                <c:pt idx="2">
                  <c:v>61.8</c:v>
                </c:pt>
                <c:pt idx="3">
                  <c:v>60.8</c:v>
                </c:pt>
                <c:pt idx="4">
                  <c:v>60.7</c:v>
                </c:pt>
                <c:pt idx="5">
                  <c:v>60.1</c:v>
                </c:pt>
                <c:pt idx="6">
                  <c:v>59.3</c:v>
                </c:pt>
                <c:pt idx="7">
                  <c:v>58.6</c:v>
                </c:pt>
                <c:pt idx="8">
                  <c:v>58.2</c:v>
                </c:pt>
                <c:pt idx="9">
                  <c:v>57.5</c:v>
                </c:pt>
                <c:pt idx="10">
                  <c:v>58.1</c:v>
                </c:pt>
                <c:pt idx="11">
                  <c:v>57.5</c:v>
                </c:pt>
                <c:pt idx="12">
                  <c:v>56.9</c:v>
                </c:pt>
                <c:pt idx="13">
                  <c:v>56.7</c:v>
                </c:pt>
                <c:pt idx="14">
                  <c:v>58</c:v>
                </c:pt>
                <c:pt idx="15">
                  <c:v>57.8</c:v>
                </c:pt>
                <c:pt idx="16">
                  <c:v>58.3</c:v>
                </c:pt>
                <c:pt idx="17">
                  <c:v>57.8</c:v>
                </c:pt>
                <c:pt idx="18">
                  <c:v>54.7</c:v>
                </c:pt>
                <c:pt idx="19">
                  <c:v>57.5</c:v>
                </c:pt>
                <c:pt idx="20">
                  <c:v>56.9</c:v>
                </c:pt>
                <c:pt idx="21">
                  <c:v>56.6</c:v>
                </c:pt>
              </c:numCache>
            </c:numRef>
          </c:yVal>
          <c:smooth val="0"/>
          <c:extLst>
            <c:ext xmlns:c16="http://schemas.microsoft.com/office/drawing/2014/chart" uri="{C3380CC4-5D6E-409C-BE32-E72D297353CC}">
              <c16:uniqueId val="{00000016-8AE7-46A6-A46F-BA888AF7F183}"/>
            </c:ext>
          </c:extLst>
        </c:ser>
        <c:ser>
          <c:idx val="1"/>
          <c:order val="1"/>
          <c:spPr>
            <a:ln w="19050" cmpd="sng" algn="ctr">
              <a:solidFill>
                <a:schemeClr val="accent2"/>
              </a:solidFill>
              <a:prstDash val="solid"/>
            </a:ln>
          </c:spPr>
          <c:marker>
            <c:symbol val="none"/>
          </c:marker>
          <c:dPt>
            <c:idx val="0"/>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7-8AE7-46A6-A46F-BA888AF7F183}"/>
              </c:ext>
            </c:extLst>
          </c:dPt>
          <c:dPt>
            <c:idx val="1"/>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8-8AE7-46A6-A46F-BA888AF7F183}"/>
              </c:ext>
            </c:extLst>
          </c:dPt>
          <c:dPt>
            <c:idx val="2"/>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9-8AE7-46A6-A46F-BA888AF7F183}"/>
              </c:ext>
            </c:extLst>
          </c:dPt>
          <c:dPt>
            <c:idx val="3"/>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A-8AE7-46A6-A46F-BA888AF7F183}"/>
              </c:ext>
            </c:extLst>
          </c:dPt>
          <c:dPt>
            <c:idx val="4"/>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B-8AE7-46A6-A46F-BA888AF7F183}"/>
              </c:ext>
            </c:extLst>
          </c:dPt>
          <c:dPt>
            <c:idx val="5"/>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C-8AE7-46A6-A46F-BA888AF7F183}"/>
              </c:ext>
            </c:extLst>
          </c:dPt>
          <c:dPt>
            <c:idx val="6"/>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D-8AE7-46A6-A46F-BA888AF7F183}"/>
              </c:ext>
            </c:extLst>
          </c:dPt>
          <c:dPt>
            <c:idx val="7"/>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E-8AE7-46A6-A46F-BA888AF7F183}"/>
              </c:ext>
            </c:extLst>
          </c:dPt>
          <c:dPt>
            <c:idx val="8"/>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1F-8AE7-46A6-A46F-BA888AF7F183}"/>
              </c:ext>
            </c:extLst>
          </c:dPt>
          <c:dPt>
            <c:idx val="9"/>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0-8AE7-46A6-A46F-BA888AF7F183}"/>
              </c:ext>
            </c:extLst>
          </c:dPt>
          <c:dPt>
            <c:idx val="10"/>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1-8AE7-46A6-A46F-BA888AF7F183}"/>
              </c:ext>
            </c:extLst>
          </c:dPt>
          <c:dPt>
            <c:idx val="11"/>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2-8AE7-46A6-A46F-BA888AF7F183}"/>
              </c:ext>
            </c:extLst>
          </c:dPt>
          <c:dPt>
            <c:idx val="12"/>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3-8AE7-46A6-A46F-BA888AF7F183}"/>
              </c:ext>
            </c:extLst>
          </c:dPt>
          <c:dPt>
            <c:idx val="13"/>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4-8AE7-46A6-A46F-BA888AF7F183}"/>
              </c:ext>
            </c:extLst>
          </c:dPt>
          <c:dPt>
            <c:idx val="14"/>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5-8AE7-46A6-A46F-BA888AF7F183}"/>
              </c:ext>
            </c:extLst>
          </c:dPt>
          <c:dPt>
            <c:idx val="15"/>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6-8AE7-46A6-A46F-BA888AF7F183}"/>
              </c:ext>
            </c:extLst>
          </c:dPt>
          <c:dPt>
            <c:idx val="16"/>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7-8AE7-46A6-A46F-BA888AF7F183}"/>
              </c:ext>
            </c:extLst>
          </c:dPt>
          <c:dPt>
            <c:idx val="17"/>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8-8AE7-46A6-A46F-BA888AF7F183}"/>
              </c:ext>
            </c:extLst>
          </c:dPt>
          <c:dPt>
            <c:idx val="18"/>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9-8AE7-46A6-A46F-BA888AF7F183}"/>
              </c:ext>
            </c:extLst>
          </c:dPt>
          <c:dPt>
            <c:idx val="19"/>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A-8AE7-46A6-A46F-BA888AF7F183}"/>
              </c:ext>
            </c:extLst>
          </c:dPt>
          <c:dPt>
            <c:idx val="20"/>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B-8AE7-46A6-A46F-BA888AF7F183}"/>
              </c:ext>
            </c:extLst>
          </c:dPt>
          <c:dPt>
            <c:idx val="21"/>
            <c:marker>
              <c:symbol val="diamond"/>
              <c:size val="5"/>
              <c:spPr>
                <a:solidFill>
                  <a:schemeClr val="accent2"/>
                </a:solidFill>
                <a:ln w="9525" cmpd="sng" algn="ctr">
                  <a:solidFill>
                    <a:schemeClr val="accent2"/>
                  </a:solidFill>
                  <a:prstDash val="solid"/>
                </a:ln>
              </c:spPr>
            </c:marker>
            <c:bubble3D val="0"/>
            <c:extLst>
              <c:ext xmlns:c16="http://schemas.microsoft.com/office/drawing/2014/chart" uri="{C3380CC4-5D6E-409C-BE32-E72D297353CC}">
                <c16:uniqueId val="{0000002C-8AE7-46A6-A46F-BA888AF7F183}"/>
              </c:ext>
            </c:extLst>
          </c:dPt>
          <c:dLbls>
            <c:dLbl>
              <c:idx val="0"/>
              <c:layout>
                <c:manualLayout>
                  <c:x val="1.801801801801801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AE7-46A6-A46F-BA888AF7F183}"/>
                </c:ext>
              </c:extLst>
            </c:dLbl>
            <c:dLbl>
              <c:idx val="1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Sheet1!$A$3:$V$3</c:f>
              <c:numCache>
                <c:formatCode>General</c:formatCode>
                <c:ptCount val="22"/>
                <c:pt idx="0">
                  <c:v>10.5</c:v>
                </c:pt>
                <c:pt idx="1">
                  <c:v>10.5</c:v>
                </c:pt>
                <c:pt idx="2">
                  <c:v>10.7</c:v>
                </c:pt>
                <c:pt idx="3">
                  <c:v>11</c:v>
                </c:pt>
                <c:pt idx="4">
                  <c:v>11.1</c:v>
                </c:pt>
                <c:pt idx="5">
                  <c:v>11.2</c:v>
                </c:pt>
                <c:pt idx="6">
                  <c:v>11.6</c:v>
                </c:pt>
                <c:pt idx="7">
                  <c:v>11.8</c:v>
                </c:pt>
                <c:pt idx="8">
                  <c:v>11.9</c:v>
                </c:pt>
                <c:pt idx="9">
                  <c:v>12.2</c:v>
                </c:pt>
                <c:pt idx="10">
                  <c:v>12</c:v>
                </c:pt>
                <c:pt idx="11">
                  <c:v>12.2</c:v>
                </c:pt>
                <c:pt idx="12">
                  <c:v>12.3</c:v>
                </c:pt>
                <c:pt idx="13">
                  <c:v>12.4</c:v>
                </c:pt>
                <c:pt idx="14">
                  <c:v>12</c:v>
                </c:pt>
                <c:pt idx="15">
                  <c:v>12.1</c:v>
                </c:pt>
                <c:pt idx="16">
                  <c:v>12</c:v>
                </c:pt>
                <c:pt idx="17">
                  <c:v>12.2</c:v>
                </c:pt>
                <c:pt idx="18">
                  <c:v>12.9</c:v>
                </c:pt>
                <c:pt idx="19">
                  <c:v>12.1</c:v>
                </c:pt>
                <c:pt idx="20">
                  <c:v>12.3</c:v>
                </c:pt>
                <c:pt idx="21">
                  <c:v>12.5</c:v>
                </c:pt>
              </c:numCache>
            </c:numRef>
          </c:yVal>
          <c:smooth val="0"/>
          <c:extLst>
            <c:ext xmlns:c16="http://schemas.microsoft.com/office/drawing/2014/chart" uri="{C3380CC4-5D6E-409C-BE32-E72D297353CC}">
              <c16:uniqueId val="{0000002D-8AE7-46A6-A46F-BA888AF7F183}"/>
            </c:ext>
          </c:extLst>
        </c:ser>
        <c:ser>
          <c:idx val="2"/>
          <c:order val="2"/>
          <c:spPr>
            <a:ln w="19050" cmpd="sng" algn="ctr">
              <a:solidFill>
                <a:schemeClr val="accent3"/>
              </a:solidFill>
              <a:prstDash val="solid"/>
            </a:ln>
          </c:spPr>
          <c:marker>
            <c:symbol val="none"/>
          </c:marker>
          <c:dPt>
            <c:idx val="0"/>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E-8AE7-46A6-A46F-BA888AF7F183}"/>
              </c:ext>
            </c:extLst>
          </c:dPt>
          <c:dPt>
            <c:idx val="1"/>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2F-8AE7-46A6-A46F-BA888AF7F183}"/>
              </c:ext>
            </c:extLst>
          </c:dPt>
          <c:dPt>
            <c:idx val="2"/>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0-8AE7-46A6-A46F-BA888AF7F183}"/>
              </c:ext>
            </c:extLst>
          </c:dPt>
          <c:dPt>
            <c:idx val="3"/>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1-8AE7-46A6-A46F-BA888AF7F183}"/>
              </c:ext>
            </c:extLst>
          </c:dPt>
          <c:dPt>
            <c:idx val="4"/>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2-8AE7-46A6-A46F-BA888AF7F183}"/>
              </c:ext>
            </c:extLst>
          </c:dPt>
          <c:dPt>
            <c:idx val="5"/>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3-8AE7-46A6-A46F-BA888AF7F183}"/>
              </c:ext>
            </c:extLst>
          </c:dPt>
          <c:dPt>
            <c:idx val="6"/>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4-8AE7-46A6-A46F-BA888AF7F183}"/>
              </c:ext>
            </c:extLst>
          </c:dPt>
          <c:dPt>
            <c:idx val="7"/>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5-8AE7-46A6-A46F-BA888AF7F183}"/>
              </c:ext>
            </c:extLst>
          </c:dPt>
          <c:dPt>
            <c:idx val="8"/>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6-8AE7-46A6-A46F-BA888AF7F183}"/>
              </c:ext>
            </c:extLst>
          </c:dPt>
          <c:dPt>
            <c:idx val="9"/>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7-8AE7-46A6-A46F-BA888AF7F183}"/>
              </c:ext>
            </c:extLst>
          </c:dPt>
          <c:dPt>
            <c:idx val="10"/>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8-8AE7-46A6-A46F-BA888AF7F183}"/>
              </c:ext>
            </c:extLst>
          </c:dPt>
          <c:dPt>
            <c:idx val="11"/>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9-8AE7-46A6-A46F-BA888AF7F183}"/>
              </c:ext>
            </c:extLst>
          </c:dPt>
          <c:dPt>
            <c:idx val="12"/>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A-8AE7-46A6-A46F-BA888AF7F183}"/>
              </c:ext>
            </c:extLst>
          </c:dPt>
          <c:dPt>
            <c:idx val="13"/>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B-8AE7-46A6-A46F-BA888AF7F183}"/>
              </c:ext>
            </c:extLst>
          </c:dPt>
          <c:dPt>
            <c:idx val="14"/>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C-8AE7-46A6-A46F-BA888AF7F183}"/>
              </c:ext>
            </c:extLst>
          </c:dPt>
          <c:dPt>
            <c:idx val="15"/>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D-8AE7-46A6-A46F-BA888AF7F183}"/>
              </c:ext>
            </c:extLst>
          </c:dPt>
          <c:dPt>
            <c:idx val="16"/>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E-8AE7-46A6-A46F-BA888AF7F183}"/>
              </c:ext>
            </c:extLst>
          </c:dPt>
          <c:dPt>
            <c:idx val="17"/>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3F-8AE7-46A6-A46F-BA888AF7F183}"/>
              </c:ext>
            </c:extLst>
          </c:dPt>
          <c:dPt>
            <c:idx val="18"/>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0-8AE7-46A6-A46F-BA888AF7F183}"/>
              </c:ext>
            </c:extLst>
          </c:dPt>
          <c:dPt>
            <c:idx val="19"/>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1-8AE7-46A6-A46F-BA888AF7F183}"/>
              </c:ext>
            </c:extLst>
          </c:dPt>
          <c:dPt>
            <c:idx val="20"/>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2-8AE7-46A6-A46F-BA888AF7F183}"/>
              </c:ext>
            </c:extLst>
          </c:dPt>
          <c:dPt>
            <c:idx val="21"/>
            <c:marker>
              <c:symbol val="square"/>
              <c:size val="5"/>
              <c:spPr>
                <a:solidFill>
                  <a:schemeClr val="accent3"/>
                </a:solidFill>
                <a:ln w="9525" cmpd="sng" algn="ctr">
                  <a:solidFill>
                    <a:schemeClr val="accent3"/>
                  </a:solidFill>
                  <a:prstDash val="solid"/>
                </a:ln>
              </c:spPr>
            </c:marker>
            <c:bubble3D val="0"/>
            <c:extLst>
              <c:ext xmlns:c16="http://schemas.microsoft.com/office/drawing/2014/chart" uri="{C3380CC4-5D6E-409C-BE32-E72D297353CC}">
                <c16:uniqueId val="{00000043-8AE7-46A6-A46F-BA888AF7F183}"/>
              </c:ext>
            </c:extLst>
          </c:dPt>
          <c:dLbls>
            <c:dLbl>
              <c:idx val="0"/>
              <c:layout>
                <c:manualLayout>
                  <c:x val="1.43476810143476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7-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8-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9-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A-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B-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C-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D-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E-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F-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1-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2-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43-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Sheet1!$A$4:$V$4</c:f>
              <c:numCache>
                <c:formatCode>General</c:formatCode>
                <c:ptCount val="22"/>
                <c:pt idx="0">
                  <c:v>6</c:v>
                </c:pt>
                <c:pt idx="1">
                  <c:v>6.1</c:v>
                </c:pt>
                <c:pt idx="2">
                  <c:v>6.2</c:v>
                </c:pt>
                <c:pt idx="3">
                  <c:v>6.5</c:v>
                </c:pt>
                <c:pt idx="4">
                  <c:v>6.5</c:v>
                </c:pt>
                <c:pt idx="5">
                  <c:v>6.7</c:v>
                </c:pt>
                <c:pt idx="6">
                  <c:v>6.9</c:v>
                </c:pt>
                <c:pt idx="7">
                  <c:v>7.1</c:v>
                </c:pt>
                <c:pt idx="8">
                  <c:v>7.2</c:v>
                </c:pt>
                <c:pt idx="9">
                  <c:v>7.5</c:v>
                </c:pt>
                <c:pt idx="10">
                  <c:v>7.4</c:v>
                </c:pt>
                <c:pt idx="11">
                  <c:v>7.5</c:v>
                </c:pt>
                <c:pt idx="12">
                  <c:v>7.7</c:v>
                </c:pt>
                <c:pt idx="13">
                  <c:v>7.7</c:v>
                </c:pt>
                <c:pt idx="14">
                  <c:v>7.4</c:v>
                </c:pt>
                <c:pt idx="15">
                  <c:v>7.4</c:v>
                </c:pt>
                <c:pt idx="16">
                  <c:v>7.3</c:v>
                </c:pt>
                <c:pt idx="17">
                  <c:v>7.3</c:v>
                </c:pt>
                <c:pt idx="18">
                  <c:v>8.6999999999999993</c:v>
                </c:pt>
                <c:pt idx="19">
                  <c:v>7.5</c:v>
                </c:pt>
                <c:pt idx="20">
                  <c:v>7.7</c:v>
                </c:pt>
                <c:pt idx="21">
                  <c:v>7.8</c:v>
                </c:pt>
              </c:numCache>
            </c:numRef>
          </c:yVal>
          <c:smooth val="0"/>
          <c:extLst>
            <c:ext xmlns:c16="http://schemas.microsoft.com/office/drawing/2014/chart" uri="{C3380CC4-5D6E-409C-BE32-E72D297353CC}">
              <c16:uniqueId val="{00000044-8AE7-46A6-A46F-BA888AF7F183}"/>
            </c:ext>
          </c:extLst>
        </c:ser>
        <c:ser>
          <c:idx val="3"/>
          <c:order val="3"/>
          <c:spPr>
            <a:ln w="19050" cmpd="sng" algn="ctr">
              <a:solidFill>
                <a:schemeClr val="accent4"/>
              </a:solidFill>
              <a:prstDash val="solid"/>
            </a:ln>
          </c:spPr>
          <c:marker>
            <c:symbol val="none"/>
          </c:marker>
          <c:dPt>
            <c:idx val="0"/>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5-8AE7-46A6-A46F-BA888AF7F183}"/>
              </c:ext>
            </c:extLst>
          </c:dPt>
          <c:dPt>
            <c:idx val="1"/>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6-8AE7-46A6-A46F-BA888AF7F183}"/>
              </c:ext>
            </c:extLst>
          </c:dPt>
          <c:dPt>
            <c:idx val="2"/>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7-8AE7-46A6-A46F-BA888AF7F183}"/>
              </c:ext>
            </c:extLst>
          </c:dPt>
          <c:dPt>
            <c:idx val="3"/>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8-8AE7-46A6-A46F-BA888AF7F183}"/>
              </c:ext>
            </c:extLst>
          </c:dPt>
          <c:dPt>
            <c:idx val="4"/>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9-8AE7-46A6-A46F-BA888AF7F183}"/>
              </c:ext>
            </c:extLst>
          </c:dPt>
          <c:dPt>
            <c:idx val="5"/>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A-8AE7-46A6-A46F-BA888AF7F183}"/>
              </c:ext>
            </c:extLst>
          </c:dPt>
          <c:dPt>
            <c:idx val="6"/>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B-8AE7-46A6-A46F-BA888AF7F183}"/>
              </c:ext>
            </c:extLst>
          </c:dPt>
          <c:dPt>
            <c:idx val="7"/>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C-8AE7-46A6-A46F-BA888AF7F183}"/>
              </c:ext>
            </c:extLst>
          </c:dPt>
          <c:dPt>
            <c:idx val="8"/>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D-8AE7-46A6-A46F-BA888AF7F183}"/>
              </c:ext>
            </c:extLst>
          </c:dPt>
          <c:dPt>
            <c:idx val="9"/>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E-8AE7-46A6-A46F-BA888AF7F183}"/>
              </c:ext>
            </c:extLst>
          </c:dPt>
          <c:dPt>
            <c:idx val="10"/>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4F-8AE7-46A6-A46F-BA888AF7F183}"/>
              </c:ext>
            </c:extLst>
          </c:dPt>
          <c:dPt>
            <c:idx val="11"/>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0-8AE7-46A6-A46F-BA888AF7F183}"/>
              </c:ext>
            </c:extLst>
          </c:dPt>
          <c:dPt>
            <c:idx val="12"/>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1-8AE7-46A6-A46F-BA888AF7F183}"/>
              </c:ext>
            </c:extLst>
          </c:dPt>
          <c:dPt>
            <c:idx val="13"/>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2-8AE7-46A6-A46F-BA888AF7F183}"/>
              </c:ext>
            </c:extLst>
          </c:dPt>
          <c:dPt>
            <c:idx val="14"/>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3-8AE7-46A6-A46F-BA888AF7F183}"/>
              </c:ext>
            </c:extLst>
          </c:dPt>
          <c:dPt>
            <c:idx val="15"/>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4-8AE7-46A6-A46F-BA888AF7F183}"/>
              </c:ext>
            </c:extLst>
          </c:dPt>
          <c:dPt>
            <c:idx val="16"/>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5-8AE7-46A6-A46F-BA888AF7F183}"/>
              </c:ext>
            </c:extLst>
          </c:dPt>
          <c:dPt>
            <c:idx val="17"/>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6-8AE7-46A6-A46F-BA888AF7F183}"/>
              </c:ext>
            </c:extLst>
          </c:dPt>
          <c:dPt>
            <c:idx val="18"/>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7-8AE7-46A6-A46F-BA888AF7F183}"/>
              </c:ext>
            </c:extLst>
          </c:dPt>
          <c:dPt>
            <c:idx val="19"/>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8-8AE7-46A6-A46F-BA888AF7F183}"/>
              </c:ext>
            </c:extLst>
          </c:dPt>
          <c:dPt>
            <c:idx val="20"/>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9-8AE7-46A6-A46F-BA888AF7F183}"/>
              </c:ext>
            </c:extLst>
          </c:dPt>
          <c:dPt>
            <c:idx val="21"/>
            <c:marker>
              <c:symbol val="circle"/>
              <c:size val="5"/>
              <c:spPr>
                <a:solidFill>
                  <a:srgbClr val="FFFFFF"/>
                </a:solidFill>
                <a:ln w="9525" cmpd="sng" algn="ctr">
                  <a:solidFill>
                    <a:schemeClr val="accent4"/>
                  </a:solidFill>
                  <a:prstDash val="solid"/>
                </a:ln>
              </c:spPr>
            </c:marker>
            <c:bubble3D val="0"/>
            <c:extLst>
              <c:ext xmlns:c16="http://schemas.microsoft.com/office/drawing/2014/chart" uri="{C3380CC4-5D6E-409C-BE32-E72D297353CC}">
                <c16:uniqueId val="{0000005A-8AE7-46A6-A46F-BA888AF7F183}"/>
              </c:ext>
            </c:extLst>
          </c:dPt>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Sheet1!$A$5:$V$5</c:f>
              <c:numCache>
                <c:formatCode>General</c:formatCode>
                <c:ptCount val="22"/>
                <c:pt idx="0">
                  <c:v>2.5</c:v>
                </c:pt>
                <c:pt idx="1">
                  <c:v>2.6</c:v>
                </c:pt>
                <c:pt idx="2">
                  <c:v>2.6</c:v>
                </c:pt>
                <c:pt idx="3">
                  <c:v>2.9</c:v>
                </c:pt>
                <c:pt idx="4">
                  <c:v>2.9</c:v>
                </c:pt>
                <c:pt idx="5">
                  <c:v>3</c:v>
                </c:pt>
                <c:pt idx="6">
                  <c:v>3</c:v>
                </c:pt>
                <c:pt idx="7">
                  <c:v>3.2</c:v>
                </c:pt>
                <c:pt idx="8">
                  <c:v>3.2</c:v>
                </c:pt>
                <c:pt idx="9">
                  <c:v>3.3</c:v>
                </c:pt>
                <c:pt idx="10">
                  <c:v>3.4</c:v>
                </c:pt>
                <c:pt idx="11">
                  <c:v>3.5</c:v>
                </c:pt>
                <c:pt idx="12">
                  <c:v>3.6</c:v>
                </c:pt>
                <c:pt idx="13">
                  <c:v>3.6</c:v>
                </c:pt>
                <c:pt idx="14">
                  <c:v>3.3</c:v>
                </c:pt>
                <c:pt idx="15">
                  <c:v>3.2</c:v>
                </c:pt>
                <c:pt idx="16">
                  <c:v>3.1</c:v>
                </c:pt>
                <c:pt idx="17">
                  <c:v>3.1</c:v>
                </c:pt>
                <c:pt idx="18">
                  <c:v>4.5</c:v>
                </c:pt>
                <c:pt idx="19">
                  <c:v>3.3</c:v>
                </c:pt>
                <c:pt idx="20">
                  <c:v>3.6</c:v>
                </c:pt>
                <c:pt idx="21">
                  <c:v>3.7</c:v>
                </c:pt>
              </c:numCache>
            </c:numRef>
          </c:yVal>
          <c:smooth val="0"/>
          <c:extLst>
            <c:ext xmlns:c16="http://schemas.microsoft.com/office/drawing/2014/chart" uri="{C3380CC4-5D6E-409C-BE32-E72D297353CC}">
              <c16:uniqueId val="{0000005B-8AE7-46A6-A46F-BA888AF7F183}"/>
            </c:ext>
          </c:extLst>
        </c:ser>
        <c:ser>
          <c:idx val="4"/>
          <c:order val="4"/>
          <c:spPr>
            <a:ln w="19050" cmpd="sng" algn="ctr">
              <a:solidFill>
                <a:srgbClr val="969696"/>
              </a:solidFill>
              <a:prstDash val="solid"/>
            </a:ln>
          </c:spPr>
          <c:marker>
            <c:symbol val="none"/>
          </c:marker>
          <c:dPt>
            <c:idx val="0"/>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C-8AE7-46A6-A46F-BA888AF7F183}"/>
              </c:ext>
            </c:extLst>
          </c:dPt>
          <c:dPt>
            <c:idx val="1"/>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D-8AE7-46A6-A46F-BA888AF7F183}"/>
              </c:ext>
            </c:extLst>
          </c:dPt>
          <c:dPt>
            <c:idx val="2"/>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E-8AE7-46A6-A46F-BA888AF7F183}"/>
              </c:ext>
            </c:extLst>
          </c:dPt>
          <c:dPt>
            <c:idx val="3"/>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5F-8AE7-46A6-A46F-BA888AF7F183}"/>
              </c:ext>
            </c:extLst>
          </c:dPt>
          <c:dPt>
            <c:idx val="4"/>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0-8AE7-46A6-A46F-BA888AF7F183}"/>
              </c:ext>
            </c:extLst>
          </c:dPt>
          <c:dPt>
            <c:idx val="5"/>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1-8AE7-46A6-A46F-BA888AF7F183}"/>
              </c:ext>
            </c:extLst>
          </c:dPt>
          <c:dPt>
            <c:idx val="6"/>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2-8AE7-46A6-A46F-BA888AF7F183}"/>
              </c:ext>
            </c:extLst>
          </c:dPt>
          <c:dPt>
            <c:idx val="7"/>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3-8AE7-46A6-A46F-BA888AF7F183}"/>
              </c:ext>
            </c:extLst>
          </c:dPt>
          <c:dPt>
            <c:idx val="8"/>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4-8AE7-46A6-A46F-BA888AF7F183}"/>
              </c:ext>
            </c:extLst>
          </c:dPt>
          <c:dPt>
            <c:idx val="9"/>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5-8AE7-46A6-A46F-BA888AF7F183}"/>
              </c:ext>
            </c:extLst>
          </c:dPt>
          <c:dPt>
            <c:idx val="10"/>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6-8AE7-46A6-A46F-BA888AF7F183}"/>
              </c:ext>
            </c:extLst>
          </c:dPt>
          <c:dPt>
            <c:idx val="11"/>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7-8AE7-46A6-A46F-BA888AF7F183}"/>
              </c:ext>
            </c:extLst>
          </c:dPt>
          <c:dPt>
            <c:idx val="12"/>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8-8AE7-46A6-A46F-BA888AF7F183}"/>
              </c:ext>
            </c:extLst>
          </c:dPt>
          <c:dPt>
            <c:idx val="13"/>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9-8AE7-46A6-A46F-BA888AF7F183}"/>
              </c:ext>
            </c:extLst>
          </c:dPt>
          <c:dPt>
            <c:idx val="14"/>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A-8AE7-46A6-A46F-BA888AF7F183}"/>
              </c:ext>
            </c:extLst>
          </c:dPt>
          <c:dPt>
            <c:idx val="15"/>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B-8AE7-46A6-A46F-BA888AF7F183}"/>
              </c:ext>
            </c:extLst>
          </c:dPt>
          <c:dPt>
            <c:idx val="16"/>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C-8AE7-46A6-A46F-BA888AF7F183}"/>
              </c:ext>
            </c:extLst>
          </c:dPt>
          <c:dPt>
            <c:idx val="17"/>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D-8AE7-46A6-A46F-BA888AF7F183}"/>
              </c:ext>
            </c:extLst>
          </c:dPt>
          <c:dPt>
            <c:idx val="18"/>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E-8AE7-46A6-A46F-BA888AF7F183}"/>
              </c:ext>
            </c:extLst>
          </c:dPt>
          <c:dPt>
            <c:idx val="19"/>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6F-8AE7-46A6-A46F-BA888AF7F183}"/>
              </c:ext>
            </c:extLst>
          </c:dPt>
          <c:dPt>
            <c:idx val="20"/>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70-8AE7-46A6-A46F-BA888AF7F183}"/>
              </c:ext>
            </c:extLst>
          </c:dPt>
          <c:dPt>
            <c:idx val="21"/>
            <c:marker>
              <c:symbol val="triangle"/>
              <c:size val="5"/>
              <c:spPr>
                <a:solidFill>
                  <a:srgbClr val="969696"/>
                </a:solidFill>
                <a:ln w="9525" cmpd="sng" algn="ctr">
                  <a:solidFill>
                    <a:srgbClr val="969696"/>
                  </a:solidFill>
                  <a:prstDash val="solid"/>
                </a:ln>
              </c:spPr>
            </c:marker>
            <c:bubble3D val="0"/>
            <c:extLst>
              <c:ext xmlns:c16="http://schemas.microsoft.com/office/drawing/2014/chart" uri="{C3380CC4-5D6E-409C-BE32-E72D297353CC}">
                <c16:uniqueId val="{00000071-8AE7-46A6-A46F-BA888AF7F183}"/>
              </c:ext>
            </c:extLst>
          </c:dPt>
          <c:dLbls>
            <c:dLbl>
              <c:idx val="0"/>
              <c:layout>
                <c:manualLayout>
                  <c:x val="1.8018018018018018E-2"/>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C-8AE7-46A6-A46F-BA888AF7F183}"/>
                </c:ext>
              </c:extLst>
            </c:dLbl>
            <c:dLbl>
              <c:idx val="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D-8AE7-46A6-A46F-BA888AF7F183}"/>
                </c:ext>
              </c:extLst>
            </c:dLbl>
            <c:dLbl>
              <c:idx val="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E-8AE7-46A6-A46F-BA888AF7F183}"/>
                </c:ext>
              </c:extLst>
            </c:dLbl>
            <c:dLbl>
              <c:idx val="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5F-8AE7-46A6-A46F-BA888AF7F183}"/>
                </c:ext>
              </c:extLst>
            </c:dLbl>
            <c:dLbl>
              <c:idx val="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0-8AE7-46A6-A46F-BA888AF7F183}"/>
                </c:ext>
              </c:extLst>
            </c:dLbl>
            <c:dLbl>
              <c:idx val="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1-8AE7-46A6-A46F-BA888AF7F183}"/>
                </c:ext>
              </c:extLst>
            </c:dLbl>
            <c:dLbl>
              <c:idx val="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2-8AE7-46A6-A46F-BA888AF7F183}"/>
                </c:ext>
              </c:extLst>
            </c:dLbl>
            <c:dLbl>
              <c:idx val="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3-8AE7-46A6-A46F-BA888AF7F183}"/>
                </c:ext>
              </c:extLst>
            </c:dLbl>
            <c:dLbl>
              <c:idx val="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4-8AE7-46A6-A46F-BA888AF7F183}"/>
                </c:ext>
              </c:extLst>
            </c:dLbl>
            <c:dLbl>
              <c:idx val="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5-8AE7-46A6-A46F-BA888AF7F183}"/>
                </c:ext>
              </c:extLst>
            </c:dLbl>
            <c:dLbl>
              <c:idx val="1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6-8AE7-46A6-A46F-BA888AF7F183}"/>
                </c:ext>
              </c:extLst>
            </c:dLbl>
            <c:dLbl>
              <c:idx val="1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7-8AE7-46A6-A46F-BA888AF7F183}"/>
                </c:ext>
              </c:extLst>
            </c:dLbl>
            <c:dLbl>
              <c:idx val="12"/>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8-8AE7-46A6-A46F-BA888AF7F183}"/>
                </c:ext>
              </c:extLst>
            </c:dLbl>
            <c:dLbl>
              <c:idx val="13"/>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9-8AE7-46A6-A46F-BA888AF7F183}"/>
                </c:ext>
              </c:extLst>
            </c:dLbl>
            <c:dLbl>
              <c:idx val="14"/>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A-8AE7-46A6-A46F-BA888AF7F183}"/>
                </c:ext>
              </c:extLst>
            </c:dLbl>
            <c:dLbl>
              <c:idx val="15"/>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B-8AE7-46A6-A46F-BA888AF7F183}"/>
                </c:ext>
              </c:extLst>
            </c:dLbl>
            <c:dLbl>
              <c:idx val="16"/>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C-8AE7-46A6-A46F-BA888AF7F183}"/>
                </c:ext>
              </c:extLst>
            </c:dLbl>
            <c:dLbl>
              <c:idx val="17"/>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D-8AE7-46A6-A46F-BA888AF7F183}"/>
                </c:ext>
              </c:extLst>
            </c:dLbl>
            <c:dLbl>
              <c:idx val="18"/>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E-8AE7-46A6-A46F-BA888AF7F183}"/>
                </c:ext>
              </c:extLst>
            </c:dLbl>
            <c:dLbl>
              <c:idx val="19"/>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6F-8AE7-46A6-A46F-BA888AF7F183}"/>
                </c:ext>
              </c:extLst>
            </c:dLbl>
            <c:dLbl>
              <c:idx val="20"/>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0-8AE7-46A6-A46F-BA888AF7F183}"/>
                </c:ext>
              </c:extLst>
            </c:dLbl>
            <c:dLbl>
              <c:idx val="21"/>
              <c:layout>
                <c:manualLayout>
                  <c:x val="0"/>
                  <c:y val="-3.684024087849804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71-8AE7-46A6-A46F-BA888AF7F18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Sheet1!$A$1:$V$1</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Sheet1!$A$6:$V$6</c:f>
              <c:numCache>
                <c:formatCode>General</c:formatCode>
                <c:ptCount val="22"/>
                <c:pt idx="0">
                  <c:v>18.5</c:v>
                </c:pt>
                <c:pt idx="1">
                  <c:v>18.3</c:v>
                </c:pt>
                <c:pt idx="2">
                  <c:v>18.7</c:v>
                </c:pt>
                <c:pt idx="3">
                  <c:v>18.8</c:v>
                </c:pt>
                <c:pt idx="4">
                  <c:v>18.7</c:v>
                </c:pt>
                <c:pt idx="5">
                  <c:v>18.8</c:v>
                </c:pt>
                <c:pt idx="6">
                  <c:v>19.2</c:v>
                </c:pt>
                <c:pt idx="7">
                  <c:v>19.3</c:v>
                </c:pt>
                <c:pt idx="8">
                  <c:v>19.399999999999999</c:v>
                </c:pt>
                <c:pt idx="9">
                  <c:v>19.5</c:v>
                </c:pt>
                <c:pt idx="10">
                  <c:v>19.2</c:v>
                </c:pt>
                <c:pt idx="11">
                  <c:v>19.3</c:v>
                </c:pt>
                <c:pt idx="12">
                  <c:v>19.5</c:v>
                </c:pt>
                <c:pt idx="13">
                  <c:v>19.600000000000001</c:v>
                </c:pt>
                <c:pt idx="14">
                  <c:v>19.3</c:v>
                </c:pt>
                <c:pt idx="15">
                  <c:v>19.399999999999999</c:v>
                </c:pt>
                <c:pt idx="16">
                  <c:v>19.3</c:v>
                </c:pt>
                <c:pt idx="17">
                  <c:v>19.5</c:v>
                </c:pt>
                <c:pt idx="18">
                  <c:v>19.3</c:v>
                </c:pt>
                <c:pt idx="19">
                  <c:v>19.600000000000001</c:v>
                </c:pt>
                <c:pt idx="20">
                  <c:v>19.5</c:v>
                </c:pt>
                <c:pt idx="21">
                  <c:v>19.399999999999999</c:v>
                </c:pt>
              </c:numCache>
            </c:numRef>
          </c:yVal>
          <c:smooth val="0"/>
          <c:extLst>
            <c:ext xmlns:c16="http://schemas.microsoft.com/office/drawing/2014/chart" uri="{C3380CC4-5D6E-409C-BE32-E72D297353CC}">
              <c16:uniqueId val="{00000072-8AE7-46A6-A46F-BA888AF7F183}"/>
            </c:ext>
          </c:extLst>
        </c:ser>
        <c:dLbls>
          <c:showLegendKey val="0"/>
          <c:showVal val="0"/>
          <c:showCatName val="0"/>
          <c:showSerName val="0"/>
          <c:showPercent val="0"/>
          <c:showBubbleSize val="0"/>
        </c:dLbls>
        <c:axId val="4"/>
        <c:axId val="5"/>
      </c:scatterChart>
      <c:valAx>
        <c:axId val="4"/>
        <c:scaling>
          <c:orientation val="minMax"/>
          <c:max val="2022"/>
          <c:min val="2001"/>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5"/>
        <c:crosses val="min"/>
        <c:crossBetween val="midCat"/>
        <c:majorUnit val="1"/>
      </c:valAx>
      <c:valAx>
        <c:axId val="5"/>
        <c:scaling>
          <c:orientation val="minMax"/>
          <c:max val="6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defRPr>
            </a:pPr>
            <a:endParaRPr lang="en-US"/>
          </a:p>
        </c:txPr>
        <c:crossAx val="4"/>
        <c:crosses val="min"/>
        <c:crossBetween val="midCat"/>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50206808781413E-2"/>
          <c:y val="5.6326854422848079E-2"/>
          <c:w val="0.87082405345211578"/>
          <c:h val="0.88734629115430386"/>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3.4362074451161309E-2"/>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F8-4749-8A22-0C5861CF3FFD}"/>
                </c:ext>
              </c:extLst>
            </c:dLbl>
            <c:dLbl>
              <c:idx val="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F8-4749-8A22-0C5861CF3FFD}"/>
                </c:ext>
              </c:extLst>
            </c:dLbl>
            <c:dLbl>
              <c:idx val="10"/>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0F8-4749-8A22-0C5861CF3FFD}"/>
                </c:ext>
              </c:extLst>
            </c:dLbl>
            <c:dLbl>
              <c:idx val="11"/>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F8-4749-8A22-0C5861CF3FFD}"/>
                </c:ext>
              </c:extLst>
            </c:dLbl>
            <c:dLbl>
              <c:idx val="1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0F8-4749-8A22-0C5861CF3FFD}"/>
                </c:ext>
              </c:extLst>
            </c:dLbl>
            <c:dLbl>
              <c:idx val="14"/>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F8-4749-8A22-0C5861CF3FFD}"/>
                </c:ext>
              </c:extLst>
            </c:dLbl>
            <c:dLbl>
              <c:idx val="17"/>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0F8-4749-8A22-0C5861CF3FFD}"/>
                </c:ext>
              </c:extLst>
            </c:dLbl>
            <c:dLbl>
              <c:idx val="19"/>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F8-4749-8A22-0C5861CF3FFD}"/>
                </c:ext>
              </c:extLst>
            </c:dLbl>
            <c:dLbl>
              <c:idx val="23"/>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0F8-4749-8A22-0C5861CF3FFD}"/>
                </c:ext>
              </c:extLst>
            </c:dLbl>
            <c:dLbl>
              <c:idx val="25"/>
              <c:layout>
                <c:manualLayout>
                  <c:x val="0"/>
                  <c:y val="-4.2840142800476003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F8-4749-8A22-0C5861CF3FF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59.146749999999997</c:v>
                </c:pt>
                <c:pt idx="1">
                  <c:v>52.393333333333345</c:v>
                </c:pt>
                <c:pt idx="2">
                  <c:v>43.554499999999997</c:v>
                </c:pt>
                <c:pt idx="3">
                  <c:v>38.052916666666668</c:v>
                </c:pt>
                <c:pt idx="4">
                  <c:v>36.9</c:v>
                </c:pt>
                <c:pt idx="5">
                  <c:v>46.307333333333339</c:v>
                </c:pt>
                <c:pt idx="6">
                  <c:v>53.644083333333334</c:v>
                </c:pt>
                <c:pt idx="7">
                  <c:v>60.916083333333326</c:v>
                </c:pt>
                <c:pt idx="8">
                  <c:v>57.467708333333341</c:v>
                </c:pt>
                <c:pt idx="9">
                  <c:v>47.458958333333328</c:v>
                </c:pt>
                <c:pt idx="10">
                  <c:v>49.520125</c:v>
                </c:pt>
                <c:pt idx="11">
                  <c:v>47.683833333333332</c:v>
                </c:pt>
                <c:pt idx="12">
                  <c:v>40.952999999999996</c:v>
                </c:pt>
                <c:pt idx="13">
                  <c:v>44.981750000000005</c:v>
                </c:pt>
                <c:pt idx="14">
                  <c:v>45.115499999999997</c:v>
                </c:pt>
                <c:pt idx="15">
                  <c:v>36.245750000000001</c:v>
                </c:pt>
                <c:pt idx="16">
                  <c:v>31.702833333333334</c:v>
                </c:pt>
                <c:pt idx="17">
                  <c:v>34.995416666666671</c:v>
                </c:pt>
                <c:pt idx="18">
                  <c:v>30.107499999999998</c:v>
                </c:pt>
                <c:pt idx="19">
                  <c:v>27.642416666666662</c:v>
                </c:pt>
                <c:pt idx="20">
                  <c:v>20.459999999999997</c:v>
                </c:pt>
                <c:pt idx="21">
                  <c:v>20.423333333333336</c:v>
                </c:pt>
                <c:pt idx="22">
                  <c:v>25.747363636363637</c:v>
                </c:pt>
                <c:pt idx="23">
                  <c:v>28.87</c:v>
                </c:pt>
                <c:pt idx="24">
                  <c:v>25.47</c:v>
                </c:pt>
                <c:pt idx="25">
                  <c:v>28.24</c:v>
                </c:pt>
              </c:numCache>
            </c:numRef>
          </c:val>
          <c:smooth val="0"/>
          <c:extLst>
            <c:ext xmlns:c16="http://schemas.microsoft.com/office/drawing/2014/chart" uri="{C3380CC4-5D6E-409C-BE32-E72D297353CC}">
              <c16:uniqueId val="{0000000A-60F8-4749-8A22-0C5861CF3FFD}"/>
            </c:ext>
          </c:extLst>
        </c:ser>
        <c:dLbls>
          <c:showLegendKey val="0"/>
          <c:showVal val="0"/>
          <c:showCatName val="0"/>
          <c:showSerName val="0"/>
          <c:showPercent val="0"/>
          <c:showBubbleSize val="0"/>
        </c:dLbls>
        <c:marker val="1"/>
        <c:smooth val="0"/>
        <c:axId val="1866999712"/>
        <c:axId val="1"/>
      </c:lineChart>
      <c:catAx>
        <c:axId val="1866999712"/>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66999712"/>
        <c:crosses val="min"/>
        <c:crossBetween val="midCat"/>
        <c:majorUnit val="5"/>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030729833546741E-2"/>
          <c:y val="8.1112398609501743E-2"/>
          <c:w val="0.87708066581306021"/>
          <c:h val="0.86404016994978761"/>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0"/>
              <c:layout>
                <c:manualLayout>
                  <c:x val="2.7528809218950064E-2"/>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550-4CAB-934E-83A5503C38F4}"/>
                </c:ext>
              </c:extLst>
            </c:dLbl>
            <c:dLbl>
              <c:idx val="1"/>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550-4CAB-934E-83A5503C38F4}"/>
                </c:ext>
              </c:extLst>
            </c:dLbl>
            <c:dLbl>
              <c:idx val="3"/>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550-4CAB-934E-83A5503C38F4}"/>
                </c:ext>
              </c:extLst>
            </c:dLbl>
            <c:dLbl>
              <c:idx val="4"/>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550-4CAB-934E-83A5503C38F4}"/>
                </c:ext>
              </c:extLst>
            </c:dLbl>
            <c:dLbl>
              <c:idx val="5"/>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550-4CAB-934E-83A5503C38F4}"/>
                </c:ext>
              </c:extLst>
            </c:dLbl>
            <c:dLbl>
              <c:idx val="6"/>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550-4CAB-934E-83A5503C38F4}"/>
                </c:ext>
              </c:extLst>
            </c:dLbl>
            <c:dLbl>
              <c:idx val="7"/>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550-4CAB-934E-83A5503C38F4}"/>
                </c:ext>
              </c:extLst>
            </c:dLbl>
            <c:dLbl>
              <c:idx val="8"/>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550-4CAB-934E-83A5503C38F4}"/>
                </c:ext>
              </c:extLst>
            </c:dLbl>
            <c:dLbl>
              <c:idx val="9"/>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550-4CAB-934E-83A5503C38F4}"/>
                </c:ext>
              </c:extLst>
            </c:dLbl>
            <c:dLbl>
              <c:idx val="10"/>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550-4CAB-934E-83A5503C38F4}"/>
                </c:ext>
              </c:extLst>
            </c:dLbl>
            <c:dLbl>
              <c:idx val="11"/>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550-4CAB-934E-83A5503C38F4}"/>
                </c:ext>
              </c:extLst>
            </c:dLbl>
            <c:dLbl>
              <c:idx val="12"/>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550-4CAB-934E-83A5503C38F4}"/>
                </c:ext>
              </c:extLst>
            </c:dLbl>
            <c:dLbl>
              <c:idx val="13"/>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550-4CAB-934E-83A5503C38F4}"/>
                </c:ext>
              </c:extLst>
            </c:dLbl>
            <c:dLbl>
              <c:idx val="14"/>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550-4CAB-934E-83A5503C38F4}"/>
                </c:ext>
              </c:extLst>
            </c:dLbl>
            <c:dLbl>
              <c:idx val="15"/>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550-4CAB-934E-83A5503C38F4}"/>
                </c:ext>
              </c:extLst>
            </c:dLbl>
            <c:dLbl>
              <c:idx val="16"/>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550-4CAB-934E-83A5503C38F4}"/>
                </c:ext>
              </c:extLst>
            </c:dLbl>
            <c:dLbl>
              <c:idx val="17"/>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550-4CAB-934E-83A5503C38F4}"/>
                </c:ext>
              </c:extLst>
            </c:dLbl>
            <c:dLbl>
              <c:idx val="18"/>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550-4CAB-934E-83A5503C38F4}"/>
                </c:ext>
              </c:extLst>
            </c:dLbl>
            <c:dLbl>
              <c:idx val="19"/>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550-4CAB-934E-83A5503C38F4}"/>
                </c:ext>
              </c:extLst>
            </c:dLbl>
            <c:dLbl>
              <c:idx val="20"/>
              <c:layout>
                <c:manualLayout>
                  <c:x val="4.0332906530089627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550-4CAB-934E-83A5503C38F4}"/>
                </c:ext>
              </c:extLst>
            </c:dLbl>
            <c:dLbl>
              <c:idx val="21"/>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550-4CAB-934E-83A5503C38F4}"/>
                </c:ext>
              </c:extLst>
            </c:dLbl>
            <c:dLbl>
              <c:idx val="22"/>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550-4CAB-934E-83A5503C38F4}"/>
                </c:ext>
              </c:extLst>
            </c:dLbl>
            <c:dLbl>
              <c:idx val="24"/>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550-4CAB-934E-83A5503C38F4}"/>
                </c:ext>
              </c:extLst>
            </c:dLbl>
            <c:dLbl>
              <c:idx val="25"/>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550-4CAB-934E-83A5503C38F4}"/>
                </c:ext>
              </c:extLst>
            </c:dLbl>
            <c:dLbl>
              <c:idx val="26"/>
              <c:layout>
                <c:manualLayout>
                  <c:x val="0"/>
                  <c:y val="4.17149478563151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550-4CAB-934E-83A5503C38F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7</c:v>
                </c:pt>
                <c:pt idx="1">
                  <c:v>6.8</c:v>
                </c:pt>
                <c:pt idx="2">
                  <c:v>8.4</c:v>
                </c:pt>
                <c:pt idx="3">
                  <c:v>14.7</c:v>
                </c:pt>
                <c:pt idx="4">
                  <c:v>6.6</c:v>
                </c:pt>
                <c:pt idx="5">
                  <c:v>6.9</c:v>
                </c:pt>
                <c:pt idx="6">
                  <c:v>4.2</c:v>
                </c:pt>
                <c:pt idx="7">
                  <c:v>3.6</c:v>
                </c:pt>
                <c:pt idx="8">
                  <c:v>5.7</c:v>
                </c:pt>
                <c:pt idx="9">
                  <c:v>4.9000000000000004</c:v>
                </c:pt>
                <c:pt idx="10">
                  <c:v>5</c:v>
                </c:pt>
                <c:pt idx="11">
                  <c:v>6.6</c:v>
                </c:pt>
                <c:pt idx="12">
                  <c:v>5.4</c:v>
                </c:pt>
                <c:pt idx="13">
                  <c:v>6.2</c:v>
                </c:pt>
                <c:pt idx="14">
                  <c:v>6.3</c:v>
                </c:pt>
                <c:pt idx="15">
                  <c:v>9</c:v>
                </c:pt>
                <c:pt idx="16">
                  <c:v>8.6999999999999993</c:v>
                </c:pt>
                <c:pt idx="17">
                  <c:v>3.4</c:v>
                </c:pt>
                <c:pt idx="18">
                  <c:v>3.7</c:v>
                </c:pt>
                <c:pt idx="19">
                  <c:v>3.7</c:v>
                </c:pt>
                <c:pt idx="20">
                  <c:v>3.2</c:v>
                </c:pt>
                <c:pt idx="21">
                  <c:v>8.3000000000000007</c:v>
                </c:pt>
                <c:pt idx="22">
                  <c:v>9.3000000000000007</c:v>
                </c:pt>
                <c:pt idx="23">
                  <c:v>4.5999999999999996</c:v>
                </c:pt>
                <c:pt idx="24">
                  <c:v>4.4000000000000004</c:v>
                </c:pt>
                <c:pt idx="25">
                  <c:v>5.2</c:v>
                </c:pt>
                <c:pt idx="26">
                  <c:v>4</c:v>
                </c:pt>
              </c:numCache>
            </c:numRef>
          </c:val>
          <c:smooth val="0"/>
          <c:extLst>
            <c:ext xmlns:c16="http://schemas.microsoft.com/office/drawing/2014/chart" uri="{C3380CC4-5D6E-409C-BE32-E72D297353CC}">
              <c16:uniqueId val="{00000019-D550-4CAB-934E-83A5503C38F4}"/>
            </c:ext>
          </c:extLst>
        </c:ser>
        <c:dLbls>
          <c:showLegendKey val="0"/>
          <c:showVal val="0"/>
          <c:showCatName val="0"/>
          <c:showSerName val="0"/>
          <c:showPercent val="0"/>
          <c:showBubbleSize val="0"/>
        </c:dLbls>
        <c:marker val="1"/>
        <c:smooth val="0"/>
        <c:axId val="629081807"/>
        <c:axId val="1"/>
      </c:lineChart>
      <c:catAx>
        <c:axId val="62908180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5"/>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629081807"/>
        <c:crosses val="min"/>
        <c:crossBetween val="midCat"/>
        <c:majorUnit val="1"/>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72393" cy="499286"/>
          </a:xfrm>
          <a:prstGeom prst="rect">
            <a:avLst/>
          </a:prstGeom>
        </p:spPr>
        <p:txBody>
          <a:bodyPr vert="horz" lIns="92504" tIns="46251" rIns="92504" bIns="46251"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83991" y="0"/>
            <a:ext cx="2972392" cy="499286"/>
          </a:xfrm>
          <a:prstGeom prst="rect">
            <a:avLst/>
          </a:prstGeom>
        </p:spPr>
        <p:txBody>
          <a:bodyPr vert="horz" lIns="92504" tIns="46251" rIns="92504" bIns="46251"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6403"/>
            <a:ext cx="2972393" cy="499286"/>
          </a:xfrm>
          <a:prstGeom prst="rect">
            <a:avLst/>
          </a:prstGeom>
        </p:spPr>
        <p:txBody>
          <a:bodyPr vert="horz" lIns="92504" tIns="46251" rIns="92504" bIns="46251"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83991" y="9446403"/>
            <a:ext cx="2972392" cy="499286"/>
          </a:xfrm>
          <a:prstGeom prst="rect">
            <a:avLst/>
          </a:prstGeom>
        </p:spPr>
        <p:txBody>
          <a:bodyPr vert="horz" lIns="92504" tIns="46251" rIns="92504" bIns="46251"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72548" cy="497842"/>
          </a:xfrm>
          <a:prstGeom prst="rect">
            <a:avLst/>
          </a:prstGeom>
        </p:spPr>
        <p:txBody>
          <a:bodyPr vert="horz" lIns="91818" tIns="45909" rIns="91818" bIns="4590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83853" y="5"/>
            <a:ext cx="2972548" cy="497842"/>
          </a:xfrm>
          <a:prstGeom prst="rect">
            <a:avLst/>
          </a:prstGeom>
        </p:spPr>
        <p:txBody>
          <a:bodyPr vert="horz" lIns="91818" tIns="45909" rIns="91818" bIns="45909"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35013" y="747713"/>
            <a:ext cx="5387975" cy="3730625"/>
          </a:xfrm>
          <a:prstGeom prst="rect">
            <a:avLst/>
          </a:prstGeom>
          <a:noFill/>
          <a:ln w="12700">
            <a:solidFill>
              <a:prstClr val="black"/>
            </a:solidFill>
          </a:ln>
        </p:spPr>
        <p:txBody>
          <a:bodyPr vert="horz" lIns="91818" tIns="45909" rIns="91818" bIns="45909" rtlCol="0" anchor="ctr"/>
          <a:lstStyle/>
          <a:p>
            <a:endParaRPr lang="ja-JP" altLang="en-US" dirty="0"/>
          </a:p>
        </p:txBody>
      </p:sp>
      <p:sp>
        <p:nvSpPr>
          <p:cNvPr id="5" name="ノート プレースホルダ 4"/>
          <p:cNvSpPr>
            <a:spLocks noGrp="1"/>
          </p:cNvSpPr>
          <p:nvPr>
            <p:ph type="body" sz="quarter" idx="3"/>
          </p:nvPr>
        </p:nvSpPr>
        <p:spPr>
          <a:xfrm>
            <a:off x="685480" y="4723925"/>
            <a:ext cx="5487041" cy="4475798"/>
          </a:xfrm>
          <a:prstGeom prst="rect">
            <a:avLst/>
          </a:prstGeom>
        </p:spPr>
        <p:txBody>
          <a:bodyPr vert="horz" lIns="91818" tIns="45909" rIns="91818" bIns="4590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6260"/>
            <a:ext cx="2972548" cy="497841"/>
          </a:xfrm>
          <a:prstGeom prst="rect">
            <a:avLst/>
          </a:prstGeom>
        </p:spPr>
        <p:txBody>
          <a:bodyPr vert="horz" lIns="91818" tIns="45909" rIns="91818" bIns="4590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83853" y="9446260"/>
            <a:ext cx="2972548" cy="497841"/>
          </a:xfrm>
          <a:prstGeom prst="rect">
            <a:avLst/>
          </a:prstGeom>
        </p:spPr>
        <p:txBody>
          <a:bodyPr vert="horz" lIns="91818" tIns="45909" rIns="91818" bIns="4590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56729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latin typeface="Calibri"/>
              <a:cs typeface="Calibri"/>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12</a:t>
            </a:fld>
            <a:endParaRPr lang="ja-JP" altLang="en-US"/>
          </a:p>
        </p:txBody>
      </p:sp>
    </p:spTree>
    <p:extLst>
      <p:ext uri="{BB962C8B-B14F-4D97-AF65-F5344CB8AC3E}">
        <p14:creationId xmlns:p14="http://schemas.microsoft.com/office/powerpoint/2010/main" val="282388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13</a:t>
            </a:fld>
            <a:endParaRPr kumimoji="1" lang="ja-JP" altLang="en-US"/>
          </a:p>
        </p:txBody>
      </p:sp>
    </p:spTree>
    <p:extLst>
      <p:ext uri="{BB962C8B-B14F-4D97-AF65-F5344CB8AC3E}">
        <p14:creationId xmlns:p14="http://schemas.microsoft.com/office/powerpoint/2010/main" val="42859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8593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17</a:t>
            </a:fld>
            <a:endParaRPr lang="ja-JP" altLang="en-US"/>
          </a:p>
        </p:txBody>
      </p:sp>
    </p:spTree>
    <p:extLst>
      <p:ext uri="{BB962C8B-B14F-4D97-AF65-F5344CB8AC3E}">
        <p14:creationId xmlns:p14="http://schemas.microsoft.com/office/powerpoint/2010/main" val="145566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18</a:t>
            </a:fld>
            <a:endParaRPr kumimoji="1" lang="ja-JP" altLang="en-US"/>
          </a:p>
        </p:txBody>
      </p:sp>
    </p:spTree>
    <p:extLst>
      <p:ext uri="{BB962C8B-B14F-4D97-AF65-F5344CB8AC3E}">
        <p14:creationId xmlns:p14="http://schemas.microsoft.com/office/powerpoint/2010/main" val="160400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r>
              <a:rPr lang="ja" altLang="ja-JP" dirty="0"/>
              <a:t>https://data.who.int/countries/076#hid-4ca1b</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4050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r>
              <a:rPr lang="ja" altLang="ja-JP" dirty="0"/>
              <a:t>https://data.who.int/countries/076#hid-46348</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702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ja-JP" altLang="en-US"/>
          </a:p>
        </p:txBody>
      </p:sp>
      <p:sp>
        <p:nvSpPr>
          <p:cNvPr id="3" name="Notes Placeholder 2"/>
          <p:cNvSpPr>
            <a:spLocks noGrp="1"/>
          </p:cNvSpPr>
          <p:nvPr>
            <p:ph type="body" idx="1"/>
          </p:nvPr>
        </p:nvSpPr>
        <p:spPr/>
        <p:txBody>
          <a:bodyPr/>
          <a:lstStyle/>
          <a:p>
            <a:r>
              <a:rPr lang="ja" altLang="ja-JP" dirty="0"/>
              <a:t>https://srhdpeuwpubsa.blob.core.windows.net/whdh/DATADOT/COUNTRY/PDF/076_ブラジル.pdf</a:t>
            </a:r>
            <a:endParaRPr lang="ja-JP"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5937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a:p>
        </p:txBody>
      </p:sp>
    </p:spTree>
    <p:extLst>
      <p:ext uri="{BB962C8B-B14F-4D97-AF65-F5344CB8AC3E}">
        <p14:creationId xmlns:p14="http://schemas.microsoft.com/office/powerpoint/2010/main" val="194684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68897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895957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27</a:t>
            </a:fld>
            <a:endParaRPr lang="ja-JP" altLang="en-US" dirty="0"/>
          </a:p>
        </p:txBody>
      </p:sp>
    </p:spTree>
    <p:extLst>
      <p:ext uri="{BB962C8B-B14F-4D97-AF65-F5344CB8AC3E}">
        <p14:creationId xmlns:p14="http://schemas.microsoft.com/office/powerpoint/2010/main" val="290924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29</a:t>
            </a:fld>
            <a:endParaRPr lang="ja-JP" altLang="en-US" dirty="0"/>
          </a:p>
        </p:txBody>
      </p:sp>
    </p:spTree>
    <p:extLst>
      <p:ext uri="{BB962C8B-B14F-4D97-AF65-F5344CB8AC3E}">
        <p14:creationId xmlns:p14="http://schemas.microsoft.com/office/powerpoint/2010/main" val="14344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31</a:t>
            </a:fld>
            <a:endParaRPr lang="ja-JP" altLang="en-US"/>
          </a:p>
        </p:txBody>
      </p:sp>
    </p:spTree>
    <p:extLst>
      <p:ext uri="{BB962C8B-B14F-4D97-AF65-F5344CB8AC3E}">
        <p14:creationId xmlns:p14="http://schemas.microsoft.com/office/powerpoint/2010/main" val="407213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latin typeface="Calibri"/>
              <a:cs typeface="Calibri"/>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a:p>
        </p:txBody>
      </p:sp>
    </p:spTree>
    <p:extLst>
      <p:ext uri="{BB962C8B-B14F-4D97-AF65-F5344CB8AC3E}">
        <p14:creationId xmlns:p14="http://schemas.microsoft.com/office/powerpoint/2010/main" val="2386383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35</a:t>
            </a:fld>
            <a:endParaRPr lang="ja-JP" altLang="en-US"/>
          </a:p>
        </p:txBody>
      </p:sp>
    </p:spTree>
    <p:extLst>
      <p:ext uri="{BB962C8B-B14F-4D97-AF65-F5344CB8AC3E}">
        <p14:creationId xmlns:p14="http://schemas.microsoft.com/office/powerpoint/2010/main" val="597257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36</a:t>
            </a:fld>
            <a:endParaRPr lang="ja-JP" altLang="en-US" dirty="0"/>
          </a:p>
        </p:txBody>
      </p:sp>
    </p:spTree>
    <p:extLst>
      <p:ext uri="{BB962C8B-B14F-4D97-AF65-F5344CB8AC3E}">
        <p14:creationId xmlns:p14="http://schemas.microsoft.com/office/powerpoint/2010/main" val="1525651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960" b="0" i="0" u="none" strike="noStrike" kern="1200" cap="none" spc="0" normalizeH="0" baseline="0" noProof="0" smtClean="0"/>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6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25651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40</a:t>
            </a:fld>
            <a:endParaRPr lang="ja-JP" altLang="en-US" dirty="0"/>
          </a:p>
        </p:txBody>
      </p:sp>
    </p:spTree>
    <p:extLst>
      <p:ext uri="{BB962C8B-B14F-4D97-AF65-F5344CB8AC3E}">
        <p14:creationId xmlns:p14="http://schemas.microsoft.com/office/powerpoint/2010/main" val="3664355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42</a:t>
            </a:fld>
            <a:endParaRPr lang="ja-JP" altLang="en-US" dirty="0"/>
          </a:p>
        </p:txBody>
      </p:sp>
    </p:spTree>
    <p:extLst>
      <p:ext uri="{BB962C8B-B14F-4D97-AF65-F5344CB8AC3E}">
        <p14:creationId xmlns:p14="http://schemas.microsoft.com/office/powerpoint/2010/main" val="3651331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https://www.gov.br/mcti/pt-br/acesso-a-informacao/lei-geral-de-protecao-de-dados-pessoais-lgpd/base-juridica-1</a:t>
            </a:r>
          </a:p>
          <a:p>
            <a:r>
              <a:rPr lang="ja" dirty="0"/>
              <a:t>https://www.gov.br/mcti/pt-br/acesso-a-informacao/lei-geral-de-protecao-de-dados-pessoais-lgpd</a:t>
            </a:r>
          </a:p>
          <a:p>
            <a:r>
              <a:rPr lang="ja" dirty="0"/>
              <a:t>https://www4.planalto.gov.br/legislacao</a:t>
            </a:r>
          </a:p>
          <a:p>
            <a:r>
              <a:rPr lang="ja" dirty="0"/>
              <a:t>https://www.gov.br/anpd/pt-br/centrais-de-conteudo/outros-documentos-e-publicacoes-institucionais/lgpd-en-lei-no-13-709-capa.pdf</a:t>
            </a:r>
          </a:p>
          <a:p>
            <a:r>
              <a:rPr lang="ja" dirty="0"/>
              <a:t>https://www.planalto.gov.br/ccivil_03/_ato2015-2018/2018/lei/L13709compilado.htm</a:t>
            </a:r>
          </a:p>
          <a:p>
            <a:r>
              <a:rPr lang="ja" dirty="0"/>
              <a:t>https://www.gov.br/mds/pt-br/acesso-a-informacao/governanca/integridade/campanhas/lgpd</a:t>
            </a:r>
          </a:p>
          <a:p>
            <a:r>
              <a:rPr lang="ja" dirty="0"/>
              <a:t>https://www.truendo.com/en/blog/navigating-brazils-lgpd-amendments-key-changes-and-implications-for-2024</a:t>
            </a:r>
          </a:p>
          <a:p>
            <a:r>
              <a:rPr lang="ja" dirty="0"/>
              <a:t>https://www4.planalto.gov.br/legislacao/portal-legis/legislacao-1/leis-ordinarias/2018-leis-ordinarias</a:t>
            </a:r>
          </a:p>
          <a:p>
            <a:r>
              <a:rPr lang="ja" dirty="0"/>
              <a:t>https://www.ibanet.org/protections-health-data-brazilds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6947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671920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https://www.gov.br/mcti/pt-br/acesso-a-informacao/lei-geral-de-protecao-de-dados-pessoais-lgpd/base-juridica-1</a:t>
            </a:r>
          </a:p>
          <a:p>
            <a:r>
              <a:rPr lang="ja" dirty="0"/>
              <a:t>https://www.gov.br/mcti/pt-br/acesso-a-informacao/lei-geral-de-protecao-de-dados-pessoais-lgpd</a:t>
            </a:r>
          </a:p>
          <a:p>
            <a:r>
              <a:rPr lang="ja" dirty="0"/>
              <a:t>https://www4.planalto.gov.br/legislacao</a:t>
            </a:r>
          </a:p>
          <a:p>
            <a:r>
              <a:rPr lang="ja" dirty="0"/>
              <a:t>https://www.gov.br/anpd/pt-br/centrais-de-conteudo/outros-documentos-e-publicacoes-institucionais/lgpd-en-lei-no-13-709-capa.pdf</a:t>
            </a:r>
          </a:p>
          <a:p>
            <a:r>
              <a:rPr lang="ja" dirty="0"/>
              <a:t>https://www.planalto.gov.br/ccivil_03/_ato2015-2018/2018/lei/L13709compilado.htm</a:t>
            </a:r>
          </a:p>
          <a:p>
            <a:r>
              <a:rPr lang="ja" dirty="0"/>
              <a:t>https://www.gov.br/mds/pt-br/acesso-a-informacao/governanca/integridade/campanhas/lgpd</a:t>
            </a:r>
          </a:p>
          <a:p>
            <a:r>
              <a:rPr lang="ja" dirty="0"/>
              <a:t>https://www.truendo.com/en/blog/navigating-brazils-lgpd-amendments-key-changes-and-implications-for-2024</a:t>
            </a:r>
          </a:p>
          <a:p>
            <a:r>
              <a:rPr lang="ja" dirty="0"/>
              <a:t>https://www4.planalto.gov.br/legislacao/portal-legis/legislacao-1/leis-ordinarias/2018-leis-ordinarias</a:t>
            </a:r>
          </a:p>
          <a:p>
            <a:r>
              <a:rPr lang="ja" dirty="0"/>
              <a:t>https://www.ibanet.org/protections-health-data-brazilds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D7EE6A-0797-491E-97CB-8F6F4017E7EC}"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71008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46</a:t>
            </a:fld>
            <a:endParaRPr lang="ja-JP" altLang="en-US"/>
          </a:p>
        </p:txBody>
      </p:sp>
    </p:spTree>
    <p:extLst>
      <p:ext uri="{BB962C8B-B14F-4D97-AF65-F5344CB8AC3E}">
        <p14:creationId xmlns:p14="http://schemas.microsoft.com/office/powerpoint/2010/main" val="3964159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47</a:t>
            </a:fld>
            <a:endParaRPr lang="ja-JP" altLang="en-US"/>
          </a:p>
        </p:txBody>
      </p:sp>
    </p:spTree>
    <p:extLst>
      <p:ext uri="{BB962C8B-B14F-4D97-AF65-F5344CB8AC3E}">
        <p14:creationId xmlns:p14="http://schemas.microsoft.com/office/powerpoint/2010/main" val="150581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cs typeface="Arial"/>
            </a:endParaRP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48</a:t>
            </a:fld>
            <a:endParaRPr lang="ja-JP" altLang="en-US"/>
          </a:p>
        </p:txBody>
      </p:sp>
    </p:spTree>
    <p:extLst>
      <p:ext uri="{BB962C8B-B14F-4D97-AF65-F5344CB8AC3E}">
        <p14:creationId xmlns:p14="http://schemas.microsoft.com/office/powerpoint/2010/main" val="818351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50</a:t>
            </a:fld>
            <a:endParaRPr lang="ja-JP" altLang="en-US"/>
          </a:p>
        </p:txBody>
      </p:sp>
    </p:spTree>
    <p:extLst>
      <p:ext uri="{BB962C8B-B14F-4D97-AF65-F5344CB8AC3E}">
        <p14:creationId xmlns:p14="http://schemas.microsoft.com/office/powerpoint/2010/main" val="4170966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59</a:t>
            </a:fld>
            <a:endParaRPr lang="ja-JP" altLang="en-US" dirty="0"/>
          </a:p>
        </p:txBody>
      </p:sp>
    </p:spTree>
    <p:extLst>
      <p:ext uri="{BB962C8B-B14F-4D97-AF65-F5344CB8AC3E}">
        <p14:creationId xmlns:p14="http://schemas.microsoft.com/office/powerpoint/2010/main" val="3062456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60</a:t>
            </a:fld>
            <a:endParaRPr lang="ja-JP" altLang="en-US"/>
          </a:p>
        </p:txBody>
      </p:sp>
    </p:spTree>
    <p:extLst>
      <p:ext uri="{BB962C8B-B14F-4D97-AF65-F5344CB8AC3E}">
        <p14:creationId xmlns:p14="http://schemas.microsoft.com/office/powerpoint/2010/main" val="1426039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dirty="0">
              <a:ea typeface="ＭＳ Ｐゴシック"/>
              <a:cs typeface="Arial"/>
            </a:endParaRPr>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61</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63</a:t>
            </a:fld>
            <a:endParaRPr lang="ja-JP" altLang="en-US" dirty="0"/>
          </a:p>
        </p:txBody>
      </p:sp>
    </p:spTree>
    <p:extLst>
      <p:ext uri="{BB962C8B-B14F-4D97-AF65-F5344CB8AC3E}">
        <p14:creationId xmlns:p14="http://schemas.microsoft.com/office/powerpoint/2010/main" val="374084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68</a:t>
            </a:fld>
            <a:endParaRPr lang="ja-JP" altLang="en-US" dirty="0"/>
          </a:p>
        </p:txBody>
      </p:sp>
    </p:spTree>
    <p:extLst>
      <p:ext uri="{BB962C8B-B14F-4D97-AF65-F5344CB8AC3E}">
        <p14:creationId xmlns:p14="http://schemas.microsoft.com/office/powerpoint/2010/main" val="4156159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a:t>
            </a:fld>
            <a:endParaRPr lang="ja-JP" altLang="en-US"/>
          </a:p>
        </p:txBody>
      </p:sp>
    </p:spTree>
    <p:extLst>
      <p:ext uri="{BB962C8B-B14F-4D97-AF65-F5344CB8AC3E}">
        <p14:creationId xmlns:p14="http://schemas.microsoft.com/office/powerpoint/2010/main" val="4180185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69</a:t>
            </a:fld>
            <a:endParaRPr lang="ja-JP" altLang="en-US" dirty="0"/>
          </a:p>
        </p:txBody>
      </p:sp>
    </p:spTree>
    <p:extLst>
      <p:ext uri="{BB962C8B-B14F-4D97-AF65-F5344CB8AC3E}">
        <p14:creationId xmlns:p14="http://schemas.microsoft.com/office/powerpoint/2010/main" val="241928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72</a:t>
            </a:fld>
            <a:endParaRPr lang="ja-JP" altLang="en-US" dirty="0"/>
          </a:p>
        </p:txBody>
      </p:sp>
    </p:spTree>
    <p:extLst>
      <p:ext uri="{BB962C8B-B14F-4D97-AF65-F5344CB8AC3E}">
        <p14:creationId xmlns:p14="http://schemas.microsoft.com/office/powerpoint/2010/main" val="3041859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73</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74</a:t>
            </a:fld>
            <a:endParaRPr kumimoji="1" lang="ja-JP" altLang="en-US"/>
          </a:p>
        </p:txBody>
      </p:sp>
    </p:spTree>
    <p:extLst>
      <p:ext uri="{BB962C8B-B14F-4D97-AF65-F5344CB8AC3E}">
        <p14:creationId xmlns:p14="http://schemas.microsoft.com/office/powerpoint/2010/main" val="2568859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76</a:t>
            </a:fld>
            <a:endParaRPr lang="ja-JP" altLang="en-US" dirty="0"/>
          </a:p>
        </p:txBody>
      </p:sp>
    </p:spTree>
    <p:extLst>
      <p:ext uri="{BB962C8B-B14F-4D97-AF65-F5344CB8AC3E}">
        <p14:creationId xmlns:p14="http://schemas.microsoft.com/office/powerpoint/2010/main" val="2014260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78</a:t>
            </a:fld>
            <a:endParaRPr kumimoji="1" lang="ja-JP" altLang="en-US"/>
          </a:p>
        </p:txBody>
      </p:sp>
    </p:spTree>
    <p:extLst>
      <p:ext uri="{BB962C8B-B14F-4D97-AF65-F5344CB8AC3E}">
        <p14:creationId xmlns:p14="http://schemas.microsoft.com/office/powerpoint/2010/main" val="3093459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79</a:t>
            </a:fld>
            <a:endParaRPr kumimoji="1" lang="ja-JP" altLang="en-US"/>
          </a:p>
        </p:txBody>
      </p:sp>
    </p:spTree>
    <p:extLst>
      <p:ext uri="{BB962C8B-B14F-4D97-AF65-F5344CB8AC3E}">
        <p14:creationId xmlns:p14="http://schemas.microsoft.com/office/powerpoint/2010/main" val="211457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80</a:t>
            </a:fld>
            <a:endParaRPr kumimoji="1" lang="ja-JP" altLang="en-US"/>
          </a:p>
        </p:txBody>
      </p:sp>
    </p:spTree>
    <p:extLst>
      <p:ext uri="{BB962C8B-B14F-4D97-AF65-F5344CB8AC3E}">
        <p14:creationId xmlns:p14="http://schemas.microsoft.com/office/powerpoint/2010/main" val="4505024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81</a:t>
            </a:fld>
            <a:endParaRPr kumimoji="1" lang="ja-JP" altLang="en-US"/>
          </a:p>
        </p:txBody>
      </p:sp>
    </p:spTree>
    <p:extLst>
      <p:ext uri="{BB962C8B-B14F-4D97-AF65-F5344CB8AC3E}">
        <p14:creationId xmlns:p14="http://schemas.microsoft.com/office/powerpoint/2010/main" val="3888270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83</a:t>
            </a:fld>
            <a:endParaRPr lang="ja-JP" altLang="en-US" dirty="0"/>
          </a:p>
        </p:txBody>
      </p:sp>
    </p:spTree>
    <p:extLst>
      <p:ext uri="{BB962C8B-B14F-4D97-AF65-F5344CB8AC3E}">
        <p14:creationId xmlns:p14="http://schemas.microsoft.com/office/powerpoint/2010/main" val="372762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a:t>
            </a:fld>
            <a:endParaRPr lang="ja-JP" altLang="en-US"/>
          </a:p>
        </p:txBody>
      </p:sp>
    </p:spTree>
    <p:extLst>
      <p:ext uri="{BB962C8B-B14F-4D97-AF65-F5344CB8AC3E}">
        <p14:creationId xmlns:p14="http://schemas.microsoft.com/office/powerpoint/2010/main" val="3047927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93</a:t>
            </a:fld>
            <a:endParaRPr lang="ja-JP" altLang="en-US" dirty="0"/>
          </a:p>
        </p:txBody>
      </p:sp>
    </p:spTree>
    <p:extLst>
      <p:ext uri="{BB962C8B-B14F-4D97-AF65-F5344CB8AC3E}">
        <p14:creationId xmlns:p14="http://schemas.microsoft.com/office/powerpoint/2010/main" val="335374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7</a:t>
            </a:fld>
            <a:endParaRPr lang="ja-JP" altLang="en-US"/>
          </a:p>
        </p:txBody>
      </p:sp>
    </p:spTree>
    <p:extLst>
      <p:ext uri="{BB962C8B-B14F-4D97-AF65-F5344CB8AC3E}">
        <p14:creationId xmlns:p14="http://schemas.microsoft.com/office/powerpoint/2010/main" val="2659278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1"/>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a:t>
            </a:fld>
            <a:endParaRPr lang="ja-JP" altLang="en-US"/>
          </a:p>
        </p:txBody>
      </p:sp>
    </p:spTree>
    <p:extLst>
      <p:ext uri="{BB962C8B-B14F-4D97-AF65-F5344CB8AC3E}">
        <p14:creationId xmlns:p14="http://schemas.microsoft.com/office/powerpoint/2010/main" val="1534759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4112693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3.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8.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0.xml"/><Relationship Id="rId4"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31" name="Oval 6"/>
          <p:cNvSpPr>
            <a:spLocks noChangeArrowheads="1"/>
          </p:cNvSpPr>
          <p:nvPr userDrawn="1"/>
        </p:nvSpPr>
        <p:spPr bwMode="auto">
          <a:xfrm>
            <a:off x="7118086"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2" name="Oval 7"/>
          <p:cNvSpPr>
            <a:spLocks noChangeArrowheads="1"/>
          </p:cNvSpPr>
          <p:nvPr userDrawn="1"/>
        </p:nvSpPr>
        <p:spPr bwMode="auto">
          <a:xfrm>
            <a:off x="7209493" y="6394986"/>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3" name="Oval 8"/>
          <p:cNvSpPr>
            <a:spLocks noChangeArrowheads="1"/>
          </p:cNvSpPr>
          <p:nvPr userDrawn="1"/>
        </p:nvSpPr>
        <p:spPr bwMode="auto">
          <a:xfrm>
            <a:off x="7299107" y="6394986"/>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4" name="Oval 9"/>
          <p:cNvSpPr>
            <a:spLocks noChangeArrowheads="1"/>
          </p:cNvSpPr>
          <p:nvPr userDrawn="1"/>
        </p:nvSpPr>
        <p:spPr bwMode="auto">
          <a:xfrm>
            <a:off x="7390514"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5" name="Oval 10"/>
          <p:cNvSpPr>
            <a:spLocks noChangeArrowheads="1"/>
          </p:cNvSpPr>
          <p:nvPr userDrawn="1"/>
        </p:nvSpPr>
        <p:spPr bwMode="auto">
          <a:xfrm>
            <a:off x="7481921" y="6394986"/>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6" name="Oval 11"/>
          <p:cNvSpPr>
            <a:spLocks noChangeArrowheads="1"/>
          </p:cNvSpPr>
          <p:nvPr userDrawn="1"/>
        </p:nvSpPr>
        <p:spPr bwMode="auto">
          <a:xfrm>
            <a:off x="7209493" y="648818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7" name="Oval 12"/>
          <p:cNvSpPr>
            <a:spLocks noChangeArrowheads="1"/>
          </p:cNvSpPr>
          <p:nvPr userDrawn="1"/>
        </p:nvSpPr>
        <p:spPr bwMode="auto">
          <a:xfrm>
            <a:off x="7299107" y="648818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8" name="Oval 13"/>
          <p:cNvSpPr>
            <a:spLocks noChangeArrowheads="1"/>
          </p:cNvSpPr>
          <p:nvPr userDrawn="1"/>
        </p:nvSpPr>
        <p:spPr bwMode="auto">
          <a:xfrm>
            <a:off x="7390514" y="648818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39" name="Oval 14"/>
          <p:cNvSpPr>
            <a:spLocks noChangeArrowheads="1"/>
          </p:cNvSpPr>
          <p:nvPr userDrawn="1"/>
        </p:nvSpPr>
        <p:spPr bwMode="auto">
          <a:xfrm>
            <a:off x="7299107" y="6576007"/>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0" name="Oval 15"/>
          <p:cNvSpPr>
            <a:spLocks noChangeArrowheads="1"/>
          </p:cNvSpPr>
          <p:nvPr userDrawn="1"/>
        </p:nvSpPr>
        <p:spPr bwMode="auto">
          <a:xfrm>
            <a:off x="63061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1" name="Oval 16"/>
          <p:cNvSpPr>
            <a:spLocks noChangeArrowheads="1"/>
          </p:cNvSpPr>
          <p:nvPr userDrawn="1"/>
        </p:nvSpPr>
        <p:spPr bwMode="auto">
          <a:xfrm>
            <a:off x="639758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2" name="Oval 17"/>
          <p:cNvSpPr>
            <a:spLocks noChangeArrowheads="1"/>
          </p:cNvSpPr>
          <p:nvPr userDrawn="1"/>
        </p:nvSpPr>
        <p:spPr bwMode="auto">
          <a:xfrm>
            <a:off x="6485408"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3" name="Oval 18"/>
          <p:cNvSpPr>
            <a:spLocks noChangeArrowheads="1"/>
          </p:cNvSpPr>
          <p:nvPr userDrawn="1"/>
        </p:nvSpPr>
        <p:spPr bwMode="auto">
          <a:xfrm>
            <a:off x="6576815"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4" name="Oval 19"/>
          <p:cNvSpPr>
            <a:spLocks noChangeArrowheads="1"/>
          </p:cNvSpPr>
          <p:nvPr userDrawn="1"/>
        </p:nvSpPr>
        <p:spPr bwMode="auto">
          <a:xfrm>
            <a:off x="6668222"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5" name="Oval 20"/>
          <p:cNvSpPr>
            <a:spLocks noChangeArrowheads="1"/>
          </p:cNvSpPr>
          <p:nvPr userDrawn="1"/>
        </p:nvSpPr>
        <p:spPr bwMode="auto">
          <a:xfrm>
            <a:off x="6754251"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6" name="Oval 21"/>
          <p:cNvSpPr>
            <a:spLocks noChangeArrowheads="1"/>
          </p:cNvSpPr>
          <p:nvPr userDrawn="1"/>
        </p:nvSpPr>
        <p:spPr bwMode="auto">
          <a:xfrm>
            <a:off x="6847450"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7" name="Oval 22"/>
          <p:cNvSpPr>
            <a:spLocks noChangeArrowheads="1"/>
          </p:cNvSpPr>
          <p:nvPr userDrawn="1"/>
        </p:nvSpPr>
        <p:spPr bwMode="auto">
          <a:xfrm>
            <a:off x="6940650"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8" name="Oval 23"/>
          <p:cNvSpPr>
            <a:spLocks noChangeArrowheads="1"/>
          </p:cNvSpPr>
          <p:nvPr userDrawn="1"/>
        </p:nvSpPr>
        <p:spPr bwMode="auto">
          <a:xfrm>
            <a:off x="702667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49" name="Oval 24"/>
          <p:cNvSpPr>
            <a:spLocks noChangeArrowheads="1"/>
          </p:cNvSpPr>
          <p:nvPr userDrawn="1"/>
        </p:nvSpPr>
        <p:spPr bwMode="auto">
          <a:xfrm>
            <a:off x="71180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0" name="Oval 25"/>
          <p:cNvSpPr>
            <a:spLocks noChangeArrowheads="1"/>
          </p:cNvSpPr>
          <p:nvPr userDrawn="1"/>
        </p:nvSpPr>
        <p:spPr bwMode="auto">
          <a:xfrm>
            <a:off x="7209493"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1" name="Oval 26"/>
          <p:cNvSpPr>
            <a:spLocks noChangeArrowheads="1"/>
          </p:cNvSpPr>
          <p:nvPr userDrawn="1"/>
        </p:nvSpPr>
        <p:spPr bwMode="auto">
          <a:xfrm>
            <a:off x="7299107"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2" name="Oval 27"/>
          <p:cNvSpPr>
            <a:spLocks noChangeArrowheads="1"/>
          </p:cNvSpPr>
          <p:nvPr userDrawn="1"/>
        </p:nvSpPr>
        <p:spPr bwMode="auto">
          <a:xfrm>
            <a:off x="7390514"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3" name="Oval 28"/>
          <p:cNvSpPr>
            <a:spLocks noChangeArrowheads="1"/>
          </p:cNvSpPr>
          <p:nvPr userDrawn="1"/>
        </p:nvSpPr>
        <p:spPr bwMode="auto">
          <a:xfrm>
            <a:off x="74819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4" name="Oval 29"/>
          <p:cNvSpPr>
            <a:spLocks noChangeArrowheads="1"/>
          </p:cNvSpPr>
          <p:nvPr userDrawn="1"/>
        </p:nvSpPr>
        <p:spPr bwMode="auto">
          <a:xfrm>
            <a:off x="7573328"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5" name="Oval 30"/>
          <p:cNvSpPr>
            <a:spLocks noChangeArrowheads="1"/>
          </p:cNvSpPr>
          <p:nvPr userDrawn="1"/>
        </p:nvSpPr>
        <p:spPr bwMode="auto">
          <a:xfrm>
            <a:off x="7659358"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6" name="Oval 31"/>
          <p:cNvSpPr>
            <a:spLocks noChangeArrowheads="1"/>
          </p:cNvSpPr>
          <p:nvPr userDrawn="1"/>
        </p:nvSpPr>
        <p:spPr bwMode="auto">
          <a:xfrm>
            <a:off x="77525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7" name="Oval 32"/>
          <p:cNvSpPr>
            <a:spLocks noChangeArrowheads="1"/>
          </p:cNvSpPr>
          <p:nvPr userDrawn="1"/>
        </p:nvSpPr>
        <p:spPr bwMode="auto">
          <a:xfrm>
            <a:off x="7845756"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8" name="Oval 33"/>
          <p:cNvSpPr>
            <a:spLocks noChangeArrowheads="1"/>
          </p:cNvSpPr>
          <p:nvPr userDrawn="1"/>
        </p:nvSpPr>
        <p:spPr bwMode="auto">
          <a:xfrm>
            <a:off x="7931786"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59" name="Oval 34"/>
          <p:cNvSpPr>
            <a:spLocks noChangeArrowheads="1"/>
          </p:cNvSpPr>
          <p:nvPr userDrawn="1"/>
        </p:nvSpPr>
        <p:spPr bwMode="auto">
          <a:xfrm>
            <a:off x="8023192"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0" name="Oval 35"/>
          <p:cNvSpPr>
            <a:spLocks noChangeArrowheads="1"/>
          </p:cNvSpPr>
          <p:nvPr userDrawn="1"/>
        </p:nvSpPr>
        <p:spPr bwMode="auto">
          <a:xfrm>
            <a:off x="81145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1" name="Oval 36"/>
          <p:cNvSpPr>
            <a:spLocks noChangeArrowheads="1"/>
          </p:cNvSpPr>
          <p:nvPr userDrawn="1"/>
        </p:nvSpPr>
        <p:spPr bwMode="auto">
          <a:xfrm>
            <a:off x="8202421"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2" name="Oval 37"/>
          <p:cNvSpPr>
            <a:spLocks noChangeArrowheads="1"/>
          </p:cNvSpPr>
          <p:nvPr userDrawn="1"/>
        </p:nvSpPr>
        <p:spPr bwMode="auto">
          <a:xfrm>
            <a:off x="8293828" y="4138493"/>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3" name="Oval 38"/>
          <p:cNvSpPr>
            <a:spLocks noChangeArrowheads="1"/>
          </p:cNvSpPr>
          <p:nvPr userDrawn="1"/>
        </p:nvSpPr>
        <p:spPr bwMode="auto">
          <a:xfrm>
            <a:off x="8387027"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4" name="Oval 39"/>
          <p:cNvSpPr>
            <a:spLocks noChangeArrowheads="1"/>
          </p:cNvSpPr>
          <p:nvPr userDrawn="1"/>
        </p:nvSpPr>
        <p:spPr bwMode="auto">
          <a:xfrm>
            <a:off x="8473057"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5" name="Oval 40"/>
          <p:cNvSpPr>
            <a:spLocks noChangeArrowheads="1"/>
          </p:cNvSpPr>
          <p:nvPr userDrawn="1"/>
        </p:nvSpPr>
        <p:spPr bwMode="auto">
          <a:xfrm>
            <a:off x="8566256" y="4138493"/>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6" name="Oval 41"/>
          <p:cNvSpPr>
            <a:spLocks noChangeArrowheads="1"/>
          </p:cNvSpPr>
          <p:nvPr userDrawn="1"/>
        </p:nvSpPr>
        <p:spPr bwMode="auto">
          <a:xfrm>
            <a:off x="8657663" y="4138493"/>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7" name="Oval 42"/>
          <p:cNvSpPr>
            <a:spLocks noChangeArrowheads="1"/>
          </p:cNvSpPr>
          <p:nvPr userDrawn="1"/>
        </p:nvSpPr>
        <p:spPr bwMode="auto">
          <a:xfrm>
            <a:off x="8743693"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8" name="Oval 43"/>
          <p:cNvSpPr>
            <a:spLocks noChangeArrowheads="1"/>
          </p:cNvSpPr>
          <p:nvPr userDrawn="1"/>
        </p:nvSpPr>
        <p:spPr bwMode="auto">
          <a:xfrm>
            <a:off x="8836892" y="4138493"/>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69" name="Oval 44"/>
          <p:cNvSpPr>
            <a:spLocks noChangeArrowheads="1"/>
          </p:cNvSpPr>
          <p:nvPr userDrawn="1"/>
        </p:nvSpPr>
        <p:spPr bwMode="auto">
          <a:xfrm>
            <a:off x="8928299" y="4138493"/>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0" name="Oval 45"/>
          <p:cNvSpPr>
            <a:spLocks noChangeArrowheads="1"/>
          </p:cNvSpPr>
          <p:nvPr userDrawn="1"/>
        </p:nvSpPr>
        <p:spPr bwMode="auto">
          <a:xfrm>
            <a:off x="9014329" y="4138493"/>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1" name="Oval 46"/>
          <p:cNvSpPr>
            <a:spLocks noChangeArrowheads="1"/>
          </p:cNvSpPr>
          <p:nvPr userDrawn="1"/>
        </p:nvSpPr>
        <p:spPr bwMode="auto">
          <a:xfrm>
            <a:off x="639758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2" name="Oval 47"/>
          <p:cNvSpPr>
            <a:spLocks noChangeArrowheads="1"/>
          </p:cNvSpPr>
          <p:nvPr userDrawn="1"/>
        </p:nvSpPr>
        <p:spPr bwMode="auto">
          <a:xfrm>
            <a:off x="6485408"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3" name="Oval 48"/>
          <p:cNvSpPr>
            <a:spLocks noChangeArrowheads="1"/>
          </p:cNvSpPr>
          <p:nvPr userDrawn="1"/>
        </p:nvSpPr>
        <p:spPr bwMode="auto">
          <a:xfrm>
            <a:off x="6576815"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4" name="Oval 49"/>
          <p:cNvSpPr>
            <a:spLocks noChangeArrowheads="1"/>
          </p:cNvSpPr>
          <p:nvPr userDrawn="1"/>
        </p:nvSpPr>
        <p:spPr bwMode="auto">
          <a:xfrm>
            <a:off x="6668222"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5" name="Oval 50"/>
          <p:cNvSpPr>
            <a:spLocks noChangeArrowheads="1"/>
          </p:cNvSpPr>
          <p:nvPr userDrawn="1"/>
        </p:nvSpPr>
        <p:spPr bwMode="auto">
          <a:xfrm>
            <a:off x="6754251"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6" name="Oval 51"/>
          <p:cNvSpPr>
            <a:spLocks noChangeArrowheads="1"/>
          </p:cNvSpPr>
          <p:nvPr userDrawn="1"/>
        </p:nvSpPr>
        <p:spPr bwMode="auto">
          <a:xfrm>
            <a:off x="6847450"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7" name="Oval 52"/>
          <p:cNvSpPr>
            <a:spLocks noChangeArrowheads="1"/>
          </p:cNvSpPr>
          <p:nvPr userDrawn="1"/>
        </p:nvSpPr>
        <p:spPr bwMode="auto">
          <a:xfrm>
            <a:off x="6940650"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8" name="Oval 53"/>
          <p:cNvSpPr>
            <a:spLocks noChangeArrowheads="1"/>
          </p:cNvSpPr>
          <p:nvPr userDrawn="1"/>
        </p:nvSpPr>
        <p:spPr bwMode="auto">
          <a:xfrm>
            <a:off x="7026679"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79" name="Oval 54"/>
          <p:cNvSpPr>
            <a:spLocks noChangeArrowheads="1"/>
          </p:cNvSpPr>
          <p:nvPr userDrawn="1"/>
        </p:nvSpPr>
        <p:spPr bwMode="auto">
          <a:xfrm>
            <a:off x="71180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0" name="Oval 55"/>
          <p:cNvSpPr>
            <a:spLocks noChangeArrowheads="1"/>
          </p:cNvSpPr>
          <p:nvPr userDrawn="1"/>
        </p:nvSpPr>
        <p:spPr bwMode="auto">
          <a:xfrm>
            <a:off x="7209493"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1" name="Oval 56"/>
          <p:cNvSpPr>
            <a:spLocks noChangeArrowheads="1"/>
          </p:cNvSpPr>
          <p:nvPr userDrawn="1"/>
        </p:nvSpPr>
        <p:spPr bwMode="auto">
          <a:xfrm>
            <a:off x="7299107"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2" name="Oval 57"/>
          <p:cNvSpPr>
            <a:spLocks noChangeArrowheads="1"/>
          </p:cNvSpPr>
          <p:nvPr userDrawn="1"/>
        </p:nvSpPr>
        <p:spPr bwMode="auto">
          <a:xfrm>
            <a:off x="7390514"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3" name="Oval 58"/>
          <p:cNvSpPr>
            <a:spLocks noChangeArrowheads="1"/>
          </p:cNvSpPr>
          <p:nvPr userDrawn="1"/>
        </p:nvSpPr>
        <p:spPr bwMode="auto">
          <a:xfrm>
            <a:off x="74819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4" name="Oval 59"/>
          <p:cNvSpPr>
            <a:spLocks noChangeArrowheads="1"/>
          </p:cNvSpPr>
          <p:nvPr userDrawn="1"/>
        </p:nvSpPr>
        <p:spPr bwMode="auto">
          <a:xfrm>
            <a:off x="7573328"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5" name="Oval 60"/>
          <p:cNvSpPr>
            <a:spLocks noChangeArrowheads="1"/>
          </p:cNvSpPr>
          <p:nvPr userDrawn="1"/>
        </p:nvSpPr>
        <p:spPr bwMode="auto">
          <a:xfrm>
            <a:off x="7659358"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6" name="Oval 61"/>
          <p:cNvSpPr>
            <a:spLocks noChangeArrowheads="1"/>
          </p:cNvSpPr>
          <p:nvPr userDrawn="1"/>
        </p:nvSpPr>
        <p:spPr bwMode="auto">
          <a:xfrm>
            <a:off x="77525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7" name="Oval 62"/>
          <p:cNvSpPr>
            <a:spLocks noChangeArrowheads="1"/>
          </p:cNvSpPr>
          <p:nvPr userDrawn="1"/>
        </p:nvSpPr>
        <p:spPr bwMode="auto">
          <a:xfrm>
            <a:off x="7845756"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8" name="Oval 63"/>
          <p:cNvSpPr>
            <a:spLocks noChangeArrowheads="1"/>
          </p:cNvSpPr>
          <p:nvPr userDrawn="1"/>
        </p:nvSpPr>
        <p:spPr bwMode="auto">
          <a:xfrm>
            <a:off x="7931786"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89" name="Oval 64"/>
          <p:cNvSpPr>
            <a:spLocks noChangeArrowheads="1"/>
          </p:cNvSpPr>
          <p:nvPr userDrawn="1"/>
        </p:nvSpPr>
        <p:spPr bwMode="auto">
          <a:xfrm>
            <a:off x="8023192"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0" name="Oval 65"/>
          <p:cNvSpPr>
            <a:spLocks noChangeArrowheads="1"/>
          </p:cNvSpPr>
          <p:nvPr userDrawn="1"/>
        </p:nvSpPr>
        <p:spPr bwMode="auto">
          <a:xfrm>
            <a:off x="81145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1" name="Oval 66"/>
          <p:cNvSpPr>
            <a:spLocks noChangeArrowheads="1"/>
          </p:cNvSpPr>
          <p:nvPr userDrawn="1"/>
        </p:nvSpPr>
        <p:spPr bwMode="auto">
          <a:xfrm>
            <a:off x="8202421"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2" name="Oval 67"/>
          <p:cNvSpPr>
            <a:spLocks noChangeArrowheads="1"/>
          </p:cNvSpPr>
          <p:nvPr userDrawn="1"/>
        </p:nvSpPr>
        <p:spPr bwMode="auto">
          <a:xfrm>
            <a:off x="8293828" y="4229900"/>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3" name="Oval 68"/>
          <p:cNvSpPr>
            <a:spLocks noChangeArrowheads="1"/>
          </p:cNvSpPr>
          <p:nvPr userDrawn="1"/>
        </p:nvSpPr>
        <p:spPr bwMode="auto">
          <a:xfrm>
            <a:off x="8387027"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4" name="Oval 69"/>
          <p:cNvSpPr>
            <a:spLocks noChangeArrowheads="1"/>
          </p:cNvSpPr>
          <p:nvPr userDrawn="1"/>
        </p:nvSpPr>
        <p:spPr bwMode="auto">
          <a:xfrm>
            <a:off x="8473057"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5" name="Oval 70"/>
          <p:cNvSpPr>
            <a:spLocks noChangeArrowheads="1"/>
          </p:cNvSpPr>
          <p:nvPr userDrawn="1"/>
        </p:nvSpPr>
        <p:spPr bwMode="auto">
          <a:xfrm>
            <a:off x="8566256" y="422990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6" name="Oval 71"/>
          <p:cNvSpPr>
            <a:spLocks noChangeArrowheads="1"/>
          </p:cNvSpPr>
          <p:nvPr userDrawn="1"/>
        </p:nvSpPr>
        <p:spPr bwMode="auto">
          <a:xfrm>
            <a:off x="8657663" y="4229900"/>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7" name="Oval 72"/>
          <p:cNvSpPr>
            <a:spLocks noChangeArrowheads="1"/>
          </p:cNvSpPr>
          <p:nvPr userDrawn="1"/>
        </p:nvSpPr>
        <p:spPr bwMode="auto">
          <a:xfrm>
            <a:off x="8743693" y="422990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8" name="Oval 73"/>
          <p:cNvSpPr>
            <a:spLocks noChangeArrowheads="1"/>
          </p:cNvSpPr>
          <p:nvPr userDrawn="1"/>
        </p:nvSpPr>
        <p:spPr bwMode="auto">
          <a:xfrm>
            <a:off x="8836892" y="422990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499" name="Oval 74"/>
          <p:cNvSpPr>
            <a:spLocks noChangeArrowheads="1"/>
          </p:cNvSpPr>
          <p:nvPr userDrawn="1"/>
        </p:nvSpPr>
        <p:spPr bwMode="auto">
          <a:xfrm>
            <a:off x="8928299" y="422990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0" name="Oval 75"/>
          <p:cNvSpPr>
            <a:spLocks noChangeArrowheads="1"/>
          </p:cNvSpPr>
          <p:nvPr userDrawn="1"/>
        </p:nvSpPr>
        <p:spPr bwMode="auto">
          <a:xfrm>
            <a:off x="6485408"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1" name="Oval 76"/>
          <p:cNvSpPr>
            <a:spLocks noChangeArrowheads="1"/>
          </p:cNvSpPr>
          <p:nvPr userDrawn="1"/>
        </p:nvSpPr>
        <p:spPr bwMode="auto">
          <a:xfrm>
            <a:off x="6576815"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2" name="Oval 77"/>
          <p:cNvSpPr>
            <a:spLocks noChangeArrowheads="1"/>
          </p:cNvSpPr>
          <p:nvPr userDrawn="1"/>
        </p:nvSpPr>
        <p:spPr bwMode="auto">
          <a:xfrm>
            <a:off x="6668222"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3" name="Oval 78"/>
          <p:cNvSpPr>
            <a:spLocks noChangeArrowheads="1"/>
          </p:cNvSpPr>
          <p:nvPr userDrawn="1"/>
        </p:nvSpPr>
        <p:spPr bwMode="auto">
          <a:xfrm>
            <a:off x="6754251"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4" name="Oval 79"/>
          <p:cNvSpPr>
            <a:spLocks noChangeArrowheads="1"/>
          </p:cNvSpPr>
          <p:nvPr userDrawn="1"/>
        </p:nvSpPr>
        <p:spPr bwMode="auto">
          <a:xfrm>
            <a:off x="6847450"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5" name="Oval 80"/>
          <p:cNvSpPr>
            <a:spLocks noChangeArrowheads="1"/>
          </p:cNvSpPr>
          <p:nvPr userDrawn="1"/>
        </p:nvSpPr>
        <p:spPr bwMode="auto">
          <a:xfrm>
            <a:off x="6940650"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6" name="Oval 81"/>
          <p:cNvSpPr>
            <a:spLocks noChangeArrowheads="1"/>
          </p:cNvSpPr>
          <p:nvPr userDrawn="1"/>
        </p:nvSpPr>
        <p:spPr bwMode="auto">
          <a:xfrm>
            <a:off x="7026679"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7" name="Oval 82"/>
          <p:cNvSpPr>
            <a:spLocks noChangeArrowheads="1"/>
          </p:cNvSpPr>
          <p:nvPr userDrawn="1"/>
        </p:nvSpPr>
        <p:spPr bwMode="auto">
          <a:xfrm>
            <a:off x="71180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8" name="Oval 83"/>
          <p:cNvSpPr>
            <a:spLocks noChangeArrowheads="1"/>
          </p:cNvSpPr>
          <p:nvPr userDrawn="1"/>
        </p:nvSpPr>
        <p:spPr bwMode="auto">
          <a:xfrm>
            <a:off x="7209493"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09" name="Oval 84"/>
          <p:cNvSpPr>
            <a:spLocks noChangeArrowheads="1"/>
          </p:cNvSpPr>
          <p:nvPr userDrawn="1"/>
        </p:nvSpPr>
        <p:spPr bwMode="auto">
          <a:xfrm>
            <a:off x="7299107"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0" name="Oval 85"/>
          <p:cNvSpPr>
            <a:spLocks noChangeArrowheads="1"/>
          </p:cNvSpPr>
          <p:nvPr userDrawn="1"/>
        </p:nvSpPr>
        <p:spPr bwMode="auto">
          <a:xfrm>
            <a:off x="7390514"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1" name="Oval 86"/>
          <p:cNvSpPr>
            <a:spLocks noChangeArrowheads="1"/>
          </p:cNvSpPr>
          <p:nvPr userDrawn="1"/>
        </p:nvSpPr>
        <p:spPr bwMode="auto">
          <a:xfrm>
            <a:off x="74819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2" name="Oval 87"/>
          <p:cNvSpPr>
            <a:spLocks noChangeArrowheads="1"/>
          </p:cNvSpPr>
          <p:nvPr userDrawn="1"/>
        </p:nvSpPr>
        <p:spPr bwMode="auto">
          <a:xfrm>
            <a:off x="7573328"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3" name="Oval 88"/>
          <p:cNvSpPr>
            <a:spLocks noChangeArrowheads="1"/>
          </p:cNvSpPr>
          <p:nvPr userDrawn="1"/>
        </p:nvSpPr>
        <p:spPr bwMode="auto">
          <a:xfrm>
            <a:off x="7659358"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4" name="Oval 89"/>
          <p:cNvSpPr>
            <a:spLocks noChangeArrowheads="1"/>
          </p:cNvSpPr>
          <p:nvPr userDrawn="1"/>
        </p:nvSpPr>
        <p:spPr bwMode="auto">
          <a:xfrm>
            <a:off x="77525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5" name="Oval 90"/>
          <p:cNvSpPr>
            <a:spLocks noChangeArrowheads="1"/>
          </p:cNvSpPr>
          <p:nvPr userDrawn="1"/>
        </p:nvSpPr>
        <p:spPr bwMode="auto">
          <a:xfrm>
            <a:off x="7845756"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6" name="Oval 91"/>
          <p:cNvSpPr>
            <a:spLocks noChangeArrowheads="1"/>
          </p:cNvSpPr>
          <p:nvPr userDrawn="1"/>
        </p:nvSpPr>
        <p:spPr bwMode="auto">
          <a:xfrm>
            <a:off x="7931786"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7" name="Oval 92"/>
          <p:cNvSpPr>
            <a:spLocks noChangeArrowheads="1"/>
          </p:cNvSpPr>
          <p:nvPr userDrawn="1"/>
        </p:nvSpPr>
        <p:spPr bwMode="auto">
          <a:xfrm>
            <a:off x="8023192"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8" name="Oval 93"/>
          <p:cNvSpPr>
            <a:spLocks noChangeArrowheads="1"/>
          </p:cNvSpPr>
          <p:nvPr userDrawn="1"/>
        </p:nvSpPr>
        <p:spPr bwMode="auto">
          <a:xfrm>
            <a:off x="81145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19" name="Oval 94"/>
          <p:cNvSpPr>
            <a:spLocks noChangeArrowheads="1"/>
          </p:cNvSpPr>
          <p:nvPr userDrawn="1"/>
        </p:nvSpPr>
        <p:spPr bwMode="auto">
          <a:xfrm>
            <a:off x="8202421"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0" name="Oval 95"/>
          <p:cNvSpPr>
            <a:spLocks noChangeArrowheads="1"/>
          </p:cNvSpPr>
          <p:nvPr userDrawn="1"/>
        </p:nvSpPr>
        <p:spPr bwMode="auto">
          <a:xfrm>
            <a:off x="8293828" y="4321307"/>
            <a:ext cx="8423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1" name="Oval 96"/>
          <p:cNvSpPr>
            <a:spLocks noChangeArrowheads="1"/>
          </p:cNvSpPr>
          <p:nvPr userDrawn="1"/>
        </p:nvSpPr>
        <p:spPr bwMode="auto">
          <a:xfrm>
            <a:off x="8387027"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2" name="Oval 97"/>
          <p:cNvSpPr>
            <a:spLocks noChangeArrowheads="1"/>
          </p:cNvSpPr>
          <p:nvPr userDrawn="1"/>
        </p:nvSpPr>
        <p:spPr bwMode="auto">
          <a:xfrm>
            <a:off x="8473057"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3" name="Oval 98"/>
          <p:cNvSpPr>
            <a:spLocks noChangeArrowheads="1"/>
          </p:cNvSpPr>
          <p:nvPr userDrawn="1"/>
        </p:nvSpPr>
        <p:spPr bwMode="auto">
          <a:xfrm>
            <a:off x="8566256" y="4321307"/>
            <a:ext cx="78861"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4" name="Oval 99"/>
          <p:cNvSpPr>
            <a:spLocks noChangeArrowheads="1"/>
          </p:cNvSpPr>
          <p:nvPr userDrawn="1"/>
        </p:nvSpPr>
        <p:spPr bwMode="auto">
          <a:xfrm>
            <a:off x="8657663" y="4321307"/>
            <a:ext cx="75276"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5" name="Oval 100"/>
          <p:cNvSpPr>
            <a:spLocks noChangeArrowheads="1"/>
          </p:cNvSpPr>
          <p:nvPr userDrawn="1"/>
        </p:nvSpPr>
        <p:spPr bwMode="auto">
          <a:xfrm>
            <a:off x="8743693" y="4321307"/>
            <a:ext cx="82445"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6" name="Oval 101"/>
          <p:cNvSpPr>
            <a:spLocks noChangeArrowheads="1"/>
          </p:cNvSpPr>
          <p:nvPr userDrawn="1"/>
        </p:nvSpPr>
        <p:spPr bwMode="auto">
          <a:xfrm>
            <a:off x="8836892" y="4321307"/>
            <a:ext cx="80653"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7" name="Oval 102"/>
          <p:cNvSpPr>
            <a:spLocks noChangeArrowheads="1"/>
          </p:cNvSpPr>
          <p:nvPr userDrawn="1"/>
        </p:nvSpPr>
        <p:spPr bwMode="auto">
          <a:xfrm>
            <a:off x="8928299" y="4321307"/>
            <a:ext cx="77068" cy="75276"/>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8" name="Oval 103"/>
          <p:cNvSpPr>
            <a:spLocks noChangeArrowheads="1"/>
          </p:cNvSpPr>
          <p:nvPr userDrawn="1"/>
        </p:nvSpPr>
        <p:spPr bwMode="auto">
          <a:xfrm>
            <a:off x="6485408"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29" name="Oval 104"/>
          <p:cNvSpPr>
            <a:spLocks noChangeArrowheads="1"/>
          </p:cNvSpPr>
          <p:nvPr userDrawn="1"/>
        </p:nvSpPr>
        <p:spPr bwMode="auto">
          <a:xfrm>
            <a:off x="6576815"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0" name="Oval 105"/>
          <p:cNvSpPr>
            <a:spLocks noChangeArrowheads="1"/>
          </p:cNvSpPr>
          <p:nvPr userDrawn="1"/>
        </p:nvSpPr>
        <p:spPr bwMode="auto">
          <a:xfrm>
            <a:off x="6668222"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1" name="Oval 106"/>
          <p:cNvSpPr>
            <a:spLocks noChangeArrowheads="1"/>
          </p:cNvSpPr>
          <p:nvPr userDrawn="1"/>
        </p:nvSpPr>
        <p:spPr bwMode="auto">
          <a:xfrm>
            <a:off x="6754251"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2" name="Oval 107"/>
          <p:cNvSpPr>
            <a:spLocks noChangeArrowheads="1"/>
          </p:cNvSpPr>
          <p:nvPr userDrawn="1"/>
        </p:nvSpPr>
        <p:spPr bwMode="auto">
          <a:xfrm>
            <a:off x="6847450"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3" name="Oval 108"/>
          <p:cNvSpPr>
            <a:spLocks noChangeArrowheads="1"/>
          </p:cNvSpPr>
          <p:nvPr userDrawn="1"/>
        </p:nvSpPr>
        <p:spPr bwMode="auto">
          <a:xfrm>
            <a:off x="6940650"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4" name="Oval 109"/>
          <p:cNvSpPr>
            <a:spLocks noChangeArrowheads="1"/>
          </p:cNvSpPr>
          <p:nvPr userDrawn="1"/>
        </p:nvSpPr>
        <p:spPr bwMode="auto">
          <a:xfrm>
            <a:off x="7026679"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5" name="Oval 110"/>
          <p:cNvSpPr>
            <a:spLocks noChangeArrowheads="1"/>
          </p:cNvSpPr>
          <p:nvPr userDrawn="1"/>
        </p:nvSpPr>
        <p:spPr bwMode="auto">
          <a:xfrm>
            <a:off x="71180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6" name="Oval 111"/>
          <p:cNvSpPr>
            <a:spLocks noChangeArrowheads="1"/>
          </p:cNvSpPr>
          <p:nvPr userDrawn="1"/>
        </p:nvSpPr>
        <p:spPr bwMode="auto">
          <a:xfrm>
            <a:off x="7209493"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7" name="Oval 112"/>
          <p:cNvSpPr>
            <a:spLocks noChangeArrowheads="1"/>
          </p:cNvSpPr>
          <p:nvPr userDrawn="1"/>
        </p:nvSpPr>
        <p:spPr bwMode="auto">
          <a:xfrm>
            <a:off x="7299107"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8" name="Oval 113"/>
          <p:cNvSpPr>
            <a:spLocks noChangeArrowheads="1"/>
          </p:cNvSpPr>
          <p:nvPr userDrawn="1"/>
        </p:nvSpPr>
        <p:spPr bwMode="auto">
          <a:xfrm>
            <a:off x="7390514"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39" name="Oval 114"/>
          <p:cNvSpPr>
            <a:spLocks noChangeArrowheads="1"/>
          </p:cNvSpPr>
          <p:nvPr userDrawn="1"/>
        </p:nvSpPr>
        <p:spPr bwMode="auto">
          <a:xfrm>
            <a:off x="74819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0" name="Oval 115"/>
          <p:cNvSpPr>
            <a:spLocks noChangeArrowheads="1"/>
          </p:cNvSpPr>
          <p:nvPr userDrawn="1"/>
        </p:nvSpPr>
        <p:spPr bwMode="auto">
          <a:xfrm>
            <a:off x="7573328"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1" name="Oval 116"/>
          <p:cNvSpPr>
            <a:spLocks noChangeArrowheads="1"/>
          </p:cNvSpPr>
          <p:nvPr userDrawn="1"/>
        </p:nvSpPr>
        <p:spPr bwMode="auto">
          <a:xfrm>
            <a:off x="7659358"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2" name="Oval 117"/>
          <p:cNvSpPr>
            <a:spLocks noChangeArrowheads="1"/>
          </p:cNvSpPr>
          <p:nvPr userDrawn="1"/>
        </p:nvSpPr>
        <p:spPr bwMode="auto">
          <a:xfrm>
            <a:off x="77525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3" name="Oval 118"/>
          <p:cNvSpPr>
            <a:spLocks noChangeArrowheads="1"/>
          </p:cNvSpPr>
          <p:nvPr userDrawn="1"/>
        </p:nvSpPr>
        <p:spPr bwMode="auto">
          <a:xfrm>
            <a:off x="7845756"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4" name="Oval 119"/>
          <p:cNvSpPr>
            <a:spLocks noChangeArrowheads="1"/>
          </p:cNvSpPr>
          <p:nvPr userDrawn="1"/>
        </p:nvSpPr>
        <p:spPr bwMode="auto">
          <a:xfrm>
            <a:off x="7931786"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5" name="Oval 120"/>
          <p:cNvSpPr>
            <a:spLocks noChangeArrowheads="1"/>
          </p:cNvSpPr>
          <p:nvPr userDrawn="1"/>
        </p:nvSpPr>
        <p:spPr bwMode="auto">
          <a:xfrm>
            <a:off x="8023192"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6" name="Oval 121"/>
          <p:cNvSpPr>
            <a:spLocks noChangeArrowheads="1"/>
          </p:cNvSpPr>
          <p:nvPr userDrawn="1"/>
        </p:nvSpPr>
        <p:spPr bwMode="auto">
          <a:xfrm>
            <a:off x="81145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7" name="Oval 122"/>
          <p:cNvSpPr>
            <a:spLocks noChangeArrowheads="1"/>
          </p:cNvSpPr>
          <p:nvPr userDrawn="1"/>
        </p:nvSpPr>
        <p:spPr bwMode="auto">
          <a:xfrm>
            <a:off x="8202421"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8" name="Oval 123"/>
          <p:cNvSpPr>
            <a:spLocks noChangeArrowheads="1"/>
          </p:cNvSpPr>
          <p:nvPr userDrawn="1"/>
        </p:nvSpPr>
        <p:spPr bwMode="auto">
          <a:xfrm>
            <a:off x="8293828" y="440912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49" name="Oval 124"/>
          <p:cNvSpPr>
            <a:spLocks noChangeArrowheads="1"/>
          </p:cNvSpPr>
          <p:nvPr userDrawn="1"/>
        </p:nvSpPr>
        <p:spPr bwMode="auto">
          <a:xfrm>
            <a:off x="8387027"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0" name="Oval 125"/>
          <p:cNvSpPr>
            <a:spLocks noChangeArrowheads="1"/>
          </p:cNvSpPr>
          <p:nvPr userDrawn="1"/>
        </p:nvSpPr>
        <p:spPr bwMode="auto">
          <a:xfrm>
            <a:off x="8473057"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1" name="Oval 126"/>
          <p:cNvSpPr>
            <a:spLocks noChangeArrowheads="1"/>
          </p:cNvSpPr>
          <p:nvPr userDrawn="1"/>
        </p:nvSpPr>
        <p:spPr bwMode="auto">
          <a:xfrm>
            <a:off x="8566256" y="440912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2" name="Oval 127"/>
          <p:cNvSpPr>
            <a:spLocks noChangeArrowheads="1"/>
          </p:cNvSpPr>
          <p:nvPr userDrawn="1"/>
        </p:nvSpPr>
        <p:spPr bwMode="auto">
          <a:xfrm>
            <a:off x="8657663" y="440912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3" name="Oval 128"/>
          <p:cNvSpPr>
            <a:spLocks noChangeArrowheads="1"/>
          </p:cNvSpPr>
          <p:nvPr userDrawn="1"/>
        </p:nvSpPr>
        <p:spPr bwMode="auto">
          <a:xfrm>
            <a:off x="8743693" y="440912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4" name="Oval 129"/>
          <p:cNvSpPr>
            <a:spLocks noChangeArrowheads="1"/>
          </p:cNvSpPr>
          <p:nvPr userDrawn="1"/>
        </p:nvSpPr>
        <p:spPr bwMode="auto">
          <a:xfrm>
            <a:off x="8836892" y="440912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5" name="Oval 130"/>
          <p:cNvSpPr>
            <a:spLocks noChangeArrowheads="1"/>
          </p:cNvSpPr>
          <p:nvPr userDrawn="1"/>
        </p:nvSpPr>
        <p:spPr bwMode="auto">
          <a:xfrm>
            <a:off x="8928299" y="440912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6" name="Oval 131"/>
          <p:cNvSpPr>
            <a:spLocks noChangeArrowheads="1"/>
          </p:cNvSpPr>
          <p:nvPr userDrawn="1"/>
        </p:nvSpPr>
        <p:spPr bwMode="auto">
          <a:xfrm>
            <a:off x="6485408"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7" name="Oval 132"/>
          <p:cNvSpPr>
            <a:spLocks noChangeArrowheads="1"/>
          </p:cNvSpPr>
          <p:nvPr userDrawn="1"/>
        </p:nvSpPr>
        <p:spPr bwMode="auto">
          <a:xfrm>
            <a:off x="6576815"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8" name="Oval 133"/>
          <p:cNvSpPr>
            <a:spLocks noChangeArrowheads="1"/>
          </p:cNvSpPr>
          <p:nvPr userDrawn="1"/>
        </p:nvSpPr>
        <p:spPr bwMode="auto">
          <a:xfrm>
            <a:off x="6668222"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59" name="Oval 134"/>
          <p:cNvSpPr>
            <a:spLocks noChangeArrowheads="1"/>
          </p:cNvSpPr>
          <p:nvPr userDrawn="1"/>
        </p:nvSpPr>
        <p:spPr bwMode="auto">
          <a:xfrm>
            <a:off x="6754251"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0" name="Oval 135"/>
          <p:cNvSpPr>
            <a:spLocks noChangeArrowheads="1"/>
          </p:cNvSpPr>
          <p:nvPr userDrawn="1"/>
        </p:nvSpPr>
        <p:spPr bwMode="auto">
          <a:xfrm>
            <a:off x="6847450"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1" name="Oval 136"/>
          <p:cNvSpPr>
            <a:spLocks noChangeArrowheads="1"/>
          </p:cNvSpPr>
          <p:nvPr userDrawn="1"/>
        </p:nvSpPr>
        <p:spPr bwMode="auto">
          <a:xfrm>
            <a:off x="6940650"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2" name="Oval 137"/>
          <p:cNvSpPr>
            <a:spLocks noChangeArrowheads="1"/>
          </p:cNvSpPr>
          <p:nvPr userDrawn="1"/>
        </p:nvSpPr>
        <p:spPr bwMode="auto">
          <a:xfrm>
            <a:off x="7026679"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3" name="Oval 138"/>
          <p:cNvSpPr>
            <a:spLocks noChangeArrowheads="1"/>
          </p:cNvSpPr>
          <p:nvPr userDrawn="1"/>
        </p:nvSpPr>
        <p:spPr bwMode="auto">
          <a:xfrm>
            <a:off x="71180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4" name="Oval 139"/>
          <p:cNvSpPr>
            <a:spLocks noChangeArrowheads="1"/>
          </p:cNvSpPr>
          <p:nvPr userDrawn="1"/>
        </p:nvSpPr>
        <p:spPr bwMode="auto">
          <a:xfrm>
            <a:off x="7209493"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5" name="Oval 140"/>
          <p:cNvSpPr>
            <a:spLocks noChangeArrowheads="1"/>
          </p:cNvSpPr>
          <p:nvPr userDrawn="1"/>
        </p:nvSpPr>
        <p:spPr bwMode="auto">
          <a:xfrm>
            <a:off x="7299107"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6" name="Oval 141"/>
          <p:cNvSpPr>
            <a:spLocks noChangeArrowheads="1"/>
          </p:cNvSpPr>
          <p:nvPr userDrawn="1"/>
        </p:nvSpPr>
        <p:spPr bwMode="auto">
          <a:xfrm>
            <a:off x="7390514"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7" name="Oval 142"/>
          <p:cNvSpPr>
            <a:spLocks noChangeArrowheads="1"/>
          </p:cNvSpPr>
          <p:nvPr userDrawn="1"/>
        </p:nvSpPr>
        <p:spPr bwMode="auto">
          <a:xfrm>
            <a:off x="74819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8" name="Oval 143"/>
          <p:cNvSpPr>
            <a:spLocks noChangeArrowheads="1"/>
          </p:cNvSpPr>
          <p:nvPr userDrawn="1"/>
        </p:nvSpPr>
        <p:spPr bwMode="auto">
          <a:xfrm>
            <a:off x="7573328"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69" name="Oval 144"/>
          <p:cNvSpPr>
            <a:spLocks noChangeArrowheads="1"/>
          </p:cNvSpPr>
          <p:nvPr userDrawn="1"/>
        </p:nvSpPr>
        <p:spPr bwMode="auto">
          <a:xfrm>
            <a:off x="7659358"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0" name="Oval 145"/>
          <p:cNvSpPr>
            <a:spLocks noChangeArrowheads="1"/>
          </p:cNvSpPr>
          <p:nvPr userDrawn="1"/>
        </p:nvSpPr>
        <p:spPr bwMode="auto">
          <a:xfrm>
            <a:off x="77525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1" name="Oval 146"/>
          <p:cNvSpPr>
            <a:spLocks noChangeArrowheads="1"/>
          </p:cNvSpPr>
          <p:nvPr userDrawn="1"/>
        </p:nvSpPr>
        <p:spPr bwMode="auto">
          <a:xfrm>
            <a:off x="7845756"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2" name="Oval 147"/>
          <p:cNvSpPr>
            <a:spLocks noChangeArrowheads="1"/>
          </p:cNvSpPr>
          <p:nvPr userDrawn="1"/>
        </p:nvSpPr>
        <p:spPr bwMode="auto">
          <a:xfrm>
            <a:off x="7931786"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3" name="Oval 148"/>
          <p:cNvSpPr>
            <a:spLocks noChangeArrowheads="1"/>
          </p:cNvSpPr>
          <p:nvPr userDrawn="1"/>
        </p:nvSpPr>
        <p:spPr bwMode="auto">
          <a:xfrm>
            <a:off x="8023192"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4" name="Oval 149"/>
          <p:cNvSpPr>
            <a:spLocks noChangeArrowheads="1"/>
          </p:cNvSpPr>
          <p:nvPr userDrawn="1"/>
        </p:nvSpPr>
        <p:spPr bwMode="auto">
          <a:xfrm>
            <a:off x="81145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5" name="Oval 150"/>
          <p:cNvSpPr>
            <a:spLocks noChangeArrowheads="1"/>
          </p:cNvSpPr>
          <p:nvPr userDrawn="1"/>
        </p:nvSpPr>
        <p:spPr bwMode="auto">
          <a:xfrm>
            <a:off x="8202421"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6" name="Oval 151"/>
          <p:cNvSpPr>
            <a:spLocks noChangeArrowheads="1"/>
          </p:cNvSpPr>
          <p:nvPr userDrawn="1"/>
        </p:nvSpPr>
        <p:spPr bwMode="auto">
          <a:xfrm>
            <a:off x="8293828" y="4500536"/>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7" name="Oval 152"/>
          <p:cNvSpPr>
            <a:spLocks noChangeArrowheads="1"/>
          </p:cNvSpPr>
          <p:nvPr userDrawn="1"/>
        </p:nvSpPr>
        <p:spPr bwMode="auto">
          <a:xfrm>
            <a:off x="8387027"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8" name="Oval 153"/>
          <p:cNvSpPr>
            <a:spLocks noChangeArrowheads="1"/>
          </p:cNvSpPr>
          <p:nvPr userDrawn="1"/>
        </p:nvSpPr>
        <p:spPr bwMode="auto">
          <a:xfrm>
            <a:off x="8473057"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79" name="Oval 154"/>
          <p:cNvSpPr>
            <a:spLocks noChangeArrowheads="1"/>
          </p:cNvSpPr>
          <p:nvPr userDrawn="1"/>
        </p:nvSpPr>
        <p:spPr bwMode="auto">
          <a:xfrm>
            <a:off x="8566256" y="450053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0" name="Oval 155"/>
          <p:cNvSpPr>
            <a:spLocks noChangeArrowheads="1"/>
          </p:cNvSpPr>
          <p:nvPr userDrawn="1"/>
        </p:nvSpPr>
        <p:spPr bwMode="auto">
          <a:xfrm>
            <a:off x="8657663" y="4500536"/>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1" name="Oval 156"/>
          <p:cNvSpPr>
            <a:spLocks noChangeArrowheads="1"/>
          </p:cNvSpPr>
          <p:nvPr userDrawn="1"/>
        </p:nvSpPr>
        <p:spPr bwMode="auto">
          <a:xfrm>
            <a:off x="8743693" y="450053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2" name="Oval 157"/>
          <p:cNvSpPr>
            <a:spLocks noChangeArrowheads="1"/>
          </p:cNvSpPr>
          <p:nvPr userDrawn="1"/>
        </p:nvSpPr>
        <p:spPr bwMode="auto">
          <a:xfrm>
            <a:off x="8836892" y="450053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3" name="Oval 158"/>
          <p:cNvSpPr>
            <a:spLocks noChangeArrowheads="1"/>
          </p:cNvSpPr>
          <p:nvPr userDrawn="1"/>
        </p:nvSpPr>
        <p:spPr bwMode="auto">
          <a:xfrm>
            <a:off x="8928299" y="450053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4" name="Oval 159"/>
          <p:cNvSpPr>
            <a:spLocks noChangeArrowheads="1"/>
          </p:cNvSpPr>
          <p:nvPr userDrawn="1"/>
        </p:nvSpPr>
        <p:spPr bwMode="auto">
          <a:xfrm>
            <a:off x="6668222"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5" name="Oval 160"/>
          <p:cNvSpPr>
            <a:spLocks noChangeArrowheads="1"/>
          </p:cNvSpPr>
          <p:nvPr userDrawn="1"/>
        </p:nvSpPr>
        <p:spPr bwMode="auto">
          <a:xfrm>
            <a:off x="6754251"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6" name="Oval 161"/>
          <p:cNvSpPr>
            <a:spLocks noChangeArrowheads="1"/>
          </p:cNvSpPr>
          <p:nvPr userDrawn="1"/>
        </p:nvSpPr>
        <p:spPr bwMode="auto">
          <a:xfrm>
            <a:off x="6847450"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7" name="Oval 162"/>
          <p:cNvSpPr>
            <a:spLocks noChangeArrowheads="1"/>
          </p:cNvSpPr>
          <p:nvPr userDrawn="1"/>
        </p:nvSpPr>
        <p:spPr bwMode="auto">
          <a:xfrm>
            <a:off x="6940650"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8" name="Oval 163"/>
          <p:cNvSpPr>
            <a:spLocks noChangeArrowheads="1"/>
          </p:cNvSpPr>
          <p:nvPr userDrawn="1"/>
        </p:nvSpPr>
        <p:spPr bwMode="auto">
          <a:xfrm>
            <a:off x="7026679"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89" name="Oval 164"/>
          <p:cNvSpPr>
            <a:spLocks noChangeArrowheads="1"/>
          </p:cNvSpPr>
          <p:nvPr userDrawn="1"/>
        </p:nvSpPr>
        <p:spPr bwMode="auto">
          <a:xfrm>
            <a:off x="71180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0" name="Oval 165"/>
          <p:cNvSpPr>
            <a:spLocks noChangeArrowheads="1"/>
          </p:cNvSpPr>
          <p:nvPr userDrawn="1"/>
        </p:nvSpPr>
        <p:spPr bwMode="auto">
          <a:xfrm>
            <a:off x="7209493"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1" name="Oval 166"/>
          <p:cNvSpPr>
            <a:spLocks noChangeArrowheads="1"/>
          </p:cNvSpPr>
          <p:nvPr userDrawn="1"/>
        </p:nvSpPr>
        <p:spPr bwMode="auto">
          <a:xfrm>
            <a:off x="7299107"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2" name="Oval 167"/>
          <p:cNvSpPr>
            <a:spLocks noChangeArrowheads="1"/>
          </p:cNvSpPr>
          <p:nvPr userDrawn="1"/>
        </p:nvSpPr>
        <p:spPr bwMode="auto">
          <a:xfrm>
            <a:off x="7390514"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3" name="Oval 168"/>
          <p:cNvSpPr>
            <a:spLocks noChangeArrowheads="1"/>
          </p:cNvSpPr>
          <p:nvPr userDrawn="1"/>
        </p:nvSpPr>
        <p:spPr bwMode="auto">
          <a:xfrm>
            <a:off x="74819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4" name="Oval 169"/>
          <p:cNvSpPr>
            <a:spLocks noChangeArrowheads="1"/>
          </p:cNvSpPr>
          <p:nvPr userDrawn="1"/>
        </p:nvSpPr>
        <p:spPr bwMode="auto">
          <a:xfrm>
            <a:off x="7573328"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5" name="Oval 170"/>
          <p:cNvSpPr>
            <a:spLocks noChangeArrowheads="1"/>
          </p:cNvSpPr>
          <p:nvPr userDrawn="1"/>
        </p:nvSpPr>
        <p:spPr bwMode="auto">
          <a:xfrm>
            <a:off x="7659358"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6" name="Oval 171"/>
          <p:cNvSpPr>
            <a:spLocks noChangeArrowheads="1"/>
          </p:cNvSpPr>
          <p:nvPr userDrawn="1"/>
        </p:nvSpPr>
        <p:spPr bwMode="auto">
          <a:xfrm>
            <a:off x="77525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7" name="Oval 172"/>
          <p:cNvSpPr>
            <a:spLocks noChangeArrowheads="1"/>
          </p:cNvSpPr>
          <p:nvPr userDrawn="1"/>
        </p:nvSpPr>
        <p:spPr bwMode="auto">
          <a:xfrm>
            <a:off x="7845756"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8" name="Oval 173"/>
          <p:cNvSpPr>
            <a:spLocks noChangeArrowheads="1"/>
          </p:cNvSpPr>
          <p:nvPr userDrawn="1"/>
        </p:nvSpPr>
        <p:spPr bwMode="auto">
          <a:xfrm>
            <a:off x="7931786"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599" name="Oval 174"/>
          <p:cNvSpPr>
            <a:spLocks noChangeArrowheads="1"/>
          </p:cNvSpPr>
          <p:nvPr userDrawn="1"/>
        </p:nvSpPr>
        <p:spPr bwMode="auto">
          <a:xfrm>
            <a:off x="8023192"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0" name="Oval 175"/>
          <p:cNvSpPr>
            <a:spLocks noChangeArrowheads="1"/>
          </p:cNvSpPr>
          <p:nvPr userDrawn="1"/>
        </p:nvSpPr>
        <p:spPr bwMode="auto">
          <a:xfrm>
            <a:off x="8114599"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1" name="Oval 176"/>
          <p:cNvSpPr>
            <a:spLocks noChangeArrowheads="1"/>
          </p:cNvSpPr>
          <p:nvPr userDrawn="1"/>
        </p:nvSpPr>
        <p:spPr bwMode="auto">
          <a:xfrm>
            <a:off x="8202421"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2" name="Oval 177"/>
          <p:cNvSpPr>
            <a:spLocks noChangeArrowheads="1"/>
          </p:cNvSpPr>
          <p:nvPr userDrawn="1"/>
        </p:nvSpPr>
        <p:spPr bwMode="auto">
          <a:xfrm>
            <a:off x="8293828" y="4591942"/>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3" name="Oval 178"/>
          <p:cNvSpPr>
            <a:spLocks noChangeArrowheads="1"/>
          </p:cNvSpPr>
          <p:nvPr userDrawn="1"/>
        </p:nvSpPr>
        <p:spPr bwMode="auto">
          <a:xfrm>
            <a:off x="8387027" y="4591942"/>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4" name="Oval 179"/>
          <p:cNvSpPr>
            <a:spLocks noChangeArrowheads="1"/>
          </p:cNvSpPr>
          <p:nvPr userDrawn="1"/>
        </p:nvSpPr>
        <p:spPr bwMode="auto">
          <a:xfrm>
            <a:off x="8473057"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5" name="Oval 180"/>
          <p:cNvSpPr>
            <a:spLocks noChangeArrowheads="1"/>
          </p:cNvSpPr>
          <p:nvPr userDrawn="1"/>
        </p:nvSpPr>
        <p:spPr bwMode="auto">
          <a:xfrm>
            <a:off x="8566256" y="4591942"/>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6" name="Oval 181"/>
          <p:cNvSpPr>
            <a:spLocks noChangeArrowheads="1"/>
          </p:cNvSpPr>
          <p:nvPr userDrawn="1"/>
        </p:nvSpPr>
        <p:spPr bwMode="auto">
          <a:xfrm>
            <a:off x="8657663" y="4591942"/>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7" name="Oval 182"/>
          <p:cNvSpPr>
            <a:spLocks noChangeArrowheads="1"/>
          </p:cNvSpPr>
          <p:nvPr userDrawn="1"/>
        </p:nvSpPr>
        <p:spPr bwMode="auto">
          <a:xfrm>
            <a:off x="8743693" y="4591942"/>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8" name="Oval 183"/>
          <p:cNvSpPr>
            <a:spLocks noChangeArrowheads="1"/>
          </p:cNvSpPr>
          <p:nvPr userDrawn="1"/>
        </p:nvSpPr>
        <p:spPr bwMode="auto">
          <a:xfrm>
            <a:off x="8836892" y="4591942"/>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09" name="Oval 184"/>
          <p:cNvSpPr>
            <a:spLocks noChangeArrowheads="1"/>
          </p:cNvSpPr>
          <p:nvPr userDrawn="1"/>
        </p:nvSpPr>
        <p:spPr bwMode="auto">
          <a:xfrm>
            <a:off x="6754251"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0" name="Oval 185"/>
          <p:cNvSpPr>
            <a:spLocks noChangeArrowheads="1"/>
          </p:cNvSpPr>
          <p:nvPr userDrawn="1"/>
        </p:nvSpPr>
        <p:spPr bwMode="auto">
          <a:xfrm>
            <a:off x="6847450"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1" name="Oval 186"/>
          <p:cNvSpPr>
            <a:spLocks noChangeArrowheads="1"/>
          </p:cNvSpPr>
          <p:nvPr userDrawn="1"/>
        </p:nvSpPr>
        <p:spPr bwMode="auto">
          <a:xfrm>
            <a:off x="6940650"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2" name="Oval 187"/>
          <p:cNvSpPr>
            <a:spLocks noChangeArrowheads="1"/>
          </p:cNvSpPr>
          <p:nvPr userDrawn="1"/>
        </p:nvSpPr>
        <p:spPr bwMode="auto">
          <a:xfrm>
            <a:off x="7026679"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3" name="Oval 188"/>
          <p:cNvSpPr>
            <a:spLocks noChangeArrowheads="1"/>
          </p:cNvSpPr>
          <p:nvPr userDrawn="1"/>
        </p:nvSpPr>
        <p:spPr bwMode="auto">
          <a:xfrm>
            <a:off x="71180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4" name="Oval 189"/>
          <p:cNvSpPr>
            <a:spLocks noChangeArrowheads="1"/>
          </p:cNvSpPr>
          <p:nvPr userDrawn="1"/>
        </p:nvSpPr>
        <p:spPr bwMode="auto">
          <a:xfrm>
            <a:off x="7209493"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5" name="Oval 190"/>
          <p:cNvSpPr>
            <a:spLocks noChangeArrowheads="1"/>
          </p:cNvSpPr>
          <p:nvPr userDrawn="1"/>
        </p:nvSpPr>
        <p:spPr bwMode="auto">
          <a:xfrm>
            <a:off x="7299107"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6" name="Oval 191"/>
          <p:cNvSpPr>
            <a:spLocks noChangeArrowheads="1"/>
          </p:cNvSpPr>
          <p:nvPr userDrawn="1"/>
        </p:nvSpPr>
        <p:spPr bwMode="auto">
          <a:xfrm>
            <a:off x="7390514"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7" name="Oval 192"/>
          <p:cNvSpPr>
            <a:spLocks noChangeArrowheads="1"/>
          </p:cNvSpPr>
          <p:nvPr userDrawn="1"/>
        </p:nvSpPr>
        <p:spPr bwMode="auto">
          <a:xfrm>
            <a:off x="74819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8" name="Oval 193"/>
          <p:cNvSpPr>
            <a:spLocks noChangeArrowheads="1"/>
          </p:cNvSpPr>
          <p:nvPr userDrawn="1"/>
        </p:nvSpPr>
        <p:spPr bwMode="auto">
          <a:xfrm>
            <a:off x="7573328"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19" name="Oval 194"/>
          <p:cNvSpPr>
            <a:spLocks noChangeArrowheads="1"/>
          </p:cNvSpPr>
          <p:nvPr userDrawn="1"/>
        </p:nvSpPr>
        <p:spPr bwMode="auto">
          <a:xfrm>
            <a:off x="7659358"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0" name="Oval 195"/>
          <p:cNvSpPr>
            <a:spLocks noChangeArrowheads="1"/>
          </p:cNvSpPr>
          <p:nvPr userDrawn="1"/>
        </p:nvSpPr>
        <p:spPr bwMode="auto">
          <a:xfrm>
            <a:off x="77525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1" name="Oval 196"/>
          <p:cNvSpPr>
            <a:spLocks noChangeArrowheads="1"/>
          </p:cNvSpPr>
          <p:nvPr userDrawn="1"/>
        </p:nvSpPr>
        <p:spPr bwMode="auto">
          <a:xfrm>
            <a:off x="7845756"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2" name="Oval 197"/>
          <p:cNvSpPr>
            <a:spLocks noChangeArrowheads="1"/>
          </p:cNvSpPr>
          <p:nvPr userDrawn="1"/>
        </p:nvSpPr>
        <p:spPr bwMode="auto">
          <a:xfrm>
            <a:off x="7931786"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3" name="Oval 198"/>
          <p:cNvSpPr>
            <a:spLocks noChangeArrowheads="1"/>
          </p:cNvSpPr>
          <p:nvPr userDrawn="1"/>
        </p:nvSpPr>
        <p:spPr bwMode="auto">
          <a:xfrm>
            <a:off x="80231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4" name="Oval 199"/>
          <p:cNvSpPr>
            <a:spLocks noChangeArrowheads="1"/>
          </p:cNvSpPr>
          <p:nvPr userDrawn="1"/>
        </p:nvSpPr>
        <p:spPr bwMode="auto">
          <a:xfrm>
            <a:off x="8114599"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5" name="Oval 200"/>
          <p:cNvSpPr>
            <a:spLocks noChangeArrowheads="1"/>
          </p:cNvSpPr>
          <p:nvPr userDrawn="1"/>
        </p:nvSpPr>
        <p:spPr bwMode="auto">
          <a:xfrm>
            <a:off x="8202421"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6" name="Oval 201"/>
          <p:cNvSpPr>
            <a:spLocks noChangeArrowheads="1"/>
          </p:cNvSpPr>
          <p:nvPr userDrawn="1"/>
        </p:nvSpPr>
        <p:spPr bwMode="auto">
          <a:xfrm>
            <a:off x="8293828" y="467797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7" name="Oval 202"/>
          <p:cNvSpPr>
            <a:spLocks noChangeArrowheads="1"/>
          </p:cNvSpPr>
          <p:nvPr userDrawn="1"/>
        </p:nvSpPr>
        <p:spPr bwMode="auto">
          <a:xfrm>
            <a:off x="8387027" y="467797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8" name="Oval 203"/>
          <p:cNvSpPr>
            <a:spLocks noChangeArrowheads="1"/>
          </p:cNvSpPr>
          <p:nvPr userDrawn="1"/>
        </p:nvSpPr>
        <p:spPr bwMode="auto">
          <a:xfrm>
            <a:off x="8473057"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29" name="Oval 204"/>
          <p:cNvSpPr>
            <a:spLocks noChangeArrowheads="1"/>
          </p:cNvSpPr>
          <p:nvPr userDrawn="1"/>
        </p:nvSpPr>
        <p:spPr bwMode="auto">
          <a:xfrm>
            <a:off x="8566256" y="467797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0" name="Oval 205"/>
          <p:cNvSpPr>
            <a:spLocks noChangeArrowheads="1"/>
          </p:cNvSpPr>
          <p:nvPr userDrawn="1"/>
        </p:nvSpPr>
        <p:spPr bwMode="auto">
          <a:xfrm>
            <a:off x="8657663" y="4677972"/>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1" name="Oval 207"/>
          <p:cNvSpPr>
            <a:spLocks noChangeArrowheads="1"/>
          </p:cNvSpPr>
          <p:nvPr userDrawn="1"/>
        </p:nvSpPr>
        <p:spPr bwMode="auto">
          <a:xfrm>
            <a:off x="8743692" y="467797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2" name="Oval 208"/>
          <p:cNvSpPr>
            <a:spLocks noChangeArrowheads="1"/>
          </p:cNvSpPr>
          <p:nvPr userDrawn="1"/>
        </p:nvSpPr>
        <p:spPr bwMode="auto">
          <a:xfrm>
            <a:off x="8836891" y="467797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3" name="Oval 209"/>
          <p:cNvSpPr>
            <a:spLocks noChangeArrowheads="1"/>
          </p:cNvSpPr>
          <p:nvPr userDrawn="1"/>
        </p:nvSpPr>
        <p:spPr bwMode="auto">
          <a:xfrm>
            <a:off x="684745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4" name="Oval 210"/>
          <p:cNvSpPr>
            <a:spLocks noChangeArrowheads="1"/>
          </p:cNvSpPr>
          <p:nvPr userDrawn="1"/>
        </p:nvSpPr>
        <p:spPr bwMode="auto">
          <a:xfrm>
            <a:off x="6940649"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5" name="Oval 211"/>
          <p:cNvSpPr>
            <a:spLocks noChangeArrowheads="1"/>
          </p:cNvSpPr>
          <p:nvPr userDrawn="1"/>
        </p:nvSpPr>
        <p:spPr bwMode="auto">
          <a:xfrm>
            <a:off x="7026679"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6" name="Oval 212"/>
          <p:cNvSpPr>
            <a:spLocks noChangeArrowheads="1"/>
          </p:cNvSpPr>
          <p:nvPr userDrawn="1"/>
        </p:nvSpPr>
        <p:spPr bwMode="auto">
          <a:xfrm>
            <a:off x="711808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7" name="Oval 213"/>
          <p:cNvSpPr>
            <a:spLocks noChangeArrowheads="1"/>
          </p:cNvSpPr>
          <p:nvPr userDrawn="1"/>
        </p:nvSpPr>
        <p:spPr bwMode="auto">
          <a:xfrm>
            <a:off x="7209492"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8" name="Oval 214"/>
          <p:cNvSpPr>
            <a:spLocks noChangeArrowheads="1"/>
          </p:cNvSpPr>
          <p:nvPr userDrawn="1"/>
        </p:nvSpPr>
        <p:spPr bwMode="auto">
          <a:xfrm>
            <a:off x="7299107"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39" name="Oval 215"/>
          <p:cNvSpPr>
            <a:spLocks noChangeArrowheads="1"/>
          </p:cNvSpPr>
          <p:nvPr userDrawn="1"/>
        </p:nvSpPr>
        <p:spPr bwMode="auto">
          <a:xfrm>
            <a:off x="7390514"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0" name="Oval 216"/>
          <p:cNvSpPr>
            <a:spLocks noChangeArrowheads="1"/>
          </p:cNvSpPr>
          <p:nvPr userDrawn="1"/>
        </p:nvSpPr>
        <p:spPr bwMode="auto">
          <a:xfrm>
            <a:off x="7481920"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1" name="Oval 217"/>
          <p:cNvSpPr>
            <a:spLocks noChangeArrowheads="1"/>
          </p:cNvSpPr>
          <p:nvPr userDrawn="1"/>
        </p:nvSpPr>
        <p:spPr bwMode="auto">
          <a:xfrm>
            <a:off x="7573327"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2" name="Oval 218"/>
          <p:cNvSpPr>
            <a:spLocks noChangeArrowheads="1"/>
          </p:cNvSpPr>
          <p:nvPr userDrawn="1"/>
        </p:nvSpPr>
        <p:spPr bwMode="auto">
          <a:xfrm>
            <a:off x="7659357"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3" name="Oval 219"/>
          <p:cNvSpPr>
            <a:spLocks noChangeArrowheads="1"/>
          </p:cNvSpPr>
          <p:nvPr userDrawn="1"/>
        </p:nvSpPr>
        <p:spPr bwMode="auto">
          <a:xfrm>
            <a:off x="77525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4" name="Oval 220"/>
          <p:cNvSpPr>
            <a:spLocks noChangeArrowheads="1"/>
          </p:cNvSpPr>
          <p:nvPr userDrawn="1"/>
        </p:nvSpPr>
        <p:spPr bwMode="auto">
          <a:xfrm>
            <a:off x="7845755"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5" name="Oval 221"/>
          <p:cNvSpPr>
            <a:spLocks noChangeArrowheads="1"/>
          </p:cNvSpPr>
          <p:nvPr userDrawn="1"/>
        </p:nvSpPr>
        <p:spPr bwMode="auto">
          <a:xfrm>
            <a:off x="7931785"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6" name="Oval 222"/>
          <p:cNvSpPr>
            <a:spLocks noChangeArrowheads="1"/>
          </p:cNvSpPr>
          <p:nvPr userDrawn="1"/>
        </p:nvSpPr>
        <p:spPr bwMode="auto">
          <a:xfrm>
            <a:off x="80231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7" name="Oval 223"/>
          <p:cNvSpPr>
            <a:spLocks noChangeArrowheads="1"/>
          </p:cNvSpPr>
          <p:nvPr userDrawn="1"/>
        </p:nvSpPr>
        <p:spPr bwMode="auto">
          <a:xfrm>
            <a:off x="8114598"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8" name="Oval 224"/>
          <p:cNvSpPr>
            <a:spLocks noChangeArrowheads="1"/>
          </p:cNvSpPr>
          <p:nvPr userDrawn="1"/>
        </p:nvSpPr>
        <p:spPr bwMode="auto">
          <a:xfrm>
            <a:off x="8202421"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49" name="Oval 225"/>
          <p:cNvSpPr>
            <a:spLocks noChangeArrowheads="1"/>
          </p:cNvSpPr>
          <p:nvPr userDrawn="1"/>
        </p:nvSpPr>
        <p:spPr bwMode="auto">
          <a:xfrm>
            <a:off x="8293827" y="4771171"/>
            <a:ext cx="8423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0" name="Oval 226"/>
          <p:cNvSpPr>
            <a:spLocks noChangeArrowheads="1"/>
          </p:cNvSpPr>
          <p:nvPr userDrawn="1"/>
        </p:nvSpPr>
        <p:spPr bwMode="auto">
          <a:xfrm>
            <a:off x="8387026" y="47711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1" name="Oval 227"/>
          <p:cNvSpPr>
            <a:spLocks noChangeArrowheads="1"/>
          </p:cNvSpPr>
          <p:nvPr userDrawn="1"/>
        </p:nvSpPr>
        <p:spPr bwMode="auto">
          <a:xfrm>
            <a:off x="8473056"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2" name="Oval 228"/>
          <p:cNvSpPr>
            <a:spLocks noChangeArrowheads="1"/>
          </p:cNvSpPr>
          <p:nvPr userDrawn="1"/>
        </p:nvSpPr>
        <p:spPr bwMode="auto">
          <a:xfrm>
            <a:off x="8566255" y="47711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3" name="Oval 229"/>
          <p:cNvSpPr>
            <a:spLocks noChangeArrowheads="1"/>
          </p:cNvSpPr>
          <p:nvPr userDrawn="1"/>
        </p:nvSpPr>
        <p:spPr bwMode="auto">
          <a:xfrm>
            <a:off x="8657662" y="4771171"/>
            <a:ext cx="75276"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4" name="Oval 230"/>
          <p:cNvSpPr>
            <a:spLocks noChangeArrowheads="1"/>
          </p:cNvSpPr>
          <p:nvPr userDrawn="1"/>
        </p:nvSpPr>
        <p:spPr bwMode="auto">
          <a:xfrm>
            <a:off x="8743692" y="47711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5" name="Oval 231"/>
          <p:cNvSpPr>
            <a:spLocks noChangeArrowheads="1"/>
          </p:cNvSpPr>
          <p:nvPr userDrawn="1"/>
        </p:nvSpPr>
        <p:spPr bwMode="auto">
          <a:xfrm>
            <a:off x="8836891" y="47711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6" name="Oval 232"/>
          <p:cNvSpPr>
            <a:spLocks noChangeArrowheads="1"/>
          </p:cNvSpPr>
          <p:nvPr userDrawn="1"/>
        </p:nvSpPr>
        <p:spPr bwMode="auto">
          <a:xfrm>
            <a:off x="684745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7" name="Oval 233"/>
          <p:cNvSpPr>
            <a:spLocks noChangeArrowheads="1"/>
          </p:cNvSpPr>
          <p:nvPr userDrawn="1"/>
        </p:nvSpPr>
        <p:spPr bwMode="auto">
          <a:xfrm>
            <a:off x="6940649"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8" name="Oval 234"/>
          <p:cNvSpPr>
            <a:spLocks noChangeArrowheads="1"/>
          </p:cNvSpPr>
          <p:nvPr userDrawn="1"/>
        </p:nvSpPr>
        <p:spPr bwMode="auto">
          <a:xfrm>
            <a:off x="7026679"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59" name="Oval 235"/>
          <p:cNvSpPr>
            <a:spLocks noChangeArrowheads="1"/>
          </p:cNvSpPr>
          <p:nvPr userDrawn="1"/>
        </p:nvSpPr>
        <p:spPr bwMode="auto">
          <a:xfrm>
            <a:off x="711808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0" name="Oval 236"/>
          <p:cNvSpPr>
            <a:spLocks noChangeArrowheads="1"/>
          </p:cNvSpPr>
          <p:nvPr userDrawn="1"/>
        </p:nvSpPr>
        <p:spPr bwMode="auto">
          <a:xfrm>
            <a:off x="7209492"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1" name="Oval 237"/>
          <p:cNvSpPr>
            <a:spLocks noChangeArrowheads="1"/>
          </p:cNvSpPr>
          <p:nvPr userDrawn="1"/>
        </p:nvSpPr>
        <p:spPr bwMode="auto">
          <a:xfrm>
            <a:off x="7299107"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2" name="Oval 238"/>
          <p:cNvSpPr>
            <a:spLocks noChangeArrowheads="1"/>
          </p:cNvSpPr>
          <p:nvPr userDrawn="1"/>
        </p:nvSpPr>
        <p:spPr bwMode="auto">
          <a:xfrm>
            <a:off x="7390514"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3" name="Oval 239"/>
          <p:cNvSpPr>
            <a:spLocks noChangeArrowheads="1"/>
          </p:cNvSpPr>
          <p:nvPr userDrawn="1"/>
        </p:nvSpPr>
        <p:spPr bwMode="auto">
          <a:xfrm>
            <a:off x="7481920"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4" name="Oval 240"/>
          <p:cNvSpPr>
            <a:spLocks noChangeArrowheads="1"/>
          </p:cNvSpPr>
          <p:nvPr userDrawn="1"/>
        </p:nvSpPr>
        <p:spPr bwMode="auto">
          <a:xfrm>
            <a:off x="7573327"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5" name="Oval 241"/>
          <p:cNvSpPr>
            <a:spLocks noChangeArrowheads="1"/>
          </p:cNvSpPr>
          <p:nvPr userDrawn="1"/>
        </p:nvSpPr>
        <p:spPr bwMode="auto">
          <a:xfrm>
            <a:off x="7659357"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6" name="Oval 242"/>
          <p:cNvSpPr>
            <a:spLocks noChangeArrowheads="1"/>
          </p:cNvSpPr>
          <p:nvPr userDrawn="1"/>
        </p:nvSpPr>
        <p:spPr bwMode="auto">
          <a:xfrm>
            <a:off x="77525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7" name="Oval 243"/>
          <p:cNvSpPr>
            <a:spLocks noChangeArrowheads="1"/>
          </p:cNvSpPr>
          <p:nvPr userDrawn="1"/>
        </p:nvSpPr>
        <p:spPr bwMode="auto">
          <a:xfrm>
            <a:off x="7845755"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8" name="Oval 244"/>
          <p:cNvSpPr>
            <a:spLocks noChangeArrowheads="1"/>
          </p:cNvSpPr>
          <p:nvPr userDrawn="1"/>
        </p:nvSpPr>
        <p:spPr bwMode="auto">
          <a:xfrm>
            <a:off x="7931785"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69" name="Oval 245"/>
          <p:cNvSpPr>
            <a:spLocks noChangeArrowheads="1"/>
          </p:cNvSpPr>
          <p:nvPr userDrawn="1"/>
        </p:nvSpPr>
        <p:spPr bwMode="auto">
          <a:xfrm>
            <a:off x="80231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0" name="Oval 246"/>
          <p:cNvSpPr>
            <a:spLocks noChangeArrowheads="1"/>
          </p:cNvSpPr>
          <p:nvPr userDrawn="1"/>
        </p:nvSpPr>
        <p:spPr bwMode="auto">
          <a:xfrm>
            <a:off x="8114598"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1" name="Oval 247"/>
          <p:cNvSpPr>
            <a:spLocks noChangeArrowheads="1"/>
          </p:cNvSpPr>
          <p:nvPr userDrawn="1"/>
        </p:nvSpPr>
        <p:spPr bwMode="auto">
          <a:xfrm>
            <a:off x="8202421"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2" name="Oval 248"/>
          <p:cNvSpPr>
            <a:spLocks noChangeArrowheads="1"/>
          </p:cNvSpPr>
          <p:nvPr userDrawn="1"/>
        </p:nvSpPr>
        <p:spPr bwMode="auto">
          <a:xfrm>
            <a:off x="8293827" y="4862578"/>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3" name="Oval 249"/>
          <p:cNvSpPr>
            <a:spLocks noChangeArrowheads="1"/>
          </p:cNvSpPr>
          <p:nvPr userDrawn="1"/>
        </p:nvSpPr>
        <p:spPr bwMode="auto">
          <a:xfrm>
            <a:off x="8387026" y="4862578"/>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4" name="Oval 250"/>
          <p:cNvSpPr>
            <a:spLocks noChangeArrowheads="1"/>
          </p:cNvSpPr>
          <p:nvPr userDrawn="1"/>
        </p:nvSpPr>
        <p:spPr bwMode="auto">
          <a:xfrm>
            <a:off x="8473056"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5" name="Oval 251"/>
          <p:cNvSpPr>
            <a:spLocks noChangeArrowheads="1"/>
          </p:cNvSpPr>
          <p:nvPr userDrawn="1"/>
        </p:nvSpPr>
        <p:spPr bwMode="auto">
          <a:xfrm>
            <a:off x="8566255" y="4862578"/>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6" name="Oval 252"/>
          <p:cNvSpPr>
            <a:spLocks noChangeArrowheads="1"/>
          </p:cNvSpPr>
          <p:nvPr userDrawn="1"/>
        </p:nvSpPr>
        <p:spPr bwMode="auto">
          <a:xfrm>
            <a:off x="8657662" y="4862578"/>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7" name="Oval 253"/>
          <p:cNvSpPr>
            <a:spLocks noChangeArrowheads="1"/>
          </p:cNvSpPr>
          <p:nvPr userDrawn="1"/>
        </p:nvSpPr>
        <p:spPr bwMode="auto">
          <a:xfrm>
            <a:off x="8743692" y="4862578"/>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8" name="Oval 254"/>
          <p:cNvSpPr>
            <a:spLocks noChangeArrowheads="1"/>
          </p:cNvSpPr>
          <p:nvPr userDrawn="1"/>
        </p:nvSpPr>
        <p:spPr bwMode="auto">
          <a:xfrm>
            <a:off x="8836891" y="4862578"/>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79" name="Oval 255"/>
          <p:cNvSpPr>
            <a:spLocks noChangeArrowheads="1"/>
          </p:cNvSpPr>
          <p:nvPr userDrawn="1"/>
        </p:nvSpPr>
        <p:spPr bwMode="auto">
          <a:xfrm>
            <a:off x="684745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0" name="Oval 256"/>
          <p:cNvSpPr>
            <a:spLocks noChangeArrowheads="1"/>
          </p:cNvSpPr>
          <p:nvPr userDrawn="1"/>
        </p:nvSpPr>
        <p:spPr bwMode="auto">
          <a:xfrm>
            <a:off x="6940649"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1" name="Oval 257"/>
          <p:cNvSpPr>
            <a:spLocks noChangeArrowheads="1"/>
          </p:cNvSpPr>
          <p:nvPr userDrawn="1"/>
        </p:nvSpPr>
        <p:spPr bwMode="auto">
          <a:xfrm>
            <a:off x="7026679"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2" name="Oval 258"/>
          <p:cNvSpPr>
            <a:spLocks noChangeArrowheads="1"/>
          </p:cNvSpPr>
          <p:nvPr userDrawn="1"/>
        </p:nvSpPr>
        <p:spPr bwMode="auto">
          <a:xfrm>
            <a:off x="711808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3" name="Oval 259"/>
          <p:cNvSpPr>
            <a:spLocks noChangeArrowheads="1"/>
          </p:cNvSpPr>
          <p:nvPr userDrawn="1"/>
        </p:nvSpPr>
        <p:spPr bwMode="auto">
          <a:xfrm>
            <a:off x="7209492"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4" name="Oval 260"/>
          <p:cNvSpPr>
            <a:spLocks noChangeArrowheads="1"/>
          </p:cNvSpPr>
          <p:nvPr userDrawn="1"/>
        </p:nvSpPr>
        <p:spPr bwMode="auto">
          <a:xfrm>
            <a:off x="7299107" y="494860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5" name="Oval 261"/>
          <p:cNvSpPr>
            <a:spLocks noChangeArrowheads="1"/>
          </p:cNvSpPr>
          <p:nvPr userDrawn="1"/>
        </p:nvSpPr>
        <p:spPr bwMode="auto">
          <a:xfrm>
            <a:off x="7390514"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6" name="Oval 262"/>
          <p:cNvSpPr>
            <a:spLocks noChangeArrowheads="1"/>
          </p:cNvSpPr>
          <p:nvPr userDrawn="1"/>
        </p:nvSpPr>
        <p:spPr bwMode="auto">
          <a:xfrm>
            <a:off x="7481920"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7" name="Oval 263"/>
          <p:cNvSpPr>
            <a:spLocks noChangeArrowheads="1"/>
          </p:cNvSpPr>
          <p:nvPr userDrawn="1"/>
        </p:nvSpPr>
        <p:spPr bwMode="auto">
          <a:xfrm>
            <a:off x="7573327"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8" name="Oval 264"/>
          <p:cNvSpPr>
            <a:spLocks noChangeArrowheads="1"/>
          </p:cNvSpPr>
          <p:nvPr userDrawn="1"/>
        </p:nvSpPr>
        <p:spPr bwMode="auto">
          <a:xfrm>
            <a:off x="7659357"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89" name="Oval 265"/>
          <p:cNvSpPr>
            <a:spLocks noChangeArrowheads="1"/>
          </p:cNvSpPr>
          <p:nvPr userDrawn="1"/>
        </p:nvSpPr>
        <p:spPr bwMode="auto">
          <a:xfrm>
            <a:off x="77525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0" name="Oval 266"/>
          <p:cNvSpPr>
            <a:spLocks noChangeArrowheads="1"/>
          </p:cNvSpPr>
          <p:nvPr userDrawn="1"/>
        </p:nvSpPr>
        <p:spPr bwMode="auto">
          <a:xfrm>
            <a:off x="7845755"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1" name="Oval 267"/>
          <p:cNvSpPr>
            <a:spLocks noChangeArrowheads="1"/>
          </p:cNvSpPr>
          <p:nvPr userDrawn="1"/>
        </p:nvSpPr>
        <p:spPr bwMode="auto">
          <a:xfrm>
            <a:off x="7931785"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2" name="Oval 268"/>
          <p:cNvSpPr>
            <a:spLocks noChangeArrowheads="1"/>
          </p:cNvSpPr>
          <p:nvPr userDrawn="1"/>
        </p:nvSpPr>
        <p:spPr bwMode="auto">
          <a:xfrm>
            <a:off x="80231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3" name="Oval 269"/>
          <p:cNvSpPr>
            <a:spLocks noChangeArrowheads="1"/>
          </p:cNvSpPr>
          <p:nvPr userDrawn="1"/>
        </p:nvSpPr>
        <p:spPr bwMode="auto">
          <a:xfrm>
            <a:off x="8114598"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4" name="Oval 270"/>
          <p:cNvSpPr>
            <a:spLocks noChangeArrowheads="1"/>
          </p:cNvSpPr>
          <p:nvPr userDrawn="1"/>
        </p:nvSpPr>
        <p:spPr bwMode="auto">
          <a:xfrm>
            <a:off x="8202421"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5" name="Oval 271"/>
          <p:cNvSpPr>
            <a:spLocks noChangeArrowheads="1"/>
          </p:cNvSpPr>
          <p:nvPr userDrawn="1"/>
        </p:nvSpPr>
        <p:spPr bwMode="auto">
          <a:xfrm>
            <a:off x="8293827" y="4948608"/>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6" name="Oval 272"/>
          <p:cNvSpPr>
            <a:spLocks noChangeArrowheads="1"/>
          </p:cNvSpPr>
          <p:nvPr userDrawn="1"/>
        </p:nvSpPr>
        <p:spPr bwMode="auto">
          <a:xfrm>
            <a:off x="8387026" y="494860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7" name="Oval 273"/>
          <p:cNvSpPr>
            <a:spLocks noChangeArrowheads="1"/>
          </p:cNvSpPr>
          <p:nvPr userDrawn="1"/>
        </p:nvSpPr>
        <p:spPr bwMode="auto">
          <a:xfrm>
            <a:off x="8473056"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8" name="Oval 274"/>
          <p:cNvSpPr>
            <a:spLocks noChangeArrowheads="1"/>
          </p:cNvSpPr>
          <p:nvPr userDrawn="1"/>
        </p:nvSpPr>
        <p:spPr bwMode="auto">
          <a:xfrm>
            <a:off x="8566255" y="494860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699" name="Oval 275"/>
          <p:cNvSpPr>
            <a:spLocks noChangeArrowheads="1"/>
          </p:cNvSpPr>
          <p:nvPr userDrawn="1"/>
        </p:nvSpPr>
        <p:spPr bwMode="auto">
          <a:xfrm>
            <a:off x="8657662" y="4948608"/>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0" name="Oval 276"/>
          <p:cNvSpPr>
            <a:spLocks noChangeArrowheads="1"/>
          </p:cNvSpPr>
          <p:nvPr userDrawn="1"/>
        </p:nvSpPr>
        <p:spPr bwMode="auto">
          <a:xfrm>
            <a:off x="8743692" y="494860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1" name="Oval 277"/>
          <p:cNvSpPr>
            <a:spLocks noChangeArrowheads="1"/>
          </p:cNvSpPr>
          <p:nvPr userDrawn="1"/>
        </p:nvSpPr>
        <p:spPr bwMode="auto">
          <a:xfrm>
            <a:off x="684745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2" name="Oval 278"/>
          <p:cNvSpPr>
            <a:spLocks noChangeArrowheads="1"/>
          </p:cNvSpPr>
          <p:nvPr userDrawn="1"/>
        </p:nvSpPr>
        <p:spPr bwMode="auto">
          <a:xfrm>
            <a:off x="6940649"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3" name="Oval 279"/>
          <p:cNvSpPr>
            <a:spLocks noChangeArrowheads="1"/>
          </p:cNvSpPr>
          <p:nvPr userDrawn="1"/>
        </p:nvSpPr>
        <p:spPr bwMode="auto">
          <a:xfrm>
            <a:off x="7026679"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4" name="Oval 280"/>
          <p:cNvSpPr>
            <a:spLocks noChangeArrowheads="1"/>
          </p:cNvSpPr>
          <p:nvPr userDrawn="1"/>
        </p:nvSpPr>
        <p:spPr bwMode="auto">
          <a:xfrm>
            <a:off x="711808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5" name="Oval 281"/>
          <p:cNvSpPr>
            <a:spLocks noChangeArrowheads="1"/>
          </p:cNvSpPr>
          <p:nvPr userDrawn="1"/>
        </p:nvSpPr>
        <p:spPr bwMode="auto">
          <a:xfrm>
            <a:off x="7209492"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6" name="Oval 282"/>
          <p:cNvSpPr>
            <a:spLocks noChangeArrowheads="1"/>
          </p:cNvSpPr>
          <p:nvPr userDrawn="1"/>
        </p:nvSpPr>
        <p:spPr bwMode="auto">
          <a:xfrm>
            <a:off x="7299107" y="504001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7" name="Oval 283"/>
          <p:cNvSpPr>
            <a:spLocks noChangeArrowheads="1"/>
          </p:cNvSpPr>
          <p:nvPr userDrawn="1"/>
        </p:nvSpPr>
        <p:spPr bwMode="auto">
          <a:xfrm>
            <a:off x="7390514"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8" name="Oval 284"/>
          <p:cNvSpPr>
            <a:spLocks noChangeArrowheads="1"/>
          </p:cNvSpPr>
          <p:nvPr userDrawn="1"/>
        </p:nvSpPr>
        <p:spPr bwMode="auto">
          <a:xfrm>
            <a:off x="7481920"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09" name="Oval 285"/>
          <p:cNvSpPr>
            <a:spLocks noChangeArrowheads="1"/>
          </p:cNvSpPr>
          <p:nvPr userDrawn="1"/>
        </p:nvSpPr>
        <p:spPr bwMode="auto">
          <a:xfrm>
            <a:off x="7573327"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0" name="Oval 286"/>
          <p:cNvSpPr>
            <a:spLocks noChangeArrowheads="1"/>
          </p:cNvSpPr>
          <p:nvPr userDrawn="1"/>
        </p:nvSpPr>
        <p:spPr bwMode="auto">
          <a:xfrm>
            <a:off x="7659357"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1" name="Oval 287"/>
          <p:cNvSpPr>
            <a:spLocks noChangeArrowheads="1"/>
          </p:cNvSpPr>
          <p:nvPr userDrawn="1"/>
        </p:nvSpPr>
        <p:spPr bwMode="auto">
          <a:xfrm>
            <a:off x="77525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2" name="Oval 288"/>
          <p:cNvSpPr>
            <a:spLocks noChangeArrowheads="1"/>
          </p:cNvSpPr>
          <p:nvPr userDrawn="1"/>
        </p:nvSpPr>
        <p:spPr bwMode="auto">
          <a:xfrm>
            <a:off x="7845755"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3" name="Oval 289"/>
          <p:cNvSpPr>
            <a:spLocks noChangeArrowheads="1"/>
          </p:cNvSpPr>
          <p:nvPr userDrawn="1"/>
        </p:nvSpPr>
        <p:spPr bwMode="auto">
          <a:xfrm>
            <a:off x="7931785"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4" name="Oval 290"/>
          <p:cNvSpPr>
            <a:spLocks noChangeArrowheads="1"/>
          </p:cNvSpPr>
          <p:nvPr userDrawn="1"/>
        </p:nvSpPr>
        <p:spPr bwMode="auto">
          <a:xfrm>
            <a:off x="80231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5" name="Oval 291"/>
          <p:cNvSpPr>
            <a:spLocks noChangeArrowheads="1"/>
          </p:cNvSpPr>
          <p:nvPr userDrawn="1"/>
        </p:nvSpPr>
        <p:spPr bwMode="auto">
          <a:xfrm>
            <a:off x="8114598"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6" name="Oval 292"/>
          <p:cNvSpPr>
            <a:spLocks noChangeArrowheads="1"/>
          </p:cNvSpPr>
          <p:nvPr userDrawn="1"/>
        </p:nvSpPr>
        <p:spPr bwMode="auto">
          <a:xfrm>
            <a:off x="8202421"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7" name="Oval 293"/>
          <p:cNvSpPr>
            <a:spLocks noChangeArrowheads="1"/>
          </p:cNvSpPr>
          <p:nvPr userDrawn="1"/>
        </p:nvSpPr>
        <p:spPr bwMode="auto">
          <a:xfrm>
            <a:off x="8293827" y="5040014"/>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8" name="Oval 294"/>
          <p:cNvSpPr>
            <a:spLocks noChangeArrowheads="1"/>
          </p:cNvSpPr>
          <p:nvPr userDrawn="1"/>
        </p:nvSpPr>
        <p:spPr bwMode="auto">
          <a:xfrm>
            <a:off x="8387026" y="504001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19" name="Oval 295"/>
          <p:cNvSpPr>
            <a:spLocks noChangeArrowheads="1"/>
          </p:cNvSpPr>
          <p:nvPr userDrawn="1"/>
        </p:nvSpPr>
        <p:spPr bwMode="auto">
          <a:xfrm>
            <a:off x="8473056"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0" name="Oval 296"/>
          <p:cNvSpPr>
            <a:spLocks noChangeArrowheads="1"/>
          </p:cNvSpPr>
          <p:nvPr userDrawn="1"/>
        </p:nvSpPr>
        <p:spPr bwMode="auto">
          <a:xfrm>
            <a:off x="8566255" y="504001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1" name="Oval 297"/>
          <p:cNvSpPr>
            <a:spLocks noChangeArrowheads="1"/>
          </p:cNvSpPr>
          <p:nvPr userDrawn="1"/>
        </p:nvSpPr>
        <p:spPr bwMode="auto">
          <a:xfrm>
            <a:off x="8657662" y="5040014"/>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2" name="Oval 298"/>
          <p:cNvSpPr>
            <a:spLocks noChangeArrowheads="1"/>
          </p:cNvSpPr>
          <p:nvPr userDrawn="1"/>
        </p:nvSpPr>
        <p:spPr bwMode="auto">
          <a:xfrm>
            <a:off x="8743692" y="504001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3" name="Oval 299"/>
          <p:cNvSpPr>
            <a:spLocks noChangeArrowheads="1"/>
          </p:cNvSpPr>
          <p:nvPr userDrawn="1"/>
        </p:nvSpPr>
        <p:spPr bwMode="auto">
          <a:xfrm>
            <a:off x="684745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4" name="Oval 300"/>
          <p:cNvSpPr>
            <a:spLocks noChangeArrowheads="1"/>
          </p:cNvSpPr>
          <p:nvPr userDrawn="1"/>
        </p:nvSpPr>
        <p:spPr bwMode="auto">
          <a:xfrm>
            <a:off x="6940649"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5" name="Oval 301"/>
          <p:cNvSpPr>
            <a:spLocks noChangeArrowheads="1"/>
          </p:cNvSpPr>
          <p:nvPr userDrawn="1"/>
        </p:nvSpPr>
        <p:spPr bwMode="auto">
          <a:xfrm>
            <a:off x="7026679"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6" name="Oval 302"/>
          <p:cNvSpPr>
            <a:spLocks noChangeArrowheads="1"/>
          </p:cNvSpPr>
          <p:nvPr userDrawn="1"/>
        </p:nvSpPr>
        <p:spPr bwMode="auto">
          <a:xfrm>
            <a:off x="711808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7" name="Oval 303"/>
          <p:cNvSpPr>
            <a:spLocks noChangeArrowheads="1"/>
          </p:cNvSpPr>
          <p:nvPr userDrawn="1"/>
        </p:nvSpPr>
        <p:spPr bwMode="auto">
          <a:xfrm>
            <a:off x="7209492"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8" name="Oval 304"/>
          <p:cNvSpPr>
            <a:spLocks noChangeArrowheads="1"/>
          </p:cNvSpPr>
          <p:nvPr userDrawn="1"/>
        </p:nvSpPr>
        <p:spPr bwMode="auto">
          <a:xfrm>
            <a:off x="7299107" y="5131421"/>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29" name="Oval 305"/>
          <p:cNvSpPr>
            <a:spLocks noChangeArrowheads="1"/>
          </p:cNvSpPr>
          <p:nvPr userDrawn="1"/>
        </p:nvSpPr>
        <p:spPr bwMode="auto">
          <a:xfrm>
            <a:off x="7390514"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0" name="Oval 306"/>
          <p:cNvSpPr>
            <a:spLocks noChangeArrowheads="1"/>
          </p:cNvSpPr>
          <p:nvPr userDrawn="1"/>
        </p:nvSpPr>
        <p:spPr bwMode="auto">
          <a:xfrm>
            <a:off x="7481920"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1" name="Oval 307"/>
          <p:cNvSpPr>
            <a:spLocks noChangeArrowheads="1"/>
          </p:cNvSpPr>
          <p:nvPr userDrawn="1"/>
        </p:nvSpPr>
        <p:spPr bwMode="auto">
          <a:xfrm>
            <a:off x="7573327"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2" name="Oval 308"/>
          <p:cNvSpPr>
            <a:spLocks noChangeArrowheads="1"/>
          </p:cNvSpPr>
          <p:nvPr userDrawn="1"/>
        </p:nvSpPr>
        <p:spPr bwMode="auto">
          <a:xfrm>
            <a:off x="7659357"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3" name="Oval 309"/>
          <p:cNvSpPr>
            <a:spLocks noChangeArrowheads="1"/>
          </p:cNvSpPr>
          <p:nvPr userDrawn="1"/>
        </p:nvSpPr>
        <p:spPr bwMode="auto">
          <a:xfrm>
            <a:off x="77525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4" name="Oval 310"/>
          <p:cNvSpPr>
            <a:spLocks noChangeArrowheads="1"/>
          </p:cNvSpPr>
          <p:nvPr userDrawn="1"/>
        </p:nvSpPr>
        <p:spPr bwMode="auto">
          <a:xfrm>
            <a:off x="7845755"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5" name="Oval 311"/>
          <p:cNvSpPr>
            <a:spLocks noChangeArrowheads="1"/>
          </p:cNvSpPr>
          <p:nvPr userDrawn="1"/>
        </p:nvSpPr>
        <p:spPr bwMode="auto">
          <a:xfrm>
            <a:off x="7931785"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6" name="Oval 312"/>
          <p:cNvSpPr>
            <a:spLocks noChangeArrowheads="1"/>
          </p:cNvSpPr>
          <p:nvPr userDrawn="1"/>
        </p:nvSpPr>
        <p:spPr bwMode="auto">
          <a:xfrm>
            <a:off x="8023192"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7" name="Oval 313"/>
          <p:cNvSpPr>
            <a:spLocks noChangeArrowheads="1"/>
          </p:cNvSpPr>
          <p:nvPr userDrawn="1"/>
        </p:nvSpPr>
        <p:spPr bwMode="auto">
          <a:xfrm>
            <a:off x="8114598"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8" name="Oval 314"/>
          <p:cNvSpPr>
            <a:spLocks noChangeArrowheads="1"/>
          </p:cNvSpPr>
          <p:nvPr userDrawn="1"/>
        </p:nvSpPr>
        <p:spPr bwMode="auto">
          <a:xfrm>
            <a:off x="8202421"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39" name="Oval 315"/>
          <p:cNvSpPr>
            <a:spLocks noChangeArrowheads="1"/>
          </p:cNvSpPr>
          <p:nvPr userDrawn="1"/>
        </p:nvSpPr>
        <p:spPr bwMode="auto">
          <a:xfrm>
            <a:off x="8293827" y="5131421"/>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0" name="Oval 316"/>
          <p:cNvSpPr>
            <a:spLocks noChangeArrowheads="1"/>
          </p:cNvSpPr>
          <p:nvPr userDrawn="1"/>
        </p:nvSpPr>
        <p:spPr bwMode="auto">
          <a:xfrm>
            <a:off x="8387026" y="5131421"/>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1" name="Oval 317"/>
          <p:cNvSpPr>
            <a:spLocks noChangeArrowheads="1"/>
          </p:cNvSpPr>
          <p:nvPr userDrawn="1"/>
        </p:nvSpPr>
        <p:spPr bwMode="auto">
          <a:xfrm>
            <a:off x="8473056" y="5131421"/>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2" name="Oval 318"/>
          <p:cNvSpPr>
            <a:spLocks noChangeArrowheads="1"/>
          </p:cNvSpPr>
          <p:nvPr userDrawn="1"/>
        </p:nvSpPr>
        <p:spPr bwMode="auto">
          <a:xfrm>
            <a:off x="8566255" y="5131421"/>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3" name="Oval 319"/>
          <p:cNvSpPr>
            <a:spLocks noChangeArrowheads="1"/>
          </p:cNvSpPr>
          <p:nvPr userDrawn="1"/>
        </p:nvSpPr>
        <p:spPr bwMode="auto">
          <a:xfrm>
            <a:off x="8657662" y="5131421"/>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4" name="Oval 320"/>
          <p:cNvSpPr>
            <a:spLocks noChangeArrowheads="1"/>
          </p:cNvSpPr>
          <p:nvPr userDrawn="1"/>
        </p:nvSpPr>
        <p:spPr bwMode="auto">
          <a:xfrm>
            <a:off x="7026679"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5" name="Oval 321"/>
          <p:cNvSpPr>
            <a:spLocks noChangeArrowheads="1"/>
          </p:cNvSpPr>
          <p:nvPr userDrawn="1"/>
        </p:nvSpPr>
        <p:spPr bwMode="auto">
          <a:xfrm>
            <a:off x="711808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6" name="Oval 322"/>
          <p:cNvSpPr>
            <a:spLocks noChangeArrowheads="1"/>
          </p:cNvSpPr>
          <p:nvPr userDrawn="1"/>
        </p:nvSpPr>
        <p:spPr bwMode="auto">
          <a:xfrm>
            <a:off x="7209492"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7" name="Oval 323"/>
          <p:cNvSpPr>
            <a:spLocks noChangeArrowheads="1"/>
          </p:cNvSpPr>
          <p:nvPr userDrawn="1"/>
        </p:nvSpPr>
        <p:spPr bwMode="auto">
          <a:xfrm>
            <a:off x="7299107" y="5219243"/>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8" name="Oval 324"/>
          <p:cNvSpPr>
            <a:spLocks noChangeArrowheads="1"/>
          </p:cNvSpPr>
          <p:nvPr userDrawn="1"/>
        </p:nvSpPr>
        <p:spPr bwMode="auto">
          <a:xfrm>
            <a:off x="7390514"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49" name="Oval 325"/>
          <p:cNvSpPr>
            <a:spLocks noChangeArrowheads="1"/>
          </p:cNvSpPr>
          <p:nvPr userDrawn="1"/>
        </p:nvSpPr>
        <p:spPr bwMode="auto">
          <a:xfrm>
            <a:off x="7481920"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0" name="Oval 326"/>
          <p:cNvSpPr>
            <a:spLocks noChangeArrowheads="1"/>
          </p:cNvSpPr>
          <p:nvPr userDrawn="1"/>
        </p:nvSpPr>
        <p:spPr bwMode="auto">
          <a:xfrm>
            <a:off x="7573327"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1" name="Oval 327"/>
          <p:cNvSpPr>
            <a:spLocks noChangeArrowheads="1"/>
          </p:cNvSpPr>
          <p:nvPr userDrawn="1"/>
        </p:nvSpPr>
        <p:spPr bwMode="auto">
          <a:xfrm>
            <a:off x="7659357"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2" name="Oval 328"/>
          <p:cNvSpPr>
            <a:spLocks noChangeArrowheads="1"/>
          </p:cNvSpPr>
          <p:nvPr userDrawn="1"/>
        </p:nvSpPr>
        <p:spPr bwMode="auto">
          <a:xfrm>
            <a:off x="77525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3" name="Oval 329"/>
          <p:cNvSpPr>
            <a:spLocks noChangeArrowheads="1"/>
          </p:cNvSpPr>
          <p:nvPr userDrawn="1"/>
        </p:nvSpPr>
        <p:spPr bwMode="auto">
          <a:xfrm>
            <a:off x="7845755"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4" name="Oval 330"/>
          <p:cNvSpPr>
            <a:spLocks noChangeArrowheads="1"/>
          </p:cNvSpPr>
          <p:nvPr userDrawn="1"/>
        </p:nvSpPr>
        <p:spPr bwMode="auto">
          <a:xfrm>
            <a:off x="7931785"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5" name="Oval 331"/>
          <p:cNvSpPr>
            <a:spLocks noChangeArrowheads="1"/>
          </p:cNvSpPr>
          <p:nvPr userDrawn="1"/>
        </p:nvSpPr>
        <p:spPr bwMode="auto">
          <a:xfrm>
            <a:off x="8023192"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6" name="Oval 332"/>
          <p:cNvSpPr>
            <a:spLocks noChangeArrowheads="1"/>
          </p:cNvSpPr>
          <p:nvPr userDrawn="1"/>
        </p:nvSpPr>
        <p:spPr bwMode="auto">
          <a:xfrm>
            <a:off x="8114598"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7" name="Oval 333"/>
          <p:cNvSpPr>
            <a:spLocks noChangeArrowheads="1"/>
          </p:cNvSpPr>
          <p:nvPr userDrawn="1"/>
        </p:nvSpPr>
        <p:spPr bwMode="auto">
          <a:xfrm>
            <a:off x="8202421"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8" name="Oval 334"/>
          <p:cNvSpPr>
            <a:spLocks noChangeArrowheads="1"/>
          </p:cNvSpPr>
          <p:nvPr userDrawn="1"/>
        </p:nvSpPr>
        <p:spPr bwMode="auto">
          <a:xfrm>
            <a:off x="8293827" y="5219243"/>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59" name="Oval 335"/>
          <p:cNvSpPr>
            <a:spLocks noChangeArrowheads="1"/>
          </p:cNvSpPr>
          <p:nvPr userDrawn="1"/>
        </p:nvSpPr>
        <p:spPr bwMode="auto">
          <a:xfrm>
            <a:off x="8387026" y="5219243"/>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0" name="Oval 336"/>
          <p:cNvSpPr>
            <a:spLocks noChangeArrowheads="1"/>
          </p:cNvSpPr>
          <p:nvPr userDrawn="1"/>
        </p:nvSpPr>
        <p:spPr bwMode="auto">
          <a:xfrm>
            <a:off x="8473056" y="5219243"/>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1" name="Oval 337"/>
          <p:cNvSpPr>
            <a:spLocks noChangeArrowheads="1"/>
          </p:cNvSpPr>
          <p:nvPr userDrawn="1"/>
        </p:nvSpPr>
        <p:spPr bwMode="auto">
          <a:xfrm>
            <a:off x="8566255" y="5219243"/>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2" name="Oval 338"/>
          <p:cNvSpPr>
            <a:spLocks noChangeArrowheads="1"/>
          </p:cNvSpPr>
          <p:nvPr userDrawn="1"/>
        </p:nvSpPr>
        <p:spPr bwMode="auto">
          <a:xfrm>
            <a:off x="7026679"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3" name="Oval 339"/>
          <p:cNvSpPr>
            <a:spLocks noChangeArrowheads="1"/>
          </p:cNvSpPr>
          <p:nvPr userDrawn="1"/>
        </p:nvSpPr>
        <p:spPr bwMode="auto">
          <a:xfrm>
            <a:off x="711808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4" name="Oval 340"/>
          <p:cNvSpPr>
            <a:spLocks noChangeArrowheads="1"/>
          </p:cNvSpPr>
          <p:nvPr userDrawn="1"/>
        </p:nvSpPr>
        <p:spPr bwMode="auto">
          <a:xfrm>
            <a:off x="7209492" y="5312442"/>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5" name="Oval 341"/>
          <p:cNvSpPr>
            <a:spLocks noChangeArrowheads="1"/>
          </p:cNvSpPr>
          <p:nvPr userDrawn="1"/>
        </p:nvSpPr>
        <p:spPr bwMode="auto">
          <a:xfrm>
            <a:off x="7299107" y="5312442"/>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6" name="Oval 342"/>
          <p:cNvSpPr>
            <a:spLocks noChangeArrowheads="1"/>
          </p:cNvSpPr>
          <p:nvPr userDrawn="1"/>
        </p:nvSpPr>
        <p:spPr bwMode="auto">
          <a:xfrm>
            <a:off x="7390514"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7" name="Oval 343"/>
          <p:cNvSpPr>
            <a:spLocks noChangeArrowheads="1"/>
          </p:cNvSpPr>
          <p:nvPr userDrawn="1"/>
        </p:nvSpPr>
        <p:spPr bwMode="auto">
          <a:xfrm>
            <a:off x="7481920"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8" name="Oval 344"/>
          <p:cNvSpPr>
            <a:spLocks noChangeArrowheads="1"/>
          </p:cNvSpPr>
          <p:nvPr userDrawn="1"/>
        </p:nvSpPr>
        <p:spPr bwMode="auto">
          <a:xfrm>
            <a:off x="7573327"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69" name="Oval 345"/>
          <p:cNvSpPr>
            <a:spLocks noChangeArrowheads="1"/>
          </p:cNvSpPr>
          <p:nvPr userDrawn="1"/>
        </p:nvSpPr>
        <p:spPr bwMode="auto">
          <a:xfrm>
            <a:off x="7659357"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0" name="Oval 346"/>
          <p:cNvSpPr>
            <a:spLocks noChangeArrowheads="1"/>
          </p:cNvSpPr>
          <p:nvPr userDrawn="1"/>
        </p:nvSpPr>
        <p:spPr bwMode="auto">
          <a:xfrm>
            <a:off x="77525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1" name="Oval 347"/>
          <p:cNvSpPr>
            <a:spLocks noChangeArrowheads="1"/>
          </p:cNvSpPr>
          <p:nvPr userDrawn="1"/>
        </p:nvSpPr>
        <p:spPr bwMode="auto">
          <a:xfrm>
            <a:off x="7845755"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2" name="Oval 348"/>
          <p:cNvSpPr>
            <a:spLocks noChangeArrowheads="1"/>
          </p:cNvSpPr>
          <p:nvPr userDrawn="1"/>
        </p:nvSpPr>
        <p:spPr bwMode="auto">
          <a:xfrm>
            <a:off x="7931785"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3" name="Oval 349"/>
          <p:cNvSpPr>
            <a:spLocks noChangeArrowheads="1"/>
          </p:cNvSpPr>
          <p:nvPr userDrawn="1"/>
        </p:nvSpPr>
        <p:spPr bwMode="auto">
          <a:xfrm>
            <a:off x="8023192"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4" name="Oval 350"/>
          <p:cNvSpPr>
            <a:spLocks noChangeArrowheads="1"/>
          </p:cNvSpPr>
          <p:nvPr userDrawn="1"/>
        </p:nvSpPr>
        <p:spPr bwMode="auto">
          <a:xfrm>
            <a:off x="8114598"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5" name="Oval 351"/>
          <p:cNvSpPr>
            <a:spLocks noChangeArrowheads="1"/>
          </p:cNvSpPr>
          <p:nvPr userDrawn="1"/>
        </p:nvSpPr>
        <p:spPr bwMode="auto">
          <a:xfrm>
            <a:off x="8202421"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6" name="Oval 352"/>
          <p:cNvSpPr>
            <a:spLocks noChangeArrowheads="1"/>
          </p:cNvSpPr>
          <p:nvPr userDrawn="1"/>
        </p:nvSpPr>
        <p:spPr bwMode="auto">
          <a:xfrm>
            <a:off x="8293827" y="5312442"/>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7" name="Oval 353"/>
          <p:cNvSpPr>
            <a:spLocks noChangeArrowheads="1"/>
          </p:cNvSpPr>
          <p:nvPr userDrawn="1"/>
        </p:nvSpPr>
        <p:spPr bwMode="auto">
          <a:xfrm>
            <a:off x="8387026" y="5312442"/>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8" name="Oval 354"/>
          <p:cNvSpPr>
            <a:spLocks noChangeArrowheads="1"/>
          </p:cNvSpPr>
          <p:nvPr userDrawn="1"/>
        </p:nvSpPr>
        <p:spPr bwMode="auto">
          <a:xfrm>
            <a:off x="8473056" y="5312442"/>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79" name="Oval 355"/>
          <p:cNvSpPr>
            <a:spLocks noChangeArrowheads="1"/>
          </p:cNvSpPr>
          <p:nvPr userDrawn="1"/>
        </p:nvSpPr>
        <p:spPr bwMode="auto">
          <a:xfrm>
            <a:off x="711808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0" name="Oval 356"/>
          <p:cNvSpPr>
            <a:spLocks noChangeArrowheads="1"/>
          </p:cNvSpPr>
          <p:nvPr userDrawn="1"/>
        </p:nvSpPr>
        <p:spPr bwMode="auto">
          <a:xfrm>
            <a:off x="7209492" y="54038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1" name="Oval 357"/>
          <p:cNvSpPr>
            <a:spLocks noChangeArrowheads="1"/>
          </p:cNvSpPr>
          <p:nvPr userDrawn="1"/>
        </p:nvSpPr>
        <p:spPr bwMode="auto">
          <a:xfrm>
            <a:off x="7299107" y="54038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2" name="Oval 358"/>
          <p:cNvSpPr>
            <a:spLocks noChangeArrowheads="1"/>
          </p:cNvSpPr>
          <p:nvPr userDrawn="1"/>
        </p:nvSpPr>
        <p:spPr bwMode="auto">
          <a:xfrm>
            <a:off x="7390514"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3" name="Oval 359"/>
          <p:cNvSpPr>
            <a:spLocks noChangeArrowheads="1"/>
          </p:cNvSpPr>
          <p:nvPr userDrawn="1"/>
        </p:nvSpPr>
        <p:spPr bwMode="auto">
          <a:xfrm>
            <a:off x="7481920"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4" name="Oval 360"/>
          <p:cNvSpPr>
            <a:spLocks noChangeArrowheads="1"/>
          </p:cNvSpPr>
          <p:nvPr userDrawn="1"/>
        </p:nvSpPr>
        <p:spPr bwMode="auto">
          <a:xfrm>
            <a:off x="7573327"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5" name="Oval 361"/>
          <p:cNvSpPr>
            <a:spLocks noChangeArrowheads="1"/>
          </p:cNvSpPr>
          <p:nvPr userDrawn="1"/>
        </p:nvSpPr>
        <p:spPr bwMode="auto">
          <a:xfrm>
            <a:off x="7659357"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6" name="Oval 362"/>
          <p:cNvSpPr>
            <a:spLocks noChangeArrowheads="1"/>
          </p:cNvSpPr>
          <p:nvPr userDrawn="1"/>
        </p:nvSpPr>
        <p:spPr bwMode="auto">
          <a:xfrm>
            <a:off x="7752556"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7" name="Oval 363"/>
          <p:cNvSpPr>
            <a:spLocks noChangeArrowheads="1"/>
          </p:cNvSpPr>
          <p:nvPr userDrawn="1"/>
        </p:nvSpPr>
        <p:spPr bwMode="auto">
          <a:xfrm>
            <a:off x="7845755"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8" name="Oval 364"/>
          <p:cNvSpPr>
            <a:spLocks noChangeArrowheads="1"/>
          </p:cNvSpPr>
          <p:nvPr userDrawn="1"/>
        </p:nvSpPr>
        <p:spPr bwMode="auto">
          <a:xfrm>
            <a:off x="7931785"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89" name="Oval 365"/>
          <p:cNvSpPr>
            <a:spLocks noChangeArrowheads="1"/>
          </p:cNvSpPr>
          <p:nvPr userDrawn="1"/>
        </p:nvSpPr>
        <p:spPr bwMode="auto">
          <a:xfrm>
            <a:off x="8023192"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0" name="Oval 366"/>
          <p:cNvSpPr>
            <a:spLocks noChangeArrowheads="1"/>
          </p:cNvSpPr>
          <p:nvPr userDrawn="1"/>
        </p:nvSpPr>
        <p:spPr bwMode="auto">
          <a:xfrm>
            <a:off x="8114598" y="54038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1" name="Oval 367"/>
          <p:cNvSpPr>
            <a:spLocks noChangeArrowheads="1"/>
          </p:cNvSpPr>
          <p:nvPr userDrawn="1"/>
        </p:nvSpPr>
        <p:spPr bwMode="auto">
          <a:xfrm>
            <a:off x="8202421" y="54038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2" name="Oval 368"/>
          <p:cNvSpPr>
            <a:spLocks noChangeArrowheads="1"/>
          </p:cNvSpPr>
          <p:nvPr userDrawn="1"/>
        </p:nvSpPr>
        <p:spPr bwMode="auto">
          <a:xfrm>
            <a:off x="8293827" y="5403849"/>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3" name="Oval 369"/>
          <p:cNvSpPr>
            <a:spLocks noChangeArrowheads="1"/>
          </p:cNvSpPr>
          <p:nvPr userDrawn="1"/>
        </p:nvSpPr>
        <p:spPr bwMode="auto">
          <a:xfrm>
            <a:off x="7209492" y="5491671"/>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4" name="Oval 370"/>
          <p:cNvSpPr>
            <a:spLocks noChangeArrowheads="1"/>
          </p:cNvSpPr>
          <p:nvPr userDrawn="1"/>
        </p:nvSpPr>
        <p:spPr bwMode="auto">
          <a:xfrm>
            <a:off x="7299107" y="5491671"/>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5" name="Oval 371"/>
          <p:cNvSpPr>
            <a:spLocks noChangeArrowheads="1"/>
          </p:cNvSpPr>
          <p:nvPr userDrawn="1"/>
        </p:nvSpPr>
        <p:spPr bwMode="auto">
          <a:xfrm>
            <a:off x="7390514"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6" name="Oval 372"/>
          <p:cNvSpPr>
            <a:spLocks noChangeArrowheads="1"/>
          </p:cNvSpPr>
          <p:nvPr userDrawn="1"/>
        </p:nvSpPr>
        <p:spPr bwMode="auto">
          <a:xfrm>
            <a:off x="7481920"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7" name="Oval 373"/>
          <p:cNvSpPr>
            <a:spLocks noChangeArrowheads="1"/>
          </p:cNvSpPr>
          <p:nvPr userDrawn="1"/>
        </p:nvSpPr>
        <p:spPr bwMode="auto">
          <a:xfrm>
            <a:off x="7573327"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8" name="Oval 374"/>
          <p:cNvSpPr>
            <a:spLocks noChangeArrowheads="1"/>
          </p:cNvSpPr>
          <p:nvPr userDrawn="1"/>
        </p:nvSpPr>
        <p:spPr bwMode="auto">
          <a:xfrm>
            <a:off x="7659357"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799" name="Oval 375"/>
          <p:cNvSpPr>
            <a:spLocks noChangeArrowheads="1"/>
          </p:cNvSpPr>
          <p:nvPr userDrawn="1"/>
        </p:nvSpPr>
        <p:spPr bwMode="auto">
          <a:xfrm>
            <a:off x="7752556"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0" name="Oval 376"/>
          <p:cNvSpPr>
            <a:spLocks noChangeArrowheads="1"/>
          </p:cNvSpPr>
          <p:nvPr userDrawn="1"/>
        </p:nvSpPr>
        <p:spPr bwMode="auto">
          <a:xfrm>
            <a:off x="7845755" y="5491671"/>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1" name="Oval 377"/>
          <p:cNvSpPr>
            <a:spLocks noChangeArrowheads="1"/>
          </p:cNvSpPr>
          <p:nvPr userDrawn="1"/>
        </p:nvSpPr>
        <p:spPr bwMode="auto">
          <a:xfrm>
            <a:off x="7931785" y="5491671"/>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2" name="Oval 378"/>
          <p:cNvSpPr>
            <a:spLocks noChangeArrowheads="1"/>
          </p:cNvSpPr>
          <p:nvPr userDrawn="1"/>
        </p:nvSpPr>
        <p:spPr bwMode="auto">
          <a:xfrm>
            <a:off x="7209492" y="5583078"/>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3" name="Oval 379"/>
          <p:cNvSpPr>
            <a:spLocks noChangeArrowheads="1"/>
          </p:cNvSpPr>
          <p:nvPr userDrawn="1"/>
        </p:nvSpPr>
        <p:spPr bwMode="auto">
          <a:xfrm>
            <a:off x="7299107" y="5583078"/>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4" name="Oval 380"/>
          <p:cNvSpPr>
            <a:spLocks noChangeArrowheads="1"/>
          </p:cNvSpPr>
          <p:nvPr userDrawn="1"/>
        </p:nvSpPr>
        <p:spPr bwMode="auto">
          <a:xfrm>
            <a:off x="7390514"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5" name="Oval 381"/>
          <p:cNvSpPr>
            <a:spLocks noChangeArrowheads="1"/>
          </p:cNvSpPr>
          <p:nvPr userDrawn="1"/>
        </p:nvSpPr>
        <p:spPr bwMode="auto">
          <a:xfrm>
            <a:off x="7481920"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6" name="Oval 382"/>
          <p:cNvSpPr>
            <a:spLocks noChangeArrowheads="1"/>
          </p:cNvSpPr>
          <p:nvPr userDrawn="1"/>
        </p:nvSpPr>
        <p:spPr bwMode="auto">
          <a:xfrm>
            <a:off x="7573327"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7" name="Oval 383"/>
          <p:cNvSpPr>
            <a:spLocks noChangeArrowheads="1"/>
          </p:cNvSpPr>
          <p:nvPr userDrawn="1"/>
        </p:nvSpPr>
        <p:spPr bwMode="auto">
          <a:xfrm>
            <a:off x="7659357"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8" name="Oval 384"/>
          <p:cNvSpPr>
            <a:spLocks noChangeArrowheads="1"/>
          </p:cNvSpPr>
          <p:nvPr userDrawn="1"/>
        </p:nvSpPr>
        <p:spPr bwMode="auto">
          <a:xfrm>
            <a:off x="7752556" y="5583078"/>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09" name="Oval 385"/>
          <p:cNvSpPr>
            <a:spLocks noChangeArrowheads="1"/>
          </p:cNvSpPr>
          <p:nvPr userDrawn="1"/>
        </p:nvSpPr>
        <p:spPr bwMode="auto">
          <a:xfrm>
            <a:off x="7845755" y="5583078"/>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0" name="Oval 386"/>
          <p:cNvSpPr>
            <a:spLocks noChangeArrowheads="1"/>
          </p:cNvSpPr>
          <p:nvPr userDrawn="1"/>
        </p:nvSpPr>
        <p:spPr bwMode="auto">
          <a:xfrm>
            <a:off x="7299107" y="5674485"/>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1" name="Oval 387"/>
          <p:cNvSpPr>
            <a:spLocks noChangeArrowheads="1"/>
          </p:cNvSpPr>
          <p:nvPr userDrawn="1"/>
        </p:nvSpPr>
        <p:spPr bwMode="auto">
          <a:xfrm>
            <a:off x="7390514"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2" name="Oval 388"/>
          <p:cNvSpPr>
            <a:spLocks noChangeArrowheads="1"/>
          </p:cNvSpPr>
          <p:nvPr userDrawn="1"/>
        </p:nvSpPr>
        <p:spPr bwMode="auto">
          <a:xfrm>
            <a:off x="7481920"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3" name="Oval 389"/>
          <p:cNvSpPr>
            <a:spLocks noChangeArrowheads="1"/>
          </p:cNvSpPr>
          <p:nvPr userDrawn="1"/>
        </p:nvSpPr>
        <p:spPr bwMode="auto">
          <a:xfrm>
            <a:off x="7573327" y="5674485"/>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4" name="Oval 390"/>
          <p:cNvSpPr>
            <a:spLocks noChangeArrowheads="1"/>
          </p:cNvSpPr>
          <p:nvPr userDrawn="1"/>
        </p:nvSpPr>
        <p:spPr bwMode="auto">
          <a:xfrm>
            <a:off x="7659357"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5" name="Oval 391"/>
          <p:cNvSpPr>
            <a:spLocks noChangeArrowheads="1"/>
          </p:cNvSpPr>
          <p:nvPr userDrawn="1"/>
        </p:nvSpPr>
        <p:spPr bwMode="auto">
          <a:xfrm>
            <a:off x="7752556" y="5674485"/>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6" name="Oval 392"/>
          <p:cNvSpPr>
            <a:spLocks noChangeArrowheads="1"/>
          </p:cNvSpPr>
          <p:nvPr userDrawn="1"/>
        </p:nvSpPr>
        <p:spPr bwMode="auto">
          <a:xfrm>
            <a:off x="7299107" y="5760515"/>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7" name="Oval 393"/>
          <p:cNvSpPr>
            <a:spLocks noChangeArrowheads="1"/>
          </p:cNvSpPr>
          <p:nvPr userDrawn="1"/>
        </p:nvSpPr>
        <p:spPr bwMode="auto">
          <a:xfrm>
            <a:off x="7390514"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8" name="Oval 394"/>
          <p:cNvSpPr>
            <a:spLocks noChangeArrowheads="1"/>
          </p:cNvSpPr>
          <p:nvPr userDrawn="1"/>
        </p:nvSpPr>
        <p:spPr bwMode="auto">
          <a:xfrm>
            <a:off x="7481920"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19" name="Oval 395"/>
          <p:cNvSpPr>
            <a:spLocks noChangeArrowheads="1"/>
          </p:cNvSpPr>
          <p:nvPr userDrawn="1"/>
        </p:nvSpPr>
        <p:spPr bwMode="auto">
          <a:xfrm>
            <a:off x="7573327" y="5760515"/>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0" name="Oval 396"/>
          <p:cNvSpPr>
            <a:spLocks noChangeArrowheads="1"/>
          </p:cNvSpPr>
          <p:nvPr userDrawn="1"/>
        </p:nvSpPr>
        <p:spPr bwMode="auto">
          <a:xfrm>
            <a:off x="7659357"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397"/>
          <p:cNvSpPr>
            <a:spLocks noChangeArrowheads="1"/>
          </p:cNvSpPr>
          <p:nvPr userDrawn="1"/>
        </p:nvSpPr>
        <p:spPr bwMode="auto">
          <a:xfrm>
            <a:off x="7752556" y="5760515"/>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2" name="Oval 398"/>
          <p:cNvSpPr>
            <a:spLocks noChangeArrowheads="1"/>
          </p:cNvSpPr>
          <p:nvPr userDrawn="1"/>
        </p:nvSpPr>
        <p:spPr bwMode="auto">
          <a:xfrm>
            <a:off x="711808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3" name="Oval 399"/>
          <p:cNvSpPr>
            <a:spLocks noChangeArrowheads="1"/>
          </p:cNvSpPr>
          <p:nvPr userDrawn="1"/>
        </p:nvSpPr>
        <p:spPr bwMode="auto">
          <a:xfrm>
            <a:off x="7209492" y="5855506"/>
            <a:ext cx="78861"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4" name="Oval 400"/>
          <p:cNvSpPr>
            <a:spLocks noChangeArrowheads="1"/>
          </p:cNvSpPr>
          <p:nvPr userDrawn="1"/>
        </p:nvSpPr>
        <p:spPr bwMode="auto">
          <a:xfrm>
            <a:off x="7299107" y="5855506"/>
            <a:ext cx="80653"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5" name="Oval 401"/>
          <p:cNvSpPr>
            <a:spLocks noChangeArrowheads="1"/>
          </p:cNvSpPr>
          <p:nvPr userDrawn="1"/>
        </p:nvSpPr>
        <p:spPr bwMode="auto">
          <a:xfrm>
            <a:off x="7390514"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6" name="Oval 402"/>
          <p:cNvSpPr>
            <a:spLocks noChangeArrowheads="1"/>
          </p:cNvSpPr>
          <p:nvPr userDrawn="1"/>
        </p:nvSpPr>
        <p:spPr bwMode="auto">
          <a:xfrm>
            <a:off x="7481920"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7" name="Oval 403"/>
          <p:cNvSpPr>
            <a:spLocks noChangeArrowheads="1"/>
          </p:cNvSpPr>
          <p:nvPr userDrawn="1"/>
        </p:nvSpPr>
        <p:spPr bwMode="auto">
          <a:xfrm>
            <a:off x="7573327" y="5855506"/>
            <a:ext cx="77068"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404"/>
          <p:cNvSpPr>
            <a:spLocks noChangeArrowheads="1"/>
          </p:cNvSpPr>
          <p:nvPr userDrawn="1"/>
        </p:nvSpPr>
        <p:spPr bwMode="auto">
          <a:xfrm>
            <a:off x="7659357"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29" name="Oval 405"/>
          <p:cNvSpPr>
            <a:spLocks noChangeArrowheads="1"/>
          </p:cNvSpPr>
          <p:nvPr userDrawn="1"/>
        </p:nvSpPr>
        <p:spPr bwMode="auto">
          <a:xfrm>
            <a:off x="7752556" y="5855506"/>
            <a:ext cx="82445" cy="80653"/>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0" name="Oval 406"/>
          <p:cNvSpPr>
            <a:spLocks noChangeArrowheads="1"/>
          </p:cNvSpPr>
          <p:nvPr userDrawn="1"/>
        </p:nvSpPr>
        <p:spPr bwMode="auto">
          <a:xfrm>
            <a:off x="7026679" y="5946913"/>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1" name="Oval 408"/>
          <p:cNvSpPr>
            <a:spLocks noChangeArrowheads="1"/>
          </p:cNvSpPr>
          <p:nvPr userDrawn="1"/>
        </p:nvSpPr>
        <p:spPr bwMode="auto">
          <a:xfrm>
            <a:off x="7118086"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2" name="Oval 409"/>
          <p:cNvSpPr>
            <a:spLocks noChangeArrowheads="1"/>
          </p:cNvSpPr>
          <p:nvPr userDrawn="1"/>
        </p:nvSpPr>
        <p:spPr bwMode="auto">
          <a:xfrm>
            <a:off x="7209493" y="5946914"/>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3" name="Oval 410"/>
          <p:cNvSpPr>
            <a:spLocks noChangeArrowheads="1"/>
          </p:cNvSpPr>
          <p:nvPr userDrawn="1"/>
        </p:nvSpPr>
        <p:spPr bwMode="auto">
          <a:xfrm>
            <a:off x="7299108" y="5946914"/>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4" name="Oval 411"/>
          <p:cNvSpPr>
            <a:spLocks noChangeArrowheads="1"/>
          </p:cNvSpPr>
          <p:nvPr userDrawn="1"/>
        </p:nvSpPr>
        <p:spPr bwMode="auto">
          <a:xfrm>
            <a:off x="7390514"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412"/>
          <p:cNvSpPr>
            <a:spLocks noChangeArrowheads="1"/>
          </p:cNvSpPr>
          <p:nvPr userDrawn="1"/>
        </p:nvSpPr>
        <p:spPr bwMode="auto">
          <a:xfrm>
            <a:off x="7481921"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6" name="Oval 413"/>
          <p:cNvSpPr>
            <a:spLocks noChangeArrowheads="1"/>
          </p:cNvSpPr>
          <p:nvPr userDrawn="1"/>
        </p:nvSpPr>
        <p:spPr bwMode="auto">
          <a:xfrm>
            <a:off x="7573328" y="5946914"/>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7" name="Oval 414"/>
          <p:cNvSpPr>
            <a:spLocks noChangeArrowheads="1"/>
          </p:cNvSpPr>
          <p:nvPr userDrawn="1"/>
        </p:nvSpPr>
        <p:spPr bwMode="auto">
          <a:xfrm>
            <a:off x="7659358"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8" name="Oval 415"/>
          <p:cNvSpPr>
            <a:spLocks noChangeArrowheads="1"/>
          </p:cNvSpPr>
          <p:nvPr userDrawn="1"/>
        </p:nvSpPr>
        <p:spPr bwMode="auto">
          <a:xfrm>
            <a:off x="7752557" y="5946914"/>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39" name="Oval 416"/>
          <p:cNvSpPr>
            <a:spLocks noChangeArrowheads="1"/>
          </p:cNvSpPr>
          <p:nvPr userDrawn="1"/>
        </p:nvSpPr>
        <p:spPr bwMode="auto">
          <a:xfrm>
            <a:off x="6940650"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0" name="Oval 417"/>
          <p:cNvSpPr>
            <a:spLocks noChangeArrowheads="1"/>
          </p:cNvSpPr>
          <p:nvPr userDrawn="1"/>
        </p:nvSpPr>
        <p:spPr bwMode="auto">
          <a:xfrm>
            <a:off x="7026680"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1" name="Oval 418"/>
          <p:cNvSpPr>
            <a:spLocks noChangeArrowheads="1"/>
          </p:cNvSpPr>
          <p:nvPr userDrawn="1"/>
        </p:nvSpPr>
        <p:spPr bwMode="auto">
          <a:xfrm>
            <a:off x="7118086"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2" name="Oval 419"/>
          <p:cNvSpPr>
            <a:spLocks noChangeArrowheads="1"/>
          </p:cNvSpPr>
          <p:nvPr userDrawn="1"/>
        </p:nvSpPr>
        <p:spPr bwMode="auto">
          <a:xfrm>
            <a:off x="7209493" y="6032944"/>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3" name="Oval 420"/>
          <p:cNvSpPr>
            <a:spLocks noChangeArrowheads="1"/>
          </p:cNvSpPr>
          <p:nvPr userDrawn="1"/>
        </p:nvSpPr>
        <p:spPr bwMode="auto">
          <a:xfrm>
            <a:off x="7299108" y="6032944"/>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4" name="Oval 421"/>
          <p:cNvSpPr>
            <a:spLocks noChangeArrowheads="1"/>
          </p:cNvSpPr>
          <p:nvPr userDrawn="1"/>
        </p:nvSpPr>
        <p:spPr bwMode="auto">
          <a:xfrm>
            <a:off x="7390514"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422"/>
          <p:cNvSpPr>
            <a:spLocks noChangeArrowheads="1"/>
          </p:cNvSpPr>
          <p:nvPr userDrawn="1"/>
        </p:nvSpPr>
        <p:spPr bwMode="auto">
          <a:xfrm>
            <a:off x="7481921"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6" name="Oval 423"/>
          <p:cNvSpPr>
            <a:spLocks noChangeArrowheads="1"/>
          </p:cNvSpPr>
          <p:nvPr userDrawn="1"/>
        </p:nvSpPr>
        <p:spPr bwMode="auto">
          <a:xfrm>
            <a:off x="7573328" y="6032944"/>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7" name="Oval 424"/>
          <p:cNvSpPr>
            <a:spLocks noChangeArrowheads="1"/>
          </p:cNvSpPr>
          <p:nvPr userDrawn="1"/>
        </p:nvSpPr>
        <p:spPr bwMode="auto">
          <a:xfrm>
            <a:off x="7659358" y="6032944"/>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425"/>
          <p:cNvSpPr>
            <a:spLocks noChangeArrowheads="1"/>
          </p:cNvSpPr>
          <p:nvPr userDrawn="1"/>
        </p:nvSpPr>
        <p:spPr bwMode="auto">
          <a:xfrm>
            <a:off x="684745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49" name="Oval 426"/>
          <p:cNvSpPr>
            <a:spLocks noChangeArrowheads="1"/>
          </p:cNvSpPr>
          <p:nvPr userDrawn="1"/>
        </p:nvSpPr>
        <p:spPr bwMode="auto">
          <a:xfrm>
            <a:off x="6940650"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0" name="Oval 427"/>
          <p:cNvSpPr>
            <a:spLocks noChangeArrowheads="1"/>
          </p:cNvSpPr>
          <p:nvPr userDrawn="1"/>
        </p:nvSpPr>
        <p:spPr bwMode="auto">
          <a:xfrm>
            <a:off x="7026680"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1" name="Oval 428"/>
          <p:cNvSpPr>
            <a:spLocks noChangeArrowheads="1"/>
          </p:cNvSpPr>
          <p:nvPr userDrawn="1"/>
        </p:nvSpPr>
        <p:spPr bwMode="auto">
          <a:xfrm>
            <a:off x="7118086"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2" name="Oval 429"/>
          <p:cNvSpPr>
            <a:spLocks noChangeArrowheads="1"/>
          </p:cNvSpPr>
          <p:nvPr userDrawn="1"/>
        </p:nvSpPr>
        <p:spPr bwMode="auto">
          <a:xfrm>
            <a:off x="7209493" y="6124350"/>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3" name="Oval 430"/>
          <p:cNvSpPr>
            <a:spLocks noChangeArrowheads="1"/>
          </p:cNvSpPr>
          <p:nvPr userDrawn="1"/>
        </p:nvSpPr>
        <p:spPr bwMode="auto">
          <a:xfrm>
            <a:off x="7299108" y="6124350"/>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4" name="Oval 431"/>
          <p:cNvSpPr>
            <a:spLocks noChangeArrowheads="1"/>
          </p:cNvSpPr>
          <p:nvPr userDrawn="1"/>
        </p:nvSpPr>
        <p:spPr bwMode="auto">
          <a:xfrm>
            <a:off x="7390514"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5" name="Oval 432"/>
          <p:cNvSpPr>
            <a:spLocks noChangeArrowheads="1"/>
          </p:cNvSpPr>
          <p:nvPr userDrawn="1"/>
        </p:nvSpPr>
        <p:spPr bwMode="auto">
          <a:xfrm>
            <a:off x="7481921" y="6124350"/>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6" name="Oval 433"/>
          <p:cNvSpPr>
            <a:spLocks noChangeArrowheads="1"/>
          </p:cNvSpPr>
          <p:nvPr userDrawn="1"/>
        </p:nvSpPr>
        <p:spPr bwMode="auto">
          <a:xfrm>
            <a:off x="7573328" y="6124350"/>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7" name="Oval 434"/>
          <p:cNvSpPr>
            <a:spLocks noChangeArrowheads="1"/>
          </p:cNvSpPr>
          <p:nvPr userDrawn="1"/>
        </p:nvSpPr>
        <p:spPr bwMode="auto">
          <a:xfrm>
            <a:off x="684745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8" name="Oval 435"/>
          <p:cNvSpPr>
            <a:spLocks noChangeArrowheads="1"/>
          </p:cNvSpPr>
          <p:nvPr userDrawn="1"/>
        </p:nvSpPr>
        <p:spPr bwMode="auto">
          <a:xfrm>
            <a:off x="6940650"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59" name="Oval 436"/>
          <p:cNvSpPr>
            <a:spLocks noChangeArrowheads="1"/>
          </p:cNvSpPr>
          <p:nvPr userDrawn="1"/>
        </p:nvSpPr>
        <p:spPr bwMode="auto">
          <a:xfrm>
            <a:off x="7026680"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0" name="Oval 437"/>
          <p:cNvSpPr>
            <a:spLocks noChangeArrowheads="1"/>
          </p:cNvSpPr>
          <p:nvPr userDrawn="1"/>
        </p:nvSpPr>
        <p:spPr bwMode="auto">
          <a:xfrm>
            <a:off x="7118086"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1" name="Oval 438"/>
          <p:cNvSpPr>
            <a:spLocks noChangeArrowheads="1"/>
          </p:cNvSpPr>
          <p:nvPr userDrawn="1"/>
        </p:nvSpPr>
        <p:spPr bwMode="auto">
          <a:xfrm>
            <a:off x="7209493" y="6217549"/>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2" name="Oval 439"/>
          <p:cNvSpPr>
            <a:spLocks noChangeArrowheads="1"/>
          </p:cNvSpPr>
          <p:nvPr userDrawn="1"/>
        </p:nvSpPr>
        <p:spPr bwMode="auto">
          <a:xfrm>
            <a:off x="7299108" y="6217549"/>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3" name="Oval 440"/>
          <p:cNvSpPr>
            <a:spLocks noChangeArrowheads="1"/>
          </p:cNvSpPr>
          <p:nvPr userDrawn="1"/>
        </p:nvSpPr>
        <p:spPr bwMode="auto">
          <a:xfrm>
            <a:off x="7390514"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4" name="Oval 441"/>
          <p:cNvSpPr>
            <a:spLocks noChangeArrowheads="1"/>
          </p:cNvSpPr>
          <p:nvPr userDrawn="1"/>
        </p:nvSpPr>
        <p:spPr bwMode="auto">
          <a:xfrm>
            <a:off x="7481921" y="6217549"/>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5" name="Oval 442"/>
          <p:cNvSpPr>
            <a:spLocks noChangeArrowheads="1"/>
          </p:cNvSpPr>
          <p:nvPr userDrawn="1"/>
        </p:nvSpPr>
        <p:spPr bwMode="auto">
          <a:xfrm>
            <a:off x="7573328" y="6217549"/>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6" name="Oval 443"/>
          <p:cNvSpPr>
            <a:spLocks noChangeArrowheads="1"/>
          </p:cNvSpPr>
          <p:nvPr userDrawn="1"/>
        </p:nvSpPr>
        <p:spPr bwMode="auto">
          <a:xfrm>
            <a:off x="7118086"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7" name="Oval 444"/>
          <p:cNvSpPr>
            <a:spLocks noChangeArrowheads="1"/>
          </p:cNvSpPr>
          <p:nvPr userDrawn="1"/>
        </p:nvSpPr>
        <p:spPr bwMode="auto">
          <a:xfrm>
            <a:off x="7026680"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8" name="Oval 445"/>
          <p:cNvSpPr>
            <a:spLocks noChangeArrowheads="1"/>
          </p:cNvSpPr>
          <p:nvPr userDrawn="1"/>
        </p:nvSpPr>
        <p:spPr bwMode="auto">
          <a:xfrm>
            <a:off x="6940650" y="6303579"/>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69" name="Oval 446"/>
          <p:cNvSpPr>
            <a:spLocks noChangeArrowheads="1"/>
          </p:cNvSpPr>
          <p:nvPr userDrawn="1"/>
        </p:nvSpPr>
        <p:spPr bwMode="auto">
          <a:xfrm>
            <a:off x="7209493" y="6303579"/>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870" name="Oval 447"/>
          <p:cNvSpPr>
            <a:spLocks noChangeArrowheads="1"/>
          </p:cNvSpPr>
          <p:nvPr userDrawn="1"/>
        </p:nvSpPr>
        <p:spPr bwMode="auto">
          <a:xfrm>
            <a:off x="7299108" y="6303579"/>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2" name="Oval 448"/>
          <p:cNvSpPr>
            <a:spLocks noChangeArrowheads="1"/>
          </p:cNvSpPr>
          <p:nvPr userDrawn="1"/>
        </p:nvSpPr>
        <p:spPr bwMode="auto">
          <a:xfrm>
            <a:off x="7390514"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3" name="Oval 449"/>
          <p:cNvSpPr>
            <a:spLocks noChangeArrowheads="1"/>
          </p:cNvSpPr>
          <p:nvPr userDrawn="1"/>
        </p:nvSpPr>
        <p:spPr bwMode="auto">
          <a:xfrm>
            <a:off x="7481921" y="6303579"/>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4" name="Oval 450"/>
          <p:cNvSpPr>
            <a:spLocks noChangeArrowheads="1"/>
          </p:cNvSpPr>
          <p:nvPr userDrawn="1"/>
        </p:nvSpPr>
        <p:spPr bwMode="auto">
          <a:xfrm>
            <a:off x="6576815" y="1971615"/>
            <a:ext cx="82445"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5" name="Oval 451"/>
          <p:cNvSpPr>
            <a:spLocks noChangeArrowheads="1"/>
          </p:cNvSpPr>
          <p:nvPr userDrawn="1"/>
        </p:nvSpPr>
        <p:spPr bwMode="auto">
          <a:xfrm>
            <a:off x="6485408" y="1971615"/>
            <a:ext cx="80653" cy="78861"/>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6" name="Oval 452"/>
          <p:cNvSpPr>
            <a:spLocks noChangeArrowheads="1"/>
          </p:cNvSpPr>
          <p:nvPr userDrawn="1"/>
        </p:nvSpPr>
        <p:spPr bwMode="auto">
          <a:xfrm>
            <a:off x="6306179"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7" name="Oval 453"/>
          <p:cNvSpPr>
            <a:spLocks noChangeArrowheads="1"/>
          </p:cNvSpPr>
          <p:nvPr userDrawn="1"/>
        </p:nvSpPr>
        <p:spPr bwMode="auto">
          <a:xfrm>
            <a:off x="6397586" y="2061229"/>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8" name="Oval 454"/>
          <p:cNvSpPr>
            <a:spLocks noChangeArrowheads="1"/>
          </p:cNvSpPr>
          <p:nvPr userDrawn="1"/>
        </p:nvSpPr>
        <p:spPr bwMode="auto">
          <a:xfrm>
            <a:off x="6485408"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999" name="Oval 455"/>
          <p:cNvSpPr>
            <a:spLocks noChangeArrowheads="1"/>
          </p:cNvSpPr>
          <p:nvPr userDrawn="1"/>
        </p:nvSpPr>
        <p:spPr bwMode="auto">
          <a:xfrm>
            <a:off x="6576815"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0" name="Oval 456"/>
          <p:cNvSpPr>
            <a:spLocks noChangeArrowheads="1"/>
          </p:cNvSpPr>
          <p:nvPr userDrawn="1"/>
        </p:nvSpPr>
        <p:spPr bwMode="auto">
          <a:xfrm>
            <a:off x="6576815"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1" name="Oval 457"/>
          <p:cNvSpPr>
            <a:spLocks noChangeArrowheads="1"/>
          </p:cNvSpPr>
          <p:nvPr userDrawn="1"/>
        </p:nvSpPr>
        <p:spPr bwMode="auto">
          <a:xfrm>
            <a:off x="7481921" y="2061229"/>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2" name="Oval 458"/>
          <p:cNvSpPr>
            <a:spLocks noChangeArrowheads="1"/>
          </p:cNvSpPr>
          <p:nvPr userDrawn="1"/>
        </p:nvSpPr>
        <p:spPr bwMode="auto">
          <a:xfrm>
            <a:off x="5944137"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3" name="Oval 459"/>
          <p:cNvSpPr>
            <a:spLocks noChangeArrowheads="1"/>
          </p:cNvSpPr>
          <p:nvPr userDrawn="1"/>
        </p:nvSpPr>
        <p:spPr bwMode="auto">
          <a:xfrm>
            <a:off x="5944137"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4" name="Oval 460"/>
          <p:cNvSpPr>
            <a:spLocks noChangeArrowheads="1"/>
          </p:cNvSpPr>
          <p:nvPr userDrawn="1"/>
        </p:nvSpPr>
        <p:spPr bwMode="auto">
          <a:xfrm>
            <a:off x="6035543"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5" name="Oval 461"/>
          <p:cNvSpPr>
            <a:spLocks noChangeArrowheads="1"/>
          </p:cNvSpPr>
          <p:nvPr userDrawn="1"/>
        </p:nvSpPr>
        <p:spPr bwMode="auto">
          <a:xfrm>
            <a:off x="5944137"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6" name="Oval 462"/>
          <p:cNvSpPr>
            <a:spLocks noChangeArrowheads="1"/>
          </p:cNvSpPr>
          <p:nvPr userDrawn="1"/>
        </p:nvSpPr>
        <p:spPr bwMode="auto">
          <a:xfrm>
            <a:off x="6035543" y="2061229"/>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7" name="Oval 463"/>
          <p:cNvSpPr>
            <a:spLocks noChangeArrowheads="1"/>
          </p:cNvSpPr>
          <p:nvPr userDrawn="1"/>
        </p:nvSpPr>
        <p:spPr bwMode="auto">
          <a:xfrm>
            <a:off x="6126950"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8" name="Oval 464"/>
          <p:cNvSpPr>
            <a:spLocks noChangeArrowheads="1"/>
          </p:cNvSpPr>
          <p:nvPr userDrawn="1"/>
        </p:nvSpPr>
        <p:spPr bwMode="auto">
          <a:xfrm>
            <a:off x="6212980" y="21526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09" name="Oval 465"/>
          <p:cNvSpPr>
            <a:spLocks noChangeArrowheads="1"/>
          </p:cNvSpPr>
          <p:nvPr userDrawn="1"/>
        </p:nvSpPr>
        <p:spPr bwMode="auto">
          <a:xfrm>
            <a:off x="6306179"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0" name="Oval 466"/>
          <p:cNvSpPr>
            <a:spLocks noChangeArrowheads="1"/>
          </p:cNvSpPr>
          <p:nvPr userDrawn="1"/>
        </p:nvSpPr>
        <p:spPr bwMode="auto">
          <a:xfrm>
            <a:off x="6397586" y="21526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1" name="Oval 467"/>
          <p:cNvSpPr>
            <a:spLocks noChangeArrowheads="1"/>
          </p:cNvSpPr>
          <p:nvPr userDrawn="1"/>
        </p:nvSpPr>
        <p:spPr bwMode="auto">
          <a:xfrm>
            <a:off x="6485408" y="21526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2" name="Oval 468"/>
          <p:cNvSpPr>
            <a:spLocks noChangeArrowheads="1"/>
          </p:cNvSpPr>
          <p:nvPr userDrawn="1"/>
        </p:nvSpPr>
        <p:spPr bwMode="auto">
          <a:xfrm>
            <a:off x="7390514"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3" name="Oval 469"/>
          <p:cNvSpPr>
            <a:spLocks noChangeArrowheads="1"/>
          </p:cNvSpPr>
          <p:nvPr userDrawn="1"/>
        </p:nvSpPr>
        <p:spPr bwMode="auto">
          <a:xfrm>
            <a:off x="7481921" y="21526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4" name="Oval 470"/>
          <p:cNvSpPr>
            <a:spLocks noChangeArrowheads="1"/>
          </p:cNvSpPr>
          <p:nvPr userDrawn="1"/>
        </p:nvSpPr>
        <p:spPr bwMode="auto">
          <a:xfrm>
            <a:off x="6035543"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5" name="Oval 471"/>
          <p:cNvSpPr>
            <a:spLocks noChangeArrowheads="1"/>
          </p:cNvSpPr>
          <p:nvPr userDrawn="1"/>
        </p:nvSpPr>
        <p:spPr bwMode="auto">
          <a:xfrm>
            <a:off x="6126950"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6" name="Oval 472"/>
          <p:cNvSpPr>
            <a:spLocks noChangeArrowheads="1"/>
          </p:cNvSpPr>
          <p:nvPr userDrawn="1"/>
        </p:nvSpPr>
        <p:spPr bwMode="auto">
          <a:xfrm>
            <a:off x="6212980" y="2238666"/>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7" name="Oval 473"/>
          <p:cNvSpPr>
            <a:spLocks noChangeArrowheads="1"/>
          </p:cNvSpPr>
          <p:nvPr userDrawn="1"/>
        </p:nvSpPr>
        <p:spPr bwMode="auto">
          <a:xfrm>
            <a:off x="6306179"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8" name="Oval 474"/>
          <p:cNvSpPr>
            <a:spLocks noChangeArrowheads="1"/>
          </p:cNvSpPr>
          <p:nvPr userDrawn="1"/>
        </p:nvSpPr>
        <p:spPr bwMode="auto">
          <a:xfrm>
            <a:off x="6397586"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19" name="Oval 475"/>
          <p:cNvSpPr>
            <a:spLocks noChangeArrowheads="1"/>
          </p:cNvSpPr>
          <p:nvPr userDrawn="1"/>
        </p:nvSpPr>
        <p:spPr bwMode="auto">
          <a:xfrm>
            <a:off x="6485408" y="2238666"/>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0" name="Oval 476"/>
          <p:cNvSpPr>
            <a:spLocks noChangeArrowheads="1"/>
          </p:cNvSpPr>
          <p:nvPr userDrawn="1"/>
        </p:nvSpPr>
        <p:spPr bwMode="auto">
          <a:xfrm>
            <a:off x="7390514"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1" name="Oval 477"/>
          <p:cNvSpPr>
            <a:spLocks noChangeArrowheads="1"/>
          </p:cNvSpPr>
          <p:nvPr userDrawn="1"/>
        </p:nvSpPr>
        <p:spPr bwMode="auto">
          <a:xfrm>
            <a:off x="7481921" y="2238666"/>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2" name="Oval 478"/>
          <p:cNvSpPr>
            <a:spLocks noChangeArrowheads="1"/>
          </p:cNvSpPr>
          <p:nvPr userDrawn="1"/>
        </p:nvSpPr>
        <p:spPr bwMode="auto">
          <a:xfrm>
            <a:off x="7573328" y="2238666"/>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3" name="Oval 479"/>
          <p:cNvSpPr>
            <a:spLocks noChangeArrowheads="1"/>
          </p:cNvSpPr>
          <p:nvPr userDrawn="1"/>
        </p:nvSpPr>
        <p:spPr bwMode="auto">
          <a:xfrm>
            <a:off x="5585679"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4" name="Oval 480"/>
          <p:cNvSpPr>
            <a:spLocks noChangeArrowheads="1"/>
          </p:cNvSpPr>
          <p:nvPr userDrawn="1"/>
        </p:nvSpPr>
        <p:spPr bwMode="auto">
          <a:xfrm>
            <a:off x="567350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5" name="Oval 481"/>
          <p:cNvSpPr>
            <a:spLocks noChangeArrowheads="1"/>
          </p:cNvSpPr>
          <p:nvPr userDrawn="1"/>
        </p:nvSpPr>
        <p:spPr bwMode="auto">
          <a:xfrm>
            <a:off x="61269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6" name="Oval 482"/>
          <p:cNvSpPr>
            <a:spLocks noChangeArrowheads="1"/>
          </p:cNvSpPr>
          <p:nvPr userDrawn="1"/>
        </p:nvSpPr>
        <p:spPr bwMode="auto">
          <a:xfrm>
            <a:off x="6212980" y="23318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7" name="Oval 483"/>
          <p:cNvSpPr>
            <a:spLocks noChangeArrowheads="1"/>
          </p:cNvSpPr>
          <p:nvPr userDrawn="1"/>
        </p:nvSpPr>
        <p:spPr bwMode="auto">
          <a:xfrm>
            <a:off x="6306179"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8" name="Oval 484"/>
          <p:cNvSpPr>
            <a:spLocks noChangeArrowheads="1"/>
          </p:cNvSpPr>
          <p:nvPr userDrawn="1"/>
        </p:nvSpPr>
        <p:spPr bwMode="auto">
          <a:xfrm>
            <a:off x="6397586"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29" name="Oval 485"/>
          <p:cNvSpPr>
            <a:spLocks noChangeArrowheads="1"/>
          </p:cNvSpPr>
          <p:nvPr userDrawn="1"/>
        </p:nvSpPr>
        <p:spPr bwMode="auto">
          <a:xfrm>
            <a:off x="64854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0" name="Oval 486"/>
          <p:cNvSpPr>
            <a:spLocks noChangeArrowheads="1"/>
          </p:cNvSpPr>
          <p:nvPr userDrawn="1"/>
        </p:nvSpPr>
        <p:spPr bwMode="auto">
          <a:xfrm>
            <a:off x="6940650"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1" name="Oval 487"/>
          <p:cNvSpPr>
            <a:spLocks noChangeArrowheads="1"/>
          </p:cNvSpPr>
          <p:nvPr userDrawn="1"/>
        </p:nvSpPr>
        <p:spPr bwMode="auto">
          <a:xfrm>
            <a:off x="7026680"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2" name="Oval 488"/>
          <p:cNvSpPr>
            <a:spLocks noChangeArrowheads="1"/>
          </p:cNvSpPr>
          <p:nvPr userDrawn="1"/>
        </p:nvSpPr>
        <p:spPr bwMode="auto">
          <a:xfrm>
            <a:off x="7118086"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3" name="Oval 489"/>
          <p:cNvSpPr>
            <a:spLocks noChangeArrowheads="1"/>
          </p:cNvSpPr>
          <p:nvPr userDrawn="1"/>
        </p:nvSpPr>
        <p:spPr bwMode="auto">
          <a:xfrm>
            <a:off x="7299108" y="23318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4" name="Oval 490"/>
          <p:cNvSpPr>
            <a:spLocks noChangeArrowheads="1"/>
          </p:cNvSpPr>
          <p:nvPr userDrawn="1"/>
        </p:nvSpPr>
        <p:spPr bwMode="auto">
          <a:xfrm>
            <a:off x="7390514"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5" name="Oval 491"/>
          <p:cNvSpPr>
            <a:spLocks noChangeArrowheads="1"/>
          </p:cNvSpPr>
          <p:nvPr userDrawn="1"/>
        </p:nvSpPr>
        <p:spPr bwMode="auto">
          <a:xfrm>
            <a:off x="7481921" y="23318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6" name="Oval 492"/>
          <p:cNvSpPr>
            <a:spLocks noChangeArrowheads="1"/>
          </p:cNvSpPr>
          <p:nvPr userDrawn="1"/>
        </p:nvSpPr>
        <p:spPr bwMode="auto">
          <a:xfrm>
            <a:off x="7573328" y="23318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7" name="Oval 493"/>
          <p:cNvSpPr>
            <a:spLocks noChangeArrowheads="1"/>
          </p:cNvSpPr>
          <p:nvPr userDrawn="1"/>
        </p:nvSpPr>
        <p:spPr bwMode="auto">
          <a:xfrm>
            <a:off x="540286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8" name="Oval 494"/>
          <p:cNvSpPr>
            <a:spLocks noChangeArrowheads="1"/>
          </p:cNvSpPr>
          <p:nvPr userDrawn="1"/>
        </p:nvSpPr>
        <p:spPr bwMode="auto">
          <a:xfrm>
            <a:off x="5494272"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39" name="Oval 495"/>
          <p:cNvSpPr>
            <a:spLocks noChangeArrowheads="1"/>
          </p:cNvSpPr>
          <p:nvPr userDrawn="1"/>
        </p:nvSpPr>
        <p:spPr bwMode="auto">
          <a:xfrm>
            <a:off x="5585679"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0" name="Oval 496"/>
          <p:cNvSpPr>
            <a:spLocks noChangeArrowheads="1"/>
          </p:cNvSpPr>
          <p:nvPr userDrawn="1"/>
        </p:nvSpPr>
        <p:spPr bwMode="auto">
          <a:xfrm>
            <a:off x="567350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1" name="Oval 497"/>
          <p:cNvSpPr>
            <a:spLocks noChangeArrowheads="1"/>
          </p:cNvSpPr>
          <p:nvPr userDrawn="1"/>
        </p:nvSpPr>
        <p:spPr bwMode="auto">
          <a:xfrm>
            <a:off x="6035543"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2" name="Oval 498"/>
          <p:cNvSpPr>
            <a:spLocks noChangeArrowheads="1"/>
          </p:cNvSpPr>
          <p:nvPr userDrawn="1"/>
        </p:nvSpPr>
        <p:spPr bwMode="auto">
          <a:xfrm>
            <a:off x="61269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3" name="Oval 499"/>
          <p:cNvSpPr>
            <a:spLocks noChangeArrowheads="1"/>
          </p:cNvSpPr>
          <p:nvPr userDrawn="1"/>
        </p:nvSpPr>
        <p:spPr bwMode="auto">
          <a:xfrm>
            <a:off x="6212980"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4" name="Oval 500"/>
          <p:cNvSpPr>
            <a:spLocks noChangeArrowheads="1"/>
          </p:cNvSpPr>
          <p:nvPr userDrawn="1"/>
        </p:nvSpPr>
        <p:spPr bwMode="auto">
          <a:xfrm>
            <a:off x="6306179"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5" name="Oval 501"/>
          <p:cNvSpPr>
            <a:spLocks noChangeArrowheads="1"/>
          </p:cNvSpPr>
          <p:nvPr userDrawn="1"/>
        </p:nvSpPr>
        <p:spPr bwMode="auto">
          <a:xfrm>
            <a:off x="6397586"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6" name="Oval 502"/>
          <p:cNvSpPr>
            <a:spLocks noChangeArrowheads="1"/>
          </p:cNvSpPr>
          <p:nvPr userDrawn="1"/>
        </p:nvSpPr>
        <p:spPr bwMode="auto">
          <a:xfrm>
            <a:off x="64854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7" name="Oval 503"/>
          <p:cNvSpPr>
            <a:spLocks noChangeArrowheads="1"/>
          </p:cNvSpPr>
          <p:nvPr userDrawn="1"/>
        </p:nvSpPr>
        <p:spPr bwMode="auto">
          <a:xfrm>
            <a:off x="6576815"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8" name="Oval 504"/>
          <p:cNvSpPr>
            <a:spLocks noChangeArrowheads="1"/>
          </p:cNvSpPr>
          <p:nvPr userDrawn="1"/>
        </p:nvSpPr>
        <p:spPr bwMode="auto">
          <a:xfrm>
            <a:off x="6754252" y="2425064"/>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49" name="Oval 505"/>
          <p:cNvSpPr>
            <a:spLocks noChangeArrowheads="1"/>
          </p:cNvSpPr>
          <p:nvPr userDrawn="1"/>
        </p:nvSpPr>
        <p:spPr bwMode="auto">
          <a:xfrm>
            <a:off x="684745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0" name="Oval 506"/>
          <p:cNvSpPr>
            <a:spLocks noChangeArrowheads="1"/>
          </p:cNvSpPr>
          <p:nvPr userDrawn="1"/>
        </p:nvSpPr>
        <p:spPr bwMode="auto">
          <a:xfrm>
            <a:off x="6940650"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1" name="Oval 507"/>
          <p:cNvSpPr>
            <a:spLocks noChangeArrowheads="1"/>
          </p:cNvSpPr>
          <p:nvPr userDrawn="1"/>
        </p:nvSpPr>
        <p:spPr bwMode="auto">
          <a:xfrm>
            <a:off x="7026680"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2" name="Oval 508"/>
          <p:cNvSpPr>
            <a:spLocks noChangeArrowheads="1"/>
          </p:cNvSpPr>
          <p:nvPr userDrawn="1"/>
        </p:nvSpPr>
        <p:spPr bwMode="auto">
          <a:xfrm>
            <a:off x="7118086"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3" name="Oval 509"/>
          <p:cNvSpPr>
            <a:spLocks noChangeArrowheads="1"/>
          </p:cNvSpPr>
          <p:nvPr userDrawn="1"/>
        </p:nvSpPr>
        <p:spPr bwMode="auto">
          <a:xfrm>
            <a:off x="7209493" y="2425064"/>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4" name="Oval 510"/>
          <p:cNvSpPr>
            <a:spLocks noChangeArrowheads="1"/>
          </p:cNvSpPr>
          <p:nvPr userDrawn="1"/>
        </p:nvSpPr>
        <p:spPr bwMode="auto">
          <a:xfrm>
            <a:off x="7299108" y="2425064"/>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5" name="Oval 511"/>
          <p:cNvSpPr>
            <a:spLocks noChangeArrowheads="1"/>
          </p:cNvSpPr>
          <p:nvPr userDrawn="1"/>
        </p:nvSpPr>
        <p:spPr bwMode="auto">
          <a:xfrm>
            <a:off x="7390514"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6" name="Oval 512"/>
          <p:cNvSpPr>
            <a:spLocks noChangeArrowheads="1"/>
          </p:cNvSpPr>
          <p:nvPr userDrawn="1"/>
        </p:nvSpPr>
        <p:spPr bwMode="auto">
          <a:xfrm>
            <a:off x="7481921"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7" name="Oval 513"/>
          <p:cNvSpPr>
            <a:spLocks noChangeArrowheads="1"/>
          </p:cNvSpPr>
          <p:nvPr userDrawn="1"/>
        </p:nvSpPr>
        <p:spPr bwMode="auto">
          <a:xfrm>
            <a:off x="7573328" y="2425064"/>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8" name="Oval 514"/>
          <p:cNvSpPr>
            <a:spLocks noChangeArrowheads="1"/>
          </p:cNvSpPr>
          <p:nvPr userDrawn="1"/>
        </p:nvSpPr>
        <p:spPr bwMode="auto">
          <a:xfrm>
            <a:off x="765935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59" name="Oval 515"/>
          <p:cNvSpPr>
            <a:spLocks noChangeArrowheads="1"/>
          </p:cNvSpPr>
          <p:nvPr userDrawn="1"/>
        </p:nvSpPr>
        <p:spPr bwMode="auto">
          <a:xfrm>
            <a:off x="540286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0" name="Oval 516"/>
          <p:cNvSpPr>
            <a:spLocks noChangeArrowheads="1"/>
          </p:cNvSpPr>
          <p:nvPr userDrawn="1"/>
        </p:nvSpPr>
        <p:spPr bwMode="auto">
          <a:xfrm>
            <a:off x="5494272"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1" name="Oval 517"/>
          <p:cNvSpPr>
            <a:spLocks noChangeArrowheads="1"/>
          </p:cNvSpPr>
          <p:nvPr userDrawn="1"/>
        </p:nvSpPr>
        <p:spPr bwMode="auto">
          <a:xfrm>
            <a:off x="5585679"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2" name="Oval 518"/>
          <p:cNvSpPr>
            <a:spLocks noChangeArrowheads="1"/>
          </p:cNvSpPr>
          <p:nvPr userDrawn="1"/>
        </p:nvSpPr>
        <p:spPr bwMode="auto">
          <a:xfrm>
            <a:off x="567350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3" name="Oval 519"/>
          <p:cNvSpPr>
            <a:spLocks noChangeArrowheads="1"/>
          </p:cNvSpPr>
          <p:nvPr userDrawn="1"/>
        </p:nvSpPr>
        <p:spPr bwMode="auto">
          <a:xfrm>
            <a:off x="576490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4" name="Oval 520"/>
          <p:cNvSpPr>
            <a:spLocks noChangeArrowheads="1"/>
          </p:cNvSpPr>
          <p:nvPr userDrawn="1"/>
        </p:nvSpPr>
        <p:spPr bwMode="auto">
          <a:xfrm>
            <a:off x="5764908" y="2425064"/>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5" name="Oval 521"/>
          <p:cNvSpPr>
            <a:spLocks noChangeArrowheads="1"/>
          </p:cNvSpPr>
          <p:nvPr userDrawn="1"/>
        </p:nvSpPr>
        <p:spPr bwMode="auto">
          <a:xfrm>
            <a:off x="5944137"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6" name="Oval 522"/>
          <p:cNvSpPr>
            <a:spLocks noChangeArrowheads="1"/>
          </p:cNvSpPr>
          <p:nvPr userDrawn="1"/>
        </p:nvSpPr>
        <p:spPr bwMode="auto">
          <a:xfrm>
            <a:off x="6035543"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7" name="Oval 523"/>
          <p:cNvSpPr>
            <a:spLocks noChangeArrowheads="1"/>
          </p:cNvSpPr>
          <p:nvPr userDrawn="1"/>
        </p:nvSpPr>
        <p:spPr bwMode="auto">
          <a:xfrm>
            <a:off x="61269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8" name="Oval 524"/>
          <p:cNvSpPr>
            <a:spLocks noChangeArrowheads="1"/>
          </p:cNvSpPr>
          <p:nvPr userDrawn="1"/>
        </p:nvSpPr>
        <p:spPr bwMode="auto">
          <a:xfrm>
            <a:off x="6212980"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69" name="Oval 525"/>
          <p:cNvSpPr>
            <a:spLocks noChangeArrowheads="1"/>
          </p:cNvSpPr>
          <p:nvPr userDrawn="1"/>
        </p:nvSpPr>
        <p:spPr bwMode="auto">
          <a:xfrm>
            <a:off x="6306179"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0" name="Oval 526"/>
          <p:cNvSpPr>
            <a:spLocks noChangeArrowheads="1"/>
          </p:cNvSpPr>
          <p:nvPr userDrawn="1"/>
        </p:nvSpPr>
        <p:spPr bwMode="auto">
          <a:xfrm>
            <a:off x="6397586"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1" name="Oval 527"/>
          <p:cNvSpPr>
            <a:spLocks noChangeArrowheads="1"/>
          </p:cNvSpPr>
          <p:nvPr userDrawn="1"/>
        </p:nvSpPr>
        <p:spPr bwMode="auto">
          <a:xfrm>
            <a:off x="64854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2" name="Oval 528"/>
          <p:cNvSpPr>
            <a:spLocks noChangeArrowheads="1"/>
          </p:cNvSpPr>
          <p:nvPr userDrawn="1"/>
        </p:nvSpPr>
        <p:spPr bwMode="auto">
          <a:xfrm>
            <a:off x="6576815"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3" name="Oval 529"/>
          <p:cNvSpPr>
            <a:spLocks noChangeArrowheads="1"/>
          </p:cNvSpPr>
          <p:nvPr userDrawn="1"/>
        </p:nvSpPr>
        <p:spPr bwMode="auto">
          <a:xfrm>
            <a:off x="6668222"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4" name="Oval 530"/>
          <p:cNvSpPr>
            <a:spLocks noChangeArrowheads="1"/>
          </p:cNvSpPr>
          <p:nvPr userDrawn="1"/>
        </p:nvSpPr>
        <p:spPr bwMode="auto">
          <a:xfrm>
            <a:off x="6754252" y="2511094"/>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5" name="Oval 531"/>
          <p:cNvSpPr>
            <a:spLocks noChangeArrowheads="1"/>
          </p:cNvSpPr>
          <p:nvPr userDrawn="1"/>
        </p:nvSpPr>
        <p:spPr bwMode="auto">
          <a:xfrm>
            <a:off x="684745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6" name="Oval 532"/>
          <p:cNvSpPr>
            <a:spLocks noChangeArrowheads="1"/>
          </p:cNvSpPr>
          <p:nvPr userDrawn="1"/>
        </p:nvSpPr>
        <p:spPr bwMode="auto">
          <a:xfrm>
            <a:off x="6940650"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7" name="Oval 533"/>
          <p:cNvSpPr>
            <a:spLocks noChangeArrowheads="1"/>
          </p:cNvSpPr>
          <p:nvPr userDrawn="1"/>
        </p:nvSpPr>
        <p:spPr bwMode="auto">
          <a:xfrm>
            <a:off x="7026680"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8" name="Oval 534"/>
          <p:cNvSpPr>
            <a:spLocks noChangeArrowheads="1"/>
          </p:cNvSpPr>
          <p:nvPr userDrawn="1"/>
        </p:nvSpPr>
        <p:spPr bwMode="auto">
          <a:xfrm>
            <a:off x="7118086"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79" name="Oval 535"/>
          <p:cNvSpPr>
            <a:spLocks noChangeArrowheads="1"/>
          </p:cNvSpPr>
          <p:nvPr userDrawn="1"/>
        </p:nvSpPr>
        <p:spPr bwMode="auto">
          <a:xfrm>
            <a:off x="7209493" y="2511094"/>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0" name="Oval 536"/>
          <p:cNvSpPr>
            <a:spLocks noChangeArrowheads="1"/>
          </p:cNvSpPr>
          <p:nvPr userDrawn="1"/>
        </p:nvSpPr>
        <p:spPr bwMode="auto">
          <a:xfrm>
            <a:off x="7299108" y="2511094"/>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1" name="Oval 537"/>
          <p:cNvSpPr>
            <a:spLocks noChangeArrowheads="1"/>
          </p:cNvSpPr>
          <p:nvPr userDrawn="1"/>
        </p:nvSpPr>
        <p:spPr bwMode="auto">
          <a:xfrm>
            <a:off x="7390514"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2" name="Oval 538"/>
          <p:cNvSpPr>
            <a:spLocks noChangeArrowheads="1"/>
          </p:cNvSpPr>
          <p:nvPr userDrawn="1"/>
        </p:nvSpPr>
        <p:spPr bwMode="auto">
          <a:xfrm>
            <a:off x="7481921"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3" name="Oval 539"/>
          <p:cNvSpPr>
            <a:spLocks noChangeArrowheads="1"/>
          </p:cNvSpPr>
          <p:nvPr userDrawn="1"/>
        </p:nvSpPr>
        <p:spPr bwMode="auto">
          <a:xfrm>
            <a:off x="7573328" y="2511094"/>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4" name="Oval 540"/>
          <p:cNvSpPr>
            <a:spLocks noChangeArrowheads="1"/>
          </p:cNvSpPr>
          <p:nvPr userDrawn="1"/>
        </p:nvSpPr>
        <p:spPr bwMode="auto">
          <a:xfrm>
            <a:off x="7659358" y="2511094"/>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5" name="Oval 541"/>
          <p:cNvSpPr>
            <a:spLocks noChangeArrowheads="1"/>
          </p:cNvSpPr>
          <p:nvPr userDrawn="1"/>
        </p:nvSpPr>
        <p:spPr bwMode="auto">
          <a:xfrm>
            <a:off x="5494272"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6" name="Oval 542"/>
          <p:cNvSpPr>
            <a:spLocks noChangeArrowheads="1"/>
          </p:cNvSpPr>
          <p:nvPr userDrawn="1"/>
        </p:nvSpPr>
        <p:spPr bwMode="auto">
          <a:xfrm>
            <a:off x="5585679"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7" name="Oval 543"/>
          <p:cNvSpPr>
            <a:spLocks noChangeArrowheads="1"/>
          </p:cNvSpPr>
          <p:nvPr userDrawn="1"/>
        </p:nvSpPr>
        <p:spPr bwMode="auto">
          <a:xfrm>
            <a:off x="567350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8" name="Oval 544"/>
          <p:cNvSpPr>
            <a:spLocks noChangeArrowheads="1"/>
          </p:cNvSpPr>
          <p:nvPr userDrawn="1"/>
        </p:nvSpPr>
        <p:spPr bwMode="auto">
          <a:xfrm>
            <a:off x="576490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89" name="Oval 545"/>
          <p:cNvSpPr>
            <a:spLocks noChangeArrowheads="1"/>
          </p:cNvSpPr>
          <p:nvPr userDrawn="1"/>
        </p:nvSpPr>
        <p:spPr bwMode="auto">
          <a:xfrm>
            <a:off x="5858107" y="2602501"/>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0" name="Oval 546"/>
          <p:cNvSpPr>
            <a:spLocks noChangeArrowheads="1"/>
          </p:cNvSpPr>
          <p:nvPr userDrawn="1"/>
        </p:nvSpPr>
        <p:spPr bwMode="auto">
          <a:xfrm>
            <a:off x="5944137"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1" name="Oval 547"/>
          <p:cNvSpPr>
            <a:spLocks noChangeArrowheads="1"/>
          </p:cNvSpPr>
          <p:nvPr userDrawn="1"/>
        </p:nvSpPr>
        <p:spPr bwMode="auto">
          <a:xfrm>
            <a:off x="6035543"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2" name="Oval 548"/>
          <p:cNvSpPr>
            <a:spLocks noChangeArrowheads="1"/>
          </p:cNvSpPr>
          <p:nvPr userDrawn="1"/>
        </p:nvSpPr>
        <p:spPr bwMode="auto">
          <a:xfrm>
            <a:off x="61269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3" name="Oval 549"/>
          <p:cNvSpPr>
            <a:spLocks noChangeArrowheads="1"/>
          </p:cNvSpPr>
          <p:nvPr userDrawn="1"/>
        </p:nvSpPr>
        <p:spPr bwMode="auto">
          <a:xfrm>
            <a:off x="6212980"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4" name="Oval 550"/>
          <p:cNvSpPr>
            <a:spLocks noChangeArrowheads="1"/>
          </p:cNvSpPr>
          <p:nvPr userDrawn="1"/>
        </p:nvSpPr>
        <p:spPr bwMode="auto">
          <a:xfrm>
            <a:off x="6306179"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5" name="Oval 551"/>
          <p:cNvSpPr>
            <a:spLocks noChangeArrowheads="1"/>
          </p:cNvSpPr>
          <p:nvPr userDrawn="1"/>
        </p:nvSpPr>
        <p:spPr bwMode="auto">
          <a:xfrm>
            <a:off x="639758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6" name="Oval 552"/>
          <p:cNvSpPr>
            <a:spLocks noChangeArrowheads="1"/>
          </p:cNvSpPr>
          <p:nvPr userDrawn="1"/>
        </p:nvSpPr>
        <p:spPr bwMode="auto">
          <a:xfrm>
            <a:off x="64854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7" name="Oval 553"/>
          <p:cNvSpPr>
            <a:spLocks noChangeArrowheads="1"/>
          </p:cNvSpPr>
          <p:nvPr userDrawn="1"/>
        </p:nvSpPr>
        <p:spPr bwMode="auto">
          <a:xfrm>
            <a:off x="6576815"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8" name="Oval 554"/>
          <p:cNvSpPr>
            <a:spLocks noChangeArrowheads="1"/>
          </p:cNvSpPr>
          <p:nvPr userDrawn="1"/>
        </p:nvSpPr>
        <p:spPr bwMode="auto">
          <a:xfrm>
            <a:off x="6668222"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099" name="Oval 555"/>
          <p:cNvSpPr>
            <a:spLocks noChangeArrowheads="1"/>
          </p:cNvSpPr>
          <p:nvPr userDrawn="1"/>
        </p:nvSpPr>
        <p:spPr bwMode="auto">
          <a:xfrm>
            <a:off x="6754252" y="2602501"/>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0" name="Oval 556"/>
          <p:cNvSpPr>
            <a:spLocks noChangeArrowheads="1"/>
          </p:cNvSpPr>
          <p:nvPr userDrawn="1"/>
        </p:nvSpPr>
        <p:spPr bwMode="auto">
          <a:xfrm>
            <a:off x="684745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1" name="Oval 557"/>
          <p:cNvSpPr>
            <a:spLocks noChangeArrowheads="1"/>
          </p:cNvSpPr>
          <p:nvPr userDrawn="1"/>
        </p:nvSpPr>
        <p:spPr bwMode="auto">
          <a:xfrm>
            <a:off x="6940650"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2" name="Oval 558"/>
          <p:cNvSpPr>
            <a:spLocks noChangeArrowheads="1"/>
          </p:cNvSpPr>
          <p:nvPr userDrawn="1"/>
        </p:nvSpPr>
        <p:spPr bwMode="auto">
          <a:xfrm>
            <a:off x="7026680"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3" name="Oval 559"/>
          <p:cNvSpPr>
            <a:spLocks noChangeArrowheads="1"/>
          </p:cNvSpPr>
          <p:nvPr userDrawn="1"/>
        </p:nvSpPr>
        <p:spPr bwMode="auto">
          <a:xfrm>
            <a:off x="71180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4" name="Oval 560"/>
          <p:cNvSpPr>
            <a:spLocks noChangeArrowheads="1"/>
          </p:cNvSpPr>
          <p:nvPr userDrawn="1"/>
        </p:nvSpPr>
        <p:spPr bwMode="auto">
          <a:xfrm>
            <a:off x="7209493" y="2602501"/>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5" name="Oval 561"/>
          <p:cNvSpPr>
            <a:spLocks noChangeArrowheads="1"/>
          </p:cNvSpPr>
          <p:nvPr userDrawn="1"/>
        </p:nvSpPr>
        <p:spPr bwMode="auto">
          <a:xfrm>
            <a:off x="7299108" y="2602501"/>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6" name="Oval 562"/>
          <p:cNvSpPr>
            <a:spLocks noChangeArrowheads="1"/>
          </p:cNvSpPr>
          <p:nvPr userDrawn="1"/>
        </p:nvSpPr>
        <p:spPr bwMode="auto">
          <a:xfrm>
            <a:off x="7390514"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7" name="Oval 563"/>
          <p:cNvSpPr>
            <a:spLocks noChangeArrowheads="1"/>
          </p:cNvSpPr>
          <p:nvPr userDrawn="1"/>
        </p:nvSpPr>
        <p:spPr bwMode="auto">
          <a:xfrm>
            <a:off x="7481921"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8" name="Oval 564"/>
          <p:cNvSpPr>
            <a:spLocks noChangeArrowheads="1"/>
          </p:cNvSpPr>
          <p:nvPr userDrawn="1"/>
        </p:nvSpPr>
        <p:spPr bwMode="auto">
          <a:xfrm>
            <a:off x="7573328"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09" name="Oval 565"/>
          <p:cNvSpPr>
            <a:spLocks noChangeArrowheads="1"/>
          </p:cNvSpPr>
          <p:nvPr userDrawn="1"/>
        </p:nvSpPr>
        <p:spPr bwMode="auto">
          <a:xfrm>
            <a:off x="7659358"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0" name="Oval 566"/>
          <p:cNvSpPr>
            <a:spLocks noChangeArrowheads="1"/>
          </p:cNvSpPr>
          <p:nvPr userDrawn="1"/>
        </p:nvSpPr>
        <p:spPr bwMode="auto">
          <a:xfrm>
            <a:off x="7752557"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1" name="Oval 567"/>
          <p:cNvSpPr>
            <a:spLocks noChangeArrowheads="1"/>
          </p:cNvSpPr>
          <p:nvPr userDrawn="1"/>
        </p:nvSpPr>
        <p:spPr bwMode="auto">
          <a:xfrm>
            <a:off x="7845756" y="2602501"/>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2" name="Oval 568"/>
          <p:cNvSpPr>
            <a:spLocks noChangeArrowheads="1"/>
          </p:cNvSpPr>
          <p:nvPr userDrawn="1"/>
        </p:nvSpPr>
        <p:spPr bwMode="auto">
          <a:xfrm>
            <a:off x="7931786" y="2602501"/>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3" name="Oval 569"/>
          <p:cNvSpPr>
            <a:spLocks noChangeArrowheads="1"/>
          </p:cNvSpPr>
          <p:nvPr userDrawn="1"/>
        </p:nvSpPr>
        <p:spPr bwMode="auto">
          <a:xfrm>
            <a:off x="5494272"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4" name="Oval 570"/>
          <p:cNvSpPr>
            <a:spLocks noChangeArrowheads="1"/>
          </p:cNvSpPr>
          <p:nvPr userDrawn="1"/>
        </p:nvSpPr>
        <p:spPr bwMode="auto">
          <a:xfrm>
            <a:off x="5585679"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5" name="Oval 571"/>
          <p:cNvSpPr>
            <a:spLocks noChangeArrowheads="1"/>
          </p:cNvSpPr>
          <p:nvPr userDrawn="1"/>
        </p:nvSpPr>
        <p:spPr bwMode="auto">
          <a:xfrm>
            <a:off x="567350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6" name="Oval 572"/>
          <p:cNvSpPr>
            <a:spLocks noChangeArrowheads="1"/>
          </p:cNvSpPr>
          <p:nvPr userDrawn="1"/>
        </p:nvSpPr>
        <p:spPr bwMode="auto">
          <a:xfrm>
            <a:off x="576490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7" name="Oval 573"/>
          <p:cNvSpPr>
            <a:spLocks noChangeArrowheads="1"/>
          </p:cNvSpPr>
          <p:nvPr userDrawn="1"/>
        </p:nvSpPr>
        <p:spPr bwMode="auto">
          <a:xfrm>
            <a:off x="5858107" y="2695700"/>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8" name="Oval 574"/>
          <p:cNvSpPr>
            <a:spLocks noChangeArrowheads="1"/>
          </p:cNvSpPr>
          <p:nvPr userDrawn="1"/>
        </p:nvSpPr>
        <p:spPr bwMode="auto">
          <a:xfrm>
            <a:off x="5944137"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19" name="Oval 575"/>
          <p:cNvSpPr>
            <a:spLocks noChangeArrowheads="1"/>
          </p:cNvSpPr>
          <p:nvPr userDrawn="1"/>
        </p:nvSpPr>
        <p:spPr bwMode="auto">
          <a:xfrm>
            <a:off x="6035543"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0" name="Oval 576"/>
          <p:cNvSpPr>
            <a:spLocks noChangeArrowheads="1"/>
          </p:cNvSpPr>
          <p:nvPr userDrawn="1"/>
        </p:nvSpPr>
        <p:spPr bwMode="auto">
          <a:xfrm>
            <a:off x="61269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1" name="Oval 577"/>
          <p:cNvSpPr>
            <a:spLocks noChangeArrowheads="1"/>
          </p:cNvSpPr>
          <p:nvPr userDrawn="1"/>
        </p:nvSpPr>
        <p:spPr bwMode="auto">
          <a:xfrm>
            <a:off x="6212980"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2" name="Oval 578"/>
          <p:cNvSpPr>
            <a:spLocks noChangeArrowheads="1"/>
          </p:cNvSpPr>
          <p:nvPr userDrawn="1"/>
        </p:nvSpPr>
        <p:spPr bwMode="auto">
          <a:xfrm>
            <a:off x="6306179"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3" name="Oval 579"/>
          <p:cNvSpPr>
            <a:spLocks noChangeArrowheads="1"/>
          </p:cNvSpPr>
          <p:nvPr userDrawn="1"/>
        </p:nvSpPr>
        <p:spPr bwMode="auto">
          <a:xfrm>
            <a:off x="639758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4" name="Oval 580"/>
          <p:cNvSpPr>
            <a:spLocks noChangeArrowheads="1"/>
          </p:cNvSpPr>
          <p:nvPr userDrawn="1"/>
        </p:nvSpPr>
        <p:spPr bwMode="auto">
          <a:xfrm>
            <a:off x="64854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5" name="Oval 581"/>
          <p:cNvSpPr>
            <a:spLocks noChangeArrowheads="1"/>
          </p:cNvSpPr>
          <p:nvPr userDrawn="1"/>
        </p:nvSpPr>
        <p:spPr bwMode="auto">
          <a:xfrm>
            <a:off x="6576815"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6" name="Oval 582"/>
          <p:cNvSpPr>
            <a:spLocks noChangeArrowheads="1"/>
          </p:cNvSpPr>
          <p:nvPr userDrawn="1"/>
        </p:nvSpPr>
        <p:spPr bwMode="auto">
          <a:xfrm>
            <a:off x="6668222"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7" name="Oval 583"/>
          <p:cNvSpPr>
            <a:spLocks noChangeArrowheads="1"/>
          </p:cNvSpPr>
          <p:nvPr userDrawn="1"/>
        </p:nvSpPr>
        <p:spPr bwMode="auto">
          <a:xfrm>
            <a:off x="6754252" y="2695700"/>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8" name="Oval 584"/>
          <p:cNvSpPr>
            <a:spLocks noChangeArrowheads="1"/>
          </p:cNvSpPr>
          <p:nvPr userDrawn="1"/>
        </p:nvSpPr>
        <p:spPr bwMode="auto">
          <a:xfrm>
            <a:off x="684745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29" name="Oval 585"/>
          <p:cNvSpPr>
            <a:spLocks noChangeArrowheads="1"/>
          </p:cNvSpPr>
          <p:nvPr userDrawn="1"/>
        </p:nvSpPr>
        <p:spPr bwMode="auto">
          <a:xfrm>
            <a:off x="694065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0" name="Oval 586"/>
          <p:cNvSpPr>
            <a:spLocks noChangeArrowheads="1"/>
          </p:cNvSpPr>
          <p:nvPr userDrawn="1"/>
        </p:nvSpPr>
        <p:spPr bwMode="auto">
          <a:xfrm>
            <a:off x="7026680"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1" name="Oval 587"/>
          <p:cNvSpPr>
            <a:spLocks noChangeArrowheads="1"/>
          </p:cNvSpPr>
          <p:nvPr userDrawn="1"/>
        </p:nvSpPr>
        <p:spPr bwMode="auto">
          <a:xfrm>
            <a:off x="71180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2" name="Oval 588"/>
          <p:cNvSpPr>
            <a:spLocks noChangeArrowheads="1"/>
          </p:cNvSpPr>
          <p:nvPr userDrawn="1"/>
        </p:nvSpPr>
        <p:spPr bwMode="auto">
          <a:xfrm>
            <a:off x="7209493" y="2695700"/>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3" name="Oval 589"/>
          <p:cNvSpPr>
            <a:spLocks noChangeArrowheads="1"/>
          </p:cNvSpPr>
          <p:nvPr userDrawn="1"/>
        </p:nvSpPr>
        <p:spPr bwMode="auto">
          <a:xfrm>
            <a:off x="7299108" y="2695700"/>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4" name="Oval 590"/>
          <p:cNvSpPr>
            <a:spLocks noChangeArrowheads="1"/>
          </p:cNvSpPr>
          <p:nvPr userDrawn="1"/>
        </p:nvSpPr>
        <p:spPr bwMode="auto">
          <a:xfrm>
            <a:off x="7390514"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5" name="Oval 591"/>
          <p:cNvSpPr>
            <a:spLocks noChangeArrowheads="1"/>
          </p:cNvSpPr>
          <p:nvPr userDrawn="1"/>
        </p:nvSpPr>
        <p:spPr bwMode="auto">
          <a:xfrm>
            <a:off x="7481921"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6" name="Oval 592"/>
          <p:cNvSpPr>
            <a:spLocks noChangeArrowheads="1"/>
          </p:cNvSpPr>
          <p:nvPr userDrawn="1"/>
        </p:nvSpPr>
        <p:spPr bwMode="auto">
          <a:xfrm>
            <a:off x="7573328"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7" name="Oval 593"/>
          <p:cNvSpPr>
            <a:spLocks noChangeArrowheads="1"/>
          </p:cNvSpPr>
          <p:nvPr userDrawn="1"/>
        </p:nvSpPr>
        <p:spPr bwMode="auto">
          <a:xfrm>
            <a:off x="7659358"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8" name="Oval 594"/>
          <p:cNvSpPr>
            <a:spLocks noChangeArrowheads="1"/>
          </p:cNvSpPr>
          <p:nvPr userDrawn="1"/>
        </p:nvSpPr>
        <p:spPr bwMode="auto">
          <a:xfrm>
            <a:off x="7752557"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39" name="Oval 595"/>
          <p:cNvSpPr>
            <a:spLocks noChangeArrowheads="1"/>
          </p:cNvSpPr>
          <p:nvPr userDrawn="1"/>
        </p:nvSpPr>
        <p:spPr bwMode="auto">
          <a:xfrm>
            <a:off x="7845756"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0" name="Oval 596"/>
          <p:cNvSpPr>
            <a:spLocks noChangeArrowheads="1"/>
          </p:cNvSpPr>
          <p:nvPr userDrawn="1"/>
        </p:nvSpPr>
        <p:spPr bwMode="auto">
          <a:xfrm>
            <a:off x="7931786"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1" name="Oval 597"/>
          <p:cNvSpPr>
            <a:spLocks noChangeArrowheads="1"/>
          </p:cNvSpPr>
          <p:nvPr userDrawn="1"/>
        </p:nvSpPr>
        <p:spPr bwMode="auto">
          <a:xfrm>
            <a:off x="8023193" y="2695700"/>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2" name="Oval 598"/>
          <p:cNvSpPr>
            <a:spLocks noChangeArrowheads="1"/>
          </p:cNvSpPr>
          <p:nvPr userDrawn="1"/>
        </p:nvSpPr>
        <p:spPr bwMode="auto">
          <a:xfrm>
            <a:off x="8114600" y="2695700"/>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3" name="Oval 599"/>
          <p:cNvSpPr>
            <a:spLocks noChangeArrowheads="1"/>
          </p:cNvSpPr>
          <p:nvPr userDrawn="1"/>
        </p:nvSpPr>
        <p:spPr bwMode="auto">
          <a:xfrm>
            <a:off x="549427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4" name="Oval 600"/>
          <p:cNvSpPr>
            <a:spLocks noChangeArrowheads="1"/>
          </p:cNvSpPr>
          <p:nvPr userDrawn="1"/>
        </p:nvSpPr>
        <p:spPr bwMode="auto">
          <a:xfrm>
            <a:off x="558567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5" name="Oval 601"/>
          <p:cNvSpPr>
            <a:spLocks noChangeArrowheads="1"/>
          </p:cNvSpPr>
          <p:nvPr userDrawn="1"/>
        </p:nvSpPr>
        <p:spPr bwMode="auto">
          <a:xfrm>
            <a:off x="567350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6" name="Oval 602"/>
          <p:cNvSpPr>
            <a:spLocks noChangeArrowheads="1"/>
          </p:cNvSpPr>
          <p:nvPr userDrawn="1"/>
        </p:nvSpPr>
        <p:spPr bwMode="auto">
          <a:xfrm>
            <a:off x="576490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7" name="Oval 603"/>
          <p:cNvSpPr>
            <a:spLocks noChangeArrowheads="1"/>
          </p:cNvSpPr>
          <p:nvPr userDrawn="1"/>
        </p:nvSpPr>
        <p:spPr bwMode="auto">
          <a:xfrm>
            <a:off x="5858107" y="278173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8" name="Oval 604"/>
          <p:cNvSpPr>
            <a:spLocks noChangeArrowheads="1"/>
          </p:cNvSpPr>
          <p:nvPr userDrawn="1"/>
        </p:nvSpPr>
        <p:spPr bwMode="auto">
          <a:xfrm>
            <a:off x="594413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49" name="Oval 605"/>
          <p:cNvSpPr>
            <a:spLocks noChangeArrowheads="1"/>
          </p:cNvSpPr>
          <p:nvPr userDrawn="1"/>
        </p:nvSpPr>
        <p:spPr bwMode="auto">
          <a:xfrm>
            <a:off x="6035543"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0" name="Oval 606"/>
          <p:cNvSpPr>
            <a:spLocks noChangeArrowheads="1"/>
          </p:cNvSpPr>
          <p:nvPr userDrawn="1"/>
        </p:nvSpPr>
        <p:spPr bwMode="auto">
          <a:xfrm>
            <a:off x="6126950"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1" name="Oval 607"/>
          <p:cNvSpPr>
            <a:spLocks noChangeArrowheads="1"/>
          </p:cNvSpPr>
          <p:nvPr userDrawn="1"/>
        </p:nvSpPr>
        <p:spPr bwMode="auto">
          <a:xfrm>
            <a:off x="6212980"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2" name="Oval 609"/>
          <p:cNvSpPr>
            <a:spLocks noChangeArrowheads="1"/>
          </p:cNvSpPr>
          <p:nvPr userDrawn="1"/>
        </p:nvSpPr>
        <p:spPr bwMode="auto">
          <a:xfrm>
            <a:off x="63061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3" name="Oval 610"/>
          <p:cNvSpPr>
            <a:spLocks noChangeArrowheads="1"/>
          </p:cNvSpPr>
          <p:nvPr userDrawn="1"/>
        </p:nvSpPr>
        <p:spPr bwMode="auto">
          <a:xfrm>
            <a:off x="639758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4" name="Oval 611"/>
          <p:cNvSpPr>
            <a:spLocks noChangeArrowheads="1"/>
          </p:cNvSpPr>
          <p:nvPr userDrawn="1"/>
        </p:nvSpPr>
        <p:spPr bwMode="auto">
          <a:xfrm>
            <a:off x="6485408"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5" name="Oval 612"/>
          <p:cNvSpPr>
            <a:spLocks noChangeArrowheads="1"/>
          </p:cNvSpPr>
          <p:nvPr userDrawn="1"/>
        </p:nvSpPr>
        <p:spPr bwMode="auto">
          <a:xfrm>
            <a:off x="6576815"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6" name="Oval 613"/>
          <p:cNvSpPr>
            <a:spLocks noChangeArrowheads="1"/>
          </p:cNvSpPr>
          <p:nvPr userDrawn="1"/>
        </p:nvSpPr>
        <p:spPr bwMode="auto">
          <a:xfrm>
            <a:off x="6668221"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7" name="Oval 614"/>
          <p:cNvSpPr>
            <a:spLocks noChangeArrowheads="1"/>
          </p:cNvSpPr>
          <p:nvPr userDrawn="1"/>
        </p:nvSpPr>
        <p:spPr bwMode="auto">
          <a:xfrm>
            <a:off x="6754251"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8" name="Oval 615"/>
          <p:cNvSpPr>
            <a:spLocks noChangeArrowheads="1"/>
          </p:cNvSpPr>
          <p:nvPr userDrawn="1"/>
        </p:nvSpPr>
        <p:spPr bwMode="auto">
          <a:xfrm>
            <a:off x="6847450"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59" name="Oval 616"/>
          <p:cNvSpPr>
            <a:spLocks noChangeArrowheads="1"/>
          </p:cNvSpPr>
          <p:nvPr userDrawn="1"/>
        </p:nvSpPr>
        <p:spPr bwMode="auto">
          <a:xfrm>
            <a:off x="694064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0" name="Oval 617"/>
          <p:cNvSpPr>
            <a:spLocks noChangeArrowheads="1"/>
          </p:cNvSpPr>
          <p:nvPr userDrawn="1"/>
        </p:nvSpPr>
        <p:spPr bwMode="auto">
          <a:xfrm>
            <a:off x="7026679"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1" name="Oval 618"/>
          <p:cNvSpPr>
            <a:spLocks noChangeArrowheads="1"/>
          </p:cNvSpPr>
          <p:nvPr userDrawn="1"/>
        </p:nvSpPr>
        <p:spPr bwMode="auto">
          <a:xfrm>
            <a:off x="71180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2" name="Oval 619"/>
          <p:cNvSpPr>
            <a:spLocks noChangeArrowheads="1"/>
          </p:cNvSpPr>
          <p:nvPr userDrawn="1"/>
        </p:nvSpPr>
        <p:spPr bwMode="auto">
          <a:xfrm>
            <a:off x="7209493" y="278173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3" name="Oval 620"/>
          <p:cNvSpPr>
            <a:spLocks noChangeArrowheads="1"/>
          </p:cNvSpPr>
          <p:nvPr userDrawn="1"/>
        </p:nvSpPr>
        <p:spPr bwMode="auto">
          <a:xfrm>
            <a:off x="7299107" y="278173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4" name="Oval 621"/>
          <p:cNvSpPr>
            <a:spLocks noChangeArrowheads="1"/>
          </p:cNvSpPr>
          <p:nvPr userDrawn="1"/>
        </p:nvSpPr>
        <p:spPr bwMode="auto">
          <a:xfrm>
            <a:off x="7390514"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5" name="Oval 622"/>
          <p:cNvSpPr>
            <a:spLocks noChangeArrowheads="1"/>
          </p:cNvSpPr>
          <p:nvPr userDrawn="1"/>
        </p:nvSpPr>
        <p:spPr bwMode="auto">
          <a:xfrm>
            <a:off x="74819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6" name="Oval 623"/>
          <p:cNvSpPr>
            <a:spLocks noChangeArrowheads="1"/>
          </p:cNvSpPr>
          <p:nvPr userDrawn="1"/>
        </p:nvSpPr>
        <p:spPr bwMode="auto">
          <a:xfrm>
            <a:off x="7573328"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7" name="Oval 624"/>
          <p:cNvSpPr>
            <a:spLocks noChangeArrowheads="1"/>
          </p:cNvSpPr>
          <p:nvPr userDrawn="1"/>
        </p:nvSpPr>
        <p:spPr bwMode="auto">
          <a:xfrm>
            <a:off x="7659358"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8" name="Oval 625"/>
          <p:cNvSpPr>
            <a:spLocks noChangeArrowheads="1"/>
          </p:cNvSpPr>
          <p:nvPr userDrawn="1"/>
        </p:nvSpPr>
        <p:spPr bwMode="auto">
          <a:xfrm>
            <a:off x="7752557"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69" name="Oval 626"/>
          <p:cNvSpPr>
            <a:spLocks noChangeArrowheads="1"/>
          </p:cNvSpPr>
          <p:nvPr userDrawn="1"/>
        </p:nvSpPr>
        <p:spPr bwMode="auto">
          <a:xfrm>
            <a:off x="7845756"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0" name="Oval 627"/>
          <p:cNvSpPr>
            <a:spLocks noChangeArrowheads="1"/>
          </p:cNvSpPr>
          <p:nvPr userDrawn="1"/>
        </p:nvSpPr>
        <p:spPr bwMode="auto">
          <a:xfrm>
            <a:off x="7931786"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1" name="Oval 628"/>
          <p:cNvSpPr>
            <a:spLocks noChangeArrowheads="1"/>
          </p:cNvSpPr>
          <p:nvPr userDrawn="1"/>
        </p:nvSpPr>
        <p:spPr bwMode="auto">
          <a:xfrm>
            <a:off x="8023192"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2" name="Oval 629"/>
          <p:cNvSpPr>
            <a:spLocks noChangeArrowheads="1"/>
          </p:cNvSpPr>
          <p:nvPr userDrawn="1"/>
        </p:nvSpPr>
        <p:spPr bwMode="auto">
          <a:xfrm>
            <a:off x="8114599" y="278173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3" name="Oval 630"/>
          <p:cNvSpPr>
            <a:spLocks noChangeArrowheads="1"/>
          </p:cNvSpPr>
          <p:nvPr userDrawn="1"/>
        </p:nvSpPr>
        <p:spPr bwMode="auto">
          <a:xfrm>
            <a:off x="8202421" y="278173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4" name="Oval 631"/>
          <p:cNvSpPr>
            <a:spLocks noChangeArrowheads="1"/>
          </p:cNvSpPr>
          <p:nvPr userDrawn="1"/>
        </p:nvSpPr>
        <p:spPr bwMode="auto">
          <a:xfrm>
            <a:off x="8293828" y="278173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5" name="Oval 632"/>
          <p:cNvSpPr>
            <a:spLocks noChangeArrowheads="1"/>
          </p:cNvSpPr>
          <p:nvPr userDrawn="1"/>
        </p:nvSpPr>
        <p:spPr bwMode="auto">
          <a:xfrm>
            <a:off x="549427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6" name="Oval 633"/>
          <p:cNvSpPr>
            <a:spLocks noChangeArrowheads="1"/>
          </p:cNvSpPr>
          <p:nvPr userDrawn="1"/>
        </p:nvSpPr>
        <p:spPr bwMode="auto">
          <a:xfrm>
            <a:off x="558567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7" name="Oval 634"/>
          <p:cNvSpPr>
            <a:spLocks noChangeArrowheads="1"/>
          </p:cNvSpPr>
          <p:nvPr userDrawn="1"/>
        </p:nvSpPr>
        <p:spPr bwMode="auto">
          <a:xfrm>
            <a:off x="567350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8" name="Oval 635"/>
          <p:cNvSpPr>
            <a:spLocks noChangeArrowheads="1"/>
          </p:cNvSpPr>
          <p:nvPr userDrawn="1"/>
        </p:nvSpPr>
        <p:spPr bwMode="auto">
          <a:xfrm>
            <a:off x="576490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36"/>
          <p:cNvSpPr>
            <a:spLocks noChangeArrowheads="1"/>
          </p:cNvSpPr>
          <p:nvPr userDrawn="1"/>
        </p:nvSpPr>
        <p:spPr bwMode="auto">
          <a:xfrm>
            <a:off x="5858107" y="2873137"/>
            <a:ext cx="75276"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0" name="Oval 637"/>
          <p:cNvSpPr>
            <a:spLocks noChangeArrowheads="1"/>
          </p:cNvSpPr>
          <p:nvPr userDrawn="1"/>
        </p:nvSpPr>
        <p:spPr bwMode="auto">
          <a:xfrm>
            <a:off x="5944136"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1" name="Oval 638"/>
          <p:cNvSpPr>
            <a:spLocks noChangeArrowheads="1"/>
          </p:cNvSpPr>
          <p:nvPr userDrawn="1"/>
        </p:nvSpPr>
        <p:spPr bwMode="auto">
          <a:xfrm>
            <a:off x="6035543"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2" name="Oval 639"/>
          <p:cNvSpPr>
            <a:spLocks noChangeArrowheads="1"/>
          </p:cNvSpPr>
          <p:nvPr userDrawn="1"/>
        </p:nvSpPr>
        <p:spPr bwMode="auto">
          <a:xfrm>
            <a:off x="6126950"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3" name="Oval 640"/>
          <p:cNvSpPr>
            <a:spLocks noChangeArrowheads="1"/>
          </p:cNvSpPr>
          <p:nvPr userDrawn="1"/>
        </p:nvSpPr>
        <p:spPr bwMode="auto">
          <a:xfrm>
            <a:off x="6212980"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4" name="Oval 641"/>
          <p:cNvSpPr>
            <a:spLocks noChangeArrowheads="1"/>
          </p:cNvSpPr>
          <p:nvPr userDrawn="1"/>
        </p:nvSpPr>
        <p:spPr bwMode="auto">
          <a:xfrm>
            <a:off x="63061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5" name="Oval 642"/>
          <p:cNvSpPr>
            <a:spLocks noChangeArrowheads="1"/>
          </p:cNvSpPr>
          <p:nvPr userDrawn="1"/>
        </p:nvSpPr>
        <p:spPr bwMode="auto">
          <a:xfrm>
            <a:off x="639758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643"/>
          <p:cNvSpPr>
            <a:spLocks noChangeArrowheads="1"/>
          </p:cNvSpPr>
          <p:nvPr userDrawn="1"/>
        </p:nvSpPr>
        <p:spPr bwMode="auto">
          <a:xfrm>
            <a:off x="6485408"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7" name="Oval 644"/>
          <p:cNvSpPr>
            <a:spLocks noChangeArrowheads="1"/>
          </p:cNvSpPr>
          <p:nvPr userDrawn="1"/>
        </p:nvSpPr>
        <p:spPr bwMode="auto">
          <a:xfrm>
            <a:off x="6576815"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8" name="Oval 645"/>
          <p:cNvSpPr>
            <a:spLocks noChangeArrowheads="1"/>
          </p:cNvSpPr>
          <p:nvPr userDrawn="1"/>
        </p:nvSpPr>
        <p:spPr bwMode="auto">
          <a:xfrm>
            <a:off x="6668221"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89" name="Oval 646"/>
          <p:cNvSpPr>
            <a:spLocks noChangeArrowheads="1"/>
          </p:cNvSpPr>
          <p:nvPr userDrawn="1"/>
        </p:nvSpPr>
        <p:spPr bwMode="auto">
          <a:xfrm>
            <a:off x="6754251"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0" name="Oval 647"/>
          <p:cNvSpPr>
            <a:spLocks noChangeArrowheads="1"/>
          </p:cNvSpPr>
          <p:nvPr userDrawn="1"/>
        </p:nvSpPr>
        <p:spPr bwMode="auto">
          <a:xfrm>
            <a:off x="6847450"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1" name="Oval 648"/>
          <p:cNvSpPr>
            <a:spLocks noChangeArrowheads="1"/>
          </p:cNvSpPr>
          <p:nvPr userDrawn="1"/>
        </p:nvSpPr>
        <p:spPr bwMode="auto">
          <a:xfrm>
            <a:off x="694064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2" name="Oval 649"/>
          <p:cNvSpPr>
            <a:spLocks noChangeArrowheads="1"/>
          </p:cNvSpPr>
          <p:nvPr userDrawn="1"/>
        </p:nvSpPr>
        <p:spPr bwMode="auto">
          <a:xfrm>
            <a:off x="7026679"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650"/>
          <p:cNvSpPr>
            <a:spLocks noChangeArrowheads="1"/>
          </p:cNvSpPr>
          <p:nvPr userDrawn="1"/>
        </p:nvSpPr>
        <p:spPr bwMode="auto">
          <a:xfrm>
            <a:off x="71180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4" name="Oval 651"/>
          <p:cNvSpPr>
            <a:spLocks noChangeArrowheads="1"/>
          </p:cNvSpPr>
          <p:nvPr userDrawn="1"/>
        </p:nvSpPr>
        <p:spPr bwMode="auto">
          <a:xfrm>
            <a:off x="7209493" y="2873137"/>
            <a:ext cx="78861"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5" name="Oval 652"/>
          <p:cNvSpPr>
            <a:spLocks noChangeArrowheads="1"/>
          </p:cNvSpPr>
          <p:nvPr userDrawn="1"/>
        </p:nvSpPr>
        <p:spPr bwMode="auto">
          <a:xfrm>
            <a:off x="7299107" y="2873137"/>
            <a:ext cx="80653"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6" name="Oval 653"/>
          <p:cNvSpPr>
            <a:spLocks noChangeArrowheads="1"/>
          </p:cNvSpPr>
          <p:nvPr userDrawn="1"/>
        </p:nvSpPr>
        <p:spPr bwMode="auto">
          <a:xfrm>
            <a:off x="7390514"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7" name="Oval 654"/>
          <p:cNvSpPr>
            <a:spLocks noChangeArrowheads="1"/>
          </p:cNvSpPr>
          <p:nvPr userDrawn="1"/>
        </p:nvSpPr>
        <p:spPr bwMode="auto">
          <a:xfrm>
            <a:off x="74819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8" name="Oval 655"/>
          <p:cNvSpPr>
            <a:spLocks noChangeArrowheads="1"/>
          </p:cNvSpPr>
          <p:nvPr userDrawn="1"/>
        </p:nvSpPr>
        <p:spPr bwMode="auto">
          <a:xfrm>
            <a:off x="7573328"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199" name="Oval 656"/>
          <p:cNvSpPr>
            <a:spLocks noChangeArrowheads="1"/>
          </p:cNvSpPr>
          <p:nvPr userDrawn="1"/>
        </p:nvSpPr>
        <p:spPr bwMode="auto">
          <a:xfrm>
            <a:off x="7659358"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0" name="Oval 657"/>
          <p:cNvSpPr>
            <a:spLocks noChangeArrowheads="1"/>
          </p:cNvSpPr>
          <p:nvPr userDrawn="1"/>
        </p:nvSpPr>
        <p:spPr bwMode="auto">
          <a:xfrm>
            <a:off x="7752557"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1" name="Oval 658"/>
          <p:cNvSpPr>
            <a:spLocks noChangeArrowheads="1"/>
          </p:cNvSpPr>
          <p:nvPr userDrawn="1"/>
        </p:nvSpPr>
        <p:spPr bwMode="auto">
          <a:xfrm>
            <a:off x="7845756"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2" name="Oval 659"/>
          <p:cNvSpPr>
            <a:spLocks noChangeArrowheads="1"/>
          </p:cNvSpPr>
          <p:nvPr userDrawn="1"/>
        </p:nvSpPr>
        <p:spPr bwMode="auto">
          <a:xfrm>
            <a:off x="7931786"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660"/>
          <p:cNvSpPr>
            <a:spLocks noChangeArrowheads="1"/>
          </p:cNvSpPr>
          <p:nvPr userDrawn="1"/>
        </p:nvSpPr>
        <p:spPr bwMode="auto">
          <a:xfrm>
            <a:off x="8023192"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4" name="Oval 661"/>
          <p:cNvSpPr>
            <a:spLocks noChangeArrowheads="1"/>
          </p:cNvSpPr>
          <p:nvPr userDrawn="1"/>
        </p:nvSpPr>
        <p:spPr bwMode="auto">
          <a:xfrm>
            <a:off x="8114599" y="2873137"/>
            <a:ext cx="7706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5" name="Oval 662"/>
          <p:cNvSpPr>
            <a:spLocks noChangeArrowheads="1"/>
          </p:cNvSpPr>
          <p:nvPr userDrawn="1"/>
        </p:nvSpPr>
        <p:spPr bwMode="auto">
          <a:xfrm>
            <a:off x="8202421" y="2873137"/>
            <a:ext cx="82445"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663"/>
          <p:cNvSpPr>
            <a:spLocks noChangeArrowheads="1"/>
          </p:cNvSpPr>
          <p:nvPr userDrawn="1"/>
        </p:nvSpPr>
        <p:spPr bwMode="auto">
          <a:xfrm>
            <a:off x="8293828" y="2873137"/>
            <a:ext cx="84238" cy="8423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7" name="Oval 664"/>
          <p:cNvSpPr>
            <a:spLocks noChangeArrowheads="1"/>
          </p:cNvSpPr>
          <p:nvPr userDrawn="1"/>
        </p:nvSpPr>
        <p:spPr bwMode="auto">
          <a:xfrm>
            <a:off x="540286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8" name="Oval 665"/>
          <p:cNvSpPr>
            <a:spLocks noChangeArrowheads="1"/>
          </p:cNvSpPr>
          <p:nvPr userDrawn="1"/>
        </p:nvSpPr>
        <p:spPr bwMode="auto">
          <a:xfrm>
            <a:off x="549427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09" name="Oval 666"/>
          <p:cNvSpPr>
            <a:spLocks noChangeArrowheads="1"/>
          </p:cNvSpPr>
          <p:nvPr userDrawn="1"/>
        </p:nvSpPr>
        <p:spPr bwMode="auto">
          <a:xfrm>
            <a:off x="558567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0" name="Oval 667"/>
          <p:cNvSpPr>
            <a:spLocks noChangeArrowheads="1"/>
          </p:cNvSpPr>
          <p:nvPr userDrawn="1"/>
        </p:nvSpPr>
        <p:spPr bwMode="auto">
          <a:xfrm>
            <a:off x="567350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1" name="Oval 668"/>
          <p:cNvSpPr>
            <a:spLocks noChangeArrowheads="1"/>
          </p:cNvSpPr>
          <p:nvPr userDrawn="1"/>
        </p:nvSpPr>
        <p:spPr bwMode="auto">
          <a:xfrm>
            <a:off x="576490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2" name="Oval 669"/>
          <p:cNvSpPr>
            <a:spLocks noChangeArrowheads="1"/>
          </p:cNvSpPr>
          <p:nvPr userDrawn="1"/>
        </p:nvSpPr>
        <p:spPr bwMode="auto">
          <a:xfrm>
            <a:off x="5858107"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3" name="Oval 670"/>
          <p:cNvSpPr>
            <a:spLocks noChangeArrowheads="1"/>
          </p:cNvSpPr>
          <p:nvPr userDrawn="1"/>
        </p:nvSpPr>
        <p:spPr bwMode="auto">
          <a:xfrm>
            <a:off x="5944136"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4" name="Oval 671"/>
          <p:cNvSpPr>
            <a:spLocks noChangeArrowheads="1"/>
          </p:cNvSpPr>
          <p:nvPr userDrawn="1"/>
        </p:nvSpPr>
        <p:spPr bwMode="auto">
          <a:xfrm>
            <a:off x="6035543"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5" name="Oval 672"/>
          <p:cNvSpPr>
            <a:spLocks noChangeArrowheads="1"/>
          </p:cNvSpPr>
          <p:nvPr userDrawn="1"/>
        </p:nvSpPr>
        <p:spPr bwMode="auto">
          <a:xfrm>
            <a:off x="6126950"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6" name="Oval 673"/>
          <p:cNvSpPr>
            <a:spLocks noChangeArrowheads="1"/>
          </p:cNvSpPr>
          <p:nvPr userDrawn="1"/>
        </p:nvSpPr>
        <p:spPr bwMode="auto">
          <a:xfrm>
            <a:off x="6212980"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7" name="Oval 674"/>
          <p:cNvSpPr>
            <a:spLocks noChangeArrowheads="1"/>
          </p:cNvSpPr>
          <p:nvPr userDrawn="1"/>
        </p:nvSpPr>
        <p:spPr bwMode="auto">
          <a:xfrm>
            <a:off x="63061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8" name="Oval 675"/>
          <p:cNvSpPr>
            <a:spLocks noChangeArrowheads="1"/>
          </p:cNvSpPr>
          <p:nvPr userDrawn="1"/>
        </p:nvSpPr>
        <p:spPr bwMode="auto">
          <a:xfrm>
            <a:off x="639758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19" name="Oval 676"/>
          <p:cNvSpPr>
            <a:spLocks noChangeArrowheads="1"/>
          </p:cNvSpPr>
          <p:nvPr userDrawn="1"/>
        </p:nvSpPr>
        <p:spPr bwMode="auto">
          <a:xfrm>
            <a:off x="6485408"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0" name="Oval 677"/>
          <p:cNvSpPr>
            <a:spLocks noChangeArrowheads="1"/>
          </p:cNvSpPr>
          <p:nvPr userDrawn="1"/>
        </p:nvSpPr>
        <p:spPr bwMode="auto">
          <a:xfrm>
            <a:off x="6576815"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1" name="Oval 678"/>
          <p:cNvSpPr>
            <a:spLocks noChangeArrowheads="1"/>
          </p:cNvSpPr>
          <p:nvPr userDrawn="1"/>
        </p:nvSpPr>
        <p:spPr bwMode="auto">
          <a:xfrm>
            <a:off x="6668221"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2" name="Oval 679"/>
          <p:cNvSpPr>
            <a:spLocks noChangeArrowheads="1"/>
          </p:cNvSpPr>
          <p:nvPr userDrawn="1"/>
        </p:nvSpPr>
        <p:spPr bwMode="auto">
          <a:xfrm>
            <a:off x="6754251"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3" name="Oval 680"/>
          <p:cNvSpPr>
            <a:spLocks noChangeArrowheads="1"/>
          </p:cNvSpPr>
          <p:nvPr userDrawn="1"/>
        </p:nvSpPr>
        <p:spPr bwMode="auto">
          <a:xfrm>
            <a:off x="6847450"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4" name="Oval 681"/>
          <p:cNvSpPr>
            <a:spLocks noChangeArrowheads="1"/>
          </p:cNvSpPr>
          <p:nvPr userDrawn="1"/>
        </p:nvSpPr>
        <p:spPr bwMode="auto">
          <a:xfrm>
            <a:off x="694064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5" name="Oval 682"/>
          <p:cNvSpPr>
            <a:spLocks noChangeArrowheads="1"/>
          </p:cNvSpPr>
          <p:nvPr userDrawn="1"/>
        </p:nvSpPr>
        <p:spPr bwMode="auto">
          <a:xfrm>
            <a:off x="7026679"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6" name="Oval 683"/>
          <p:cNvSpPr>
            <a:spLocks noChangeArrowheads="1"/>
          </p:cNvSpPr>
          <p:nvPr userDrawn="1"/>
        </p:nvSpPr>
        <p:spPr bwMode="auto">
          <a:xfrm>
            <a:off x="71180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7" name="Oval 684"/>
          <p:cNvSpPr>
            <a:spLocks noChangeArrowheads="1"/>
          </p:cNvSpPr>
          <p:nvPr userDrawn="1"/>
        </p:nvSpPr>
        <p:spPr bwMode="auto">
          <a:xfrm>
            <a:off x="7209493"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8" name="Oval 685"/>
          <p:cNvSpPr>
            <a:spLocks noChangeArrowheads="1"/>
          </p:cNvSpPr>
          <p:nvPr userDrawn="1"/>
        </p:nvSpPr>
        <p:spPr bwMode="auto">
          <a:xfrm>
            <a:off x="7299107" y="2966336"/>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29" name="Oval 686"/>
          <p:cNvSpPr>
            <a:spLocks noChangeArrowheads="1"/>
          </p:cNvSpPr>
          <p:nvPr userDrawn="1"/>
        </p:nvSpPr>
        <p:spPr bwMode="auto">
          <a:xfrm>
            <a:off x="7390514"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0" name="Oval 687"/>
          <p:cNvSpPr>
            <a:spLocks noChangeArrowheads="1"/>
          </p:cNvSpPr>
          <p:nvPr userDrawn="1"/>
        </p:nvSpPr>
        <p:spPr bwMode="auto">
          <a:xfrm>
            <a:off x="74819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1" name="Oval 688"/>
          <p:cNvSpPr>
            <a:spLocks noChangeArrowheads="1"/>
          </p:cNvSpPr>
          <p:nvPr userDrawn="1"/>
        </p:nvSpPr>
        <p:spPr bwMode="auto">
          <a:xfrm>
            <a:off x="7573328"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2" name="Oval 689"/>
          <p:cNvSpPr>
            <a:spLocks noChangeArrowheads="1"/>
          </p:cNvSpPr>
          <p:nvPr userDrawn="1"/>
        </p:nvSpPr>
        <p:spPr bwMode="auto">
          <a:xfrm>
            <a:off x="7659358"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3" name="Oval 690"/>
          <p:cNvSpPr>
            <a:spLocks noChangeArrowheads="1"/>
          </p:cNvSpPr>
          <p:nvPr userDrawn="1"/>
        </p:nvSpPr>
        <p:spPr bwMode="auto">
          <a:xfrm>
            <a:off x="77525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4" name="Oval 691"/>
          <p:cNvSpPr>
            <a:spLocks noChangeArrowheads="1"/>
          </p:cNvSpPr>
          <p:nvPr userDrawn="1"/>
        </p:nvSpPr>
        <p:spPr bwMode="auto">
          <a:xfrm>
            <a:off x="7845756"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5" name="Oval 692"/>
          <p:cNvSpPr>
            <a:spLocks noChangeArrowheads="1"/>
          </p:cNvSpPr>
          <p:nvPr userDrawn="1"/>
        </p:nvSpPr>
        <p:spPr bwMode="auto">
          <a:xfrm>
            <a:off x="7931786"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6" name="Oval 693"/>
          <p:cNvSpPr>
            <a:spLocks noChangeArrowheads="1"/>
          </p:cNvSpPr>
          <p:nvPr userDrawn="1"/>
        </p:nvSpPr>
        <p:spPr bwMode="auto">
          <a:xfrm>
            <a:off x="8023192"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7" name="Oval 694"/>
          <p:cNvSpPr>
            <a:spLocks noChangeArrowheads="1"/>
          </p:cNvSpPr>
          <p:nvPr userDrawn="1"/>
        </p:nvSpPr>
        <p:spPr bwMode="auto">
          <a:xfrm>
            <a:off x="8114599"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8" name="Oval 695"/>
          <p:cNvSpPr>
            <a:spLocks noChangeArrowheads="1"/>
          </p:cNvSpPr>
          <p:nvPr userDrawn="1"/>
        </p:nvSpPr>
        <p:spPr bwMode="auto">
          <a:xfrm>
            <a:off x="8202421"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96"/>
          <p:cNvSpPr>
            <a:spLocks noChangeArrowheads="1"/>
          </p:cNvSpPr>
          <p:nvPr userDrawn="1"/>
        </p:nvSpPr>
        <p:spPr bwMode="auto">
          <a:xfrm>
            <a:off x="8293828" y="2966336"/>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0" name="Oval 697"/>
          <p:cNvSpPr>
            <a:spLocks noChangeArrowheads="1"/>
          </p:cNvSpPr>
          <p:nvPr userDrawn="1"/>
        </p:nvSpPr>
        <p:spPr bwMode="auto">
          <a:xfrm>
            <a:off x="8387027" y="2966336"/>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1" name="Oval 698"/>
          <p:cNvSpPr>
            <a:spLocks noChangeArrowheads="1"/>
          </p:cNvSpPr>
          <p:nvPr userDrawn="1"/>
        </p:nvSpPr>
        <p:spPr bwMode="auto">
          <a:xfrm>
            <a:off x="8473057"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2" name="Oval 699"/>
          <p:cNvSpPr>
            <a:spLocks noChangeArrowheads="1"/>
          </p:cNvSpPr>
          <p:nvPr userDrawn="1"/>
        </p:nvSpPr>
        <p:spPr bwMode="auto">
          <a:xfrm>
            <a:off x="8566256" y="2966336"/>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3" name="Oval 700"/>
          <p:cNvSpPr>
            <a:spLocks noChangeArrowheads="1"/>
          </p:cNvSpPr>
          <p:nvPr userDrawn="1"/>
        </p:nvSpPr>
        <p:spPr bwMode="auto">
          <a:xfrm>
            <a:off x="8657663" y="2966336"/>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4" name="Oval 701"/>
          <p:cNvSpPr>
            <a:spLocks noChangeArrowheads="1"/>
          </p:cNvSpPr>
          <p:nvPr userDrawn="1"/>
        </p:nvSpPr>
        <p:spPr bwMode="auto">
          <a:xfrm>
            <a:off x="8743693" y="2966336"/>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5" name="Oval 702"/>
          <p:cNvSpPr>
            <a:spLocks noChangeArrowheads="1"/>
          </p:cNvSpPr>
          <p:nvPr userDrawn="1"/>
        </p:nvSpPr>
        <p:spPr bwMode="auto">
          <a:xfrm>
            <a:off x="540286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6" name="Oval 703"/>
          <p:cNvSpPr>
            <a:spLocks noChangeArrowheads="1"/>
          </p:cNvSpPr>
          <p:nvPr userDrawn="1"/>
        </p:nvSpPr>
        <p:spPr bwMode="auto">
          <a:xfrm>
            <a:off x="549427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7" name="Oval 704"/>
          <p:cNvSpPr>
            <a:spLocks noChangeArrowheads="1"/>
          </p:cNvSpPr>
          <p:nvPr userDrawn="1"/>
        </p:nvSpPr>
        <p:spPr bwMode="auto">
          <a:xfrm>
            <a:off x="558567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8" name="Oval 705"/>
          <p:cNvSpPr>
            <a:spLocks noChangeArrowheads="1"/>
          </p:cNvSpPr>
          <p:nvPr userDrawn="1"/>
        </p:nvSpPr>
        <p:spPr bwMode="auto">
          <a:xfrm>
            <a:off x="567350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49" name="Oval 706"/>
          <p:cNvSpPr>
            <a:spLocks noChangeArrowheads="1"/>
          </p:cNvSpPr>
          <p:nvPr userDrawn="1"/>
        </p:nvSpPr>
        <p:spPr bwMode="auto">
          <a:xfrm>
            <a:off x="576490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0" name="Oval 707"/>
          <p:cNvSpPr>
            <a:spLocks noChangeArrowheads="1"/>
          </p:cNvSpPr>
          <p:nvPr userDrawn="1"/>
        </p:nvSpPr>
        <p:spPr bwMode="auto">
          <a:xfrm>
            <a:off x="5858107"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1" name="Oval 708"/>
          <p:cNvSpPr>
            <a:spLocks noChangeArrowheads="1"/>
          </p:cNvSpPr>
          <p:nvPr userDrawn="1"/>
        </p:nvSpPr>
        <p:spPr bwMode="auto">
          <a:xfrm>
            <a:off x="5944136"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2" name="Oval 709"/>
          <p:cNvSpPr>
            <a:spLocks noChangeArrowheads="1"/>
          </p:cNvSpPr>
          <p:nvPr userDrawn="1"/>
        </p:nvSpPr>
        <p:spPr bwMode="auto">
          <a:xfrm>
            <a:off x="6035543"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710"/>
          <p:cNvSpPr>
            <a:spLocks noChangeArrowheads="1"/>
          </p:cNvSpPr>
          <p:nvPr userDrawn="1"/>
        </p:nvSpPr>
        <p:spPr bwMode="auto">
          <a:xfrm>
            <a:off x="6126950"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4" name="Oval 711"/>
          <p:cNvSpPr>
            <a:spLocks noChangeArrowheads="1"/>
          </p:cNvSpPr>
          <p:nvPr userDrawn="1"/>
        </p:nvSpPr>
        <p:spPr bwMode="auto">
          <a:xfrm>
            <a:off x="6212980"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5" name="Oval 712"/>
          <p:cNvSpPr>
            <a:spLocks noChangeArrowheads="1"/>
          </p:cNvSpPr>
          <p:nvPr userDrawn="1"/>
        </p:nvSpPr>
        <p:spPr bwMode="auto">
          <a:xfrm>
            <a:off x="63061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6" name="Oval 713"/>
          <p:cNvSpPr>
            <a:spLocks noChangeArrowheads="1"/>
          </p:cNvSpPr>
          <p:nvPr userDrawn="1"/>
        </p:nvSpPr>
        <p:spPr bwMode="auto">
          <a:xfrm>
            <a:off x="639758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7" name="Oval 714"/>
          <p:cNvSpPr>
            <a:spLocks noChangeArrowheads="1"/>
          </p:cNvSpPr>
          <p:nvPr userDrawn="1"/>
        </p:nvSpPr>
        <p:spPr bwMode="auto">
          <a:xfrm>
            <a:off x="6485408"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8" name="Oval 715"/>
          <p:cNvSpPr>
            <a:spLocks noChangeArrowheads="1"/>
          </p:cNvSpPr>
          <p:nvPr userDrawn="1"/>
        </p:nvSpPr>
        <p:spPr bwMode="auto">
          <a:xfrm>
            <a:off x="6576815"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59" name="Oval 716"/>
          <p:cNvSpPr>
            <a:spLocks noChangeArrowheads="1"/>
          </p:cNvSpPr>
          <p:nvPr userDrawn="1"/>
        </p:nvSpPr>
        <p:spPr bwMode="auto">
          <a:xfrm>
            <a:off x="6668221"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0" name="Oval 717"/>
          <p:cNvSpPr>
            <a:spLocks noChangeArrowheads="1"/>
          </p:cNvSpPr>
          <p:nvPr userDrawn="1"/>
        </p:nvSpPr>
        <p:spPr bwMode="auto">
          <a:xfrm>
            <a:off x="6754251"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1" name="Oval 718"/>
          <p:cNvSpPr>
            <a:spLocks noChangeArrowheads="1"/>
          </p:cNvSpPr>
          <p:nvPr userDrawn="1"/>
        </p:nvSpPr>
        <p:spPr bwMode="auto">
          <a:xfrm>
            <a:off x="6847450"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2" name="Oval 719"/>
          <p:cNvSpPr>
            <a:spLocks noChangeArrowheads="1"/>
          </p:cNvSpPr>
          <p:nvPr userDrawn="1"/>
        </p:nvSpPr>
        <p:spPr bwMode="auto">
          <a:xfrm>
            <a:off x="694064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3" name="Oval 720"/>
          <p:cNvSpPr>
            <a:spLocks noChangeArrowheads="1"/>
          </p:cNvSpPr>
          <p:nvPr userDrawn="1"/>
        </p:nvSpPr>
        <p:spPr bwMode="auto">
          <a:xfrm>
            <a:off x="7026679"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4" name="Oval 721"/>
          <p:cNvSpPr>
            <a:spLocks noChangeArrowheads="1"/>
          </p:cNvSpPr>
          <p:nvPr userDrawn="1"/>
        </p:nvSpPr>
        <p:spPr bwMode="auto">
          <a:xfrm>
            <a:off x="71180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5" name="Oval 722"/>
          <p:cNvSpPr>
            <a:spLocks noChangeArrowheads="1"/>
          </p:cNvSpPr>
          <p:nvPr userDrawn="1"/>
        </p:nvSpPr>
        <p:spPr bwMode="auto">
          <a:xfrm>
            <a:off x="7209493"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6" name="Oval 723"/>
          <p:cNvSpPr>
            <a:spLocks noChangeArrowheads="1"/>
          </p:cNvSpPr>
          <p:nvPr userDrawn="1"/>
        </p:nvSpPr>
        <p:spPr bwMode="auto">
          <a:xfrm>
            <a:off x="7299107"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7" name="Oval 724"/>
          <p:cNvSpPr>
            <a:spLocks noChangeArrowheads="1"/>
          </p:cNvSpPr>
          <p:nvPr userDrawn="1"/>
        </p:nvSpPr>
        <p:spPr bwMode="auto">
          <a:xfrm>
            <a:off x="7390514"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8" name="Oval 725"/>
          <p:cNvSpPr>
            <a:spLocks noChangeArrowheads="1"/>
          </p:cNvSpPr>
          <p:nvPr userDrawn="1"/>
        </p:nvSpPr>
        <p:spPr bwMode="auto">
          <a:xfrm>
            <a:off x="74819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69" name="Oval 726"/>
          <p:cNvSpPr>
            <a:spLocks noChangeArrowheads="1"/>
          </p:cNvSpPr>
          <p:nvPr userDrawn="1"/>
        </p:nvSpPr>
        <p:spPr bwMode="auto">
          <a:xfrm>
            <a:off x="7573328"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0" name="Oval 727"/>
          <p:cNvSpPr>
            <a:spLocks noChangeArrowheads="1"/>
          </p:cNvSpPr>
          <p:nvPr userDrawn="1"/>
        </p:nvSpPr>
        <p:spPr bwMode="auto">
          <a:xfrm>
            <a:off x="7659358"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1" name="Oval 728"/>
          <p:cNvSpPr>
            <a:spLocks noChangeArrowheads="1"/>
          </p:cNvSpPr>
          <p:nvPr userDrawn="1"/>
        </p:nvSpPr>
        <p:spPr bwMode="auto">
          <a:xfrm>
            <a:off x="77525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2" name="Oval 729"/>
          <p:cNvSpPr>
            <a:spLocks noChangeArrowheads="1"/>
          </p:cNvSpPr>
          <p:nvPr userDrawn="1"/>
        </p:nvSpPr>
        <p:spPr bwMode="auto">
          <a:xfrm>
            <a:off x="7845756"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3" name="Oval 730"/>
          <p:cNvSpPr>
            <a:spLocks noChangeArrowheads="1"/>
          </p:cNvSpPr>
          <p:nvPr userDrawn="1"/>
        </p:nvSpPr>
        <p:spPr bwMode="auto">
          <a:xfrm>
            <a:off x="7931786"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4" name="Oval 731"/>
          <p:cNvSpPr>
            <a:spLocks noChangeArrowheads="1"/>
          </p:cNvSpPr>
          <p:nvPr userDrawn="1"/>
        </p:nvSpPr>
        <p:spPr bwMode="auto">
          <a:xfrm>
            <a:off x="8023192"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5" name="Oval 732"/>
          <p:cNvSpPr>
            <a:spLocks noChangeArrowheads="1"/>
          </p:cNvSpPr>
          <p:nvPr userDrawn="1"/>
        </p:nvSpPr>
        <p:spPr bwMode="auto">
          <a:xfrm>
            <a:off x="81145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6" name="Oval 733"/>
          <p:cNvSpPr>
            <a:spLocks noChangeArrowheads="1"/>
          </p:cNvSpPr>
          <p:nvPr userDrawn="1"/>
        </p:nvSpPr>
        <p:spPr bwMode="auto">
          <a:xfrm>
            <a:off x="8202421"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7" name="Oval 734"/>
          <p:cNvSpPr>
            <a:spLocks noChangeArrowheads="1"/>
          </p:cNvSpPr>
          <p:nvPr userDrawn="1"/>
        </p:nvSpPr>
        <p:spPr bwMode="auto">
          <a:xfrm>
            <a:off x="8293828"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8" name="Oval 735"/>
          <p:cNvSpPr>
            <a:spLocks noChangeArrowheads="1"/>
          </p:cNvSpPr>
          <p:nvPr userDrawn="1"/>
        </p:nvSpPr>
        <p:spPr bwMode="auto">
          <a:xfrm>
            <a:off x="8387027"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79" name="Oval 736"/>
          <p:cNvSpPr>
            <a:spLocks noChangeArrowheads="1"/>
          </p:cNvSpPr>
          <p:nvPr userDrawn="1"/>
        </p:nvSpPr>
        <p:spPr bwMode="auto">
          <a:xfrm>
            <a:off x="8473057"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0" name="Oval 737"/>
          <p:cNvSpPr>
            <a:spLocks noChangeArrowheads="1"/>
          </p:cNvSpPr>
          <p:nvPr userDrawn="1"/>
        </p:nvSpPr>
        <p:spPr bwMode="auto">
          <a:xfrm>
            <a:off x="8566256" y="3054158"/>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1" name="Oval 738"/>
          <p:cNvSpPr>
            <a:spLocks noChangeArrowheads="1"/>
          </p:cNvSpPr>
          <p:nvPr userDrawn="1"/>
        </p:nvSpPr>
        <p:spPr bwMode="auto">
          <a:xfrm>
            <a:off x="8657663" y="3054158"/>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2" name="Oval 739"/>
          <p:cNvSpPr>
            <a:spLocks noChangeArrowheads="1"/>
          </p:cNvSpPr>
          <p:nvPr userDrawn="1"/>
        </p:nvSpPr>
        <p:spPr bwMode="auto">
          <a:xfrm>
            <a:off x="8743693" y="3054158"/>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3" name="Oval 740"/>
          <p:cNvSpPr>
            <a:spLocks noChangeArrowheads="1"/>
          </p:cNvSpPr>
          <p:nvPr userDrawn="1"/>
        </p:nvSpPr>
        <p:spPr bwMode="auto">
          <a:xfrm>
            <a:off x="8836892" y="3054158"/>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84" name="Oval 741"/>
          <p:cNvSpPr>
            <a:spLocks noChangeArrowheads="1"/>
          </p:cNvSpPr>
          <p:nvPr userDrawn="1"/>
        </p:nvSpPr>
        <p:spPr bwMode="auto">
          <a:xfrm>
            <a:off x="5221844"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5" name="Oval 742"/>
          <p:cNvSpPr>
            <a:spLocks noChangeArrowheads="1"/>
          </p:cNvSpPr>
          <p:nvPr userDrawn="1"/>
        </p:nvSpPr>
        <p:spPr bwMode="auto">
          <a:xfrm>
            <a:off x="5130437"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6" name="Oval 743"/>
          <p:cNvSpPr>
            <a:spLocks noChangeArrowheads="1"/>
          </p:cNvSpPr>
          <p:nvPr userDrawn="1"/>
        </p:nvSpPr>
        <p:spPr bwMode="auto">
          <a:xfrm>
            <a:off x="5315043"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7" name="Oval 744"/>
          <p:cNvSpPr>
            <a:spLocks noChangeArrowheads="1"/>
          </p:cNvSpPr>
          <p:nvPr userDrawn="1"/>
        </p:nvSpPr>
        <p:spPr bwMode="auto">
          <a:xfrm>
            <a:off x="5315043"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8" name="Oval 745"/>
          <p:cNvSpPr>
            <a:spLocks noChangeArrowheads="1"/>
          </p:cNvSpPr>
          <p:nvPr userDrawn="1"/>
        </p:nvSpPr>
        <p:spPr bwMode="auto">
          <a:xfrm>
            <a:off x="5221844" y="3054158"/>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9" name="Oval 746"/>
          <p:cNvSpPr>
            <a:spLocks noChangeArrowheads="1"/>
          </p:cNvSpPr>
          <p:nvPr userDrawn="1"/>
        </p:nvSpPr>
        <p:spPr bwMode="auto">
          <a:xfrm>
            <a:off x="540286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0" name="Oval 747"/>
          <p:cNvSpPr>
            <a:spLocks noChangeArrowheads="1"/>
          </p:cNvSpPr>
          <p:nvPr userDrawn="1"/>
        </p:nvSpPr>
        <p:spPr bwMode="auto">
          <a:xfrm>
            <a:off x="549427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1" name="Oval 748"/>
          <p:cNvSpPr>
            <a:spLocks noChangeArrowheads="1"/>
          </p:cNvSpPr>
          <p:nvPr userDrawn="1"/>
        </p:nvSpPr>
        <p:spPr bwMode="auto">
          <a:xfrm>
            <a:off x="558567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2" name="Oval 749"/>
          <p:cNvSpPr>
            <a:spLocks noChangeArrowheads="1"/>
          </p:cNvSpPr>
          <p:nvPr userDrawn="1"/>
        </p:nvSpPr>
        <p:spPr bwMode="auto">
          <a:xfrm>
            <a:off x="567350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3" name="Oval 750"/>
          <p:cNvSpPr>
            <a:spLocks noChangeArrowheads="1"/>
          </p:cNvSpPr>
          <p:nvPr userDrawn="1"/>
        </p:nvSpPr>
        <p:spPr bwMode="auto">
          <a:xfrm>
            <a:off x="576490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4" name="Oval 751"/>
          <p:cNvSpPr>
            <a:spLocks noChangeArrowheads="1"/>
          </p:cNvSpPr>
          <p:nvPr userDrawn="1"/>
        </p:nvSpPr>
        <p:spPr bwMode="auto">
          <a:xfrm>
            <a:off x="5858107"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5" name="Oval 752"/>
          <p:cNvSpPr>
            <a:spLocks noChangeArrowheads="1"/>
          </p:cNvSpPr>
          <p:nvPr userDrawn="1"/>
        </p:nvSpPr>
        <p:spPr bwMode="auto">
          <a:xfrm>
            <a:off x="5944136"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6" name="Oval 753"/>
          <p:cNvSpPr>
            <a:spLocks noChangeArrowheads="1"/>
          </p:cNvSpPr>
          <p:nvPr userDrawn="1"/>
        </p:nvSpPr>
        <p:spPr bwMode="auto">
          <a:xfrm>
            <a:off x="6035543"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7" name="Oval 754"/>
          <p:cNvSpPr>
            <a:spLocks noChangeArrowheads="1"/>
          </p:cNvSpPr>
          <p:nvPr userDrawn="1"/>
        </p:nvSpPr>
        <p:spPr bwMode="auto">
          <a:xfrm>
            <a:off x="6126950"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8" name="Oval 755"/>
          <p:cNvSpPr>
            <a:spLocks noChangeArrowheads="1"/>
          </p:cNvSpPr>
          <p:nvPr userDrawn="1"/>
        </p:nvSpPr>
        <p:spPr bwMode="auto">
          <a:xfrm>
            <a:off x="6212980"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299" name="Oval 756"/>
          <p:cNvSpPr>
            <a:spLocks noChangeArrowheads="1"/>
          </p:cNvSpPr>
          <p:nvPr userDrawn="1"/>
        </p:nvSpPr>
        <p:spPr bwMode="auto">
          <a:xfrm>
            <a:off x="63061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0" name="Oval 757"/>
          <p:cNvSpPr>
            <a:spLocks noChangeArrowheads="1"/>
          </p:cNvSpPr>
          <p:nvPr userDrawn="1"/>
        </p:nvSpPr>
        <p:spPr bwMode="auto">
          <a:xfrm>
            <a:off x="639758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1" name="Oval 758"/>
          <p:cNvSpPr>
            <a:spLocks noChangeArrowheads="1"/>
          </p:cNvSpPr>
          <p:nvPr userDrawn="1"/>
        </p:nvSpPr>
        <p:spPr bwMode="auto">
          <a:xfrm>
            <a:off x="6485408"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2" name="Oval 759"/>
          <p:cNvSpPr>
            <a:spLocks noChangeArrowheads="1"/>
          </p:cNvSpPr>
          <p:nvPr userDrawn="1"/>
        </p:nvSpPr>
        <p:spPr bwMode="auto">
          <a:xfrm>
            <a:off x="6576815"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3" name="Oval 760"/>
          <p:cNvSpPr>
            <a:spLocks noChangeArrowheads="1"/>
          </p:cNvSpPr>
          <p:nvPr userDrawn="1"/>
        </p:nvSpPr>
        <p:spPr bwMode="auto">
          <a:xfrm>
            <a:off x="6668221"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4" name="Oval 761"/>
          <p:cNvSpPr>
            <a:spLocks noChangeArrowheads="1"/>
          </p:cNvSpPr>
          <p:nvPr userDrawn="1"/>
        </p:nvSpPr>
        <p:spPr bwMode="auto">
          <a:xfrm>
            <a:off x="6754251"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5" name="Oval 762"/>
          <p:cNvSpPr>
            <a:spLocks noChangeArrowheads="1"/>
          </p:cNvSpPr>
          <p:nvPr userDrawn="1"/>
        </p:nvSpPr>
        <p:spPr bwMode="auto">
          <a:xfrm>
            <a:off x="6847450"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6" name="Oval 763"/>
          <p:cNvSpPr>
            <a:spLocks noChangeArrowheads="1"/>
          </p:cNvSpPr>
          <p:nvPr userDrawn="1"/>
        </p:nvSpPr>
        <p:spPr bwMode="auto">
          <a:xfrm>
            <a:off x="694064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7" name="Oval 764"/>
          <p:cNvSpPr>
            <a:spLocks noChangeArrowheads="1"/>
          </p:cNvSpPr>
          <p:nvPr userDrawn="1"/>
        </p:nvSpPr>
        <p:spPr bwMode="auto">
          <a:xfrm>
            <a:off x="702667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8" name="Oval 765"/>
          <p:cNvSpPr>
            <a:spLocks noChangeArrowheads="1"/>
          </p:cNvSpPr>
          <p:nvPr userDrawn="1"/>
        </p:nvSpPr>
        <p:spPr bwMode="auto">
          <a:xfrm>
            <a:off x="71180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09" name="Oval 766"/>
          <p:cNvSpPr>
            <a:spLocks noChangeArrowheads="1"/>
          </p:cNvSpPr>
          <p:nvPr userDrawn="1"/>
        </p:nvSpPr>
        <p:spPr bwMode="auto">
          <a:xfrm>
            <a:off x="7209493"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0" name="Oval 767"/>
          <p:cNvSpPr>
            <a:spLocks noChangeArrowheads="1"/>
          </p:cNvSpPr>
          <p:nvPr userDrawn="1"/>
        </p:nvSpPr>
        <p:spPr bwMode="auto">
          <a:xfrm>
            <a:off x="7299107"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1" name="Oval 768"/>
          <p:cNvSpPr>
            <a:spLocks noChangeArrowheads="1"/>
          </p:cNvSpPr>
          <p:nvPr userDrawn="1"/>
        </p:nvSpPr>
        <p:spPr bwMode="auto">
          <a:xfrm>
            <a:off x="7390514"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2" name="Oval 769"/>
          <p:cNvSpPr>
            <a:spLocks noChangeArrowheads="1"/>
          </p:cNvSpPr>
          <p:nvPr userDrawn="1"/>
        </p:nvSpPr>
        <p:spPr bwMode="auto">
          <a:xfrm>
            <a:off x="74819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3" name="Oval 770"/>
          <p:cNvSpPr>
            <a:spLocks noChangeArrowheads="1"/>
          </p:cNvSpPr>
          <p:nvPr userDrawn="1"/>
        </p:nvSpPr>
        <p:spPr bwMode="auto">
          <a:xfrm>
            <a:off x="7573328"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4" name="Oval 771"/>
          <p:cNvSpPr>
            <a:spLocks noChangeArrowheads="1"/>
          </p:cNvSpPr>
          <p:nvPr userDrawn="1"/>
        </p:nvSpPr>
        <p:spPr bwMode="auto">
          <a:xfrm>
            <a:off x="7659358"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5" name="Oval 772"/>
          <p:cNvSpPr>
            <a:spLocks noChangeArrowheads="1"/>
          </p:cNvSpPr>
          <p:nvPr userDrawn="1"/>
        </p:nvSpPr>
        <p:spPr bwMode="auto">
          <a:xfrm>
            <a:off x="77525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6" name="Oval 773"/>
          <p:cNvSpPr>
            <a:spLocks noChangeArrowheads="1"/>
          </p:cNvSpPr>
          <p:nvPr userDrawn="1"/>
        </p:nvSpPr>
        <p:spPr bwMode="auto">
          <a:xfrm>
            <a:off x="7845756"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7" name="Oval 774"/>
          <p:cNvSpPr>
            <a:spLocks noChangeArrowheads="1"/>
          </p:cNvSpPr>
          <p:nvPr userDrawn="1"/>
        </p:nvSpPr>
        <p:spPr bwMode="auto">
          <a:xfrm>
            <a:off x="7931786"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8" name="Oval 775"/>
          <p:cNvSpPr>
            <a:spLocks noChangeArrowheads="1"/>
          </p:cNvSpPr>
          <p:nvPr userDrawn="1"/>
        </p:nvSpPr>
        <p:spPr bwMode="auto">
          <a:xfrm>
            <a:off x="8023192"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19" name="Oval 776"/>
          <p:cNvSpPr>
            <a:spLocks noChangeArrowheads="1"/>
          </p:cNvSpPr>
          <p:nvPr userDrawn="1"/>
        </p:nvSpPr>
        <p:spPr bwMode="auto">
          <a:xfrm>
            <a:off x="81145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0" name="Oval 777"/>
          <p:cNvSpPr>
            <a:spLocks noChangeArrowheads="1"/>
          </p:cNvSpPr>
          <p:nvPr userDrawn="1"/>
        </p:nvSpPr>
        <p:spPr bwMode="auto">
          <a:xfrm>
            <a:off x="8202421"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1" name="Oval 778"/>
          <p:cNvSpPr>
            <a:spLocks noChangeArrowheads="1"/>
          </p:cNvSpPr>
          <p:nvPr userDrawn="1"/>
        </p:nvSpPr>
        <p:spPr bwMode="auto">
          <a:xfrm>
            <a:off x="8293828" y="3145565"/>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2" name="Oval 779"/>
          <p:cNvSpPr>
            <a:spLocks noChangeArrowheads="1"/>
          </p:cNvSpPr>
          <p:nvPr userDrawn="1"/>
        </p:nvSpPr>
        <p:spPr bwMode="auto">
          <a:xfrm>
            <a:off x="8387027"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3" name="Oval 780"/>
          <p:cNvSpPr>
            <a:spLocks noChangeArrowheads="1"/>
          </p:cNvSpPr>
          <p:nvPr userDrawn="1"/>
        </p:nvSpPr>
        <p:spPr bwMode="auto">
          <a:xfrm>
            <a:off x="8473057"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4" name="Oval 781"/>
          <p:cNvSpPr>
            <a:spLocks noChangeArrowheads="1"/>
          </p:cNvSpPr>
          <p:nvPr userDrawn="1"/>
        </p:nvSpPr>
        <p:spPr bwMode="auto">
          <a:xfrm>
            <a:off x="8566256" y="3145565"/>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5" name="Oval 782"/>
          <p:cNvSpPr>
            <a:spLocks noChangeArrowheads="1"/>
          </p:cNvSpPr>
          <p:nvPr userDrawn="1"/>
        </p:nvSpPr>
        <p:spPr bwMode="auto">
          <a:xfrm>
            <a:off x="8657663" y="3145565"/>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6" name="Oval 783"/>
          <p:cNvSpPr>
            <a:spLocks noChangeArrowheads="1"/>
          </p:cNvSpPr>
          <p:nvPr userDrawn="1"/>
        </p:nvSpPr>
        <p:spPr bwMode="auto">
          <a:xfrm>
            <a:off x="8743693"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7" name="Oval 784"/>
          <p:cNvSpPr>
            <a:spLocks noChangeArrowheads="1"/>
          </p:cNvSpPr>
          <p:nvPr userDrawn="1"/>
        </p:nvSpPr>
        <p:spPr bwMode="auto">
          <a:xfrm>
            <a:off x="8836892" y="3145565"/>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8" name="Oval 785"/>
          <p:cNvSpPr>
            <a:spLocks noChangeArrowheads="1"/>
          </p:cNvSpPr>
          <p:nvPr userDrawn="1"/>
        </p:nvSpPr>
        <p:spPr bwMode="auto">
          <a:xfrm>
            <a:off x="8928299" y="3145565"/>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29" name="Oval 786"/>
          <p:cNvSpPr>
            <a:spLocks noChangeArrowheads="1"/>
          </p:cNvSpPr>
          <p:nvPr userDrawn="1"/>
        </p:nvSpPr>
        <p:spPr bwMode="auto">
          <a:xfrm>
            <a:off x="8928299" y="3054158"/>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0" name="Oval 787"/>
          <p:cNvSpPr>
            <a:spLocks noChangeArrowheads="1"/>
          </p:cNvSpPr>
          <p:nvPr userDrawn="1"/>
        </p:nvSpPr>
        <p:spPr bwMode="auto">
          <a:xfrm>
            <a:off x="9014329" y="3145565"/>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1" name="Oval 788"/>
          <p:cNvSpPr>
            <a:spLocks noChangeArrowheads="1"/>
          </p:cNvSpPr>
          <p:nvPr userDrawn="1"/>
        </p:nvSpPr>
        <p:spPr bwMode="auto">
          <a:xfrm>
            <a:off x="5044407"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2" name="Oval 789"/>
          <p:cNvSpPr>
            <a:spLocks noChangeArrowheads="1"/>
          </p:cNvSpPr>
          <p:nvPr userDrawn="1"/>
        </p:nvSpPr>
        <p:spPr bwMode="auto">
          <a:xfrm>
            <a:off x="5130437"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3" name="Oval 790"/>
          <p:cNvSpPr>
            <a:spLocks noChangeArrowheads="1"/>
          </p:cNvSpPr>
          <p:nvPr userDrawn="1"/>
        </p:nvSpPr>
        <p:spPr bwMode="auto">
          <a:xfrm>
            <a:off x="5221844"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4" name="Oval 791"/>
          <p:cNvSpPr>
            <a:spLocks noChangeArrowheads="1"/>
          </p:cNvSpPr>
          <p:nvPr userDrawn="1"/>
        </p:nvSpPr>
        <p:spPr bwMode="auto">
          <a:xfrm>
            <a:off x="5315043"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5" name="Oval 792"/>
          <p:cNvSpPr>
            <a:spLocks noChangeArrowheads="1"/>
          </p:cNvSpPr>
          <p:nvPr userDrawn="1"/>
        </p:nvSpPr>
        <p:spPr bwMode="auto">
          <a:xfrm>
            <a:off x="540286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6" name="Oval 793"/>
          <p:cNvSpPr>
            <a:spLocks noChangeArrowheads="1"/>
          </p:cNvSpPr>
          <p:nvPr userDrawn="1"/>
        </p:nvSpPr>
        <p:spPr bwMode="auto">
          <a:xfrm>
            <a:off x="5494272"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7" name="Oval 794"/>
          <p:cNvSpPr>
            <a:spLocks noChangeArrowheads="1"/>
          </p:cNvSpPr>
          <p:nvPr userDrawn="1"/>
        </p:nvSpPr>
        <p:spPr bwMode="auto">
          <a:xfrm>
            <a:off x="5585678"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8" name="Oval 795"/>
          <p:cNvSpPr>
            <a:spLocks noChangeArrowheads="1"/>
          </p:cNvSpPr>
          <p:nvPr userDrawn="1"/>
        </p:nvSpPr>
        <p:spPr bwMode="auto">
          <a:xfrm>
            <a:off x="5673501"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39" name="Oval 796"/>
          <p:cNvSpPr>
            <a:spLocks noChangeArrowheads="1"/>
          </p:cNvSpPr>
          <p:nvPr userDrawn="1"/>
        </p:nvSpPr>
        <p:spPr bwMode="auto">
          <a:xfrm>
            <a:off x="5764907"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0" name="Oval 797"/>
          <p:cNvSpPr>
            <a:spLocks noChangeArrowheads="1"/>
          </p:cNvSpPr>
          <p:nvPr userDrawn="1"/>
        </p:nvSpPr>
        <p:spPr bwMode="auto">
          <a:xfrm>
            <a:off x="5858107" y="3236972"/>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1" name="Oval 798"/>
          <p:cNvSpPr>
            <a:spLocks noChangeArrowheads="1"/>
          </p:cNvSpPr>
          <p:nvPr userDrawn="1"/>
        </p:nvSpPr>
        <p:spPr bwMode="auto">
          <a:xfrm>
            <a:off x="5944136"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2" name="Oval 799"/>
          <p:cNvSpPr>
            <a:spLocks noChangeArrowheads="1"/>
          </p:cNvSpPr>
          <p:nvPr userDrawn="1"/>
        </p:nvSpPr>
        <p:spPr bwMode="auto">
          <a:xfrm>
            <a:off x="6035543"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3" name="Oval 800"/>
          <p:cNvSpPr>
            <a:spLocks noChangeArrowheads="1"/>
          </p:cNvSpPr>
          <p:nvPr userDrawn="1"/>
        </p:nvSpPr>
        <p:spPr bwMode="auto">
          <a:xfrm>
            <a:off x="6126950"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4" name="Oval 801"/>
          <p:cNvSpPr>
            <a:spLocks noChangeArrowheads="1"/>
          </p:cNvSpPr>
          <p:nvPr userDrawn="1"/>
        </p:nvSpPr>
        <p:spPr bwMode="auto">
          <a:xfrm>
            <a:off x="6212980"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5" name="Oval 802"/>
          <p:cNvSpPr>
            <a:spLocks noChangeArrowheads="1"/>
          </p:cNvSpPr>
          <p:nvPr userDrawn="1"/>
        </p:nvSpPr>
        <p:spPr bwMode="auto">
          <a:xfrm>
            <a:off x="6306179"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6" name="Oval 803"/>
          <p:cNvSpPr>
            <a:spLocks noChangeArrowheads="1"/>
          </p:cNvSpPr>
          <p:nvPr userDrawn="1"/>
        </p:nvSpPr>
        <p:spPr bwMode="auto">
          <a:xfrm>
            <a:off x="6397586" y="3236972"/>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7" name="Oval 804"/>
          <p:cNvSpPr>
            <a:spLocks noChangeArrowheads="1"/>
          </p:cNvSpPr>
          <p:nvPr userDrawn="1"/>
        </p:nvSpPr>
        <p:spPr bwMode="auto">
          <a:xfrm>
            <a:off x="6485408" y="3236972"/>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8" name="Oval 805"/>
          <p:cNvSpPr>
            <a:spLocks noChangeArrowheads="1"/>
          </p:cNvSpPr>
          <p:nvPr userDrawn="1"/>
        </p:nvSpPr>
        <p:spPr bwMode="auto">
          <a:xfrm>
            <a:off x="6576815"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49" name="Oval 806"/>
          <p:cNvSpPr>
            <a:spLocks noChangeArrowheads="1"/>
          </p:cNvSpPr>
          <p:nvPr userDrawn="1"/>
        </p:nvSpPr>
        <p:spPr bwMode="auto">
          <a:xfrm>
            <a:off x="6668221" y="3236972"/>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0" name="Oval 807"/>
          <p:cNvSpPr>
            <a:spLocks noChangeArrowheads="1"/>
          </p:cNvSpPr>
          <p:nvPr userDrawn="1"/>
        </p:nvSpPr>
        <p:spPr bwMode="auto">
          <a:xfrm>
            <a:off x="6754251" y="3236972"/>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1" name="Oval 808"/>
          <p:cNvSpPr>
            <a:spLocks noChangeArrowheads="1"/>
          </p:cNvSpPr>
          <p:nvPr userDrawn="1"/>
        </p:nvSpPr>
        <p:spPr bwMode="auto">
          <a:xfrm>
            <a:off x="6847450" y="3236972"/>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2" name="Oval 810"/>
          <p:cNvSpPr>
            <a:spLocks noChangeArrowheads="1"/>
          </p:cNvSpPr>
          <p:nvPr userDrawn="1"/>
        </p:nvSpPr>
        <p:spPr bwMode="auto">
          <a:xfrm>
            <a:off x="694064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3" name="Oval 811"/>
          <p:cNvSpPr>
            <a:spLocks noChangeArrowheads="1"/>
          </p:cNvSpPr>
          <p:nvPr userDrawn="1"/>
        </p:nvSpPr>
        <p:spPr bwMode="auto">
          <a:xfrm>
            <a:off x="7026679"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4" name="Oval 812"/>
          <p:cNvSpPr>
            <a:spLocks noChangeArrowheads="1"/>
          </p:cNvSpPr>
          <p:nvPr userDrawn="1"/>
        </p:nvSpPr>
        <p:spPr bwMode="auto">
          <a:xfrm>
            <a:off x="711808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5" name="Oval 813"/>
          <p:cNvSpPr>
            <a:spLocks noChangeArrowheads="1"/>
          </p:cNvSpPr>
          <p:nvPr userDrawn="1"/>
        </p:nvSpPr>
        <p:spPr bwMode="auto">
          <a:xfrm>
            <a:off x="7209493"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6" name="Oval 814"/>
          <p:cNvSpPr>
            <a:spLocks noChangeArrowheads="1"/>
          </p:cNvSpPr>
          <p:nvPr userDrawn="1"/>
        </p:nvSpPr>
        <p:spPr bwMode="auto">
          <a:xfrm>
            <a:off x="7299107"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7" name="Oval 815"/>
          <p:cNvSpPr>
            <a:spLocks noChangeArrowheads="1"/>
          </p:cNvSpPr>
          <p:nvPr userDrawn="1"/>
        </p:nvSpPr>
        <p:spPr bwMode="auto">
          <a:xfrm>
            <a:off x="739051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8" name="Oval 816"/>
          <p:cNvSpPr>
            <a:spLocks noChangeArrowheads="1"/>
          </p:cNvSpPr>
          <p:nvPr userDrawn="1"/>
        </p:nvSpPr>
        <p:spPr bwMode="auto">
          <a:xfrm>
            <a:off x="74819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59" name="Oval 817"/>
          <p:cNvSpPr>
            <a:spLocks noChangeArrowheads="1"/>
          </p:cNvSpPr>
          <p:nvPr userDrawn="1"/>
        </p:nvSpPr>
        <p:spPr bwMode="auto">
          <a:xfrm>
            <a:off x="75733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0" name="Oval 818"/>
          <p:cNvSpPr>
            <a:spLocks noChangeArrowheads="1"/>
          </p:cNvSpPr>
          <p:nvPr userDrawn="1"/>
        </p:nvSpPr>
        <p:spPr bwMode="auto">
          <a:xfrm>
            <a:off x="76593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1" name="Oval 819"/>
          <p:cNvSpPr>
            <a:spLocks noChangeArrowheads="1"/>
          </p:cNvSpPr>
          <p:nvPr userDrawn="1"/>
        </p:nvSpPr>
        <p:spPr bwMode="auto">
          <a:xfrm>
            <a:off x="7752556"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2" name="Oval 820"/>
          <p:cNvSpPr>
            <a:spLocks noChangeArrowheads="1"/>
          </p:cNvSpPr>
          <p:nvPr userDrawn="1"/>
        </p:nvSpPr>
        <p:spPr bwMode="auto">
          <a:xfrm>
            <a:off x="7845755"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3" name="Oval 821"/>
          <p:cNvSpPr>
            <a:spLocks noChangeArrowheads="1"/>
          </p:cNvSpPr>
          <p:nvPr userDrawn="1"/>
        </p:nvSpPr>
        <p:spPr bwMode="auto">
          <a:xfrm>
            <a:off x="793178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4" name="Oval 822"/>
          <p:cNvSpPr>
            <a:spLocks noChangeArrowheads="1"/>
          </p:cNvSpPr>
          <p:nvPr userDrawn="1"/>
        </p:nvSpPr>
        <p:spPr bwMode="auto">
          <a:xfrm>
            <a:off x="80231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5" name="Oval 823"/>
          <p:cNvSpPr>
            <a:spLocks noChangeArrowheads="1"/>
          </p:cNvSpPr>
          <p:nvPr userDrawn="1"/>
        </p:nvSpPr>
        <p:spPr bwMode="auto">
          <a:xfrm>
            <a:off x="8114599"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6" name="Oval 824"/>
          <p:cNvSpPr>
            <a:spLocks noChangeArrowheads="1"/>
          </p:cNvSpPr>
          <p:nvPr userDrawn="1"/>
        </p:nvSpPr>
        <p:spPr bwMode="auto">
          <a:xfrm>
            <a:off x="8202421"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7" name="Oval 825"/>
          <p:cNvSpPr>
            <a:spLocks noChangeArrowheads="1"/>
          </p:cNvSpPr>
          <p:nvPr userDrawn="1"/>
        </p:nvSpPr>
        <p:spPr bwMode="auto">
          <a:xfrm>
            <a:off x="8293828" y="3236971"/>
            <a:ext cx="8423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8" name="Oval 826"/>
          <p:cNvSpPr>
            <a:spLocks noChangeArrowheads="1"/>
          </p:cNvSpPr>
          <p:nvPr userDrawn="1"/>
        </p:nvSpPr>
        <p:spPr bwMode="auto">
          <a:xfrm>
            <a:off x="8387027"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69" name="Oval 827"/>
          <p:cNvSpPr>
            <a:spLocks noChangeArrowheads="1"/>
          </p:cNvSpPr>
          <p:nvPr userDrawn="1"/>
        </p:nvSpPr>
        <p:spPr bwMode="auto">
          <a:xfrm>
            <a:off x="8473057"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0" name="Oval 828"/>
          <p:cNvSpPr>
            <a:spLocks noChangeArrowheads="1"/>
          </p:cNvSpPr>
          <p:nvPr userDrawn="1"/>
        </p:nvSpPr>
        <p:spPr bwMode="auto">
          <a:xfrm>
            <a:off x="8566256"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1" name="Oval 829"/>
          <p:cNvSpPr>
            <a:spLocks noChangeArrowheads="1"/>
          </p:cNvSpPr>
          <p:nvPr userDrawn="1"/>
        </p:nvSpPr>
        <p:spPr bwMode="auto">
          <a:xfrm>
            <a:off x="8657663" y="3236971"/>
            <a:ext cx="75276"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2" name="Oval 830"/>
          <p:cNvSpPr>
            <a:spLocks noChangeArrowheads="1"/>
          </p:cNvSpPr>
          <p:nvPr userDrawn="1"/>
        </p:nvSpPr>
        <p:spPr bwMode="auto">
          <a:xfrm>
            <a:off x="8743692"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3" name="Oval 831"/>
          <p:cNvSpPr>
            <a:spLocks noChangeArrowheads="1"/>
          </p:cNvSpPr>
          <p:nvPr userDrawn="1"/>
        </p:nvSpPr>
        <p:spPr bwMode="auto">
          <a:xfrm>
            <a:off x="8836892" y="3236971"/>
            <a:ext cx="80653"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4" name="Oval 832"/>
          <p:cNvSpPr>
            <a:spLocks noChangeArrowheads="1"/>
          </p:cNvSpPr>
          <p:nvPr userDrawn="1"/>
        </p:nvSpPr>
        <p:spPr bwMode="auto">
          <a:xfrm>
            <a:off x="8928298" y="3236971"/>
            <a:ext cx="77068"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5" name="Oval 833"/>
          <p:cNvSpPr>
            <a:spLocks noChangeArrowheads="1"/>
          </p:cNvSpPr>
          <p:nvPr userDrawn="1"/>
        </p:nvSpPr>
        <p:spPr bwMode="auto">
          <a:xfrm>
            <a:off x="9014328"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6" name="Oval 834"/>
          <p:cNvSpPr>
            <a:spLocks noChangeArrowheads="1"/>
          </p:cNvSpPr>
          <p:nvPr userDrawn="1"/>
        </p:nvSpPr>
        <p:spPr bwMode="auto">
          <a:xfrm>
            <a:off x="9105735"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7" name="Oval 835"/>
          <p:cNvSpPr>
            <a:spLocks noChangeArrowheads="1"/>
          </p:cNvSpPr>
          <p:nvPr userDrawn="1"/>
        </p:nvSpPr>
        <p:spPr bwMode="auto">
          <a:xfrm>
            <a:off x="9197142" y="3236971"/>
            <a:ext cx="78861"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8" name="Oval 836"/>
          <p:cNvSpPr>
            <a:spLocks noChangeArrowheads="1"/>
          </p:cNvSpPr>
          <p:nvPr userDrawn="1"/>
        </p:nvSpPr>
        <p:spPr bwMode="auto">
          <a:xfrm>
            <a:off x="9284964" y="3236971"/>
            <a:ext cx="82445" cy="77068"/>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79" name="Oval 837"/>
          <p:cNvSpPr>
            <a:spLocks noChangeArrowheads="1"/>
          </p:cNvSpPr>
          <p:nvPr userDrawn="1"/>
        </p:nvSpPr>
        <p:spPr bwMode="auto">
          <a:xfrm>
            <a:off x="504440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0" name="Oval 838"/>
          <p:cNvSpPr>
            <a:spLocks noChangeArrowheads="1"/>
          </p:cNvSpPr>
          <p:nvPr userDrawn="1"/>
        </p:nvSpPr>
        <p:spPr bwMode="auto">
          <a:xfrm>
            <a:off x="5130437"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1" name="Oval 839"/>
          <p:cNvSpPr>
            <a:spLocks noChangeArrowheads="1"/>
          </p:cNvSpPr>
          <p:nvPr userDrawn="1"/>
        </p:nvSpPr>
        <p:spPr bwMode="auto">
          <a:xfrm>
            <a:off x="5221843"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2" name="Oval 840"/>
          <p:cNvSpPr>
            <a:spLocks noChangeArrowheads="1"/>
          </p:cNvSpPr>
          <p:nvPr userDrawn="1"/>
        </p:nvSpPr>
        <p:spPr bwMode="auto">
          <a:xfrm>
            <a:off x="5315042"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3" name="Oval 841"/>
          <p:cNvSpPr>
            <a:spLocks noChangeArrowheads="1"/>
          </p:cNvSpPr>
          <p:nvPr userDrawn="1"/>
        </p:nvSpPr>
        <p:spPr bwMode="auto">
          <a:xfrm>
            <a:off x="540286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4" name="Oval 842"/>
          <p:cNvSpPr>
            <a:spLocks noChangeArrowheads="1"/>
          </p:cNvSpPr>
          <p:nvPr userDrawn="1"/>
        </p:nvSpPr>
        <p:spPr bwMode="auto">
          <a:xfrm>
            <a:off x="549427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5" name="Oval 843"/>
          <p:cNvSpPr>
            <a:spLocks noChangeArrowheads="1"/>
          </p:cNvSpPr>
          <p:nvPr userDrawn="1"/>
        </p:nvSpPr>
        <p:spPr bwMode="auto">
          <a:xfrm>
            <a:off x="558567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6" name="Oval 844"/>
          <p:cNvSpPr>
            <a:spLocks noChangeArrowheads="1"/>
          </p:cNvSpPr>
          <p:nvPr userDrawn="1"/>
        </p:nvSpPr>
        <p:spPr bwMode="auto">
          <a:xfrm>
            <a:off x="567350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7" name="Oval 845"/>
          <p:cNvSpPr>
            <a:spLocks noChangeArrowheads="1"/>
          </p:cNvSpPr>
          <p:nvPr userDrawn="1"/>
        </p:nvSpPr>
        <p:spPr bwMode="auto">
          <a:xfrm>
            <a:off x="576490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8" name="Oval 846"/>
          <p:cNvSpPr>
            <a:spLocks noChangeArrowheads="1"/>
          </p:cNvSpPr>
          <p:nvPr userDrawn="1"/>
        </p:nvSpPr>
        <p:spPr bwMode="auto">
          <a:xfrm>
            <a:off x="5858106"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89" name="Oval 847"/>
          <p:cNvSpPr>
            <a:spLocks noChangeArrowheads="1"/>
          </p:cNvSpPr>
          <p:nvPr userDrawn="1"/>
        </p:nvSpPr>
        <p:spPr bwMode="auto">
          <a:xfrm>
            <a:off x="5944136"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0" name="Oval 848"/>
          <p:cNvSpPr>
            <a:spLocks noChangeArrowheads="1"/>
          </p:cNvSpPr>
          <p:nvPr userDrawn="1"/>
        </p:nvSpPr>
        <p:spPr bwMode="auto">
          <a:xfrm>
            <a:off x="603554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1" name="Oval 849"/>
          <p:cNvSpPr>
            <a:spLocks noChangeArrowheads="1"/>
          </p:cNvSpPr>
          <p:nvPr userDrawn="1"/>
        </p:nvSpPr>
        <p:spPr bwMode="auto">
          <a:xfrm>
            <a:off x="6126950"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2" name="Oval 850"/>
          <p:cNvSpPr>
            <a:spLocks noChangeArrowheads="1"/>
          </p:cNvSpPr>
          <p:nvPr userDrawn="1"/>
        </p:nvSpPr>
        <p:spPr bwMode="auto">
          <a:xfrm>
            <a:off x="6212980"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3" name="Oval 851"/>
          <p:cNvSpPr>
            <a:spLocks noChangeArrowheads="1"/>
          </p:cNvSpPr>
          <p:nvPr userDrawn="1"/>
        </p:nvSpPr>
        <p:spPr bwMode="auto">
          <a:xfrm>
            <a:off x="63061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4" name="Oval 852"/>
          <p:cNvSpPr>
            <a:spLocks noChangeArrowheads="1"/>
          </p:cNvSpPr>
          <p:nvPr userDrawn="1"/>
        </p:nvSpPr>
        <p:spPr bwMode="auto">
          <a:xfrm>
            <a:off x="639758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5" name="Oval 853"/>
          <p:cNvSpPr>
            <a:spLocks noChangeArrowheads="1"/>
          </p:cNvSpPr>
          <p:nvPr userDrawn="1"/>
        </p:nvSpPr>
        <p:spPr bwMode="auto">
          <a:xfrm>
            <a:off x="6485408"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6" name="Oval 854"/>
          <p:cNvSpPr>
            <a:spLocks noChangeArrowheads="1"/>
          </p:cNvSpPr>
          <p:nvPr userDrawn="1"/>
        </p:nvSpPr>
        <p:spPr bwMode="auto">
          <a:xfrm>
            <a:off x="65768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7" name="Oval 855"/>
          <p:cNvSpPr>
            <a:spLocks noChangeArrowheads="1"/>
          </p:cNvSpPr>
          <p:nvPr userDrawn="1"/>
        </p:nvSpPr>
        <p:spPr bwMode="auto">
          <a:xfrm>
            <a:off x="6668221"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8" name="Oval 856"/>
          <p:cNvSpPr>
            <a:spLocks noChangeArrowheads="1"/>
          </p:cNvSpPr>
          <p:nvPr userDrawn="1"/>
        </p:nvSpPr>
        <p:spPr bwMode="auto">
          <a:xfrm>
            <a:off x="6754251"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399" name="Oval 857"/>
          <p:cNvSpPr>
            <a:spLocks noChangeArrowheads="1"/>
          </p:cNvSpPr>
          <p:nvPr userDrawn="1"/>
        </p:nvSpPr>
        <p:spPr bwMode="auto">
          <a:xfrm>
            <a:off x="6847450"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0" name="Oval 858"/>
          <p:cNvSpPr>
            <a:spLocks noChangeArrowheads="1"/>
          </p:cNvSpPr>
          <p:nvPr userDrawn="1"/>
        </p:nvSpPr>
        <p:spPr bwMode="auto">
          <a:xfrm>
            <a:off x="694064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1" name="Oval 859"/>
          <p:cNvSpPr>
            <a:spLocks noChangeArrowheads="1"/>
          </p:cNvSpPr>
          <p:nvPr userDrawn="1"/>
        </p:nvSpPr>
        <p:spPr bwMode="auto">
          <a:xfrm>
            <a:off x="7026679"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2" name="Oval 860"/>
          <p:cNvSpPr>
            <a:spLocks noChangeArrowheads="1"/>
          </p:cNvSpPr>
          <p:nvPr userDrawn="1"/>
        </p:nvSpPr>
        <p:spPr bwMode="auto">
          <a:xfrm>
            <a:off x="711808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3" name="Oval 861"/>
          <p:cNvSpPr>
            <a:spLocks noChangeArrowheads="1"/>
          </p:cNvSpPr>
          <p:nvPr userDrawn="1"/>
        </p:nvSpPr>
        <p:spPr bwMode="auto">
          <a:xfrm>
            <a:off x="7209493"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4" name="Oval 862"/>
          <p:cNvSpPr>
            <a:spLocks noChangeArrowheads="1"/>
          </p:cNvSpPr>
          <p:nvPr userDrawn="1"/>
        </p:nvSpPr>
        <p:spPr bwMode="auto">
          <a:xfrm>
            <a:off x="7299107"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5" name="Oval 863"/>
          <p:cNvSpPr>
            <a:spLocks noChangeArrowheads="1"/>
          </p:cNvSpPr>
          <p:nvPr userDrawn="1"/>
        </p:nvSpPr>
        <p:spPr bwMode="auto">
          <a:xfrm>
            <a:off x="739051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6" name="Oval 864"/>
          <p:cNvSpPr>
            <a:spLocks noChangeArrowheads="1"/>
          </p:cNvSpPr>
          <p:nvPr userDrawn="1"/>
        </p:nvSpPr>
        <p:spPr bwMode="auto">
          <a:xfrm>
            <a:off x="74819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7" name="Oval 865"/>
          <p:cNvSpPr>
            <a:spLocks noChangeArrowheads="1"/>
          </p:cNvSpPr>
          <p:nvPr userDrawn="1"/>
        </p:nvSpPr>
        <p:spPr bwMode="auto">
          <a:xfrm>
            <a:off x="75733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8" name="Oval 866"/>
          <p:cNvSpPr>
            <a:spLocks noChangeArrowheads="1"/>
          </p:cNvSpPr>
          <p:nvPr userDrawn="1"/>
        </p:nvSpPr>
        <p:spPr bwMode="auto">
          <a:xfrm>
            <a:off x="76593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09" name="Oval 867"/>
          <p:cNvSpPr>
            <a:spLocks noChangeArrowheads="1"/>
          </p:cNvSpPr>
          <p:nvPr userDrawn="1"/>
        </p:nvSpPr>
        <p:spPr bwMode="auto">
          <a:xfrm>
            <a:off x="7752556"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0" name="Oval 868"/>
          <p:cNvSpPr>
            <a:spLocks noChangeArrowheads="1"/>
          </p:cNvSpPr>
          <p:nvPr userDrawn="1"/>
        </p:nvSpPr>
        <p:spPr bwMode="auto">
          <a:xfrm>
            <a:off x="7845755"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1" name="Oval 869"/>
          <p:cNvSpPr>
            <a:spLocks noChangeArrowheads="1"/>
          </p:cNvSpPr>
          <p:nvPr userDrawn="1"/>
        </p:nvSpPr>
        <p:spPr bwMode="auto">
          <a:xfrm>
            <a:off x="793178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2" name="Oval 870"/>
          <p:cNvSpPr>
            <a:spLocks noChangeArrowheads="1"/>
          </p:cNvSpPr>
          <p:nvPr userDrawn="1"/>
        </p:nvSpPr>
        <p:spPr bwMode="auto">
          <a:xfrm>
            <a:off x="80231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3" name="Oval 871"/>
          <p:cNvSpPr>
            <a:spLocks noChangeArrowheads="1"/>
          </p:cNvSpPr>
          <p:nvPr userDrawn="1"/>
        </p:nvSpPr>
        <p:spPr bwMode="auto">
          <a:xfrm>
            <a:off x="8114599"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4" name="Oval 872"/>
          <p:cNvSpPr>
            <a:spLocks noChangeArrowheads="1"/>
          </p:cNvSpPr>
          <p:nvPr userDrawn="1"/>
        </p:nvSpPr>
        <p:spPr bwMode="auto">
          <a:xfrm>
            <a:off x="8202421"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5" name="Oval 873"/>
          <p:cNvSpPr>
            <a:spLocks noChangeArrowheads="1"/>
          </p:cNvSpPr>
          <p:nvPr userDrawn="1"/>
        </p:nvSpPr>
        <p:spPr bwMode="auto">
          <a:xfrm>
            <a:off x="8293828" y="3324793"/>
            <a:ext cx="8423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6" name="Oval 874"/>
          <p:cNvSpPr>
            <a:spLocks noChangeArrowheads="1"/>
          </p:cNvSpPr>
          <p:nvPr userDrawn="1"/>
        </p:nvSpPr>
        <p:spPr bwMode="auto">
          <a:xfrm>
            <a:off x="8387027"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7" name="Oval 875"/>
          <p:cNvSpPr>
            <a:spLocks noChangeArrowheads="1"/>
          </p:cNvSpPr>
          <p:nvPr userDrawn="1"/>
        </p:nvSpPr>
        <p:spPr bwMode="auto">
          <a:xfrm>
            <a:off x="8473057"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8" name="Oval 876"/>
          <p:cNvSpPr>
            <a:spLocks noChangeArrowheads="1"/>
          </p:cNvSpPr>
          <p:nvPr userDrawn="1"/>
        </p:nvSpPr>
        <p:spPr bwMode="auto">
          <a:xfrm>
            <a:off x="8566256"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19" name="Oval 877"/>
          <p:cNvSpPr>
            <a:spLocks noChangeArrowheads="1"/>
          </p:cNvSpPr>
          <p:nvPr userDrawn="1"/>
        </p:nvSpPr>
        <p:spPr bwMode="auto">
          <a:xfrm>
            <a:off x="8657663" y="3324793"/>
            <a:ext cx="75276"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0" name="Oval 878"/>
          <p:cNvSpPr>
            <a:spLocks noChangeArrowheads="1"/>
          </p:cNvSpPr>
          <p:nvPr userDrawn="1"/>
        </p:nvSpPr>
        <p:spPr bwMode="auto">
          <a:xfrm>
            <a:off x="8743692"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1" name="Oval 879"/>
          <p:cNvSpPr>
            <a:spLocks noChangeArrowheads="1"/>
          </p:cNvSpPr>
          <p:nvPr userDrawn="1"/>
        </p:nvSpPr>
        <p:spPr bwMode="auto">
          <a:xfrm>
            <a:off x="8836892"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2" name="Oval 880"/>
          <p:cNvSpPr>
            <a:spLocks noChangeArrowheads="1"/>
          </p:cNvSpPr>
          <p:nvPr userDrawn="1"/>
        </p:nvSpPr>
        <p:spPr bwMode="auto">
          <a:xfrm>
            <a:off x="8928298" y="3324793"/>
            <a:ext cx="77068"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3" name="Oval 881"/>
          <p:cNvSpPr>
            <a:spLocks noChangeArrowheads="1"/>
          </p:cNvSpPr>
          <p:nvPr userDrawn="1"/>
        </p:nvSpPr>
        <p:spPr bwMode="auto">
          <a:xfrm>
            <a:off x="9014328"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4" name="Oval 882"/>
          <p:cNvSpPr>
            <a:spLocks noChangeArrowheads="1"/>
          </p:cNvSpPr>
          <p:nvPr userDrawn="1"/>
        </p:nvSpPr>
        <p:spPr bwMode="auto">
          <a:xfrm>
            <a:off x="9105735"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425" name="Oval 883"/>
          <p:cNvSpPr>
            <a:spLocks noChangeArrowheads="1"/>
          </p:cNvSpPr>
          <p:nvPr userDrawn="1"/>
        </p:nvSpPr>
        <p:spPr bwMode="auto">
          <a:xfrm>
            <a:off x="9197142" y="3324793"/>
            <a:ext cx="78861"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1" name="Oval 884"/>
          <p:cNvSpPr>
            <a:spLocks noChangeArrowheads="1"/>
          </p:cNvSpPr>
          <p:nvPr userDrawn="1"/>
        </p:nvSpPr>
        <p:spPr bwMode="auto">
          <a:xfrm>
            <a:off x="9284964" y="3324793"/>
            <a:ext cx="82445"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2" name="Oval 885"/>
          <p:cNvSpPr>
            <a:spLocks noChangeArrowheads="1"/>
          </p:cNvSpPr>
          <p:nvPr userDrawn="1"/>
        </p:nvSpPr>
        <p:spPr bwMode="auto">
          <a:xfrm>
            <a:off x="9378163" y="3324793"/>
            <a:ext cx="80653" cy="80653"/>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3" name="Oval 886"/>
          <p:cNvSpPr>
            <a:spLocks noChangeArrowheads="1"/>
          </p:cNvSpPr>
          <p:nvPr userDrawn="1"/>
        </p:nvSpPr>
        <p:spPr bwMode="auto">
          <a:xfrm>
            <a:off x="4953000"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4" name="Oval 887"/>
          <p:cNvSpPr>
            <a:spLocks noChangeArrowheads="1"/>
          </p:cNvSpPr>
          <p:nvPr userDrawn="1"/>
        </p:nvSpPr>
        <p:spPr bwMode="auto">
          <a:xfrm>
            <a:off x="504440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5" name="Oval 888"/>
          <p:cNvSpPr>
            <a:spLocks noChangeArrowheads="1"/>
          </p:cNvSpPr>
          <p:nvPr userDrawn="1"/>
        </p:nvSpPr>
        <p:spPr bwMode="auto">
          <a:xfrm>
            <a:off x="5130437"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6" name="Oval 889"/>
          <p:cNvSpPr>
            <a:spLocks noChangeArrowheads="1"/>
          </p:cNvSpPr>
          <p:nvPr userDrawn="1"/>
        </p:nvSpPr>
        <p:spPr bwMode="auto">
          <a:xfrm>
            <a:off x="5221843"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7" name="Oval 890"/>
          <p:cNvSpPr>
            <a:spLocks noChangeArrowheads="1"/>
          </p:cNvSpPr>
          <p:nvPr userDrawn="1"/>
        </p:nvSpPr>
        <p:spPr bwMode="auto">
          <a:xfrm>
            <a:off x="5315042"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8" name="Oval 891"/>
          <p:cNvSpPr>
            <a:spLocks noChangeArrowheads="1"/>
          </p:cNvSpPr>
          <p:nvPr userDrawn="1"/>
        </p:nvSpPr>
        <p:spPr bwMode="auto">
          <a:xfrm>
            <a:off x="540286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19" name="Oval 892"/>
          <p:cNvSpPr>
            <a:spLocks noChangeArrowheads="1"/>
          </p:cNvSpPr>
          <p:nvPr userDrawn="1"/>
        </p:nvSpPr>
        <p:spPr bwMode="auto">
          <a:xfrm>
            <a:off x="549427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0" name="Oval 893"/>
          <p:cNvSpPr>
            <a:spLocks noChangeArrowheads="1"/>
          </p:cNvSpPr>
          <p:nvPr userDrawn="1"/>
        </p:nvSpPr>
        <p:spPr bwMode="auto">
          <a:xfrm>
            <a:off x="558567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1" name="Oval 894"/>
          <p:cNvSpPr>
            <a:spLocks noChangeArrowheads="1"/>
          </p:cNvSpPr>
          <p:nvPr userDrawn="1"/>
        </p:nvSpPr>
        <p:spPr bwMode="auto">
          <a:xfrm>
            <a:off x="567350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2" name="Oval 895"/>
          <p:cNvSpPr>
            <a:spLocks noChangeArrowheads="1"/>
          </p:cNvSpPr>
          <p:nvPr userDrawn="1"/>
        </p:nvSpPr>
        <p:spPr bwMode="auto">
          <a:xfrm>
            <a:off x="576490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3" name="Oval 896"/>
          <p:cNvSpPr>
            <a:spLocks noChangeArrowheads="1"/>
          </p:cNvSpPr>
          <p:nvPr userDrawn="1"/>
        </p:nvSpPr>
        <p:spPr bwMode="auto">
          <a:xfrm>
            <a:off x="5858106"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4" name="Oval 897"/>
          <p:cNvSpPr>
            <a:spLocks noChangeArrowheads="1"/>
          </p:cNvSpPr>
          <p:nvPr userDrawn="1"/>
        </p:nvSpPr>
        <p:spPr bwMode="auto">
          <a:xfrm>
            <a:off x="5944136"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5" name="Oval 898"/>
          <p:cNvSpPr>
            <a:spLocks noChangeArrowheads="1"/>
          </p:cNvSpPr>
          <p:nvPr userDrawn="1"/>
        </p:nvSpPr>
        <p:spPr bwMode="auto">
          <a:xfrm>
            <a:off x="603554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6" name="Oval 899"/>
          <p:cNvSpPr>
            <a:spLocks noChangeArrowheads="1"/>
          </p:cNvSpPr>
          <p:nvPr userDrawn="1"/>
        </p:nvSpPr>
        <p:spPr bwMode="auto">
          <a:xfrm>
            <a:off x="6126950"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7" name="Oval 900"/>
          <p:cNvSpPr>
            <a:spLocks noChangeArrowheads="1"/>
          </p:cNvSpPr>
          <p:nvPr userDrawn="1"/>
        </p:nvSpPr>
        <p:spPr bwMode="auto">
          <a:xfrm>
            <a:off x="6212980"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8" name="Oval 901"/>
          <p:cNvSpPr>
            <a:spLocks noChangeArrowheads="1"/>
          </p:cNvSpPr>
          <p:nvPr userDrawn="1"/>
        </p:nvSpPr>
        <p:spPr bwMode="auto">
          <a:xfrm>
            <a:off x="63061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29" name="Oval 902"/>
          <p:cNvSpPr>
            <a:spLocks noChangeArrowheads="1"/>
          </p:cNvSpPr>
          <p:nvPr userDrawn="1"/>
        </p:nvSpPr>
        <p:spPr bwMode="auto">
          <a:xfrm>
            <a:off x="639758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0" name="Oval 903"/>
          <p:cNvSpPr>
            <a:spLocks noChangeArrowheads="1"/>
          </p:cNvSpPr>
          <p:nvPr userDrawn="1"/>
        </p:nvSpPr>
        <p:spPr bwMode="auto">
          <a:xfrm>
            <a:off x="6485408"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1" name="Oval 904"/>
          <p:cNvSpPr>
            <a:spLocks noChangeArrowheads="1"/>
          </p:cNvSpPr>
          <p:nvPr userDrawn="1"/>
        </p:nvSpPr>
        <p:spPr bwMode="auto">
          <a:xfrm>
            <a:off x="65768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2" name="Oval 905"/>
          <p:cNvSpPr>
            <a:spLocks noChangeArrowheads="1"/>
          </p:cNvSpPr>
          <p:nvPr userDrawn="1"/>
        </p:nvSpPr>
        <p:spPr bwMode="auto">
          <a:xfrm>
            <a:off x="6668221"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3" name="Oval 906"/>
          <p:cNvSpPr>
            <a:spLocks noChangeArrowheads="1"/>
          </p:cNvSpPr>
          <p:nvPr userDrawn="1"/>
        </p:nvSpPr>
        <p:spPr bwMode="auto">
          <a:xfrm>
            <a:off x="6754251"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4" name="Oval 907"/>
          <p:cNvSpPr>
            <a:spLocks noChangeArrowheads="1"/>
          </p:cNvSpPr>
          <p:nvPr userDrawn="1"/>
        </p:nvSpPr>
        <p:spPr bwMode="auto">
          <a:xfrm>
            <a:off x="6847450"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5" name="Oval 908"/>
          <p:cNvSpPr>
            <a:spLocks noChangeArrowheads="1"/>
          </p:cNvSpPr>
          <p:nvPr userDrawn="1"/>
        </p:nvSpPr>
        <p:spPr bwMode="auto">
          <a:xfrm>
            <a:off x="694064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6" name="Oval 909"/>
          <p:cNvSpPr>
            <a:spLocks noChangeArrowheads="1"/>
          </p:cNvSpPr>
          <p:nvPr userDrawn="1"/>
        </p:nvSpPr>
        <p:spPr bwMode="auto">
          <a:xfrm>
            <a:off x="7026679"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7" name="Oval 910"/>
          <p:cNvSpPr>
            <a:spLocks noChangeArrowheads="1"/>
          </p:cNvSpPr>
          <p:nvPr userDrawn="1"/>
        </p:nvSpPr>
        <p:spPr bwMode="auto">
          <a:xfrm>
            <a:off x="711808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8" name="Oval 911"/>
          <p:cNvSpPr>
            <a:spLocks noChangeArrowheads="1"/>
          </p:cNvSpPr>
          <p:nvPr userDrawn="1"/>
        </p:nvSpPr>
        <p:spPr bwMode="auto">
          <a:xfrm>
            <a:off x="7209493"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39" name="Oval 912"/>
          <p:cNvSpPr>
            <a:spLocks noChangeArrowheads="1"/>
          </p:cNvSpPr>
          <p:nvPr userDrawn="1"/>
        </p:nvSpPr>
        <p:spPr bwMode="auto">
          <a:xfrm>
            <a:off x="7299107"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0" name="Oval 913"/>
          <p:cNvSpPr>
            <a:spLocks noChangeArrowheads="1"/>
          </p:cNvSpPr>
          <p:nvPr userDrawn="1"/>
        </p:nvSpPr>
        <p:spPr bwMode="auto">
          <a:xfrm>
            <a:off x="739051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1" name="Oval 914"/>
          <p:cNvSpPr>
            <a:spLocks noChangeArrowheads="1"/>
          </p:cNvSpPr>
          <p:nvPr userDrawn="1"/>
        </p:nvSpPr>
        <p:spPr bwMode="auto">
          <a:xfrm>
            <a:off x="74819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2" name="Oval 915"/>
          <p:cNvSpPr>
            <a:spLocks noChangeArrowheads="1"/>
          </p:cNvSpPr>
          <p:nvPr userDrawn="1"/>
        </p:nvSpPr>
        <p:spPr bwMode="auto">
          <a:xfrm>
            <a:off x="75733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3" name="Oval 916"/>
          <p:cNvSpPr>
            <a:spLocks noChangeArrowheads="1"/>
          </p:cNvSpPr>
          <p:nvPr userDrawn="1"/>
        </p:nvSpPr>
        <p:spPr bwMode="auto">
          <a:xfrm>
            <a:off x="76593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4" name="Oval 917"/>
          <p:cNvSpPr>
            <a:spLocks noChangeArrowheads="1"/>
          </p:cNvSpPr>
          <p:nvPr userDrawn="1"/>
        </p:nvSpPr>
        <p:spPr bwMode="auto">
          <a:xfrm>
            <a:off x="7752556"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5" name="Oval 918"/>
          <p:cNvSpPr>
            <a:spLocks noChangeArrowheads="1"/>
          </p:cNvSpPr>
          <p:nvPr userDrawn="1"/>
        </p:nvSpPr>
        <p:spPr bwMode="auto">
          <a:xfrm>
            <a:off x="7845755"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6" name="Oval 919"/>
          <p:cNvSpPr>
            <a:spLocks noChangeArrowheads="1"/>
          </p:cNvSpPr>
          <p:nvPr userDrawn="1"/>
        </p:nvSpPr>
        <p:spPr bwMode="auto">
          <a:xfrm>
            <a:off x="793178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7" name="Oval 920"/>
          <p:cNvSpPr>
            <a:spLocks noChangeArrowheads="1"/>
          </p:cNvSpPr>
          <p:nvPr userDrawn="1"/>
        </p:nvSpPr>
        <p:spPr bwMode="auto">
          <a:xfrm>
            <a:off x="80231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8" name="Oval 921"/>
          <p:cNvSpPr>
            <a:spLocks noChangeArrowheads="1"/>
          </p:cNvSpPr>
          <p:nvPr userDrawn="1"/>
        </p:nvSpPr>
        <p:spPr bwMode="auto">
          <a:xfrm>
            <a:off x="8114599"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49" name="Oval 922"/>
          <p:cNvSpPr>
            <a:spLocks noChangeArrowheads="1"/>
          </p:cNvSpPr>
          <p:nvPr userDrawn="1"/>
        </p:nvSpPr>
        <p:spPr bwMode="auto">
          <a:xfrm>
            <a:off x="8202421"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0" name="Oval 923"/>
          <p:cNvSpPr>
            <a:spLocks noChangeArrowheads="1"/>
          </p:cNvSpPr>
          <p:nvPr userDrawn="1"/>
        </p:nvSpPr>
        <p:spPr bwMode="auto">
          <a:xfrm>
            <a:off x="8293828" y="3416200"/>
            <a:ext cx="8423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1" name="Oval 924"/>
          <p:cNvSpPr>
            <a:spLocks noChangeArrowheads="1"/>
          </p:cNvSpPr>
          <p:nvPr userDrawn="1"/>
        </p:nvSpPr>
        <p:spPr bwMode="auto">
          <a:xfrm>
            <a:off x="8387027"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2" name="Oval 925"/>
          <p:cNvSpPr>
            <a:spLocks noChangeArrowheads="1"/>
          </p:cNvSpPr>
          <p:nvPr userDrawn="1"/>
        </p:nvSpPr>
        <p:spPr bwMode="auto">
          <a:xfrm>
            <a:off x="8473057"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3" name="Oval 926"/>
          <p:cNvSpPr>
            <a:spLocks noChangeArrowheads="1"/>
          </p:cNvSpPr>
          <p:nvPr userDrawn="1"/>
        </p:nvSpPr>
        <p:spPr bwMode="auto">
          <a:xfrm>
            <a:off x="8566256"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4" name="Oval 927"/>
          <p:cNvSpPr>
            <a:spLocks noChangeArrowheads="1"/>
          </p:cNvSpPr>
          <p:nvPr userDrawn="1"/>
        </p:nvSpPr>
        <p:spPr bwMode="auto">
          <a:xfrm>
            <a:off x="8657663" y="3416200"/>
            <a:ext cx="75276"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5" name="Oval 928"/>
          <p:cNvSpPr>
            <a:spLocks noChangeArrowheads="1"/>
          </p:cNvSpPr>
          <p:nvPr userDrawn="1"/>
        </p:nvSpPr>
        <p:spPr bwMode="auto">
          <a:xfrm>
            <a:off x="8743692"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6" name="Oval 929"/>
          <p:cNvSpPr>
            <a:spLocks noChangeArrowheads="1"/>
          </p:cNvSpPr>
          <p:nvPr userDrawn="1"/>
        </p:nvSpPr>
        <p:spPr bwMode="auto">
          <a:xfrm>
            <a:off x="8836892"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7" name="Oval 930"/>
          <p:cNvSpPr>
            <a:spLocks noChangeArrowheads="1"/>
          </p:cNvSpPr>
          <p:nvPr userDrawn="1"/>
        </p:nvSpPr>
        <p:spPr bwMode="auto">
          <a:xfrm>
            <a:off x="8928298" y="3416200"/>
            <a:ext cx="77068"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8" name="Oval 931"/>
          <p:cNvSpPr>
            <a:spLocks noChangeArrowheads="1"/>
          </p:cNvSpPr>
          <p:nvPr userDrawn="1"/>
        </p:nvSpPr>
        <p:spPr bwMode="auto">
          <a:xfrm>
            <a:off x="9014328"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59" name="Oval 932"/>
          <p:cNvSpPr>
            <a:spLocks noChangeArrowheads="1"/>
          </p:cNvSpPr>
          <p:nvPr userDrawn="1"/>
        </p:nvSpPr>
        <p:spPr bwMode="auto">
          <a:xfrm>
            <a:off x="9105735"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0" name="Oval 933"/>
          <p:cNvSpPr>
            <a:spLocks noChangeArrowheads="1"/>
          </p:cNvSpPr>
          <p:nvPr userDrawn="1"/>
        </p:nvSpPr>
        <p:spPr bwMode="auto">
          <a:xfrm>
            <a:off x="9197142" y="3416200"/>
            <a:ext cx="78861"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1" name="Oval 934"/>
          <p:cNvSpPr>
            <a:spLocks noChangeArrowheads="1"/>
          </p:cNvSpPr>
          <p:nvPr userDrawn="1"/>
        </p:nvSpPr>
        <p:spPr bwMode="auto">
          <a:xfrm>
            <a:off x="9284964" y="3416200"/>
            <a:ext cx="82445"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2" name="Oval 935"/>
          <p:cNvSpPr>
            <a:spLocks noChangeArrowheads="1"/>
          </p:cNvSpPr>
          <p:nvPr userDrawn="1"/>
        </p:nvSpPr>
        <p:spPr bwMode="auto">
          <a:xfrm>
            <a:off x="9378163" y="3416200"/>
            <a:ext cx="80653" cy="82445"/>
          </a:xfrm>
          <a:prstGeom prst="ellipse">
            <a:avLst/>
          </a:prstGeom>
          <a:solidFill>
            <a:srgbClr val="5F8AC3"/>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3" name="Oval 936"/>
          <p:cNvSpPr>
            <a:spLocks noChangeArrowheads="1"/>
          </p:cNvSpPr>
          <p:nvPr userDrawn="1"/>
        </p:nvSpPr>
        <p:spPr bwMode="auto">
          <a:xfrm>
            <a:off x="4953000"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4" name="Oval 937"/>
          <p:cNvSpPr>
            <a:spLocks noChangeArrowheads="1"/>
          </p:cNvSpPr>
          <p:nvPr userDrawn="1"/>
        </p:nvSpPr>
        <p:spPr bwMode="auto">
          <a:xfrm>
            <a:off x="504440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5" name="Oval 938"/>
          <p:cNvSpPr>
            <a:spLocks noChangeArrowheads="1"/>
          </p:cNvSpPr>
          <p:nvPr userDrawn="1"/>
        </p:nvSpPr>
        <p:spPr bwMode="auto">
          <a:xfrm>
            <a:off x="5130437"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6" name="Oval 939"/>
          <p:cNvSpPr>
            <a:spLocks noChangeArrowheads="1"/>
          </p:cNvSpPr>
          <p:nvPr userDrawn="1"/>
        </p:nvSpPr>
        <p:spPr bwMode="auto">
          <a:xfrm>
            <a:off x="5221843"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7" name="Oval 940"/>
          <p:cNvSpPr>
            <a:spLocks noChangeArrowheads="1"/>
          </p:cNvSpPr>
          <p:nvPr userDrawn="1"/>
        </p:nvSpPr>
        <p:spPr bwMode="auto">
          <a:xfrm>
            <a:off x="5315042"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8" name="Oval 941"/>
          <p:cNvSpPr>
            <a:spLocks noChangeArrowheads="1"/>
          </p:cNvSpPr>
          <p:nvPr userDrawn="1"/>
        </p:nvSpPr>
        <p:spPr bwMode="auto">
          <a:xfrm>
            <a:off x="540286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69" name="Oval 942"/>
          <p:cNvSpPr>
            <a:spLocks noChangeArrowheads="1"/>
          </p:cNvSpPr>
          <p:nvPr userDrawn="1"/>
        </p:nvSpPr>
        <p:spPr bwMode="auto">
          <a:xfrm>
            <a:off x="549427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0" name="Oval 943"/>
          <p:cNvSpPr>
            <a:spLocks noChangeArrowheads="1"/>
          </p:cNvSpPr>
          <p:nvPr userDrawn="1"/>
        </p:nvSpPr>
        <p:spPr bwMode="auto">
          <a:xfrm>
            <a:off x="558567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1" name="Oval 944"/>
          <p:cNvSpPr>
            <a:spLocks noChangeArrowheads="1"/>
          </p:cNvSpPr>
          <p:nvPr userDrawn="1"/>
        </p:nvSpPr>
        <p:spPr bwMode="auto">
          <a:xfrm>
            <a:off x="567350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2" name="Oval 945"/>
          <p:cNvSpPr>
            <a:spLocks noChangeArrowheads="1"/>
          </p:cNvSpPr>
          <p:nvPr userDrawn="1"/>
        </p:nvSpPr>
        <p:spPr bwMode="auto">
          <a:xfrm>
            <a:off x="576490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3" name="Oval 946"/>
          <p:cNvSpPr>
            <a:spLocks noChangeArrowheads="1"/>
          </p:cNvSpPr>
          <p:nvPr userDrawn="1"/>
        </p:nvSpPr>
        <p:spPr bwMode="auto">
          <a:xfrm>
            <a:off x="5858106"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4" name="Oval 947"/>
          <p:cNvSpPr>
            <a:spLocks noChangeArrowheads="1"/>
          </p:cNvSpPr>
          <p:nvPr userDrawn="1"/>
        </p:nvSpPr>
        <p:spPr bwMode="auto">
          <a:xfrm>
            <a:off x="5944136"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5" name="Oval 948"/>
          <p:cNvSpPr>
            <a:spLocks noChangeArrowheads="1"/>
          </p:cNvSpPr>
          <p:nvPr userDrawn="1"/>
        </p:nvSpPr>
        <p:spPr bwMode="auto">
          <a:xfrm>
            <a:off x="603554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6" name="Oval 949"/>
          <p:cNvSpPr>
            <a:spLocks noChangeArrowheads="1"/>
          </p:cNvSpPr>
          <p:nvPr userDrawn="1"/>
        </p:nvSpPr>
        <p:spPr bwMode="auto">
          <a:xfrm>
            <a:off x="6126950"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7" name="Oval 950"/>
          <p:cNvSpPr>
            <a:spLocks noChangeArrowheads="1"/>
          </p:cNvSpPr>
          <p:nvPr userDrawn="1"/>
        </p:nvSpPr>
        <p:spPr bwMode="auto">
          <a:xfrm>
            <a:off x="6212980"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8" name="Oval 951"/>
          <p:cNvSpPr>
            <a:spLocks noChangeArrowheads="1"/>
          </p:cNvSpPr>
          <p:nvPr userDrawn="1"/>
        </p:nvSpPr>
        <p:spPr bwMode="auto">
          <a:xfrm>
            <a:off x="63061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79" name="Oval 952"/>
          <p:cNvSpPr>
            <a:spLocks noChangeArrowheads="1"/>
          </p:cNvSpPr>
          <p:nvPr userDrawn="1"/>
        </p:nvSpPr>
        <p:spPr bwMode="auto">
          <a:xfrm>
            <a:off x="639758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0" name="Oval 953"/>
          <p:cNvSpPr>
            <a:spLocks noChangeArrowheads="1"/>
          </p:cNvSpPr>
          <p:nvPr userDrawn="1"/>
        </p:nvSpPr>
        <p:spPr bwMode="auto">
          <a:xfrm>
            <a:off x="6485408"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1" name="Oval 954"/>
          <p:cNvSpPr>
            <a:spLocks noChangeArrowheads="1"/>
          </p:cNvSpPr>
          <p:nvPr userDrawn="1"/>
        </p:nvSpPr>
        <p:spPr bwMode="auto">
          <a:xfrm>
            <a:off x="65768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2" name="Oval 955"/>
          <p:cNvSpPr>
            <a:spLocks noChangeArrowheads="1"/>
          </p:cNvSpPr>
          <p:nvPr userDrawn="1"/>
        </p:nvSpPr>
        <p:spPr bwMode="auto">
          <a:xfrm>
            <a:off x="6668221"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3" name="Oval 956"/>
          <p:cNvSpPr>
            <a:spLocks noChangeArrowheads="1"/>
          </p:cNvSpPr>
          <p:nvPr userDrawn="1"/>
        </p:nvSpPr>
        <p:spPr bwMode="auto">
          <a:xfrm>
            <a:off x="6754251"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4" name="Oval 957"/>
          <p:cNvSpPr>
            <a:spLocks noChangeArrowheads="1"/>
          </p:cNvSpPr>
          <p:nvPr userDrawn="1"/>
        </p:nvSpPr>
        <p:spPr bwMode="auto">
          <a:xfrm>
            <a:off x="6847450"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5" name="Oval 958"/>
          <p:cNvSpPr>
            <a:spLocks noChangeArrowheads="1"/>
          </p:cNvSpPr>
          <p:nvPr userDrawn="1"/>
        </p:nvSpPr>
        <p:spPr bwMode="auto">
          <a:xfrm>
            <a:off x="694064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6" name="Oval 959"/>
          <p:cNvSpPr>
            <a:spLocks noChangeArrowheads="1"/>
          </p:cNvSpPr>
          <p:nvPr userDrawn="1"/>
        </p:nvSpPr>
        <p:spPr bwMode="auto">
          <a:xfrm>
            <a:off x="7026679"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7" name="Oval 960"/>
          <p:cNvSpPr>
            <a:spLocks noChangeArrowheads="1"/>
          </p:cNvSpPr>
          <p:nvPr userDrawn="1"/>
        </p:nvSpPr>
        <p:spPr bwMode="auto">
          <a:xfrm>
            <a:off x="711808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8" name="Oval 961"/>
          <p:cNvSpPr>
            <a:spLocks noChangeArrowheads="1"/>
          </p:cNvSpPr>
          <p:nvPr userDrawn="1"/>
        </p:nvSpPr>
        <p:spPr bwMode="auto">
          <a:xfrm>
            <a:off x="7209493"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89" name="Oval 962"/>
          <p:cNvSpPr>
            <a:spLocks noChangeArrowheads="1"/>
          </p:cNvSpPr>
          <p:nvPr userDrawn="1"/>
        </p:nvSpPr>
        <p:spPr bwMode="auto">
          <a:xfrm>
            <a:off x="7299107"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0" name="Oval 963"/>
          <p:cNvSpPr>
            <a:spLocks noChangeArrowheads="1"/>
          </p:cNvSpPr>
          <p:nvPr userDrawn="1"/>
        </p:nvSpPr>
        <p:spPr bwMode="auto">
          <a:xfrm>
            <a:off x="739051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1" name="Oval 964"/>
          <p:cNvSpPr>
            <a:spLocks noChangeArrowheads="1"/>
          </p:cNvSpPr>
          <p:nvPr userDrawn="1"/>
        </p:nvSpPr>
        <p:spPr bwMode="auto">
          <a:xfrm>
            <a:off x="74819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2" name="Oval 965"/>
          <p:cNvSpPr>
            <a:spLocks noChangeArrowheads="1"/>
          </p:cNvSpPr>
          <p:nvPr userDrawn="1"/>
        </p:nvSpPr>
        <p:spPr bwMode="auto">
          <a:xfrm>
            <a:off x="75733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3" name="Oval 966"/>
          <p:cNvSpPr>
            <a:spLocks noChangeArrowheads="1"/>
          </p:cNvSpPr>
          <p:nvPr userDrawn="1"/>
        </p:nvSpPr>
        <p:spPr bwMode="auto">
          <a:xfrm>
            <a:off x="76593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4" name="Oval 967"/>
          <p:cNvSpPr>
            <a:spLocks noChangeArrowheads="1"/>
          </p:cNvSpPr>
          <p:nvPr userDrawn="1"/>
        </p:nvSpPr>
        <p:spPr bwMode="auto">
          <a:xfrm>
            <a:off x="7752556"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5" name="Oval 968"/>
          <p:cNvSpPr>
            <a:spLocks noChangeArrowheads="1"/>
          </p:cNvSpPr>
          <p:nvPr userDrawn="1"/>
        </p:nvSpPr>
        <p:spPr bwMode="auto">
          <a:xfrm>
            <a:off x="7845755"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6" name="Oval 969"/>
          <p:cNvSpPr>
            <a:spLocks noChangeArrowheads="1"/>
          </p:cNvSpPr>
          <p:nvPr userDrawn="1"/>
        </p:nvSpPr>
        <p:spPr bwMode="auto">
          <a:xfrm>
            <a:off x="793178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7" name="Oval 970"/>
          <p:cNvSpPr>
            <a:spLocks noChangeArrowheads="1"/>
          </p:cNvSpPr>
          <p:nvPr userDrawn="1"/>
        </p:nvSpPr>
        <p:spPr bwMode="auto">
          <a:xfrm>
            <a:off x="80231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8" name="Oval 971"/>
          <p:cNvSpPr>
            <a:spLocks noChangeArrowheads="1"/>
          </p:cNvSpPr>
          <p:nvPr userDrawn="1"/>
        </p:nvSpPr>
        <p:spPr bwMode="auto">
          <a:xfrm>
            <a:off x="8114599"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799" name="Oval 972"/>
          <p:cNvSpPr>
            <a:spLocks noChangeArrowheads="1"/>
          </p:cNvSpPr>
          <p:nvPr userDrawn="1"/>
        </p:nvSpPr>
        <p:spPr bwMode="auto">
          <a:xfrm>
            <a:off x="8202421"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0" name="Oval 973"/>
          <p:cNvSpPr>
            <a:spLocks noChangeArrowheads="1"/>
          </p:cNvSpPr>
          <p:nvPr userDrawn="1"/>
        </p:nvSpPr>
        <p:spPr bwMode="auto">
          <a:xfrm>
            <a:off x="8293828" y="3507607"/>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1" name="Oval 974"/>
          <p:cNvSpPr>
            <a:spLocks noChangeArrowheads="1"/>
          </p:cNvSpPr>
          <p:nvPr userDrawn="1"/>
        </p:nvSpPr>
        <p:spPr bwMode="auto">
          <a:xfrm>
            <a:off x="8387027"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2" name="Oval 975"/>
          <p:cNvSpPr>
            <a:spLocks noChangeArrowheads="1"/>
          </p:cNvSpPr>
          <p:nvPr userDrawn="1"/>
        </p:nvSpPr>
        <p:spPr bwMode="auto">
          <a:xfrm>
            <a:off x="8473057"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3" name="Oval 976"/>
          <p:cNvSpPr>
            <a:spLocks noChangeArrowheads="1"/>
          </p:cNvSpPr>
          <p:nvPr userDrawn="1"/>
        </p:nvSpPr>
        <p:spPr bwMode="auto">
          <a:xfrm>
            <a:off x="8566256"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4" name="Oval 977"/>
          <p:cNvSpPr>
            <a:spLocks noChangeArrowheads="1"/>
          </p:cNvSpPr>
          <p:nvPr userDrawn="1"/>
        </p:nvSpPr>
        <p:spPr bwMode="auto">
          <a:xfrm>
            <a:off x="8657663" y="3507607"/>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5" name="Oval 978"/>
          <p:cNvSpPr>
            <a:spLocks noChangeArrowheads="1"/>
          </p:cNvSpPr>
          <p:nvPr userDrawn="1"/>
        </p:nvSpPr>
        <p:spPr bwMode="auto">
          <a:xfrm>
            <a:off x="8743692"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6" name="Oval 979"/>
          <p:cNvSpPr>
            <a:spLocks noChangeArrowheads="1"/>
          </p:cNvSpPr>
          <p:nvPr userDrawn="1"/>
        </p:nvSpPr>
        <p:spPr bwMode="auto">
          <a:xfrm>
            <a:off x="8836892"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7" name="Oval 980"/>
          <p:cNvSpPr>
            <a:spLocks noChangeArrowheads="1"/>
          </p:cNvSpPr>
          <p:nvPr userDrawn="1"/>
        </p:nvSpPr>
        <p:spPr bwMode="auto">
          <a:xfrm>
            <a:off x="8928298" y="3507607"/>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8" name="Oval 981"/>
          <p:cNvSpPr>
            <a:spLocks noChangeArrowheads="1"/>
          </p:cNvSpPr>
          <p:nvPr userDrawn="1"/>
        </p:nvSpPr>
        <p:spPr bwMode="auto">
          <a:xfrm>
            <a:off x="9014328"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09" name="Oval 982"/>
          <p:cNvSpPr>
            <a:spLocks noChangeArrowheads="1"/>
          </p:cNvSpPr>
          <p:nvPr userDrawn="1"/>
        </p:nvSpPr>
        <p:spPr bwMode="auto">
          <a:xfrm>
            <a:off x="9105735"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0" name="Oval 983"/>
          <p:cNvSpPr>
            <a:spLocks noChangeArrowheads="1"/>
          </p:cNvSpPr>
          <p:nvPr userDrawn="1"/>
        </p:nvSpPr>
        <p:spPr bwMode="auto">
          <a:xfrm>
            <a:off x="9197142" y="3507607"/>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1" name="Oval 984"/>
          <p:cNvSpPr>
            <a:spLocks noChangeArrowheads="1"/>
          </p:cNvSpPr>
          <p:nvPr userDrawn="1"/>
        </p:nvSpPr>
        <p:spPr bwMode="auto">
          <a:xfrm>
            <a:off x="9284964" y="3507607"/>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2" name="Oval 985"/>
          <p:cNvSpPr>
            <a:spLocks noChangeArrowheads="1"/>
          </p:cNvSpPr>
          <p:nvPr userDrawn="1"/>
        </p:nvSpPr>
        <p:spPr bwMode="auto">
          <a:xfrm>
            <a:off x="9378163" y="3507607"/>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3" name="Oval 986"/>
          <p:cNvSpPr>
            <a:spLocks noChangeArrowheads="1"/>
          </p:cNvSpPr>
          <p:nvPr userDrawn="1"/>
        </p:nvSpPr>
        <p:spPr bwMode="auto">
          <a:xfrm>
            <a:off x="4953000"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4" name="Oval 987"/>
          <p:cNvSpPr>
            <a:spLocks noChangeArrowheads="1"/>
          </p:cNvSpPr>
          <p:nvPr userDrawn="1"/>
        </p:nvSpPr>
        <p:spPr bwMode="auto">
          <a:xfrm>
            <a:off x="504440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5" name="Oval 988"/>
          <p:cNvSpPr>
            <a:spLocks noChangeArrowheads="1"/>
          </p:cNvSpPr>
          <p:nvPr userDrawn="1"/>
        </p:nvSpPr>
        <p:spPr bwMode="auto">
          <a:xfrm>
            <a:off x="5130437"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6" name="Oval 989"/>
          <p:cNvSpPr>
            <a:spLocks noChangeArrowheads="1"/>
          </p:cNvSpPr>
          <p:nvPr userDrawn="1"/>
        </p:nvSpPr>
        <p:spPr bwMode="auto">
          <a:xfrm>
            <a:off x="5221843"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7" name="Oval 990"/>
          <p:cNvSpPr>
            <a:spLocks noChangeArrowheads="1"/>
          </p:cNvSpPr>
          <p:nvPr userDrawn="1"/>
        </p:nvSpPr>
        <p:spPr bwMode="auto">
          <a:xfrm>
            <a:off x="5315042"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8" name="Oval 991"/>
          <p:cNvSpPr>
            <a:spLocks noChangeArrowheads="1"/>
          </p:cNvSpPr>
          <p:nvPr userDrawn="1"/>
        </p:nvSpPr>
        <p:spPr bwMode="auto">
          <a:xfrm>
            <a:off x="540286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19" name="Oval 992"/>
          <p:cNvSpPr>
            <a:spLocks noChangeArrowheads="1"/>
          </p:cNvSpPr>
          <p:nvPr userDrawn="1"/>
        </p:nvSpPr>
        <p:spPr bwMode="auto">
          <a:xfrm>
            <a:off x="549427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0" name="Oval 993"/>
          <p:cNvSpPr>
            <a:spLocks noChangeArrowheads="1"/>
          </p:cNvSpPr>
          <p:nvPr userDrawn="1"/>
        </p:nvSpPr>
        <p:spPr bwMode="auto">
          <a:xfrm>
            <a:off x="558567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1" name="Oval 994"/>
          <p:cNvSpPr>
            <a:spLocks noChangeArrowheads="1"/>
          </p:cNvSpPr>
          <p:nvPr userDrawn="1"/>
        </p:nvSpPr>
        <p:spPr bwMode="auto">
          <a:xfrm>
            <a:off x="567350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2" name="Oval 995"/>
          <p:cNvSpPr>
            <a:spLocks noChangeArrowheads="1"/>
          </p:cNvSpPr>
          <p:nvPr userDrawn="1"/>
        </p:nvSpPr>
        <p:spPr bwMode="auto">
          <a:xfrm>
            <a:off x="576490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3" name="Oval 996"/>
          <p:cNvSpPr>
            <a:spLocks noChangeArrowheads="1"/>
          </p:cNvSpPr>
          <p:nvPr userDrawn="1"/>
        </p:nvSpPr>
        <p:spPr bwMode="auto">
          <a:xfrm>
            <a:off x="5858106"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4" name="Oval 997"/>
          <p:cNvSpPr>
            <a:spLocks noChangeArrowheads="1"/>
          </p:cNvSpPr>
          <p:nvPr userDrawn="1"/>
        </p:nvSpPr>
        <p:spPr bwMode="auto">
          <a:xfrm>
            <a:off x="5944136"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5" name="Oval 998"/>
          <p:cNvSpPr>
            <a:spLocks noChangeArrowheads="1"/>
          </p:cNvSpPr>
          <p:nvPr userDrawn="1"/>
        </p:nvSpPr>
        <p:spPr bwMode="auto">
          <a:xfrm>
            <a:off x="603554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6" name="Oval 999"/>
          <p:cNvSpPr>
            <a:spLocks noChangeArrowheads="1"/>
          </p:cNvSpPr>
          <p:nvPr userDrawn="1"/>
        </p:nvSpPr>
        <p:spPr bwMode="auto">
          <a:xfrm>
            <a:off x="6126950"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7" name="Oval 1000"/>
          <p:cNvSpPr>
            <a:spLocks noChangeArrowheads="1"/>
          </p:cNvSpPr>
          <p:nvPr userDrawn="1"/>
        </p:nvSpPr>
        <p:spPr bwMode="auto">
          <a:xfrm>
            <a:off x="6212980"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8" name="Oval 1001"/>
          <p:cNvSpPr>
            <a:spLocks noChangeArrowheads="1"/>
          </p:cNvSpPr>
          <p:nvPr userDrawn="1"/>
        </p:nvSpPr>
        <p:spPr bwMode="auto">
          <a:xfrm>
            <a:off x="63061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29" name="Oval 1002"/>
          <p:cNvSpPr>
            <a:spLocks noChangeArrowheads="1"/>
          </p:cNvSpPr>
          <p:nvPr userDrawn="1"/>
        </p:nvSpPr>
        <p:spPr bwMode="auto">
          <a:xfrm>
            <a:off x="639758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0" name="Oval 1003"/>
          <p:cNvSpPr>
            <a:spLocks noChangeArrowheads="1"/>
          </p:cNvSpPr>
          <p:nvPr userDrawn="1"/>
        </p:nvSpPr>
        <p:spPr bwMode="auto">
          <a:xfrm>
            <a:off x="6485408"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1" name="Oval 1004"/>
          <p:cNvSpPr>
            <a:spLocks noChangeArrowheads="1"/>
          </p:cNvSpPr>
          <p:nvPr userDrawn="1"/>
        </p:nvSpPr>
        <p:spPr bwMode="auto">
          <a:xfrm>
            <a:off x="65768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2" name="Oval 1005"/>
          <p:cNvSpPr>
            <a:spLocks noChangeArrowheads="1"/>
          </p:cNvSpPr>
          <p:nvPr userDrawn="1"/>
        </p:nvSpPr>
        <p:spPr bwMode="auto">
          <a:xfrm>
            <a:off x="6668221"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3" name="Oval 1006"/>
          <p:cNvSpPr>
            <a:spLocks noChangeArrowheads="1"/>
          </p:cNvSpPr>
          <p:nvPr userDrawn="1"/>
        </p:nvSpPr>
        <p:spPr bwMode="auto">
          <a:xfrm>
            <a:off x="6754251"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4" name="Oval 1007"/>
          <p:cNvSpPr>
            <a:spLocks noChangeArrowheads="1"/>
          </p:cNvSpPr>
          <p:nvPr userDrawn="1"/>
        </p:nvSpPr>
        <p:spPr bwMode="auto">
          <a:xfrm>
            <a:off x="6847450"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5" name="Oval 1008"/>
          <p:cNvSpPr>
            <a:spLocks noChangeArrowheads="1"/>
          </p:cNvSpPr>
          <p:nvPr userDrawn="1"/>
        </p:nvSpPr>
        <p:spPr bwMode="auto">
          <a:xfrm>
            <a:off x="694064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6" name="Oval 1009"/>
          <p:cNvSpPr>
            <a:spLocks noChangeArrowheads="1"/>
          </p:cNvSpPr>
          <p:nvPr userDrawn="1"/>
        </p:nvSpPr>
        <p:spPr bwMode="auto">
          <a:xfrm>
            <a:off x="7026679"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7" name="Oval 1011"/>
          <p:cNvSpPr>
            <a:spLocks noChangeArrowheads="1"/>
          </p:cNvSpPr>
          <p:nvPr userDrawn="1"/>
        </p:nvSpPr>
        <p:spPr bwMode="auto">
          <a:xfrm>
            <a:off x="711808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8" name="Oval 1012"/>
          <p:cNvSpPr>
            <a:spLocks noChangeArrowheads="1"/>
          </p:cNvSpPr>
          <p:nvPr userDrawn="1"/>
        </p:nvSpPr>
        <p:spPr bwMode="auto">
          <a:xfrm>
            <a:off x="7209493"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39" name="Oval 1013"/>
          <p:cNvSpPr>
            <a:spLocks noChangeArrowheads="1"/>
          </p:cNvSpPr>
          <p:nvPr userDrawn="1"/>
        </p:nvSpPr>
        <p:spPr bwMode="auto">
          <a:xfrm>
            <a:off x="7299107"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0" name="Oval 1014"/>
          <p:cNvSpPr>
            <a:spLocks noChangeArrowheads="1"/>
          </p:cNvSpPr>
          <p:nvPr userDrawn="1"/>
        </p:nvSpPr>
        <p:spPr bwMode="auto">
          <a:xfrm>
            <a:off x="739051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1" name="Oval 1015"/>
          <p:cNvSpPr>
            <a:spLocks noChangeArrowheads="1"/>
          </p:cNvSpPr>
          <p:nvPr userDrawn="1"/>
        </p:nvSpPr>
        <p:spPr bwMode="auto">
          <a:xfrm>
            <a:off x="74819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2" name="Oval 1016"/>
          <p:cNvSpPr>
            <a:spLocks noChangeArrowheads="1"/>
          </p:cNvSpPr>
          <p:nvPr userDrawn="1"/>
        </p:nvSpPr>
        <p:spPr bwMode="auto">
          <a:xfrm>
            <a:off x="75733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3" name="Oval 1017"/>
          <p:cNvSpPr>
            <a:spLocks noChangeArrowheads="1"/>
          </p:cNvSpPr>
          <p:nvPr userDrawn="1"/>
        </p:nvSpPr>
        <p:spPr bwMode="auto">
          <a:xfrm>
            <a:off x="76593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4" name="Oval 1018"/>
          <p:cNvSpPr>
            <a:spLocks noChangeArrowheads="1"/>
          </p:cNvSpPr>
          <p:nvPr userDrawn="1"/>
        </p:nvSpPr>
        <p:spPr bwMode="auto">
          <a:xfrm>
            <a:off x="7752556"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5" name="Oval 1019"/>
          <p:cNvSpPr>
            <a:spLocks noChangeArrowheads="1"/>
          </p:cNvSpPr>
          <p:nvPr userDrawn="1"/>
        </p:nvSpPr>
        <p:spPr bwMode="auto">
          <a:xfrm>
            <a:off x="7845755"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6" name="Oval 1020"/>
          <p:cNvSpPr>
            <a:spLocks noChangeArrowheads="1"/>
          </p:cNvSpPr>
          <p:nvPr userDrawn="1"/>
        </p:nvSpPr>
        <p:spPr bwMode="auto">
          <a:xfrm>
            <a:off x="793178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7" name="Oval 1021"/>
          <p:cNvSpPr>
            <a:spLocks noChangeArrowheads="1"/>
          </p:cNvSpPr>
          <p:nvPr userDrawn="1"/>
        </p:nvSpPr>
        <p:spPr bwMode="auto">
          <a:xfrm>
            <a:off x="80231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8" name="Oval 1022"/>
          <p:cNvSpPr>
            <a:spLocks noChangeArrowheads="1"/>
          </p:cNvSpPr>
          <p:nvPr userDrawn="1"/>
        </p:nvSpPr>
        <p:spPr bwMode="auto">
          <a:xfrm>
            <a:off x="8114599"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49" name="Oval 1023"/>
          <p:cNvSpPr>
            <a:spLocks noChangeArrowheads="1"/>
          </p:cNvSpPr>
          <p:nvPr userDrawn="1"/>
        </p:nvSpPr>
        <p:spPr bwMode="auto">
          <a:xfrm>
            <a:off x="8202421"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0" name="Oval 1024"/>
          <p:cNvSpPr>
            <a:spLocks noChangeArrowheads="1"/>
          </p:cNvSpPr>
          <p:nvPr userDrawn="1"/>
        </p:nvSpPr>
        <p:spPr bwMode="auto">
          <a:xfrm>
            <a:off x="8293828" y="3595429"/>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1" name="Oval 1025"/>
          <p:cNvSpPr>
            <a:spLocks noChangeArrowheads="1"/>
          </p:cNvSpPr>
          <p:nvPr userDrawn="1"/>
        </p:nvSpPr>
        <p:spPr bwMode="auto">
          <a:xfrm>
            <a:off x="8387027"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2" name="Oval 1026"/>
          <p:cNvSpPr>
            <a:spLocks noChangeArrowheads="1"/>
          </p:cNvSpPr>
          <p:nvPr userDrawn="1"/>
        </p:nvSpPr>
        <p:spPr bwMode="auto">
          <a:xfrm>
            <a:off x="8473057"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3" name="Oval 1027"/>
          <p:cNvSpPr>
            <a:spLocks noChangeArrowheads="1"/>
          </p:cNvSpPr>
          <p:nvPr userDrawn="1"/>
        </p:nvSpPr>
        <p:spPr bwMode="auto">
          <a:xfrm>
            <a:off x="8566256"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4" name="Oval 1028"/>
          <p:cNvSpPr>
            <a:spLocks noChangeArrowheads="1"/>
          </p:cNvSpPr>
          <p:nvPr userDrawn="1"/>
        </p:nvSpPr>
        <p:spPr bwMode="auto">
          <a:xfrm>
            <a:off x="8657663" y="3595429"/>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5" name="Oval 1029"/>
          <p:cNvSpPr>
            <a:spLocks noChangeArrowheads="1"/>
          </p:cNvSpPr>
          <p:nvPr userDrawn="1"/>
        </p:nvSpPr>
        <p:spPr bwMode="auto">
          <a:xfrm>
            <a:off x="8743692"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6" name="Oval 1030"/>
          <p:cNvSpPr>
            <a:spLocks noChangeArrowheads="1"/>
          </p:cNvSpPr>
          <p:nvPr userDrawn="1"/>
        </p:nvSpPr>
        <p:spPr bwMode="auto">
          <a:xfrm>
            <a:off x="8836892"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7" name="Oval 1031"/>
          <p:cNvSpPr>
            <a:spLocks noChangeArrowheads="1"/>
          </p:cNvSpPr>
          <p:nvPr userDrawn="1"/>
        </p:nvSpPr>
        <p:spPr bwMode="auto">
          <a:xfrm>
            <a:off x="8928298" y="3595429"/>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8" name="Oval 1032"/>
          <p:cNvSpPr>
            <a:spLocks noChangeArrowheads="1"/>
          </p:cNvSpPr>
          <p:nvPr userDrawn="1"/>
        </p:nvSpPr>
        <p:spPr bwMode="auto">
          <a:xfrm>
            <a:off x="9014328"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59" name="Oval 1033"/>
          <p:cNvSpPr>
            <a:spLocks noChangeArrowheads="1"/>
          </p:cNvSpPr>
          <p:nvPr userDrawn="1"/>
        </p:nvSpPr>
        <p:spPr bwMode="auto">
          <a:xfrm>
            <a:off x="9105735"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0" name="Oval 1034"/>
          <p:cNvSpPr>
            <a:spLocks noChangeArrowheads="1"/>
          </p:cNvSpPr>
          <p:nvPr userDrawn="1"/>
        </p:nvSpPr>
        <p:spPr bwMode="auto">
          <a:xfrm>
            <a:off x="9197142" y="3595429"/>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1" name="Oval 1035"/>
          <p:cNvSpPr>
            <a:spLocks noChangeArrowheads="1"/>
          </p:cNvSpPr>
          <p:nvPr userDrawn="1"/>
        </p:nvSpPr>
        <p:spPr bwMode="auto">
          <a:xfrm>
            <a:off x="9284964" y="3595429"/>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2" name="Oval 1036"/>
          <p:cNvSpPr>
            <a:spLocks noChangeArrowheads="1"/>
          </p:cNvSpPr>
          <p:nvPr userDrawn="1"/>
        </p:nvSpPr>
        <p:spPr bwMode="auto">
          <a:xfrm>
            <a:off x="9378163" y="3595429"/>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3" name="Oval 1037"/>
          <p:cNvSpPr>
            <a:spLocks noChangeArrowheads="1"/>
          </p:cNvSpPr>
          <p:nvPr userDrawn="1"/>
        </p:nvSpPr>
        <p:spPr bwMode="auto">
          <a:xfrm>
            <a:off x="504440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4" name="Oval 1038"/>
          <p:cNvSpPr>
            <a:spLocks noChangeArrowheads="1"/>
          </p:cNvSpPr>
          <p:nvPr userDrawn="1"/>
        </p:nvSpPr>
        <p:spPr bwMode="auto">
          <a:xfrm>
            <a:off x="5130437"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5" name="Oval 1039"/>
          <p:cNvSpPr>
            <a:spLocks noChangeArrowheads="1"/>
          </p:cNvSpPr>
          <p:nvPr userDrawn="1"/>
        </p:nvSpPr>
        <p:spPr bwMode="auto">
          <a:xfrm>
            <a:off x="5221844"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6" name="Oval 1040"/>
          <p:cNvSpPr>
            <a:spLocks noChangeArrowheads="1"/>
          </p:cNvSpPr>
          <p:nvPr userDrawn="1"/>
        </p:nvSpPr>
        <p:spPr bwMode="auto">
          <a:xfrm>
            <a:off x="540286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7" name="Oval 1041"/>
          <p:cNvSpPr>
            <a:spLocks noChangeArrowheads="1"/>
          </p:cNvSpPr>
          <p:nvPr userDrawn="1"/>
        </p:nvSpPr>
        <p:spPr bwMode="auto">
          <a:xfrm>
            <a:off x="549427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8" name="Oval 1042"/>
          <p:cNvSpPr>
            <a:spLocks noChangeArrowheads="1"/>
          </p:cNvSpPr>
          <p:nvPr userDrawn="1"/>
        </p:nvSpPr>
        <p:spPr bwMode="auto">
          <a:xfrm>
            <a:off x="558567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69" name="Oval 1043"/>
          <p:cNvSpPr>
            <a:spLocks noChangeArrowheads="1"/>
          </p:cNvSpPr>
          <p:nvPr userDrawn="1"/>
        </p:nvSpPr>
        <p:spPr bwMode="auto">
          <a:xfrm>
            <a:off x="567350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0" name="Oval 1044"/>
          <p:cNvSpPr>
            <a:spLocks noChangeArrowheads="1"/>
          </p:cNvSpPr>
          <p:nvPr userDrawn="1"/>
        </p:nvSpPr>
        <p:spPr bwMode="auto">
          <a:xfrm>
            <a:off x="576490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1" name="Oval 1045"/>
          <p:cNvSpPr>
            <a:spLocks noChangeArrowheads="1"/>
          </p:cNvSpPr>
          <p:nvPr userDrawn="1"/>
        </p:nvSpPr>
        <p:spPr bwMode="auto">
          <a:xfrm>
            <a:off x="5858106"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2" name="Oval 1046"/>
          <p:cNvSpPr>
            <a:spLocks noChangeArrowheads="1"/>
          </p:cNvSpPr>
          <p:nvPr userDrawn="1"/>
        </p:nvSpPr>
        <p:spPr bwMode="auto">
          <a:xfrm>
            <a:off x="5944136"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3" name="Oval 1047"/>
          <p:cNvSpPr>
            <a:spLocks noChangeArrowheads="1"/>
          </p:cNvSpPr>
          <p:nvPr userDrawn="1"/>
        </p:nvSpPr>
        <p:spPr bwMode="auto">
          <a:xfrm>
            <a:off x="603554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4" name="Oval 1048"/>
          <p:cNvSpPr>
            <a:spLocks noChangeArrowheads="1"/>
          </p:cNvSpPr>
          <p:nvPr userDrawn="1"/>
        </p:nvSpPr>
        <p:spPr bwMode="auto">
          <a:xfrm>
            <a:off x="6126950"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5" name="Oval 1049"/>
          <p:cNvSpPr>
            <a:spLocks noChangeArrowheads="1"/>
          </p:cNvSpPr>
          <p:nvPr userDrawn="1"/>
        </p:nvSpPr>
        <p:spPr bwMode="auto">
          <a:xfrm>
            <a:off x="6212980"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6" name="Oval 1050"/>
          <p:cNvSpPr>
            <a:spLocks noChangeArrowheads="1"/>
          </p:cNvSpPr>
          <p:nvPr userDrawn="1"/>
        </p:nvSpPr>
        <p:spPr bwMode="auto">
          <a:xfrm>
            <a:off x="63061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7" name="Oval 1051"/>
          <p:cNvSpPr>
            <a:spLocks noChangeArrowheads="1"/>
          </p:cNvSpPr>
          <p:nvPr userDrawn="1"/>
        </p:nvSpPr>
        <p:spPr bwMode="auto">
          <a:xfrm>
            <a:off x="6397586"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8" name="Oval 1052"/>
          <p:cNvSpPr>
            <a:spLocks noChangeArrowheads="1"/>
          </p:cNvSpPr>
          <p:nvPr userDrawn="1"/>
        </p:nvSpPr>
        <p:spPr bwMode="auto">
          <a:xfrm>
            <a:off x="6485408"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79" name="Oval 1053"/>
          <p:cNvSpPr>
            <a:spLocks noChangeArrowheads="1"/>
          </p:cNvSpPr>
          <p:nvPr userDrawn="1"/>
        </p:nvSpPr>
        <p:spPr bwMode="auto">
          <a:xfrm>
            <a:off x="657681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0" name="Oval 1054"/>
          <p:cNvSpPr>
            <a:spLocks noChangeArrowheads="1"/>
          </p:cNvSpPr>
          <p:nvPr userDrawn="1"/>
        </p:nvSpPr>
        <p:spPr bwMode="auto">
          <a:xfrm>
            <a:off x="6668221"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1" name="Oval 1055"/>
          <p:cNvSpPr>
            <a:spLocks noChangeArrowheads="1"/>
          </p:cNvSpPr>
          <p:nvPr userDrawn="1"/>
        </p:nvSpPr>
        <p:spPr bwMode="auto">
          <a:xfrm>
            <a:off x="6754251"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2" name="Oval 1056"/>
          <p:cNvSpPr>
            <a:spLocks noChangeArrowheads="1"/>
          </p:cNvSpPr>
          <p:nvPr userDrawn="1"/>
        </p:nvSpPr>
        <p:spPr bwMode="auto">
          <a:xfrm>
            <a:off x="6847450"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3" name="Oval 1057"/>
          <p:cNvSpPr>
            <a:spLocks noChangeArrowheads="1"/>
          </p:cNvSpPr>
          <p:nvPr userDrawn="1"/>
        </p:nvSpPr>
        <p:spPr bwMode="auto">
          <a:xfrm>
            <a:off x="694064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4" name="Oval 1058"/>
          <p:cNvSpPr>
            <a:spLocks noChangeArrowheads="1"/>
          </p:cNvSpPr>
          <p:nvPr userDrawn="1"/>
        </p:nvSpPr>
        <p:spPr bwMode="auto">
          <a:xfrm>
            <a:off x="7026679"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5" name="Oval 1059"/>
          <p:cNvSpPr>
            <a:spLocks noChangeArrowheads="1"/>
          </p:cNvSpPr>
          <p:nvPr userDrawn="1"/>
        </p:nvSpPr>
        <p:spPr bwMode="auto">
          <a:xfrm>
            <a:off x="711808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6" name="Oval 1060"/>
          <p:cNvSpPr>
            <a:spLocks noChangeArrowheads="1"/>
          </p:cNvSpPr>
          <p:nvPr userDrawn="1"/>
        </p:nvSpPr>
        <p:spPr bwMode="auto">
          <a:xfrm>
            <a:off x="7209493"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7" name="Oval 1061"/>
          <p:cNvSpPr>
            <a:spLocks noChangeArrowheads="1"/>
          </p:cNvSpPr>
          <p:nvPr userDrawn="1"/>
        </p:nvSpPr>
        <p:spPr bwMode="auto">
          <a:xfrm>
            <a:off x="7299107"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8" name="Oval 1062"/>
          <p:cNvSpPr>
            <a:spLocks noChangeArrowheads="1"/>
          </p:cNvSpPr>
          <p:nvPr userDrawn="1"/>
        </p:nvSpPr>
        <p:spPr bwMode="auto">
          <a:xfrm>
            <a:off x="739051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89" name="Oval 1063"/>
          <p:cNvSpPr>
            <a:spLocks noChangeArrowheads="1"/>
          </p:cNvSpPr>
          <p:nvPr userDrawn="1"/>
        </p:nvSpPr>
        <p:spPr bwMode="auto">
          <a:xfrm>
            <a:off x="74819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0" name="Oval 1064"/>
          <p:cNvSpPr>
            <a:spLocks noChangeArrowheads="1"/>
          </p:cNvSpPr>
          <p:nvPr userDrawn="1"/>
        </p:nvSpPr>
        <p:spPr bwMode="auto">
          <a:xfrm>
            <a:off x="75733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1" name="Oval 1065"/>
          <p:cNvSpPr>
            <a:spLocks noChangeArrowheads="1"/>
          </p:cNvSpPr>
          <p:nvPr userDrawn="1"/>
        </p:nvSpPr>
        <p:spPr bwMode="auto">
          <a:xfrm>
            <a:off x="76593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2" name="Oval 1066"/>
          <p:cNvSpPr>
            <a:spLocks noChangeArrowheads="1"/>
          </p:cNvSpPr>
          <p:nvPr userDrawn="1"/>
        </p:nvSpPr>
        <p:spPr bwMode="auto">
          <a:xfrm>
            <a:off x="7752556"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3" name="Oval 1067"/>
          <p:cNvSpPr>
            <a:spLocks noChangeArrowheads="1"/>
          </p:cNvSpPr>
          <p:nvPr userDrawn="1"/>
        </p:nvSpPr>
        <p:spPr bwMode="auto">
          <a:xfrm>
            <a:off x="7845755"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4" name="Oval 1068"/>
          <p:cNvSpPr>
            <a:spLocks noChangeArrowheads="1"/>
          </p:cNvSpPr>
          <p:nvPr userDrawn="1"/>
        </p:nvSpPr>
        <p:spPr bwMode="auto">
          <a:xfrm>
            <a:off x="793178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5" name="Oval 1069"/>
          <p:cNvSpPr>
            <a:spLocks noChangeArrowheads="1"/>
          </p:cNvSpPr>
          <p:nvPr userDrawn="1"/>
        </p:nvSpPr>
        <p:spPr bwMode="auto">
          <a:xfrm>
            <a:off x="80231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6" name="Oval 1070"/>
          <p:cNvSpPr>
            <a:spLocks noChangeArrowheads="1"/>
          </p:cNvSpPr>
          <p:nvPr userDrawn="1"/>
        </p:nvSpPr>
        <p:spPr bwMode="auto">
          <a:xfrm>
            <a:off x="8114599"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7" name="Oval 1071"/>
          <p:cNvSpPr>
            <a:spLocks noChangeArrowheads="1"/>
          </p:cNvSpPr>
          <p:nvPr userDrawn="1"/>
        </p:nvSpPr>
        <p:spPr bwMode="auto">
          <a:xfrm>
            <a:off x="8202421"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8" name="Oval 1072"/>
          <p:cNvSpPr>
            <a:spLocks noChangeArrowheads="1"/>
          </p:cNvSpPr>
          <p:nvPr userDrawn="1"/>
        </p:nvSpPr>
        <p:spPr bwMode="auto">
          <a:xfrm>
            <a:off x="8293828" y="3686836"/>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899" name="Oval 1073"/>
          <p:cNvSpPr>
            <a:spLocks noChangeArrowheads="1"/>
          </p:cNvSpPr>
          <p:nvPr userDrawn="1"/>
        </p:nvSpPr>
        <p:spPr bwMode="auto">
          <a:xfrm>
            <a:off x="8387027"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0" name="Oval 1074"/>
          <p:cNvSpPr>
            <a:spLocks noChangeArrowheads="1"/>
          </p:cNvSpPr>
          <p:nvPr userDrawn="1"/>
        </p:nvSpPr>
        <p:spPr bwMode="auto">
          <a:xfrm>
            <a:off x="8473057"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1" name="Oval 1075"/>
          <p:cNvSpPr>
            <a:spLocks noChangeArrowheads="1"/>
          </p:cNvSpPr>
          <p:nvPr userDrawn="1"/>
        </p:nvSpPr>
        <p:spPr bwMode="auto">
          <a:xfrm>
            <a:off x="8566256"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2" name="Oval 1076"/>
          <p:cNvSpPr>
            <a:spLocks noChangeArrowheads="1"/>
          </p:cNvSpPr>
          <p:nvPr userDrawn="1"/>
        </p:nvSpPr>
        <p:spPr bwMode="auto">
          <a:xfrm>
            <a:off x="8657663" y="3686836"/>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3" name="Oval 1077"/>
          <p:cNvSpPr>
            <a:spLocks noChangeArrowheads="1"/>
          </p:cNvSpPr>
          <p:nvPr userDrawn="1"/>
        </p:nvSpPr>
        <p:spPr bwMode="auto">
          <a:xfrm>
            <a:off x="8743692"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4" name="Oval 1078"/>
          <p:cNvSpPr>
            <a:spLocks noChangeArrowheads="1"/>
          </p:cNvSpPr>
          <p:nvPr userDrawn="1"/>
        </p:nvSpPr>
        <p:spPr bwMode="auto">
          <a:xfrm>
            <a:off x="8836892"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5" name="Oval 1079"/>
          <p:cNvSpPr>
            <a:spLocks noChangeArrowheads="1"/>
          </p:cNvSpPr>
          <p:nvPr userDrawn="1"/>
        </p:nvSpPr>
        <p:spPr bwMode="auto">
          <a:xfrm>
            <a:off x="8928298" y="3686836"/>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6" name="Oval 1080"/>
          <p:cNvSpPr>
            <a:spLocks noChangeArrowheads="1"/>
          </p:cNvSpPr>
          <p:nvPr userDrawn="1"/>
        </p:nvSpPr>
        <p:spPr bwMode="auto">
          <a:xfrm>
            <a:off x="9014328"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7" name="Oval 1081"/>
          <p:cNvSpPr>
            <a:spLocks noChangeArrowheads="1"/>
          </p:cNvSpPr>
          <p:nvPr userDrawn="1"/>
        </p:nvSpPr>
        <p:spPr bwMode="auto">
          <a:xfrm>
            <a:off x="9105735"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8" name="Oval 1082"/>
          <p:cNvSpPr>
            <a:spLocks noChangeArrowheads="1"/>
          </p:cNvSpPr>
          <p:nvPr userDrawn="1"/>
        </p:nvSpPr>
        <p:spPr bwMode="auto">
          <a:xfrm>
            <a:off x="9197142" y="3686836"/>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09" name="Oval 1083"/>
          <p:cNvSpPr>
            <a:spLocks noChangeArrowheads="1"/>
          </p:cNvSpPr>
          <p:nvPr userDrawn="1"/>
        </p:nvSpPr>
        <p:spPr bwMode="auto">
          <a:xfrm>
            <a:off x="9284964" y="3686836"/>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0" name="Oval 1084"/>
          <p:cNvSpPr>
            <a:spLocks noChangeArrowheads="1"/>
          </p:cNvSpPr>
          <p:nvPr userDrawn="1"/>
        </p:nvSpPr>
        <p:spPr bwMode="auto">
          <a:xfrm>
            <a:off x="9378163" y="3686836"/>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1" name="Oval 1085"/>
          <p:cNvSpPr>
            <a:spLocks noChangeArrowheads="1"/>
          </p:cNvSpPr>
          <p:nvPr userDrawn="1"/>
        </p:nvSpPr>
        <p:spPr bwMode="auto">
          <a:xfrm>
            <a:off x="549427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2" name="Oval 1086"/>
          <p:cNvSpPr>
            <a:spLocks noChangeArrowheads="1"/>
          </p:cNvSpPr>
          <p:nvPr userDrawn="1"/>
        </p:nvSpPr>
        <p:spPr bwMode="auto">
          <a:xfrm>
            <a:off x="540286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3" name="Oval 1087"/>
          <p:cNvSpPr>
            <a:spLocks noChangeArrowheads="1"/>
          </p:cNvSpPr>
          <p:nvPr userDrawn="1"/>
        </p:nvSpPr>
        <p:spPr bwMode="auto">
          <a:xfrm>
            <a:off x="558567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4" name="Oval 1088"/>
          <p:cNvSpPr>
            <a:spLocks noChangeArrowheads="1"/>
          </p:cNvSpPr>
          <p:nvPr userDrawn="1"/>
        </p:nvSpPr>
        <p:spPr bwMode="auto">
          <a:xfrm>
            <a:off x="567350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5" name="Oval 1089"/>
          <p:cNvSpPr>
            <a:spLocks noChangeArrowheads="1"/>
          </p:cNvSpPr>
          <p:nvPr userDrawn="1"/>
        </p:nvSpPr>
        <p:spPr bwMode="auto">
          <a:xfrm>
            <a:off x="5944136"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6" name="Oval 1090"/>
          <p:cNvSpPr>
            <a:spLocks noChangeArrowheads="1"/>
          </p:cNvSpPr>
          <p:nvPr userDrawn="1"/>
        </p:nvSpPr>
        <p:spPr bwMode="auto">
          <a:xfrm>
            <a:off x="6035543"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7" name="Oval 1091"/>
          <p:cNvSpPr>
            <a:spLocks noChangeArrowheads="1"/>
          </p:cNvSpPr>
          <p:nvPr userDrawn="1"/>
        </p:nvSpPr>
        <p:spPr bwMode="auto">
          <a:xfrm>
            <a:off x="6126950"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8" name="Oval 1092"/>
          <p:cNvSpPr>
            <a:spLocks noChangeArrowheads="1"/>
          </p:cNvSpPr>
          <p:nvPr userDrawn="1"/>
        </p:nvSpPr>
        <p:spPr bwMode="auto">
          <a:xfrm>
            <a:off x="6212980"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19" name="Oval 1093"/>
          <p:cNvSpPr>
            <a:spLocks noChangeArrowheads="1"/>
          </p:cNvSpPr>
          <p:nvPr userDrawn="1"/>
        </p:nvSpPr>
        <p:spPr bwMode="auto">
          <a:xfrm>
            <a:off x="63061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0" name="Oval 1094"/>
          <p:cNvSpPr>
            <a:spLocks noChangeArrowheads="1"/>
          </p:cNvSpPr>
          <p:nvPr userDrawn="1"/>
        </p:nvSpPr>
        <p:spPr bwMode="auto">
          <a:xfrm>
            <a:off x="6397586"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1" name="Oval 1095"/>
          <p:cNvSpPr>
            <a:spLocks noChangeArrowheads="1"/>
          </p:cNvSpPr>
          <p:nvPr userDrawn="1"/>
        </p:nvSpPr>
        <p:spPr bwMode="auto">
          <a:xfrm>
            <a:off x="6485408"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2" name="Oval 1096"/>
          <p:cNvSpPr>
            <a:spLocks noChangeArrowheads="1"/>
          </p:cNvSpPr>
          <p:nvPr userDrawn="1"/>
        </p:nvSpPr>
        <p:spPr bwMode="auto">
          <a:xfrm>
            <a:off x="657681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3" name="Oval 1097"/>
          <p:cNvSpPr>
            <a:spLocks noChangeArrowheads="1"/>
          </p:cNvSpPr>
          <p:nvPr userDrawn="1"/>
        </p:nvSpPr>
        <p:spPr bwMode="auto">
          <a:xfrm>
            <a:off x="6668221"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4" name="Oval 1098"/>
          <p:cNvSpPr>
            <a:spLocks noChangeArrowheads="1"/>
          </p:cNvSpPr>
          <p:nvPr userDrawn="1"/>
        </p:nvSpPr>
        <p:spPr bwMode="auto">
          <a:xfrm>
            <a:off x="6754251"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5" name="Oval 1099"/>
          <p:cNvSpPr>
            <a:spLocks noChangeArrowheads="1"/>
          </p:cNvSpPr>
          <p:nvPr userDrawn="1"/>
        </p:nvSpPr>
        <p:spPr bwMode="auto">
          <a:xfrm>
            <a:off x="6847450"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6" name="Oval 1100"/>
          <p:cNvSpPr>
            <a:spLocks noChangeArrowheads="1"/>
          </p:cNvSpPr>
          <p:nvPr userDrawn="1"/>
        </p:nvSpPr>
        <p:spPr bwMode="auto">
          <a:xfrm>
            <a:off x="694064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7" name="Oval 1101"/>
          <p:cNvSpPr>
            <a:spLocks noChangeArrowheads="1"/>
          </p:cNvSpPr>
          <p:nvPr userDrawn="1"/>
        </p:nvSpPr>
        <p:spPr bwMode="auto">
          <a:xfrm>
            <a:off x="7026679"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8" name="Oval 1102"/>
          <p:cNvSpPr>
            <a:spLocks noChangeArrowheads="1"/>
          </p:cNvSpPr>
          <p:nvPr userDrawn="1"/>
        </p:nvSpPr>
        <p:spPr bwMode="auto">
          <a:xfrm>
            <a:off x="711808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29" name="Oval 1103"/>
          <p:cNvSpPr>
            <a:spLocks noChangeArrowheads="1"/>
          </p:cNvSpPr>
          <p:nvPr userDrawn="1"/>
        </p:nvSpPr>
        <p:spPr bwMode="auto">
          <a:xfrm>
            <a:off x="7209493"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0" name="Oval 1104"/>
          <p:cNvSpPr>
            <a:spLocks noChangeArrowheads="1"/>
          </p:cNvSpPr>
          <p:nvPr userDrawn="1"/>
        </p:nvSpPr>
        <p:spPr bwMode="auto">
          <a:xfrm>
            <a:off x="7299107"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1" name="Oval 1105"/>
          <p:cNvSpPr>
            <a:spLocks noChangeArrowheads="1"/>
          </p:cNvSpPr>
          <p:nvPr userDrawn="1"/>
        </p:nvSpPr>
        <p:spPr bwMode="auto">
          <a:xfrm>
            <a:off x="739051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2" name="Oval 1106"/>
          <p:cNvSpPr>
            <a:spLocks noChangeArrowheads="1"/>
          </p:cNvSpPr>
          <p:nvPr userDrawn="1"/>
        </p:nvSpPr>
        <p:spPr bwMode="auto">
          <a:xfrm>
            <a:off x="74819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3" name="Oval 1107"/>
          <p:cNvSpPr>
            <a:spLocks noChangeArrowheads="1"/>
          </p:cNvSpPr>
          <p:nvPr userDrawn="1"/>
        </p:nvSpPr>
        <p:spPr bwMode="auto">
          <a:xfrm>
            <a:off x="75733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4" name="Oval 1108"/>
          <p:cNvSpPr>
            <a:spLocks noChangeArrowheads="1"/>
          </p:cNvSpPr>
          <p:nvPr userDrawn="1"/>
        </p:nvSpPr>
        <p:spPr bwMode="auto">
          <a:xfrm>
            <a:off x="76593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5" name="Oval 1109"/>
          <p:cNvSpPr>
            <a:spLocks noChangeArrowheads="1"/>
          </p:cNvSpPr>
          <p:nvPr userDrawn="1"/>
        </p:nvSpPr>
        <p:spPr bwMode="auto">
          <a:xfrm>
            <a:off x="7752556"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6" name="Oval 1110"/>
          <p:cNvSpPr>
            <a:spLocks noChangeArrowheads="1"/>
          </p:cNvSpPr>
          <p:nvPr userDrawn="1"/>
        </p:nvSpPr>
        <p:spPr bwMode="auto">
          <a:xfrm>
            <a:off x="7845755"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7" name="Oval 1111"/>
          <p:cNvSpPr>
            <a:spLocks noChangeArrowheads="1"/>
          </p:cNvSpPr>
          <p:nvPr userDrawn="1"/>
        </p:nvSpPr>
        <p:spPr bwMode="auto">
          <a:xfrm>
            <a:off x="793178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8" name="Oval 1112"/>
          <p:cNvSpPr>
            <a:spLocks noChangeArrowheads="1"/>
          </p:cNvSpPr>
          <p:nvPr userDrawn="1"/>
        </p:nvSpPr>
        <p:spPr bwMode="auto">
          <a:xfrm>
            <a:off x="80231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39" name="Oval 1113"/>
          <p:cNvSpPr>
            <a:spLocks noChangeArrowheads="1"/>
          </p:cNvSpPr>
          <p:nvPr userDrawn="1"/>
        </p:nvSpPr>
        <p:spPr bwMode="auto">
          <a:xfrm>
            <a:off x="8114599"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0" name="Oval 1114"/>
          <p:cNvSpPr>
            <a:spLocks noChangeArrowheads="1"/>
          </p:cNvSpPr>
          <p:nvPr userDrawn="1"/>
        </p:nvSpPr>
        <p:spPr bwMode="auto">
          <a:xfrm>
            <a:off x="8202421"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1" name="Oval 1115"/>
          <p:cNvSpPr>
            <a:spLocks noChangeArrowheads="1"/>
          </p:cNvSpPr>
          <p:nvPr userDrawn="1"/>
        </p:nvSpPr>
        <p:spPr bwMode="auto">
          <a:xfrm>
            <a:off x="8293828" y="3780035"/>
            <a:ext cx="8423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2" name="Oval 1116"/>
          <p:cNvSpPr>
            <a:spLocks noChangeArrowheads="1"/>
          </p:cNvSpPr>
          <p:nvPr userDrawn="1"/>
        </p:nvSpPr>
        <p:spPr bwMode="auto">
          <a:xfrm>
            <a:off x="8387027"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3" name="Oval 1117"/>
          <p:cNvSpPr>
            <a:spLocks noChangeArrowheads="1"/>
          </p:cNvSpPr>
          <p:nvPr userDrawn="1"/>
        </p:nvSpPr>
        <p:spPr bwMode="auto">
          <a:xfrm>
            <a:off x="8473057"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4" name="Oval 1118"/>
          <p:cNvSpPr>
            <a:spLocks noChangeArrowheads="1"/>
          </p:cNvSpPr>
          <p:nvPr userDrawn="1"/>
        </p:nvSpPr>
        <p:spPr bwMode="auto">
          <a:xfrm>
            <a:off x="8566256"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5" name="Oval 1119"/>
          <p:cNvSpPr>
            <a:spLocks noChangeArrowheads="1"/>
          </p:cNvSpPr>
          <p:nvPr userDrawn="1"/>
        </p:nvSpPr>
        <p:spPr bwMode="auto">
          <a:xfrm>
            <a:off x="8657663" y="3780035"/>
            <a:ext cx="75276"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6" name="Oval 1120"/>
          <p:cNvSpPr>
            <a:spLocks noChangeArrowheads="1"/>
          </p:cNvSpPr>
          <p:nvPr userDrawn="1"/>
        </p:nvSpPr>
        <p:spPr bwMode="auto">
          <a:xfrm>
            <a:off x="8743692"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7" name="Oval 1121"/>
          <p:cNvSpPr>
            <a:spLocks noChangeArrowheads="1"/>
          </p:cNvSpPr>
          <p:nvPr userDrawn="1"/>
        </p:nvSpPr>
        <p:spPr bwMode="auto">
          <a:xfrm>
            <a:off x="8836892" y="3780035"/>
            <a:ext cx="80653"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8" name="Oval 1122"/>
          <p:cNvSpPr>
            <a:spLocks noChangeArrowheads="1"/>
          </p:cNvSpPr>
          <p:nvPr userDrawn="1"/>
        </p:nvSpPr>
        <p:spPr bwMode="auto">
          <a:xfrm>
            <a:off x="8928298" y="3780035"/>
            <a:ext cx="77068"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49" name="Oval 1123"/>
          <p:cNvSpPr>
            <a:spLocks noChangeArrowheads="1"/>
          </p:cNvSpPr>
          <p:nvPr userDrawn="1"/>
        </p:nvSpPr>
        <p:spPr bwMode="auto">
          <a:xfrm>
            <a:off x="9014328"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0" name="Oval 1124"/>
          <p:cNvSpPr>
            <a:spLocks noChangeArrowheads="1"/>
          </p:cNvSpPr>
          <p:nvPr userDrawn="1"/>
        </p:nvSpPr>
        <p:spPr bwMode="auto">
          <a:xfrm>
            <a:off x="9105735"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1" name="Oval 1125"/>
          <p:cNvSpPr>
            <a:spLocks noChangeArrowheads="1"/>
          </p:cNvSpPr>
          <p:nvPr userDrawn="1"/>
        </p:nvSpPr>
        <p:spPr bwMode="auto">
          <a:xfrm>
            <a:off x="9197142" y="3780035"/>
            <a:ext cx="78861"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2" name="Oval 1126"/>
          <p:cNvSpPr>
            <a:spLocks noChangeArrowheads="1"/>
          </p:cNvSpPr>
          <p:nvPr userDrawn="1"/>
        </p:nvSpPr>
        <p:spPr bwMode="auto">
          <a:xfrm>
            <a:off x="9284964" y="3780035"/>
            <a:ext cx="82445" cy="7706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3" name="Oval 1127"/>
          <p:cNvSpPr>
            <a:spLocks noChangeArrowheads="1"/>
          </p:cNvSpPr>
          <p:nvPr userDrawn="1"/>
        </p:nvSpPr>
        <p:spPr bwMode="auto">
          <a:xfrm>
            <a:off x="540286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4" name="Oval 1128"/>
          <p:cNvSpPr>
            <a:spLocks noChangeArrowheads="1"/>
          </p:cNvSpPr>
          <p:nvPr userDrawn="1"/>
        </p:nvSpPr>
        <p:spPr bwMode="auto">
          <a:xfrm>
            <a:off x="549427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5" name="Oval 1129"/>
          <p:cNvSpPr>
            <a:spLocks noChangeArrowheads="1"/>
          </p:cNvSpPr>
          <p:nvPr userDrawn="1"/>
        </p:nvSpPr>
        <p:spPr bwMode="auto">
          <a:xfrm>
            <a:off x="558567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6" name="Oval 1130"/>
          <p:cNvSpPr>
            <a:spLocks noChangeArrowheads="1"/>
          </p:cNvSpPr>
          <p:nvPr userDrawn="1"/>
        </p:nvSpPr>
        <p:spPr bwMode="auto">
          <a:xfrm>
            <a:off x="5944136"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7" name="Oval 1131"/>
          <p:cNvSpPr>
            <a:spLocks noChangeArrowheads="1"/>
          </p:cNvSpPr>
          <p:nvPr userDrawn="1"/>
        </p:nvSpPr>
        <p:spPr bwMode="auto">
          <a:xfrm>
            <a:off x="5944136"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8" name="Oval 1132"/>
          <p:cNvSpPr>
            <a:spLocks noChangeArrowheads="1"/>
          </p:cNvSpPr>
          <p:nvPr userDrawn="1"/>
        </p:nvSpPr>
        <p:spPr bwMode="auto">
          <a:xfrm>
            <a:off x="6035543"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59" name="Oval 1133"/>
          <p:cNvSpPr>
            <a:spLocks noChangeArrowheads="1"/>
          </p:cNvSpPr>
          <p:nvPr userDrawn="1"/>
        </p:nvSpPr>
        <p:spPr bwMode="auto">
          <a:xfrm>
            <a:off x="6126950"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0" name="Oval 1134"/>
          <p:cNvSpPr>
            <a:spLocks noChangeArrowheads="1"/>
          </p:cNvSpPr>
          <p:nvPr userDrawn="1"/>
        </p:nvSpPr>
        <p:spPr bwMode="auto">
          <a:xfrm>
            <a:off x="6212980"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1" name="Oval 1135"/>
          <p:cNvSpPr>
            <a:spLocks noChangeArrowheads="1"/>
          </p:cNvSpPr>
          <p:nvPr userDrawn="1"/>
        </p:nvSpPr>
        <p:spPr bwMode="auto">
          <a:xfrm>
            <a:off x="63061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2" name="Oval 1136"/>
          <p:cNvSpPr>
            <a:spLocks noChangeArrowheads="1"/>
          </p:cNvSpPr>
          <p:nvPr userDrawn="1"/>
        </p:nvSpPr>
        <p:spPr bwMode="auto">
          <a:xfrm>
            <a:off x="6397586"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3" name="Oval 1137"/>
          <p:cNvSpPr>
            <a:spLocks noChangeArrowheads="1"/>
          </p:cNvSpPr>
          <p:nvPr userDrawn="1"/>
        </p:nvSpPr>
        <p:spPr bwMode="auto">
          <a:xfrm>
            <a:off x="6485408"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4" name="Oval 1138"/>
          <p:cNvSpPr>
            <a:spLocks noChangeArrowheads="1"/>
          </p:cNvSpPr>
          <p:nvPr userDrawn="1"/>
        </p:nvSpPr>
        <p:spPr bwMode="auto">
          <a:xfrm>
            <a:off x="657681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5" name="Oval 1139"/>
          <p:cNvSpPr>
            <a:spLocks noChangeArrowheads="1"/>
          </p:cNvSpPr>
          <p:nvPr userDrawn="1"/>
        </p:nvSpPr>
        <p:spPr bwMode="auto">
          <a:xfrm>
            <a:off x="6668221"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6" name="Oval 1140"/>
          <p:cNvSpPr>
            <a:spLocks noChangeArrowheads="1"/>
          </p:cNvSpPr>
          <p:nvPr userDrawn="1"/>
        </p:nvSpPr>
        <p:spPr bwMode="auto">
          <a:xfrm>
            <a:off x="6754251"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7" name="Oval 1141"/>
          <p:cNvSpPr>
            <a:spLocks noChangeArrowheads="1"/>
          </p:cNvSpPr>
          <p:nvPr userDrawn="1"/>
        </p:nvSpPr>
        <p:spPr bwMode="auto">
          <a:xfrm>
            <a:off x="6847450"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8" name="Oval 1142"/>
          <p:cNvSpPr>
            <a:spLocks noChangeArrowheads="1"/>
          </p:cNvSpPr>
          <p:nvPr userDrawn="1"/>
        </p:nvSpPr>
        <p:spPr bwMode="auto">
          <a:xfrm>
            <a:off x="694064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69" name="Oval 1143"/>
          <p:cNvSpPr>
            <a:spLocks noChangeArrowheads="1"/>
          </p:cNvSpPr>
          <p:nvPr userDrawn="1"/>
        </p:nvSpPr>
        <p:spPr bwMode="auto">
          <a:xfrm>
            <a:off x="7026679"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0" name="Oval 1144"/>
          <p:cNvSpPr>
            <a:spLocks noChangeArrowheads="1"/>
          </p:cNvSpPr>
          <p:nvPr userDrawn="1"/>
        </p:nvSpPr>
        <p:spPr bwMode="auto">
          <a:xfrm>
            <a:off x="711808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1" name="Oval 1145"/>
          <p:cNvSpPr>
            <a:spLocks noChangeArrowheads="1"/>
          </p:cNvSpPr>
          <p:nvPr userDrawn="1"/>
        </p:nvSpPr>
        <p:spPr bwMode="auto">
          <a:xfrm>
            <a:off x="7209493"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2" name="Oval 1146"/>
          <p:cNvSpPr>
            <a:spLocks noChangeArrowheads="1"/>
          </p:cNvSpPr>
          <p:nvPr userDrawn="1"/>
        </p:nvSpPr>
        <p:spPr bwMode="auto">
          <a:xfrm>
            <a:off x="7299107"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3" name="Oval 1147"/>
          <p:cNvSpPr>
            <a:spLocks noChangeArrowheads="1"/>
          </p:cNvSpPr>
          <p:nvPr userDrawn="1"/>
        </p:nvSpPr>
        <p:spPr bwMode="auto">
          <a:xfrm>
            <a:off x="7390514"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4" name="Oval 1148"/>
          <p:cNvSpPr>
            <a:spLocks noChangeArrowheads="1"/>
          </p:cNvSpPr>
          <p:nvPr userDrawn="1"/>
        </p:nvSpPr>
        <p:spPr bwMode="auto">
          <a:xfrm>
            <a:off x="74819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5" name="Oval 1149"/>
          <p:cNvSpPr>
            <a:spLocks noChangeArrowheads="1"/>
          </p:cNvSpPr>
          <p:nvPr userDrawn="1"/>
        </p:nvSpPr>
        <p:spPr bwMode="auto">
          <a:xfrm>
            <a:off x="75733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6" name="Oval 1150"/>
          <p:cNvSpPr>
            <a:spLocks noChangeArrowheads="1"/>
          </p:cNvSpPr>
          <p:nvPr userDrawn="1"/>
        </p:nvSpPr>
        <p:spPr bwMode="auto">
          <a:xfrm>
            <a:off x="76593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7" name="Oval 1151"/>
          <p:cNvSpPr>
            <a:spLocks noChangeArrowheads="1"/>
          </p:cNvSpPr>
          <p:nvPr userDrawn="1"/>
        </p:nvSpPr>
        <p:spPr bwMode="auto">
          <a:xfrm>
            <a:off x="7752556"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8" name="Oval 1152"/>
          <p:cNvSpPr>
            <a:spLocks noChangeArrowheads="1"/>
          </p:cNvSpPr>
          <p:nvPr userDrawn="1"/>
        </p:nvSpPr>
        <p:spPr bwMode="auto">
          <a:xfrm>
            <a:off x="7845755"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79" name="Oval 1153"/>
          <p:cNvSpPr>
            <a:spLocks noChangeArrowheads="1"/>
          </p:cNvSpPr>
          <p:nvPr userDrawn="1"/>
        </p:nvSpPr>
        <p:spPr bwMode="auto">
          <a:xfrm>
            <a:off x="793178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0" name="Oval 1154"/>
          <p:cNvSpPr>
            <a:spLocks noChangeArrowheads="1"/>
          </p:cNvSpPr>
          <p:nvPr userDrawn="1"/>
        </p:nvSpPr>
        <p:spPr bwMode="auto">
          <a:xfrm>
            <a:off x="80231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1" name="Oval 1155"/>
          <p:cNvSpPr>
            <a:spLocks noChangeArrowheads="1"/>
          </p:cNvSpPr>
          <p:nvPr userDrawn="1"/>
        </p:nvSpPr>
        <p:spPr bwMode="auto">
          <a:xfrm>
            <a:off x="8114599"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2" name="Oval 1156"/>
          <p:cNvSpPr>
            <a:spLocks noChangeArrowheads="1"/>
          </p:cNvSpPr>
          <p:nvPr userDrawn="1"/>
        </p:nvSpPr>
        <p:spPr bwMode="auto">
          <a:xfrm>
            <a:off x="8202421"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3" name="Oval 1157"/>
          <p:cNvSpPr>
            <a:spLocks noChangeArrowheads="1"/>
          </p:cNvSpPr>
          <p:nvPr userDrawn="1"/>
        </p:nvSpPr>
        <p:spPr bwMode="auto">
          <a:xfrm>
            <a:off x="8293828" y="3866065"/>
            <a:ext cx="8423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4" name="Oval 1158"/>
          <p:cNvSpPr>
            <a:spLocks noChangeArrowheads="1"/>
          </p:cNvSpPr>
          <p:nvPr userDrawn="1"/>
        </p:nvSpPr>
        <p:spPr bwMode="auto">
          <a:xfrm>
            <a:off x="8387027"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5" name="Oval 1159"/>
          <p:cNvSpPr>
            <a:spLocks noChangeArrowheads="1"/>
          </p:cNvSpPr>
          <p:nvPr userDrawn="1"/>
        </p:nvSpPr>
        <p:spPr bwMode="auto">
          <a:xfrm>
            <a:off x="8473057"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6" name="Oval 1160"/>
          <p:cNvSpPr>
            <a:spLocks noChangeArrowheads="1"/>
          </p:cNvSpPr>
          <p:nvPr userDrawn="1"/>
        </p:nvSpPr>
        <p:spPr bwMode="auto">
          <a:xfrm>
            <a:off x="8566256"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7" name="Oval 1161"/>
          <p:cNvSpPr>
            <a:spLocks noChangeArrowheads="1"/>
          </p:cNvSpPr>
          <p:nvPr userDrawn="1"/>
        </p:nvSpPr>
        <p:spPr bwMode="auto">
          <a:xfrm>
            <a:off x="8657663" y="3866065"/>
            <a:ext cx="75276"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8" name="Oval 1162"/>
          <p:cNvSpPr>
            <a:spLocks noChangeArrowheads="1"/>
          </p:cNvSpPr>
          <p:nvPr userDrawn="1"/>
        </p:nvSpPr>
        <p:spPr bwMode="auto">
          <a:xfrm>
            <a:off x="8743692"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89" name="Oval 1163"/>
          <p:cNvSpPr>
            <a:spLocks noChangeArrowheads="1"/>
          </p:cNvSpPr>
          <p:nvPr userDrawn="1"/>
        </p:nvSpPr>
        <p:spPr bwMode="auto">
          <a:xfrm>
            <a:off x="8836892" y="3866065"/>
            <a:ext cx="80653"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0" name="Oval 1164"/>
          <p:cNvSpPr>
            <a:spLocks noChangeArrowheads="1"/>
          </p:cNvSpPr>
          <p:nvPr userDrawn="1"/>
        </p:nvSpPr>
        <p:spPr bwMode="auto">
          <a:xfrm>
            <a:off x="8928298" y="3866065"/>
            <a:ext cx="77068"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1" name="Oval 1165"/>
          <p:cNvSpPr>
            <a:spLocks noChangeArrowheads="1"/>
          </p:cNvSpPr>
          <p:nvPr userDrawn="1"/>
        </p:nvSpPr>
        <p:spPr bwMode="auto">
          <a:xfrm>
            <a:off x="9014328"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2" name="Oval 1166"/>
          <p:cNvSpPr>
            <a:spLocks noChangeArrowheads="1"/>
          </p:cNvSpPr>
          <p:nvPr userDrawn="1"/>
        </p:nvSpPr>
        <p:spPr bwMode="auto">
          <a:xfrm>
            <a:off x="9105735" y="3866065"/>
            <a:ext cx="82445"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3" name="Oval 1167"/>
          <p:cNvSpPr>
            <a:spLocks noChangeArrowheads="1"/>
          </p:cNvSpPr>
          <p:nvPr userDrawn="1"/>
        </p:nvSpPr>
        <p:spPr bwMode="auto">
          <a:xfrm>
            <a:off x="9197142" y="3866065"/>
            <a:ext cx="78861" cy="82445"/>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4" name="Oval 1168"/>
          <p:cNvSpPr>
            <a:spLocks noChangeArrowheads="1"/>
          </p:cNvSpPr>
          <p:nvPr userDrawn="1"/>
        </p:nvSpPr>
        <p:spPr bwMode="auto">
          <a:xfrm>
            <a:off x="6035543"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5" name="Oval 1169"/>
          <p:cNvSpPr>
            <a:spLocks noChangeArrowheads="1"/>
          </p:cNvSpPr>
          <p:nvPr userDrawn="1"/>
        </p:nvSpPr>
        <p:spPr bwMode="auto">
          <a:xfrm>
            <a:off x="6126950"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6" name="Oval 1170"/>
          <p:cNvSpPr>
            <a:spLocks noChangeArrowheads="1"/>
          </p:cNvSpPr>
          <p:nvPr userDrawn="1"/>
        </p:nvSpPr>
        <p:spPr bwMode="auto">
          <a:xfrm>
            <a:off x="6126950"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7" name="Oval 1171"/>
          <p:cNvSpPr>
            <a:spLocks noChangeArrowheads="1"/>
          </p:cNvSpPr>
          <p:nvPr userDrawn="1"/>
        </p:nvSpPr>
        <p:spPr bwMode="auto">
          <a:xfrm>
            <a:off x="6212980"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8" name="Oval 1172"/>
          <p:cNvSpPr>
            <a:spLocks noChangeArrowheads="1"/>
          </p:cNvSpPr>
          <p:nvPr userDrawn="1"/>
        </p:nvSpPr>
        <p:spPr bwMode="auto">
          <a:xfrm>
            <a:off x="63061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1999" name="Oval 1173"/>
          <p:cNvSpPr>
            <a:spLocks noChangeArrowheads="1"/>
          </p:cNvSpPr>
          <p:nvPr userDrawn="1"/>
        </p:nvSpPr>
        <p:spPr bwMode="auto">
          <a:xfrm>
            <a:off x="6397586"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0" name="Oval 1174"/>
          <p:cNvSpPr>
            <a:spLocks noChangeArrowheads="1"/>
          </p:cNvSpPr>
          <p:nvPr userDrawn="1"/>
        </p:nvSpPr>
        <p:spPr bwMode="auto">
          <a:xfrm>
            <a:off x="6485408"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1" name="Oval 1175"/>
          <p:cNvSpPr>
            <a:spLocks noChangeArrowheads="1"/>
          </p:cNvSpPr>
          <p:nvPr userDrawn="1"/>
        </p:nvSpPr>
        <p:spPr bwMode="auto">
          <a:xfrm>
            <a:off x="657681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2" name="Oval 1176"/>
          <p:cNvSpPr>
            <a:spLocks noChangeArrowheads="1"/>
          </p:cNvSpPr>
          <p:nvPr userDrawn="1"/>
        </p:nvSpPr>
        <p:spPr bwMode="auto">
          <a:xfrm>
            <a:off x="6668221"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3" name="Oval 1177"/>
          <p:cNvSpPr>
            <a:spLocks noChangeArrowheads="1"/>
          </p:cNvSpPr>
          <p:nvPr userDrawn="1"/>
        </p:nvSpPr>
        <p:spPr bwMode="auto">
          <a:xfrm>
            <a:off x="6754251"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4" name="Oval 1178"/>
          <p:cNvSpPr>
            <a:spLocks noChangeArrowheads="1"/>
          </p:cNvSpPr>
          <p:nvPr userDrawn="1"/>
        </p:nvSpPr>
        <p:spPr bwMode="auto">
          <a:xfrm>
            <a:off x="6847450"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5" name="Oval 1179"/>
          <p:cNvSpPr>
            <a:spLocks noChangeArrowheads="1"/>
          </p:cNvSpPr>
          <p:nvPr userDrawn="1"/>
        </p:nvSpPr>
        <p:spPr bwMode="auto">
          <a:xfrm>
            <a:off x="694064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6" name="Oval 1180"/>
          <p:cNvSpPr>
            <a:spLocks noChangeArrowheads="1"/>
          </p:cNvSpPr>
          <p:nvPr userDrawn="1"/>
        </p:nvSpPr>
        <p:spPr bwMode="auto">
          <a:xfrm>
            <a:off x="7026679"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7" name="Oval 1181"/>
          <p:cNvSpPr>
            <a:spLocks noChangeArrowheads="1"/>
          </p:cNvSpPr>
          <p:nvPr userDrawn="1"/>
        </p:nvSpPr>
        <p:spPr bwMode="auto">
          <a:xfrm>
            <a:off x="711808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8" name="Oval 1182"/>
          <p:cNvSpPr>
            <a:spLocks noChangeArrowheads="1"/>
          </p:cNvSpPr>
          <p:nvPr userDrawn="1"/>
        </p:nvSpPr>
        <p:spPr bwMode="auto">
          <a:xfrm>
            <a:off x="7209493"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09" name="Oval 1183"/>
          <p:cNvSpPr>
            <a:spLocks noChangeArrowheads="1"/>
          </p:cNvSpPr>
          <p:nvPr userDrawn="1"/>
        </p:nvSpPr>
        <p:spPr bwMode="auto">
          <a:xfrm>
            <a:off x="7299107"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0" name="Oval 1184"/>
          <p:cNvSpPr>
            <a:spLocks noChangeArrowheads="1"/>
          </p:cNvSpPr>
          <p:nvPr userDrawn="1"/>
        </p:nvSpPr>
        <p:spPr bwMode="auto">
          <a:xfrm>
            <a:off x="7390514"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1" name="Oval 1185"/>
          <p:cNvSpPr>
            <a:spLocks noChangeArrowheads="1"/>
          </p:cNvSpPr>
          <p:nvPr userDrawn="1"/>
        </p:nvSpPr>
        <p:spPr bwMode="auto">
          <a:xfrm>
            <a:off x="74819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2" name="Oval 1186"/>
          <p:cNvSpPr>
            <a:spLocks noChangeArrowheads="1"/>
          </p:cNvSpPr>
          <p:nvPr userDrawn="1"/>
        </p:nvSpPr>
        <p:spPr bwMode="auto">
          <a:xfrm>
            <a:off x="75733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3" name="Oval 1187"/>
          <p:cNvSpPr>
            <a:spLocks noChangeArrowheads="1"/>
          </p:cNvSpPr>
          <p:nvPr userDrawn="1"/>
        </p:nvSpPr>
        <p:spPr bwMode="auto">
          <a:xfrm>
            <a:off x="76593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4" name="Oval 1188"/>
          <p:cNvSpPr>
            <a:spLocks noChangeArrowheads="1"/>
          </p:cNvSpPr>
          <p:nvPr userDrawn="1"/>
        </p:nvSpPr>
        <p:spPr bwMode="auto">
          <a:xfrm>
            <a:off x="7752556"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5" name="Oval 1189"/>
          <p:cNvSpPr>
            <a:spLocks noChangeArrowheads="1"/>
          </p:cNvSpPr>
          <p:nvPr userDrawn="1"/>
        </p:nvSpPr>
        <p:spPr bwMode="auto">
          <a:xfrm>
            <a:off x="7845755"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6" name="Oval 1190"/>
          <p:cNvSpPr>
            <a:spLocks noChangeArrowheads="1"/>
          </p:cNvSpPr>
          <p:nvPr userDrawn="1"/>
        </p:nvSpPr>
        <p:spPr bwMode="auto">
          <a:xfrm>
            <a:off x="793178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7" name="Oval 1191"/>
          <p:cNvSpPr>
            <a:spLocks noChangeArrowheads="1"/>
          </p:cNvSpPr>
          <p:nvPr userDrawn="1"/>
        </p:nvSpPr>
        <p:spPr bwMode="auto">
          <a:xfrm>
            <a:off x="80231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8" name="Oval 1192"/>
          <p:cNvSpPr>
            <a:spLocks noChangeArrowheads="1"/>
          </p:cNvSpPr>
          <p:nvPr userDrawn="1"/>
        </p:nvSpPr>
        <p:spPr bwMode="auto">
          <a:xfrm>
            <a:off x="8114599"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19" name="Oval 1193"/>
          <p:cNvSpPr>
            <a:spLocks noChangeArrowheads="1"/>
          </p:cNvSpPr>
          <p:nvPr userDrawn="1"/>
        </p:nvSpPr>
        <p:spPr bwMode="auto">
          <a:xfrm>
            <a:off x="8202421"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0" name="Oval 1194"/>
          <p:cNvSpPr>
            <a:spLocks noChangeArrowheads="1"/>
          </p:cNvSpPr>
          <p:nvPr userDrawn="1"/>
        </p:nvSpPr>
        <p:spPr bwMode="auto">
          <a:xfrm>
            <a:off x="8293828" y="3957471"/>
            <a:ext cx="8423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1" name="Oval 1195"/>
          <p:cNvSpPr>
            <a:spLocks noChangeArrowheads="1"/>
          </p:cNvSpPr>
          <p:nvPr userDrawn="1"/>
        </p:nvSpPr>
        <p:spPr bwMode="auto">
          <a:xfrm>
            <a:off x="8387027"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2" name="Oval 1196"/>
          <p:cNvSpPr>
            <a:spLocks noChangeArrowheads="1"/>
          </p:cNvSpPr>
          <p:nvPr userDrawn="1"/>
        </p:nvSpPr>
        <p:spPr bwMode="auto">
          <a:xfrm>
            <a:off x="8473057"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3" name="Oval 1197"/>
          <p:cNvSpPr>
            <a:spLocks noChangeArrowheads="1"/>
          </p:cNvSpPr>
          <p:nvPr userDrawn="1"/>
        </p:nvSpPr>
        <p:spPr bwMode="auto">
          <a:xfrm>
            <a:off x="8566256"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4" name="Oval 1198"/>
          <p:cNvSpPr>
            <a:spLocks noChangeArrowheads="1"/>
          </p:cNvSpPr>
          <p:nvPr userDrawn="1"/>
        </p:nvSpPr>
        <p:spPr bwMode="auto">
          <a:xfrm>
            <a:off x="8657663" y="3957471"/>
            <a:ext cx="75276"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5" name="Oval 1199"/>
          <p:cNvSpPr>
            <a:spLocks noChangeArrowheads="1"/>
          </p:cNvSpPr>
          <p:nvPr userDrawn="1"/>
        </p:nvSpPr>
        <p:spPr bwMode="auto">
          <a:xfrm>
            <a:off x="8743692"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6" name="Oval 1200"/>
          <p:cNvSpPr>
            <a:spLocks noChangeArrowheads="1"/>
          </p:cNvSpPr>
          <p:nvPr userDrawn="1"/>
        </p:nvSpPr>
        <p:spPr bwMode="auto">
          <a:xfrm>
            <a:off x="8836892" y="3957471"/>
            <a:ext cx="80653"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7" name="Oval 1201"/>
          <p:cNvSpPr>
            <a:spLocks noChangeArrowheads="1"/>
          </p:cNvSpPr>
          <p:nvPr userDrawn="1"/>
        </p:nvSpPr>
        <p:spPr bwMode="auto">
          <a:xfrm>
            <a:off x="8928298" y="3957471"/>
            <a:ext cx="77068"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8" name="Oval 1202"/>
          <p:cNvSpPr>
            <a:spLocks noChangeArrowheads="1"/>
          </p:cNvSpPr>
          <p:nvPr userDrawn="1"/>
        </p:nvSpPr>
        <p:spPr bwMode="auto">
          <a:xfrm>
            <a:off x="9014328"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29" name="Oval 1203"/>
          <p:cNvSpPr>
            <a:spLocks noChangeArrowheads="1"/>
          </p:cNvSpPr>
          <p:nvPr userDrawn="1"/>
        </p:nvSpPr>
        <p:spPr bwMode="auto">
          <a:xfrm>
            <a:off x="9105735" y="3957471"/>
            <a:ext cx="82445"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0" name="Oval 1204"/>
          <p:cNvSpPr>
            <a:spLocks noChangeArrowheads="1"/>
          </p:cNvSpPr>
          <p:nvPr userDrawn="1"/>
        </p:nvSpPr>
        <p:spPr bwMode="auto">
          <a:xfrm>
            <a:off x="9197142" y="3957471"/>
            <a:ext cx="78861" cy="84238"/>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1" name="Oval 1205"/>
          <p:cNvSpPr>
            <a:spLocks noChangeArrowheads="1"/>
          </p:cNvSpPr>
          <p:nvPr userDrawn="1"/>
        </p:nvSpPr>
        <p:spPr bwMode="auto">
          <a:xfrm>
            <a:off x="6212980" y="4048878"/>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2" name="Oval 1206"/>
          <p:cNvSpPr>
            <a:spLocks noChangeArrowheads="1"/>
          </p:cNvSpPr>
          <p:nvPr userDrawn="1"/>
        </p:nvSpPr>
        <p:spPr bwMode="auto">
          <a:xfrm>
            <a:off x="6306179"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3" name="Oval 1207"/>
          <p:cNvSpPr>
            <a:spLocks noChangeArrowheads="1"/>
          </p:cNvSpPr>
          <p:nvPr userDrawn="1"/>
        </p:nvSpPr>
        <p:spPr bwMode="auto">
          <a:xfrm>
            <a:off x="6397586" y="4048878"/>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4" name="Oval 1208"/>
          <p:cNvSpPr>
            <a:spLocks noChangeArrowheads="1"/>
          </p:cNvSpPr>
          <p:nvPr userDrawn="1"/>
        </p:nvSpPr>
        <p:spPr bwMode="auto">
          <a:xfrm>
            <a:off x="6485408" y="4048878"/>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5" name="Oval 1209"/>
          <p:cNvSpPr>
            <a:spLocks noChangeArrowheads="1"/>
          </p:cNvSpPr>
          <p:nvPr userDrawn="1"/>
        </p:nvSpPr>
        <p:spPr bwMode="auto">
          <a:xfrm>
            <a:off x="6576815" y="4048878"/>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6" name="Oval 1210"/>
          <p:cNvSpPr>
            <a:spLocks noChangeArrowheads="1"/>
          </p:cNvSpPr>
          <p:nvPr userDrawn="1"/>
        </p:nvSpPr>
        <p:spPr bwMode="auto">
          <a:xfrm>
            <a:off x="6668221" y="4048878"/>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7" name="Oval 1212"/>
          <p:cNvSpPr>
            <a:spLocks noChangeArrowheads="1"/>
          </p:cNvSpPr>
          <p:nvPr userDrawn="1"/>
        </p:nvSpPr>
        <p:spPr bwMode="auto">
          <a:xfrm>
            <a:off x="6754251"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8" name="Oval 1213"/>
          <p:cNvSpPr>
            <a:spLocks noChangeArrowheads="1"/>
          </p:cNvSpPr>
          <p:nvPr userDrawn="1"/>
        </p:nvSpPr>
        <p:spPr bwMode="auto">
          <a:xfrm>
            <a:off x="6847450"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39" name="Oval 1214"/>
          <p:cNvSpPr>
            <a:spLocks noChangeArrowheads="1"/>
          </p:cNvSpPr>
          <p:nvPr userDrawn="1"/>
        </p:nvSpPr>
        <p:spPr bwMode="auto">
          <a:xfrm>
            <a:off x="694064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0" name="Oval 1215"/>
          <p:cNvSpPr>
            <a:spLocks noChangeArrowheads="1"/>
          </p:cNvSpPr>
          <p:nvPr userDrawn="1"/>
        </p:nvSpPr>
        <p:spPr bwMode="auto">
          <a:xfrm>
            <a:off x="7026679"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1" name="Oval 1216"/>
          <p:cNvSpPr>
            <a:spLocks noChangeArrowheads="1"/>
          </p:cNvSpPr>
          <p:nvPr userDrawn="1"/>
        </p:nvSpPr>
        <p:spPr bwMode="auto">
          <a:xfrm>
            <a:off x="711808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2" name="Oval 1217"/>
          <p:cNvSpPr>
            <a:spLocks noChangeArrowheads="1"/>
          </p:cNvSpPr>
          <p:nvPr userDrawn="1"/>
        </p:nvSpPr>
        <p:spPr bwMode="auto">
          <a:xfrm>
            <a:off x="7209493"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3" name="Oval 1218"/>
          <p:cNvSpPr>
            <a:spLocks noChangeArrowheads="1"/>
          </p:cNvSpPr>
          <p:nvPr userDrawn="1"/>
        </p:nvSpPr>
        <p:spPr bwMode="auto">
          <a:xfrm>
            <a:off x="7299107"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4" name="Oval 1219"/>
          <p:cNvSpPr>
            <a:spLocks noChangeArrowheads="1"/>
          </p:cNvSpPr>
          <p:nvPr userDrawn="1"/>
        </p:nvSpPr>
        <p:spPr bwMode="auto">
          <a:xfrm>
            <a:off x="7390514"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5" name="Oval 1220"/>
          <p:cNvSpPr>
            <a:spLocks noChangeArrowheads="1"/>
          </p:cNvSpPr>
          <p:nvPr userDrawn="1"/>
        </p:nvSpPr>
        <p:spPr bwMode="auto">
          <a:xfrm>
            <a:off x="74819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6" name="Oval 1221"/>
          <p:cNvSpPr>
            <a:spLocks noChangeArrowheads="1"/>
          </p:cNvSpPr>
          <p:nvPr userDrawn="1"/>
        </p:nvSpPr>
        <p:spPr bwMode="auto">
          <a:xfrm>
            <a:off x="75733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7" name="Oval 1222"/>
          <p:cNvSpPr>
            <a:spLocks noChangeArrowheads="1"/>
          </p:cNvSpPr>
          <p:nvPr userDrawn="1"/>
        </p:nvSpPr>
        <p:spPr bwMode="auto">
          <a:xfrm>
            <a:off x="76593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8" name="Oval 1223"/>
          <p:cNvSpPr>
            <a:spLocks noChangeArrowheads="1"/>
          </p:cNvSpPr>
          <p:nvPr userDrawn="1"/>
        </p:nvSpPr>
        <p:spPr bwMode="auto">
          <a:xfrm>
            <a:off x="7752556"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49" name="Oval 1224"/>
          <p:cNvSpPr>
            <a:spLocks noChangeArrowheads="1"/>
          </p:cNvSpPr>
          <p:nvPr userDrawn="1"/>
        </p:nvSpPr>
        <p:spPr bwMode="auto">
          <a:xfrm>
            <a:off x="7845755"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0" name="Oval 1225"/>
          <p:cNvSpPr>
            <a:spLocks noChangeArrowheads="1"/>
          </p:cNvSpPr>
          <p:nvPr userDrawn="1"/>
        </p:nvSpPr>
        <p:spPr bwMode="auto">
          <a:xfrm>
            <a:off x="793178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1" name="Oval 1226"/>
          <p:cNvSpPr>
            <a:spLocks noChangeArrowheads="1"/>
          </p:cNvSpPr>
          <p:nvPr userDrawn="1"/>
        </p:nvSpPr>
        <p:spPr bwMode="auto">
          <a:xfrm>
            <a:off x="80231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2" name="Oval 1227"/>
          <p:cNvSpPr>
            <a:spLocks noChangeArrowheads="1"/>
          </p:cNvSpPr>
          <p:nvPr userDrawn="1"/>
        </p:nvSpPr>
        <p:spPr bwMode="auto">
          <a:xfrm>
            <a:off x="8114599"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3" name="Oval 1228"/>
          <p:cNvSpPr>
            <a:spLocks noChangeArrowheads="1"/>
          </p:cNvSpPr>
          <p:nvPr userDrawn="1"/>
        </p:nvSpPr>
        <p:spPr bwMode="auto">
          <a:xfrm>
            <a:off x="8202421"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4" name="Oval 1229"/>
          <p:cNvSpPr>
            <a:spLocks noChangeArrowheads="1"/>
          </p:cNvSpPr>
          <p:nvPr userDrawn="1"/>
        </p:nvSpPr>
        <p:spPr bwMode="auto">
          <a:xfrm>
            <a:off x="8293828" y="4048879"/>
            <a:ext cx="8423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5" name="Oval 1230"/>
          <p:cNvSpPr>
            <a:spLocks noChangeArrowheads="1"/>
          </p:cNvSpPr>
          <p:nvPr userDrawn="1"/>
        </p:nvSpPr>
        <p:spPr bwMode="auto">
          <a:xfrm>
            <a:off x="8387027"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6" name="Oval 1231"/>
          <p:cNvSpPr>
            <a:spLocks noChangeArrowheads="1"/>
          </p:cNvSpPr>
          <p:nvPr userDrawn="1"/>
        </p:nvSpPr>
        <p:spPr bwMode="auto">
          <a:xfrm>
            <a:off x="8473057"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7" name="Oval 1232"/>
          <p:cNvSpPr>
            <a:spLocks noChangeArrowheads="1"/>
          </p:cNvSpPr>
          <p:nvPr userDrawn="1"/>
        </p:nvSpPr>
        <p:spPr bwMode="auto">
          <a:xfrm>
            <a:off x="8566256" y="4048879"/>
            <a:ext cx="78861"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8" name="Oval 1233"/>
          <p:cNvSpPr>
            <a:spLocks noChangeArrowheads="1"/>
          </p:cNvSpPr>
          <p:nvPr userDrawn="1"/>
        </p:nvSpPr>
        <p:spPr bwMode="auto">
          <a:xfrm>
            <a:off x="8657663" y="4048879"/>
            <a:ext cx="75276"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59" name="Oval 1234"/>
          <p:cNvSpPr>
            <a:spLocks noChangeArrowheads="1"/>
          </p:cNvSpPr>
          <p:nvPr userDrawn="1"/>
        </p:nvSpPr>
        <p:spPr bwMode="auto">
          <a:xfrm>
            <a:off x="8743692"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0" name="Oval 1235"/>
          <p:cNvSpPr>
            <a:spLocks noChangeArrowheads="1"/>
          </p:cNvSpPr>
          <p:nvPr userDrawn="1"/>
        </p:nvSpPr>
        <p:spPr bwMode="auto">
          <a:xfrm>
            <a:off x="8836892" y="4048879"/>
            <a:ext cx="80653"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1" name="Oval 1236"/>
          <p:cNvSpPr>
            <a:spLocks noChangeArrowheads="1"/>
          </p:cNvSpPr>
          <p:nvPr userDrawn="1"/>
        </p:nvSpPr>
        <p:spPr bwMode="auto">
          <a:xfrm>
            <a:off x="8928298" y="4048879"/>
            <a:ext cx="77068"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2" name="Oval 1237"/>
          <p:cNvSpPr>
            <a:spLocks noChangeArrowheads="1"/>
          </p:cNvSpPr>
          <p:nvPr userDrawn="1"/>
        </p:nvSpPr>
        <p:spPr bwMode="auto">
          <a:xfrm>
            <a:off x="9014328"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063" name="Oval 1238"/>
          <p:cNvSpPr>
            <a:spLocks noChangeArrowheads="1"/>
          </p:cNvSpPr>
          <p:nvPr userDrawn="1"/>
        </p:nvSpPr>
        <p:spPr bwMode="auto">
          <a:xfrm>
            <a:off x="9105735" y="4048879"/>
            <a:ext cx="82445" cy="78861"/>
          </a:xfrm>
          <a:prstGeom prst="ellipse">
            <a:avLst/>
          </a:prstGeom>
          <a:solidFill>
            <a:srgbClr val="CCDAEC"/>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20196467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2" name="グループ化 1"/>
          <p:cNvGrpSpPr/>
          <p:nvPr userDrawn="1"/>
        </p:nvGrpSpPr>
        <p:grpSpPr>
          <a:xfrm>
            <a:off x="5961112" y="1957090"/>
            <a:ext cx="3472592" cy="4730699"/>
            <a:chOff x="5961112" y="1957090"/>
            <a:chExt cx="3472592" cy="4730699"/>
          </a:xfrm>
        </p:grpSpPr>
        <p:sp>
          <p:nvSpPr>
            <p:cNvPr id="431" name="Oval 8"/>
            <p:cNvSpPr>
              <a:spLocks noChangeArrowheads="1"/>
            </p:cNvSpPr>
            <p:nvPr userDrawn="1"/>
          </p:nvSpPr>
          <p:spPr bwMode="auto">
            <a:xfrm>
              <a:off x="8863168"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2" name="Oval 9"/>
            <p:cNvSpPr>
              <a:spLocks noChangeArrowheads="1"/>
            </p:cNvSpPr>
            <p:nvPr userDrawn="1"/>
          </p:nvSpPr>
          <p:spPr bwMode="auto">
            <a:xfrm>
              <a:off x="8958257" y="631108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3" name="Oval 10"/>
            <p:cNvSpPr>
              <a:spLocks noChangeArrowheads="1"/>
            </p:cNvSpPr>
            <p:nvPr userDrawn="1"/>
          </p:nvSpPr>
          <p:spPr bwMode="auto">
            <a:xfrm>
              <a:off x="905883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4" name="Oval 11"/>
            <p:cNvSpPr>
              <a:spLocks noChangeArrowheads="1"/>
            </p:cNvSpPr>
            <p:nvPr userDrawn="1"/>
          </p:nvSpPr>
          <p:spPr bwMode="auto">
            <a:xfrm>
              <a:off x="9153922"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5" name="Oval 12"/>
            <p:cNvSpPr>
              <a:spLocks noChangeArrowheads="1"/>
            </p:cNvSpPr>
            <p:nvPr userDrawn="1"/>
          </p:nvSpPr>
          <p:spPr bwMode="auto">
            <a:xfrm>
              <a:off x="9249011"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6" name="Oval 13"/>
            <p:cNvSpPr>
              <a:spLocks noChangeArrowheads="1"/>
            </p:cNvSpPr>
            <p:nvPr userDrawn="1"/>
          </p:nvSpPr>
          <p:spPr bwMode="auto">
            <a:xfrm>
              <a:off x="9249011"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7" name="Oval 14"/>
            <p:cNvSpPr>
              <a:spLocks noChangeArrowheads="1"/>
            </p:cNvSpPr>
            <p:nvPr userDrawn="1"/>
          </p:nvSpPr>
          <p:spPr bwMode="auto">
            <a:xfrm>
              <a:off x="8863168"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8" name="Oval 15"/>
            <p:cNvSpPr>
              <a:spLocks noChangeArrowheads="1"/>
            </p:cNvSpPr>
            <p:nvPr userDrawn="1"/>
          </p:nvSpPr>
          <p:spPr bwMode="auto">
            <a:xfrm>
              <a:off x="8958257" y="640617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9" name="Oval 16"/>
            <p:cNvSpPr>
              <a:spLocks noChangeArrowheads="1"/>
            </p:cNvSpPr>
            <p:nvPr userDrawn="1"/>
          </p:nvSpPr>
          <p:spPr bwMode="auto">
            <a:xfrm>
              <a:off x="9347758" y="631108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 name="Oval 17"/>
            <p:cNvSpPr>
              <a:spLocks noChangeArrowheads="1"/>
            </p:cNvSpPr>
            <p:nvPr userDrawn="1"/>
          </p:nvSpPr>
          <p:spPr bwMode="auto">
            <a:xfrm>
              <a:off x="9347758" y="640617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 name="Oval 18"/>
            <p:cNvSpPr>
              <a:spLocks noChangeArrowheads="1"/>
            </p:cNvSpPr>
            <p:nvPr userDrawn="1"/>
          </p:nvSpPr>
          <p:spPr bwMode="auto">
            <a:xfrm>
              <a:off x="9347758" y="650126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2" name="Oval 19"/>
            <p:cNvSpPr>
              <a:spLocks noChangeArrowheads="1"/>
            </p:cNvSpPr>
            <p:nvPr userDrawn="1"/>
          </p:nvSpPr>
          <p:spPr bwMode="auto">
            <a:xfrm>
              <a:off x="8958257" y="650126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3" name="Oval 20"/>
            <p:cNvSpPr>
              <a:spLocks noChangeArrowheads="1"/>
            </p:cNvSpPr>
            <p:nvPr userDrawn="1"/>
          </p:nvSpPr>
          <p:spPr bwMode="auto">
            <a:xfrm>
              <a:off x="8958257" y="6600014"/>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4" name="Oval 21"/>
            <p:cNvSpPr>
              <a:spLocks noChangeArrowheads="1"/>
            </p:cNvSpPr>
            <p:nvPr userDrawn="1"/>
          </p:nvSpPr>
          <p:spPr bwMode="auto">
            <a:xfrm>
              <a:off x="6345127"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5" name="Oval 22"/>
            <p:cNvSpPr>
              <a:spLocks noChangeArrowheads="1"/>
            </p:cNvSpPr>
            <p:nvPr userDrawn="1"/>
          </p:nvSpPr>
          <p:spPr bwMode="auto">
            <a:xfrm>
              <a:off x="644570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6" name="Oval 23"/>
            <p:cNvSpPr>
              <a:spLocks noChangeArrowheads="1"/>
            </p:cNvSpPr>
            <p:nvPr userDrawn="1"/>
          </p:nvSpPr>
          <p:spPr bwMode="auto">
            <a:xfrm>
              <a:off x="654079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7" name="Oval 24"/>
            <p:cNvSpPr>
              <a:spLocks noChangeArrowheads="1"/>
            </p:cNvSpPr>
            <p:nvPr userDrawn="1"/>
          </p:nvSpPr>
          <p:spPr bwMode="auto">
            <a:xfrm>
              <a:off x="663588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8" name="Oval 25"/>
            <p:cNvSpPr>
              <a:spLocks noChangeArrowheads="1"/>
            </p:cNvSpPr>
            <p:nvPr userDrawn="1"/>
          </p:nvSpPr>
          <p:spPr bwMode="auto">
            <a:xfrm>
              <a:off x="673462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9" name="Oval 26"/>
            <p:cNvSpPr>
              <a:spLocks noChangeArrowheads="1"/>
            </p:cNvSpPr>
            <p:nvPr userDrawn="1"/>
          </p:nvSpPr>
          <p:spPr bwMode="auto">
            <a:xfrm>
              <a:off x="68297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0" name="Oval 27"/>
            <p:cNvSpPr>
              <a:spLocks noChangeArrowheads="1"/>
            </p:cNvSpPr>
            <p:nvPr userDrawn="1"/>
          </p:nvSpPr>
          <p:spPr bwMode="auto">
            <a:xfrm>
              <a:off x="692846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1" name="Oval 28"/>
            <p:cNvSpPr>
              <a:spLocks noChangeArrowheads="1"/>
            </p:cNvSpPr>
            <p:nvPr userDrawn="1"/>
          </p:nvSpPr>
          <p:spPr bwMode="auto">
            <a:xfrm>
              <a:off x="7023554"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2" name="Oval 29"/>
            <p:cNvSpPr>
              <a:spLocks noChangeArrowheads="1"/>
            </p:cNvSpPr>
            <p:nvPr userDrawn="1"/>
          </p:nvSpPr>
          <p:spPr bwMode="auto">
            <a:xfrm>
              <a:off x="711864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3" name="Oval 30"/>
            <p:cNvSpPr>
              <a:spLocks noChangeArrowheads="1"/>
            </p:cNvSpPr>
            <p:nvPr userDrawn="1"/>
          </p:nvSpPr>
          <p:spPr bwMode="auto">
            <a:xfrm>
              <a:off x="721921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4" name="Oval 31"/>
            <p:cNvSpPr>
              <a:spLocks noChangeArrowheads="1"/>
            </p:cNvSpPr>
            <p:nvPr userDrawn="1"/>
          </p:nvSpPr>
          <p:spPr bwMode="auto">
            <a:xfrm>
              <a:off x="7314308"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5" name="Oval 32"/>
            <p:cNvSpPr>
              <a:spLocks noChangeArrowheads="1"/>
            </p:cNvSpPr>
            <p:nvPr userDrawn="1"/>
          </p:nvSpPr>
          <p:spPr bwMode="auto">
            <a:xfrm>
              <a:off x="741305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6" name="Oval 33"/>
            <p:cNvSpPr>
              <a:spLocks noChangeArrowheads="1"/>
            </p:cNvSpPr>
            <p:nvPr userDrawn="1"/>
          </p:nvSpPr>
          <p:spPr bwMode="auto">
            <a:xfrm>
              <a:off x="7508144"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7" name="Oval 34"/>
            <p:cNvSpPr>
              <a:spLocks noChangeArrowheads="1"/>
            </p:cNvSpPr>
            <p:nvPr userDrawn="1"/>
          </p:nvSpPr>
          <p:spPr bwMode="auto">
            <a:xfrm>
              <a:off x="7603233"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8" name="Oval 35"/>
            <p:cNvSpPr>
              <a:spLocks noChangeArrowheads="1"/>
            </p:cNvSpPr>
            <p:nvPr userDrawn="1"/>
          </p:nvSpPr>
          <p:spPr bwMode="auto">
            <a:xfrm>
              <a:off x="770198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9" name="Oval 36"/>
            <p:cNvSpPr>
              <a:spLocks noChangeArrowheads="1"/>
            </p:cNvSpPr>
            <p:nvPr userDrawn="1"/>
          </p:nvSpPr>
          <p:spPr bwMode="auto">
            <a:xfrm>
              <a:off x="779706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0" name="Oval 37"/>
            <p:cNvSpPr>
              <a:spLocks noChangeArrowheads="1"/>
            </p:cNvSpPr>
            <p:nvPr userDrawn="1"/>
          </p:nvSpPr>
          <p:spPr bwMode="auto">
            <a:xfrm>
              <a:off x="7895816"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1" name="Oval 38"/>
            <p:cNvSpPr>
              <a:spLocks noChangeArrowheads="1"/>
            </p:cNvSpPr>
            <p:nvPr userDrawn="1"/>
          </p:nvSpPr>
          <p:spPr bwMode="auto">
            <a:xfrm>
              <a:off x="799090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2" name="Oval 39"/>
            <p:cNvSpPr>
              <a:spLocks noChangeArrowheads="1"/>
            </p:cNvSpPr>
            <p:nvPr userDrawn="1"/>
          </p:nvSpPr>
          <p:spPr bwMode="auto">
            <a:xfrm>
              <a:off x="8085995" y="389179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3" name="Oval 40"/>
            <p:cNvSpPr>
              <a:spLocks noChangeArrowheads="1"/>
            </p:cNvSpPr>
            <p:nvPr userDrawn="1"/>
          </p:nvSpPr>
          <p:spPr bwMode="auto">
            <a:xfrm>
              <a:off x="8186570"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4" name="Oval 41"/>
            <p:cNvSpPr>
              <a:spLocks noChangeArrowheads="1"/>
            </p:cNvSpPr>
            <p:nvPr userDrawn="1"/>
          </p:nvSpPr>
          <p:spPr bwMode="auto">
            <a:xfrm>
              <a:off x="8281659"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5" name="Oval 42"/>
            <p:cNvSpPr>
              <a:spLocks noChangeArrowheads="1"/>
            </p:cNvSpPr>
            <p:nvPr userDrawn="1"/>
          </p:nvSpPr>
          <p:spPr bwMode="auto">
            <a:xfrm>
              <a:off x="838040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6" name="Oval 43"/>
            <p:cNvSpPr>
              <a:spLocks noChangeArrowheads="1"/>
            </p:cNvSpPr>
            <p:nvPr userDrawn="1"/>
          </p:nvSpPr>
          <p:spPr bwMode="auto">
            <a:xfrm>
              <a:off x="8475496"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7" name="Oval 44"/>
            <p:cNvSpPr>
              <a:spLocks noChangeArrowheads="1"/>
            </p:cNvSpPr>
            <p:nvPr userDrawn="1"/>
          </p:nvSpPr>
          <p:spPr bwMode="auto">
            <a:xfrm>
              <a:off x="8570585"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8" name="Oval 45"/>
            <p:cNvSpPr>
              <a:spLocks noChangeArrowheads="1"/>
            </p:cNvSpPr>
            <p:nvPr userDrawn="1"/>
          </p:nvSpPr>
          <p:spPr bwMode="auto">
            <a:xfrm>
              <a:off x="8669332"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9" name="Oval 46"/>
            <p:cNvSpPr>
              <a:spLocks noChangeArrowheads="1"/>
            </p:cNvSpPr>
            <p:nvPr userDrawn="1"/>
          </p:nvSpPr>
          <p:spPr bwMode="auto">
            <a:xfrm>
              <a:off x="8764421" y="389179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0" name="Oval 47"/>
            <p:cNvSpPr>
              <a:spLocks noChangeArrowheads="1"/>
            </p:cNvSpPr>
            <p:nvPr userDrawn="1"/>
          </p:nvSpPr>
          <p:spPr bwMode="auto">
            <a:xfrm>
              <a:off x="644570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1" name="Oval 48"/>
            <p:cNvSpPr>
              <a:spLocks noChangeArrowheads="1"/>
            </p:cNvSpPr>
            <p:nvPr userDrawn="1"/>
          </p:nvSpPr>
          <p:spPr bwMode="auto">
            <a:xfrm>
              <a:off x="654079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2" name="Oval 49"/>
            <p:cNvSpPr>
              <a:spLocks noChangeArrowheads="1"/>
            </p:cNvSpPr>
            <p:nvPr userDrawn="1"/>
          </p:nvSpPr>
          <p:spPr bwMode="auto">
            <a:xfrm>
              <a:off x="6635881"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3" name="Oval 50"/>
            <p:cNvSpPr>
              <a:spLocks noChangeArrowheads="1"/>
            </p:cNvSpPr>
            <p:nvPr userDrawn="1"/>
          </p:nvSpPr>
          <p:spPr bwMode="auto">
            <a:xfrm>
              <a:off x="673462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4" name="Oval 51"/>
            <p:cNvSpPr>
              <a:spLocks noChangeArrowheads="1"/>
            </p:cNvSpPr>
            <p:nvPr userDrawn="1"/>
          </p:nvSpPr>
          <p:spPr bwMode="auto">
            <a:xfrm>
              <a:off x="68297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5" name="Oval 52"/>
            <p:cNvSpPr>
              <a:spLocks noChangeArrowheads="1"/>
            </p:cNvSpPr>
            <p:nvPr userDrawn="1"/>
          </p:nvSpPr>
          <p:spPr bwMode="auto">
            <a:xfrm>
              <a:off x="692846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6" name="Oval 53"/>
            <p:cNvSpPr>
              <a:spLocks noChangeArrowheads="1"/>
            </p:cNvSpPr>
            <p:nvPr userDrawn="1"/>
          </p:nvSpPr>
          <p:spPr bwMode="auto">
            <a:xfrm>
              <a:off x="7023554"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7" name="Oval 54"/>
            <p:cNvSpPr>
              <a:spLocks noChangeArrowheads="1"/>
            </p:cNvSpPr>
            <p:nvPr userDrawn="1"/>
          </p:nvSpPr>
          <p:spPr bwMode="auto">
            <a:xfrm>
              <a:off x="711864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8" name="Oval 55"/>
            <p:cNvSpPr>
              <a:spLocks noChangeArrowheads="1"/>
            </p:cNvSpPr>
            <p:nvPr userDrawn="1"/>
          </p:nvSpPr>
          <p:spPr bwMode="auto">
            <a:xfrm>
              <a:off x="721921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9" name="Oval 56"/>
            <p:cNvSpPr>
              <a:spLocks noChangeArrowheads="1"/>
            </p:cNvSpPr>
            <p:nvPr userDrawn="1"/>
          </p:nvSpPr>
          <p:spPr bwMode="auto">
            <a:xfrm>
              <a:off x="7314308"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0" name="Oval 57"/>
            <p:cNvSpPr>
              <a:spLocks noChangeArrowheads="1"/>
            </p:cNvSpPr>
            <p:nvPr userDrawn="1"/>
          </p:nvSpPr>
          <p:spPr bwMode="auto">
            <a:xfrm>
              <a:off x="741305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1" name="Oval 58"/>
            <p:cNvSpPr>
              <a:spLocks noChangeArrowheads="1"/>
            </p:cNvSpPr>
            <p:nvPr userDrawn="1"/>
          </p:nvSpPr>
          <p:spPr bwMode="auto">
            <a:xfrm>
              <a:off x="7508144"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2" name="Oval 59"/>
            <p:cNvSpPr>
              <a:spLocks noChangeArrowheads="1"/>
            </p:cNvSpPr>
            <p:nvPr userDrawn="1"/>
          </p:nvSpPr>
          <p:spPr bwMode="auto">
            <a:xfrm>
              <a:off x="7603233"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3" name="Oval 60"/>
            <p:cNvSpPr>
              <a:spLocks noChangeArrowheads="1"/>
            </p:cNvSpPr>
            <p:nvPr userDrawn="1"/>
          </p:nvSpPr>
          <p:spPr bwMode="auto">
            <a:xfrm>
              <a:off x="770198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4" name="Oval 61"/>
            <p:cNvSpPr>
              <a:spLocks noChangeArrowheads="1"/>
            </p:cNvSpPr>
            <p:nvPr userDrawn="1"/>
          </p:nvSpPr>
          <p:spPr bwMode="auto">
            <a:xfrm>
              <a:off x="779706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5" name="Oval 62"/>
            <p:cNvSpPr>
              <a:spLocks noChangeArrowheads="1"/>
            </p:cNvSpPr>
            <p:nvPr userDrawn="1"/>
          </p:nvSpPr>
          <p:spPr bwMode="auto">
            <a:xfrm>
              <a:off x="7895816"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6" name="Oval 63"/>
            <p:cNvSpPr>
              <a:spLocks noChangeArrowheads="1"/>
            </p:cNvSpPr>
            <p:nvPr userDrawn="1"/>
          </p:nvSpPr>
          <p:spPr bwMode="auto">
            <a:xfrm>
              <a:off x="799090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7" name="Oval 64"/>
            <p:cNvSpPr>
              <a:spLocks noChangeArrowheads="1"/>
            </p:cNvSpPr>
            <p:nvPr userDrawn="1"/>
          </p:nvSpPr>
          <p:spPr bwMode="auto">
            <a:xfrm>
              <a:off x="8085995" y="398688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8" name="Oval 65"/>
            <p:cNvSpPr>
              <a:spLocks noChangeArrowheads="1"/>
            </p:cNvSpPr>
            <p:nvPr userDrawn="1"/>
          </p:nvSpPr>
          <p:spPr bwMode="auto">
            <a:xfrm>
              <a:off x="8186570"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9" name="Oval 66"/>
            <p:cNvSpPr>
              <a:spLocks noChangeArrowheads="1"/>
            </p:cNvSpPr>
            <p:nvPr userDrawn="1"/>
          </p:nvSpPr>
          <p:spPr bwMode="auto">
            <a:xfrm>
              <a:off x="8281659"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0" name="Oval 67"/>
            <p:cNvSpPr>
              <a:spLocks noChangeArrowheads="1"/>
            </p:cNvSpPr>
            <p:nvPr userDrawn="1"/>
          </p:nvSpPr>
          <p:spPr bwMode="auto">
            <a:xfrm>
              <a:off x="838040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1" name="Oval 68"/>
            <p:cNvSpPr>
              <a:spLocks noChangeArrowheads="1"/>
            </p:cNvSpPr>
            <p:nvPr userDrawn="1"/>
          </p:nvSpPr>
          <p:spPr bwMode="auto">
            <a:xfrm>
              <a:off x="8475496"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2" name="Oval 69"/>
            <p:cNvSpPr>
              <a:spLocks noChangeArrowheads="1"/>
            </p:cNvSpPr>
            <p:nvPr userDrawn="1"/>
          </p:nvSpPr>
          <p:spPr bwMode="auto">
            <a:xfrm>
              <a:off x="8570585"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3" name="Oval 70"/>
            <p:cNvSpPr>
              <a:spLocks noChangeArrowheads="1"/>
            </p:cNvSpPr>
            <p:nvPr userDrawn="1"/>
          </p:nvSpPr>
          <p:spPr bwMode="auto">
            <a:xfrm>
              <a:off x="8669332" y="398688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4" name="Oval 71"/>
            <p:cNvSpPr>
              <a:spLocks noChangeArrowheads="1"/>
            </p:cNvSpPr>
            <p:nvPr userDrawn="1"/>
          </p:nvSpPr>
          <p:spPr bwMode="auto">
            <a:xfrm>
              <a:off x="644570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5" name="Oval 72"/>
            <p:cNvSpPr>
              <a:spLocks noChangeArrowheads="1"/>
            </p:cNvSpPr>
            <p:nvPr userDrawn="1"/>
          </p:nvSpPr>
          <p:spPr bwMode="auto">
            <a:xfrm>
              <a:off x="6540792"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6" name="Oval 73"/>
            <p:cNvSpPr>
              <a:spLocks noChangeArrowheads="1"/>
            </p:cNvSpPr>
            <p:nvPr userDrawn="1"/>
          </p:nvSpPr>
          <p:spPr bwMode="auto">
            <a:xfrm>
              <a:off x="6635881"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7" name="Oval 74"/>
            <p:cNvSpPr>
              <a:spLocks noChangeArrowheads="1"/>
            </p:cNvSpPr>
            <p:nvPr userDrawn="1"/>
          </p:nvSpPr>
          <p:spPr bwMode="auto">
            <a:xfrm>
              <a:off x="673462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8" name="Oval 75"/>
            <p:cNvSpPr>
              <a:spLocks noChangeArrowheads="1"/>
            </p:cNvSpPr>
            <p:nvPr userDrawn="1"/>
          </p:nvSpPr>
          <p:spPr bwMode="auto">
            <a:xfrm>
              <a:off x="68297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9" name="Oval 76"/>
            <p:cNvSpPr>
              <a:spLocks noChangeArrowheads="1"/>
            </p:cNvSpPr>
            <p:nvPr userDrawn="1"/>
          </p:nvSpPr>
          <p:spPr bwMode="auto">
            <a:xfrm>
              <a:off x="692846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0" name="Oval 77"/>
            <p:cNvSpPr>
              <a:spLocks noChangeArrowheads="1"/>
            </p:cNvSpPr>
            <p:nvPr userDrawn="1"/>
          </p:nvSpPr>
          <p:spPr bwMode="auto">
            <a:xfrm>
              <a:off x="7023554"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1" name="Oval 78"/>
            <p:cNvSpPr>
              <a:spLocks noChangeArrowheads="1"/>
            </p:cNvSpPr>
            <p:nvPr userDrawn="1"/>
          </p:nvSpPr>
          <p:spPr bwMode="auto">
            <a:xfrm>
              <a:off x="711864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2" name="Oval 79"/>
            <p:cNvSpPr>
              <a:spLocks noChangeArrowheads="1"/>
            </p:cNvSpPr>
            <p:nvPr userDrawn="1"/>
          </p:nvSpPr>
          <p:spPr bwMode="auto">
            <a:xfrm>
              <a:off x="721921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3" name="Oval 80"/>
            <p:cNvSpPr>
              <a:spLocks noChangeArrowheads="1"/>
            </p:cNvSpPr>
            <p:nvPr userDrawn="1"/>
          </p:nvSpPr>
          <p:spPr bwMode="auto">
            <a:xfrm>
              <a:off x="7314308"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4" name="Oval 81"/>
            <p:cNvSpPr>
              <a:spLocks noChangeArrowheads="1"/>
            </p:cNvSpPr>
            <p:nvPr userDrawn="1"/>
          </p:nvSpPr>
          <p:spPr bwMode="auto">
            <a:xfrm>
              <a:off x="741305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5" name="Oval 82"/>
            <p:cNvSpPr>
              <a:spLocks noChangeArrowheads="1"/>
            </p:cNvSpPr>
            <p:nvPr userDrawn="1"/>
          </p:nvSpPr>
          <p:spPr bwMode="auto">
            <a:xfrm>
              <a:off x="7508144"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6" name="Oval 83"/>
            <p:cNvSpPr>
              <a:spLocks noChangeArrowheads="1"/>
            </p:cNvSpPr>
            <p:nvPr userDrawn="1"/>
          </p:nvSpPr>
          <p:spPr bwMode="auto">
            <a:xfrm>
              <a:off x="7603233"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7" name="Oval 84"/>
            <p:cNvSpPr>
              <a:spLocks noChangeArrowheads="1"/>
            </p:cNvSpPr>
            <p:nvPr userDrawn="1"/>
          </p:nvSpPr>
          <p:spPr bwMode="auto">
            <a:xfrm>
              <a:off x="770198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8" name="Oval 85"/>
            <p:cNvSpPr>
              <a:spLocks noChangeArrowheads="1"/>
            </p:cNvSpPr>
            <p:nvPr userDrawn="1"/>
          </p:nvSpPr>
          <p:spPr bwMode="auto">
            <a:xfrm>
              <a:off x="779706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9" name="Oval 86"/>
            <p:cNvSpPr>
              <a:spLocks noChangeArrowheads="1"/>
            </p:cNvSpPr>
            <p:nvPr userDrawn="1"/>
          </p:nvSpPr>
          <p:spPr bwMode="auto">
            <a:xfrm>
              <a:off x="7895816"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0" name="Oval 87"/>
            <p:cNvSpPr>
              <a:spLocks noChangeArrowheads="1"/>
            </p:cNvSpPr>
            <p:nvPr userDrawn="1"/>
          </p:nvSpPr>
          <p:spPr bwMode="auto">
            <a:xfrm>
              <a:off x="799090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1" name="Oval 88"/>
            <p:cNvSpPr>
              <a:spLocks noChangeArrowheads="1"/>
            </p:cNvSpPr>
            <p:nvPr userDrawn="1"/>
          </p:nvSpPr>
          <p:spPr bwMode="auto">
            <a:xfrm>
              <a:off x="8085995" y="408197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2" name="Oval 89"/>
            <p:cNvSpPr>
              <a:spLocks noChangeArrowheads="1"/>
            </p:cNvSpPr>
            <p:nvPr userDrawn="1"/>
          </p:nvSpPr>
          <p:spPr bwMode="auto">
            <a:xfrm>
              <a:off x="8186570"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3" name="Oval 90"/>
            <p:cNvSpPr>
              <a:spLocks noChangeArrowheads="1"/>
            </p:cNvSpPr>
            <p:nvPr userDrawn="1"/>
          </p:nvSpPr>
          <p:spPr bwMode="auto">
            <a:xfrm>
              <a:off x="8281659"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4" name="Oval 91"/>
            <p:cNvSpPr>
              <a:spLocks noChangeArrowheads="1"/>
            </p:cNvSpPr>
            <p:nvPr userDrawn="1"/>
          </p:nvSpPr>
          <p:spPr bwMode="auto">
            <a:xfrm>
              <a:off x="8380406" y="408197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5" name="Oval 92"/>
            <p:cNvSpPr>
              <a:spLocks noChangeArrowheads="1"/>
            </p:cNvSpPr>
            <p:nvPr userDrawn="1"/>
          </p:nvSpPr>
          <p:spPr bwMode="auto">
            <a:xfrm>
              <a:off x="6345127"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6" name="Oval 93"/>
            <p:cNvSpPr>
              <a:spLocks noChangeArrowheads="1"/>
            </p:cNvSpPr>
            <p:nvPr userDrawn="1"/>
          </p:nvSpPr>
          <p:spPr bwMode="auto">
            <a:xfrm>
              <a:off x="644570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7" name="Oval 94"/>
            <p:cNvSpPr>
              <a:spLocks noChangeArrowheads="1"/>
            </p:cNvSpPr>
            <p:nvPr userDrawn="1"/>
          </p:nvSpPr>
          <p:spPr bwMode="auto">
            <a:xfrm>
              <a:off x="6540792"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8" name="Oval 95"/>
            <p:cNvSpPr>
              <a:spLocks noChangeArrowheads="1"/>
            </p:cNvSpPr>
            <p:nvPr userDrawn="1"/>
          </p:nvSpPr>
          <p:spPr bwMode="auto">
            <a:xfrm>
              <a:off x="6635881"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9" name="Oval 96"/>
            <p:cNvSpPr>
              <a:spLocks noChangeArrowheads="1"/>
            </p:cNvSpPr>
            <p:nvPr userDrawn="1"/>
          </p:nvSpPr>
          <p:spPr bwMode="auto">
            <a:xfrm>
              <a:off x="673462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0" name="Oval 97"/>
            <p:cNvSpPr>
              <a:spLocks noChangeArrowheads="1"/>
            </p:cNvSpPr>
            <p:nvPr userDrawn="1"/>
          </p:nvSpPr>
          <p:spPr bwMode="auto">
            <a:xfrm>
              <a:off x="68297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1" name="Oval 98"/>
            <p:cNvSpPr>
              <a:spLocks noChangeArrowheads="1"/>
            </p:cNvSpPr>
            <p:nvPr userDrawn="1"/>
          </p:nvSpPr>
          <p:spPr bwMode="auto">
            <a:xfrm>
              <a:off x="692846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2" name="Oval 99"/>
            <p:cNvSpPr>
              <a:spLocks noChangeArrowheads="1"/>
            </p:cNvSpPr>
            <p:nvPr userDrawn="1"/>
          </p:nvSpPr>
          <p:spPr bwMode="auto">
            <a:xfrm>
              <a:off x="7023554"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3" name="Oval 100"/>
            <p:cNvSpPr>
              <a:spLocks noChangeArrowheads="1"/>
            </p:cNvSpPr>
            <p:nvPr userDrawn="1"/>
          </p:nvSpPr>
          <p:spPr bwMode="auto">
            <a:xfrm>
              <a:off x="711864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4" name="Oval 101"/>
            <p:cNvSpPr>
              <a:spLocks noChangeArrowheads="1"/>
            </p:cNvSpPr>
            <p:nvPr userDrawn="1"/>
          </p:nvSpPr>
          <p:spPr bwMode="auto">
            <a:xfrm>
              <a:off x="721921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5" name="Oval 102"/>
            <p:cNvSpPr>
              <a:spLocks noChangeArrowheads="1"/>
            </p:cNvSpPr>
            <p:nvPr userDrawn="1"/>
          </p:nvSpPr>
          <p:spPr bwMode="auto">
            <a:xfrm>
              <a:off x="7314308"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6" name="Oval 103"/>
            <p:cNvSpPr>
              <a:spLocks noChangeArrowheads="1"/>
            </p:cNvSpPr>
            <p:nvPr userDrawn="1"/>
          </p:nvSpPr>
          <p:spPr bwMode="auto">
            <a:xfrm>
              <a:off x="741305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7" name="Oval 104"/>
            <p:cNvSpPr>
              <a:spLocks noChangeArrowheads="1"/>
            </p:cNvSpPr>
            <p:nvPr userDrawn="1"/>
          </p:nvSpPr>
          <p:spPr bwMode="auto">
            <a:xfrm>
              <a:off x="7508144"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8" name="Oval 105"/>
            <p:cNvSpPr>
              <a:spLocks noChangeArrowheads="1"/>
            </p:cNvSpPr>
            <p:nvPr userDrawn="1"/>
          </p:nvSpPr>
          <p:spPr bwMode="auto">
            <a:xfrm>
              <a:off x="7603233"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9" name="Oval 106"/>
            <p:cNvSpPr>
              <a:spLocks noChangeArrowheads="1"/>
            </p:cNvSpPr>
            <p:nvPr userDrawn="1"/>
          </p:nvSpPr>
          <p:spPr bwMode="auto">
            <a:xfrm>
              <a:off x="770198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0" name="Oval 107"/>
            <p:cNvSpPr>
              <a:spLocks noChangeArrowheads="1"/>
            </p:cNvSpPr>
            <p:nvPr userDrawn="1"/>
          </p:nvSpPr>
          <p:spPr bwMode="auto">
            <a:xfrm>
              <a:off x="779706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1" name="Oval 108"/>
            <p:cNvSpPr>
              <a:spLocks noChangeArrowheads="1"/>
            </p:cNvSpPr>
            <p:nvPr userDrawn="1"/>
          </p:nvSpPr>
          <p:spPr bwMode="auto">
            <a:xfrm>
              <a:off x="7895816"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2" name="Oval 109"/>
            <p:cNvSpPr>
              <a:spLocks noChangeArrowheads="1"/>
            </p:cNvSpPr>
            <p:nvPr userDrawn="1"/>
          </p:nvSpPr>
          <p:spPr bwMode="auto">
            <a:xfrm>
              <a:off x="799090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3" name="Oval 110"/>
            <p:cNvSpPr>
              <a:spLocks noChangeArrowheads="1"/>
            </p:cNvSpPr>
            <p:nvPr userDrawn="1"/>
          </p:nvSpPr>
          <p:spPr bwMode="auto">
            <a:xfrm>
              <a:off x="8085995" y="4180720"/>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4" name="Oval 111"/>
            <p:cNvSpPr>
              <a:spLocks noChangeArrowheads="1"/>
            </p:cNvSpPr>
            <p:nvPr userDrawn="1"/>
          </p:nvSpPr>
          <p:spPr bwMode="auto">
            <a:xfrm>
              <a:off x="8186570"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5" name="Oval 112"/>
            <p:cNvSpPr>
              <a:spLocks noChangeArrowheads="1"/>
            </p:cNvSpPr>
            <p:nvPr userDrawn="1"/>
          </p:nvSpPr>
          <p:spPr bwMode="auto">
            <a:xfrm>
              <a:off x="8281659" y="4180720"/>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6" name="Oval 113"/>
            <p:cNvSpPr>
              <a:spLocks noChangeArrowheads="1"/>
            </p:cNvSpPr>
            <p:nvPr userDrawn="1"/>
          </p:nvSpPr>
          <p:spPr bwMode="auto">
            <a:xfrm>
              <a:off x="828165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7" name="Oval 114"/>
            <p:cNvSpPr>
              <a:spLocks noChangeArrowheads="1"/>
            </p:cNvSpPr>
            <p:nvPr userDrawn="1"/>
          </p:nvSpPr>
          <p:spPr bwMode="auto">
            <a:xfrm>
              <a:off x="6250038"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8" name="Oval 115"/>
            <p:cNvSpPr>
              <a:spLocks noChangeArrowheads="1"/>
            </p:cNvSpPr>
            <p:nvPr userDrawn="1"/>
          </p:nvSpPr>
          <p:spPr bwMode="auto">
            <a:xfrm>
              <a:off x="6345127"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9" name="Oval 116"/>
            <p:cNvSpPr>
              <a:spLocks noChangeArrowheads="1"/>
            </p:cNvSpPr>
            <p:nvPr userDrawn="1"/>
          </p:nvSpPr>
          <p:spPr bwMode="auto">
            <a:xfrm>
              <a:off x="644570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0" name="Oval 117"/>
            <p:cNvSpPr>
              <a:spLocks noChangeArrowheads="1"/>
            </p:cNvSpPr>
            <p:nvPr userDrawn="1"/>
          </p:nvSpPr>
          <p:spPr bwMode="auto">
            <a:xfrm>
              <a:off x="6540792"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1" name="Oval 118"/>
            <p:cNvSpPr>
              <a:spLocks noChangeArrowheads="1"/>
            </p:cNvSpPr>
            <p:nvPr userDrawn="1"/>
          </p:nvSpPr>
          <p:spPr bwMode="auto">
            <a:xfrm>
              <a:off x="6635881"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2" name="Oval 119"/>
            <p:cNvSpPr>
              <a:spLocks noChangeArrowheads="1"/>
            </p:cNvSpPr>
            <p:nvPr userDrawn="1"/>
          </p:nvSpPr>
          <p:spPr bwMode="auto">
            <a:xfrm>
              <a:off x="673462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3" name="Oval 120"/>
            <p:cNvSpPr>
              <a:spLocks noChangeArrowheads="1"/>
            </p:cNvSpPr>
            <p:nvPr userDrawn="1"/>
          </p:nvSpPr>
          <p:spPr bwMode="auto">
            <a:xfrm>
              <a:off x="68297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4" name="Oval 121"/>
            <p:cNvSpPr>
              <a:spLocks noChangeArrowheads="1"/>
            </p:cNvSpPr>
            <p:nvPr userDrawn="1"/>
          </p:nvSpPr>
          <p:spPr bwMode="auto">
            <a:xfrm>
              <a:off x="692846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5" name="Oval 122"/>
            <p:cNvSpPr>
              <a:spLocks noChangeArrowheads="1"/>
            </p:cNvSpPr>
            <p:nvPr userDrawn="1"/>
          </p:nvSpPr>
          <p:spPr bwMode="auto">
            <a:xfrm>
              <a:off x="7023554"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6" name="Oval 123"/>
            <p:cNvSpPr>
              <a:spLocks noChangeArrowheads="1"/>
            </p:cNvSpPr>
            <p:nvPr userDrawn="1"/>
          </p:nvSpPr>
          <p:spPr bwMode="auto">
            <a:xfrm>
              <a:off x="711864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7" name="Oval 124"/>
            <p:cNvSpPr>
              <a:spLocks noChangeArrowheads="1"/>
            </p:cNvSpPr>
            <p:nvPr userDrawn="1"/>
          </p:nvSpPr>
          <p:spPr bwMode="auto">
            <a:xfrm>
              <a:off x="721921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8" name="Oval 125"/>
            <p:cNvSpPr>
              <a:spLocks noChangeArrowheads="1"/>
            </p:cNvSpPr>
            <p:nvPr userDrawn="1"/>
          </p:nvSpPr>
          <p:spPr bwMode="auto">
            <a:xfrm>
              <a:off x="7314308"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9" name="Oval 126"/>
            <p:cNvSpPr>
              <a:spLocks noChangeArrowheads="1"/>
            </p:cNvSpPr>
            <p:nvPr userDrawn="1"/>
          </p:nvSpPr>
          <p:spPr bwMode="auto">
            <a:xfrm>
              <a:off x="741305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0" name="Oval 127"/>
            <p:cNvSpPr>
              <a:spLocks noChangeArrowheads="1"/>
            </p:cNvSpPr>
            <p:nvPr userDrawn="1"/>
          </p:nvSpPr>
          <p:spPr bwMode="auto">
            <a:xfrm>
              <a:off x="7508144"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1" name="Oval 128"/>
            <p:cNvSpPr>
              <a:spLocks noChangeArrowheads="1"/>
            </p:cNvSpPr>
            <p:nvPr userDrawn="1"/>
          </p:nvSpPr>
          <p:spPr bwMode="auto">
            <a:xfrm>
              <a:off x="7603233"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2" name="Oval 129"/>
            <p:cNvSpPr>
              <a:spLocks noChangeArrowheads="1"/>
            </p:cNvSpPr>
            <p:nvPr userDrawn="1"/>
          </p:nvSpPr>
          <p:spPr bwMode="auto">
            <a:xfrm>
              <a:off x="770198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3" name="Oval 130"/>
            <p:cNvSpPr>
              <a:spLocks noChangeArrowheads="1"/>
            </p:cNvSpPr>
            <p:nvPr userDrawn="1"/>
          </p:nvSpPr>
          <p:spPr bwMode="auto">
            <a:xfrm>
              <a:off x="7797069"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4" name="Oval 131"/>
            <p:cNvSpPr>
              <a:spLocks noChangeArrowheads="1"/>
            </p:cNvSpPr>
            <p:nvPr userDrawn="1"/>
          </p:nvSpPr>
          <p:spPr bwMode="auto">
            <a:xfrm>
              <a:off x="7895816"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5" name="Oval 132"/>
            <p:cNvSpPr>
              <a:spLocks noChangeArrowheads="1"/>
            </p:cNvSpPr>
            <p:nvPr userDrawn="1"/>
          </p:nvSpPr>
          <p:spPr bwMode="auto">
            <a:xfrm>
              <a:off x="799090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6" name="Oval 133"/>
            <p:cNvSpPr>
              <a:spLocks noChangeArrowheads="1"/>
            </p:cNvSpPr>
            <p:nvPr userDrawn="1"/>
          </p:nvSpPr>
          <p:spPr bwMode="auto">
            <a:xfrm>
              <a:off x="8085995" y="427580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7" name="Oval 134"/>
            <p:cNvSpPr>
              <a:spLocks noChangeArrowheads="1"/>
            </p:cNvSpPr>
            <p:nvPr userDrawn="1"/>
          </p:nvSpPr>
          <p:spPr bwMode="auto">
            <a:xfrm>
              <a:off x="8186570" y="427580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8" name="Oval 135"/>
            <p:cNvSpPr>
              <a:spLocks noChangeArrowheads="1"/>
            </p:cNvSpPr>
            <p:nvPr userDrawn="1"/>
          </p:nvSpPr>
          <p:spPr bwMode="auto">
            <a:xfrm>
              <a:off x="6250038"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9" name="Oval 136"/>
            <p:cNvSpPr>
              <a:spLocks noChangeArrowheads="1"/>
            </p:cNvSpPr>
            <p:nvPr userDrawn="1"/>
          </p:nvSpPr>
          <p:spPr bwMode="auto">
            <a:xfrm>
              <a:off x="634512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0" name="Oval 137"/>
            <p:cNvSpPr>
              <a:spLocks noChangeArrowheads="1"/>
            </p:cNvSpPr>
            <p:nvPr userDrawn="1"/>
          </p:nvSpPr>
          <p:spPr bwMode="auto">
            <a:xfrm>
              <a:off x="634512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1" name="Oval 138"/>
            <p:cNvSpPr>
              <a:spLocks noChangeArrowheads="1"/>
            </p:cNvSpPr>
            <p:nvPr userDrawn="1"/>
          </p:nvSpPr>
          <p:spPr bwMode="auto">
            <a:xfrm>
              <a:off x="644570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2" name="Oval 139"/>
            <p:cNvSpPr>
              <a:spLocks noChangeArrowheads="1"/>
            </p:cNvSpPr>
            <p:nvPr userDrawn="1"/>
          </p:nvSpPr>
          <p:spPr bwMode="auto">
            <a:xfrm>
              <a:off x="654079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3" name="Oval 140"/>
            <p:cNvSpPr>
              <a:spLocks noChangeArrowheads="1"/>
            </p:cNvSpPr>
            <p:nvPr userDrawn="1"/>
          </p:nvSpPr>
          <p:spPr bwMode="auto">
            <a:xfrm>
              <a:off x="6635881"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4" name="Oval 141"/>
            <p:cNvSpPr>
              <a:spLocks noChangeArrowheads="1"/>
            </p:cNvSpPr>
            <p:nvPr userDrawn="1"/>
          </p:nvSpPr>
          <p:spPr bwMode="auto">
            <a:xfrm>
              <a:off x="673462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5" name="Oval 142"/>
            <p:cNvSpPr>
              <a:spLocks noChangeArrowheads="1"/>
            </p:cNvSpPr>
            <p:nvPr userDrawn="1"/>
          </p:nvSpPr>
          <p:spPr bwMode="auto">
            <a:xfrm>
              <a:off x="68297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6" name="Oval 143"/>
            <p:cNvSpPr>
              <a:spLocks noChangeArrowheads="1"/>
            </p:cNvSpPr>
            <p:nvPr userDrawn="1"/>
          </p:nvSpPr>
          <p:spPr bwMode="auto">
            <a:xfrm>
              <a:off x="692846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7" name="Oval 144"/>
            <p:cNvSpPr>
              <a:spLocks noChangeArrowheads="1"/>
            </p:cNvSpPr>
            <p:nvPr userDrawn="1"/>
          </p:nvSpPr>
          <p:spPr bwMode="auto">
            <a:xfrm>
              <a:off x="7023554"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8" name="Oval 145"/>
            <p:cNvSpPr>
              <a:spLocks noChangeArrowheads="1"/>
            </p:cNvSpPr>
            <p:nvPr userDrawn="1"/>
          </p:nvSpPr>
          <p:spPr bwMode="auto">
            <a:xfrm>
              <a:off x="711864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9" name="Oval 146"/>
            <p:cNvSpPr>
              <a:spLocks noChangeArrowheads="1"/>
            </p:cNvSpPr>
            <p:nvPr userDrawn="1"/>
          </p:nvSpPr>
          <p:spPr bwMode="auto">
            <a:xfrm>
              <a:off x="721921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0" name="Oval 147"/>
            <p:cNvSpPr>
              <a:spLocks noChangeArrowheads="1"/>
            </p:cNvSpPr>
            <p:nvPr userDrawn="1"/>
          </p:nvSpPr>
          <p:spPr bwMode="auto">
            <a:xfrm>
              <a:off x="7314308"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1" name="Oval 148"/>
            <p:cNvSpPr>
              <a:spLocks noChangeArrowheads="1"/>
            </p:cNvSpPr>
            <p:nvPr userDrawn="1"/>
          </p:nvSpPr>
          <p:spPr bwMode="auto">
            <a:xfrm>
              <a:off x="741305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2" name="Oval 149"/>
            <p:cNvSpPr>
              <a:spLocks noChangeArrowheads="1"/>
            </p:cNvSpPr>
            <p:nvPr userDrawn="1"/>
          </p:nvSpPr>
          <p:spPr bwMode="auto">
            <a:xfrm>
              <a:off x="7508144"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3" name="Oval 150"/>
            <p:cNvSpPr>
              <a:spLocks noChangeArrowheads="1"/>
            </p:cNvSpPr>
            <p:nvPr userDrawn="1"/>
          </p:nvSpPr>
          <p:spPr bwMode="auto">
            <a:xfrm>
              <a:off x="7603233"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4" name="Oval 151"/>
            <p:cNvSpPr>
              <a:spLocks noChangeArrowheads="1"/>
            </p:cNvSpPr>
            <p:nvPr userDrawn="1"/>
          </p:nvSpPr>
          <p:spPr bwMode="auto">
            <a:xfrm>
              <a:off x="770198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5" name="Oval 152"/>
            <p:cNvSpPr>
              <a:spLocks noChangeArrowheads="1"/>
            </p:cNvSpPr>
            <p:nvPr userDrawn="1"/>
          </p:nvSpPr>
          <p:spPr bwMode="auto">
            <a:xfrm>
              <a:off x="7797069"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6" name="Oval 153"/>
            <p:cNvSpPr>
              <a:spLocks noChangeArrowheads="1"/>
            </p:cNvSpPr>
            <p:nvPr userDrawn="1"/>
          </p:nvSpPr>
          <p:spPr bwMode="auto">
            <a:xfrm>
              <a:off x="7895816"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7" name="Oval 154"/>
            <p:cNvSpPr>
              <a:spLocks noChangeArrowheads="1"/>
            </p:cNvSpPr>
            <p:nvPr userDrawn="1"/>
          </p:nvSpPr>
          <p:spPr bwMode="auto">
            <a:xfrm>
              <a:off x="799090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8" name="Oval 155"/>
            <p:cNvSpPr>
              <a:spLocks noChangeArrowheads="1"/>
            </p:cNvSpPr>
            <p:nvPr userDrawn="1"/>
          </p:nvSpPr>
          <p:spPr bwMode="auto">
            <a:xfrm>
              <a:off x="8085995"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9" name="Oval 156"/>
            <p:cNvSpPr>
              <a:spLocks noChangeArrowheads="1"/>
            </p:cNvSpPr>
            <p:nvPr userDrawn="1"/>
          </p:nvSpPr>
          <p:spPr bwMode="auto">
            <a:xfrm>
              <a:off x="8186570"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0" name="Oval 157"/>
            <p:cNvSpPr>
              <a:spLocks noChangeArrowheads="1"/>
            </p:cNvSpPr>
            <p:nvPr userDrawn="1"/>
          </p:nvSpPr>
          <p:spPr bwMode="auto">
            <a:xfrm>
              <a:off x="8958257" y="437638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1" name="Oval 158"/>
            <p:cNvSpPr>
              <a:spLocks noChangeArrowheads="1"/>
            </p:cNvSpPr>
            <p:nvPr userDrawn="1"/>
          </p:nvSpPr>
          <p:spPr bwMode="auto">
            <a:xfrm>
              <a:off x="9058832" y="437638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2" name="Oval 159"/>
            <p:cNvSpPr>
              <a:spLocks noChangeArrowheads="1"/>
            </p:cNvSpPr>
            <p:nvPr userDrawn="1"/>
          </p:nvSpPr>
          <p:spPr bwMode="auto">
            <a:xfrm>
              <a:off x="644570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3" name="Oval 160"/>
            <p:cNvSpPr>
              <a:spLocks noChangeArrowheads="1"/>
            </p:cNvSpPr>
            <p:nvPr userDrawn="1"/>
          </p:nvSpPr>
          <p:spPr bwMode="auto">
            <a:xfrm>
              <a:off x="654079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4" name="Oval 161"/>
            <p:cNvSpPr>
              <a:spLocks noChangeArrowheads="1"/>
            </p:cNvSpPr>
            <p:nvPr userDrawn="1"/>
          </p:nvSpPr>
          <p:spPr bwMode="auto">
            <a:xfrm>
              <a:off x="663588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5" name="Oval 162"/>
            <p:cNvSpPr>
              <a:spLocks noChangeArrowheads="1"/>
            </p:cNvSpPr>
            <p:nvPr userDrawn="1"/>
          </p:nvSpPr>
          <p:spPr bwMode="auto">
            <a:xfrm>
              <a:off x="673462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6" name="Oval 163"/>
            <p:cNvSpPr>
              <a:spLocks noChangeArrowheads="1"/>
            </p:cNvSpPr>
            <p:nvPr userDrawn="1"/>
          </p:nvSpPr>
          <p:spPr bwMode="auto">
            <a:xfrm>
              <a:off x="68297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7" name="Oval 164"/>
            <p:cNvSpPr>
              <a:spLocks noChangeArrowheads="1"/>
            </p:cNvSpPr>
            <p:nvPr userDrawn="1"/>
          </p:nvSpPr>
          <p:spPr bwMode="auto">
            <a:xfrm>
              <a:off x="692846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8" name="Oval 165"/>
            <p:cNvSpPr>
              <a:spLocks noChangeArrowheads="1"/>
            </p:cNvSpPr>
            <p:nvPr userDrawn="1"/>
          </p:nvSpPr>
          <p:spPr bwMode="auto">
            <a:xfrm>
              <a:off x="7023554"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9" name="Oval 166"/>
            <p:cNvSpPr>
              <a:spLocks noChangeArrowheads="1"/>
            </p:cNvSpPr>
            <p:nvPr userDrawn="1"/>
          </p:nvSpPr>
          <p:spPr bwMode="auto">
            <a:xfrm>
              <a:off x="711864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0" name="Oval 167"/>
            <p:cNvSpPr>
              <a:spLocks noChangeArrowheads="1"/>
            </p:cNvSpPr>
            <p:nvPr userDrawn="1"/>
          </p:nvSpPr>
          <p:spPr bwMode="auto">
            <a:xfrm>
              <a:off x="721921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1" name="Oval 168"/>
            <p:cNvSpPr>
              <a:spLocks noChangeArrowheads="1"/>
            </p:cNvSpPr>
            <p:nvPr userDrawn="1"/>
          </p:nvSpPr>
          <p:spPr bwMode="auto">
            <a:xfrm>
              <a:off x="7314308"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2" name="Oval 169"/>
            <p:cNvSpPr>
              <a:spLocks noChangeArrowheads="1"/>
            </p:cNvSpPr>
            <p:nvPr userDrawn="1"/>
          </p:nvSpPr>
          <p:spPr bwMode="auto">
            <a:xfrm>
              <a:off x="741305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3" name="Oval 170"/>
            <p:cNvSpPr>
              <a:spLocks noChangeArrowheads="1"/>
            </p:cNvSpPr>
            <p:nvPr userDrawn="1"/>
          </p:nvSpPr>
          <p:spPr bwMode="auto">
            <a:xfrm>
              <a:off x="7508144"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4" name="Oval 171"/>
            <p:cNvSpPr>
              <a:spLocks noChangeArrowheads="1"/>
            </p:cNvSpPr>
            <p:nvPr userDrawn="1"/>
          </p:nvSpPr>
          <p:spPr bwMode="auto">
            <a:xfrm>
              <a:off x="7603233"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5" name="Oval 172"/>
            <p:cNvSpPr>
              <a:spLocks noChangeArrowheads="1"/>
            </p:cNvSpPr>
            <p:nvPr userDrawn="1"/>
          </p:nvSpPr>
          <p:spPr bwMode="auto">
            <a:xfrm>
              <a:off x="770198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6" name="Oval 173"/>
            <p:cNvSpPr>
              <a:spLocks noChangeArrowheads="1"/>
            </p:cNvSpPr>
            <p:nvPr userDrawn="1"/>
          </p:nvSpPr>
          <p:spPr bwMode="auto">
            <a:xfrm>
              <a:off x="7797069"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7" name="Oval 174"/>
            <p:cNvSpPr>
              <a:spLocks noChangeArrowheads="1"/>
            </p:cNvSpPr>
            <p:nvPr userDrawn="1"/>
          </p:nvSpPr>
          <p:spPr bwMode="auto">
            <a:xfrm>
              <a:off x="7895816"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8" name="Oval 175"/>
            <p:cNvSpPr>
              <a:spLocks noChangeArrowheads="1"/>
            </p:cNvSpPr>
            <p:nvPr userDrawn="1"/>
          </p:nvSpPr>
          <p:spPr bwMode="auto">
            <a:xfrm>
              <a:off x="799090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9" name="Oval 176"/>
            <p:cNvSpPr>
              <a:spLocks noChangeArrowheads="1"/>
            </p:cNvSpPr>
            <p:nvPr userDrawn="1"/>
          </p:nvSpPr>
          <p:spPr bwMode="auto">
            <a:xfrm>
              <a:off x="8085995"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0" name="Oval 177"/>
            <p:cNvSpPr>
              <a:spLocks noChangeArrowheads="1"/>
            </p:cNvSpPr>
            <p:nvPr userDrawn="1"/>
          </p:nvSpPr>
          <p:spPr bwMode="auto">
            <a:xfrm>
              <a:off x="8186570"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1" name="Oval 178"/>
            <p:cNvSpPr>
              <a:spLocks noChangeArrowheads="1"/>
            </p:cNvSpPr>
            <p:nvPr userDrawn="1"/>
          </p:nvSpPr>
          <p:spPr bwMode="auto">
            <a:xfrm>
              <a:off x="8764421"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2" name="Oval 179"/>
            <p:cNvSpPr>
              <a:spLocks noChangeArrowheads="1"/>
            </p:cNvSpPr>
            <p:nvPr userDrawn="1"/>
          </p:nvSpPr>
          <p:spPr bwMode="auto">
            <a:xfrm>
              <a:off x="8863168"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3" name="Oval 180"/>
            <p:cNvSpPr>
              <a:spLocks noChangeArrowheads="1"/>
            </p:cNvSpPr>
            <p:nvPr userDrawn="1"/>
          </p:nvSpPr>
          <p:spPr bwMode="auto">
            <a:xfrm>
              <a:off x="8958257" y="4471474"/>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4" name="Oval 181"/>
            <p:cNvSpPr>
              <a:spLocks noChangeArrowheads="1"/>
            </p:cNvSpPr>
            <p:nvPr userDrawn="1"/>
          </p:nvSpPr>
          <p:spPr bwMode="auto">
            <a:xfrm>
              <a:off x="9058832" y="4471474"/>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5" name="Oval 182"/>
            <p:cNvSpPr>
              <a:spLocks noChangeArrowheads="1"/>
            </p:cNvSpPr>
            <p:nvPr userDrawn="1"/>
          </p:nvSpPr>
          <p:spPr bwMode="auto">
            <a:xfrm>
              <a:off x="634512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6" name="Oval 183"/>
            <p:cNvSpPr>
              <a:spLocks noChangeArrowheads="1"/>
            </p:cNvSpPr>
            <p:nvPr userDrawn="1"/>
          </p:nvSpPr>
          <p:spPr bwMode="auto">
            <a:xfrm>
              <a:off x="644570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7" name="Oval 184"/>
            <p:cNvSpPr>
              <a:spLocks noChangeArrowheads="1"/>
            </p:cNvSpPr>
            <p:nvPr userDrawn="1"/>
          </p:nvSpPr>
          <p:spPr bwMode="auto">
            <a:xfrm>
              <a:off x="654079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8" name="Oval 185"/>
            <p:cNvSpPr>
              <a:spLocks noChangeArrowheads="1"/>
            </p:cNvSpPr>
            <p:nvPr userDrawn="1"/>
          </p:nvSpPr>
          <p:spPr bwMode="auto">
            <a:xfrm>
              <a:off x="663588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9" name="Oval 186"/>
            <p:cNvSpPr>
              <a:spLocks noChangeArrowheads="1"/>
            </p:cNvSpPr>
            <p:nvPr userDrawn="1"/>
          </p:nvSpPr>
          <p:spPr bwMode="auto">
            <a:xfrm>
              <a:off x="673462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0" name="Oval 187"/>
            <p:cNvSpPr>
              <a:spLocks noChangeArrowheads="1"/>
            </p:cNvSpPr>
            <p:nvPr userDrawn="1"/>
          </p:nvSpPr>
          <p:spPr bwMode="auto">
            <a:xfrm>
              <a:off x="68297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1" name="Oval 188"/>
            <p:cNvSpPr>
              <a:spLocks noChangeArrowheads="1"/>
            </p:cNvSpPr>
            <p:nvPr userDrawn="1"/>
          </p:nvSpPr>
          <p:spPr bwMode="auto">
            <a:xfrm>
              <a:off x="692846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2" name="Oval 189"/>
            <p:cNvSpPr>
              <a:spLocks noChangeArrowheads="1"/>
            </p:cNvSpPr>
            <p:nvPr userDrawn="1"/>
          </p:nvSpPr>
          <p:spPr bwMode="auto">
            <a:xfrm>
              <a:off x="7023554"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3" name="Oval 190"/>
            <p:cNvSpPr>
              <a:spLocks noChangeArrowheads="1"/>
            </p:cNvSpPr>
            <p:nvPr userDrawn="1"/>
          </p:nvSpPr>
          <p:spPr bwMode="auto">
            <a:xfrm>
              <a:off x="711864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4" name="Oval 191"/>
            <p:cNvSpPr>
              <a:spLocks noChangeArrowheads="1"/>
            </p:cNvSpPr>
            <p:nvPr userDrawn="1"/>
          </p:nvSpPr>
          <p:spPr bwMode="auto">
            <a:xfrm>
              <a:off x="721921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5" name="Oval 192"/>
            <p:cNvSpPr>
              <a:spLocks noChangeArrowheads="1"/>
            </p:cNvSpPr>
            <p:nvPr userDrawn="1"/>
          </p:nvSpPr>
          <p:spPr bwMode="auto">
            <a:xfrm>
              <a:off x="7314308"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6" name="Oval 193"/>
            <p:cNvSpPr>
              <a:spLocks noChangeArrowheads="1"/>
            </p:cNvSpPr>
            <p:nvPr userDrawn="1"/>
          </p:nvSpPr>
          <p:spPr bwMode="auto">
            <a:xfrm>
              <a:off x="741305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7" name="Oval 194"/>
            <p:cNvSpPr>
              <a:spLocks noChangeArrowheads="1"/>
            </p:cNvSpPr>
            <p:nvPr userDrawn="1"/>
          </p:nvSpPr>
          <p:spPr bwMode="auto">
            <a:xfrm>
              <a:off x="7508144"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8" name="Oval 195"/>
            <p:cNvSpPr>
              <a:spLocks noChangeArrowheads="1"/>
            </p:cNvSpPr>
            <p:nvPr userDrawn="1"/>
          </p:nvSpPr>
          <p:spPr bwMode="auto">
            <a:xfrm>
              <a:off x="7603233"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9" name="Oval 196"/>
            <p:cNvSpPr>
              <a:spLocks noChangeArrowheads="1"/>
            </p:cNvSpPr>
            <p:nvPr userDrawn="1"/>
          </p:nvSpPr>
          <p:spPr bwMode="auto">
            <a:xfrm>
              <a:off x="770198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0" name="Oval 197"/>
            <p:cNvSpPr>
              <a:spLocks noChangeArrowheads="1"/>
            </p:cNvSpPr>
            <p:nvPr userDrawn="1"/>
          </p:nvSpPr>
          <p:spPr bwMode="auto">
            <a:xfrm>
              <a:off x="779706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1" name="Oval 198"/>
            <p:cNvSpPr>
              <a:spLocks noChangeArrowheads="1"/>
            </p:cNvSpPr>
            <p:nvPr userDrawn="1"/>
          </p:nvSpPr>
          <p:spPr bwMode="auto">
            <a:xfrm>
              <a:off x="7895816"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2" name="Oval 199"/>
            <p:cNvSpPr>
              <a:spLocks noChangeArrowheads="1"/>
            </p:cNvSpPr>
            <p:nvPr userDrawn="1"/>
          </p:nvSpPr>
          <p:spPr bwMode="auto">
            <a:xfrm>
              <a:off x="799090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3" name="Oval 200"/>
            <p:cNvSpPr>
              <a:spLocks noChangeArrowheads="1"/>
            </p:cNvSpPr>
            <p:nvPr userDrawn="1"/>
          </p:nvSpPr>
          <p:spPr bwMode="auto">
            <a:xfrm>
              <a:off x="8085995"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4" name="Oval 201"/>
            <p:cNvSpPr>
              <a:spLocks noChangeArrowheads="1"/>
            </p:cNvSpPr>
            <p:nvPr userDrawn="1"/>
          </p:nvSpPr>
          <p:spPr bwMode="auto">
            <a:xfrm>
              <a:off x="8186570"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5" name="Oval 202"/>
            <p:cNvSpPr>
              <a:spLocks noChangeArrowheads="1"/>
            </p:cNvSpPr>
            <p:nvPr userDrawn="1"/>
          </p:nvSpPr>
          <p:spPr bwMode="auto">
            <a:xfrm>
              <a:off x="8281659"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6" name="Oval 203"/>
            <p:cNvSpPr>
              <a:spLocks noChangeArrowheads="1"/>
            </p:cNvSpPr>
            <p:nvPr userDrawn="1"/>
          </p:nvSpPr>
          <p:spPr bwMode="auto">
            <a:xfrm>
              <a:off x="8764421"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7" name="Oval 204"/>
            <p:cNvSpPr>
              <a:spLocks noChangeArrowheads="1"/>
            </p:cNvSpPr>
            <p:nvPr userDrawn="1"/>
          </p:nvSpPr>
          <p:spPr bwMode="auto">
            <a:xfrm>
              <a:off x="8863168"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8" name="Oval 205"/>
            <p:cNvSpPr>
              <a:spLocks noChangeArrowheads="1"/>
            </p:cNvSpPr>
            <p:nvPr userDrawn="1"/>
          </p:nvSpPr>
          <p:spPr bwMode="auto">
            <a:xfrm>
              <a:off x="8958257" y="45665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9" name="Oval 206"/>
            <p:cNvSpPr>
              <a:spLocks noChangeArrowheads="1"/>
            </p:cNvSpPr>
            <p:nvPr userDrawn="1"/>
          </p:nvSpPr>
          <p:spPr bwMode="auto">
            <a:xfrm>
              <a:off x="9058832" y="45665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0" name="Oval 207"/>
            <p:cNvSpPr>
              <a:spLocks noChangeArrowheads="1"/>
            </p:cNvSpPr>
            <p:nvPr userDrawn="1"/>
          </p:nvSpPr>
          <p:spPr bwMode="auto">
            <a:xfrm>
              <a:off x="634512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1" name="Oval 209"/>
            <p:cNvSpPr>
              <a:spLocks noChangeArrowheads="1"/>
            </p:cNvSpPr>
            <p:nvPr userDrawn="1"/>
          </p:nvSpPr>
          <p:spPr bwMode="auto">
            <a:xfrm>
              <a:off x="644570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2" name="Oval 210"/>
            <p:cNvSpPr>
              <a:spLocks noChangeArrowheads="1"/>
            </p:cNvSpPr>
            <p:nvPr userDrawn="1"/>
          </p:nvSpPr>
          <p:spPr bwMode="auto">
            <a:xfrm>
              <a:off x="654079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3" name="Oval 211"/>
            <p:cNvSpPr>
              <a:spLocks noChangeArrowheads="1"/>
            </p:cNvSpPr>
            <p:nvPr userDrawn="1"/>
          </p:nvSpPr>
          <p:spPr bwMode="auto">
            <a:xfrm>
              <a:off x="663588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4" name="Oval 212"/>
            <p:cNvSpPr>
              <a:spLocks noChangeArrowheads="1"/>
            </p:cNvSpPr>
            <p:nvPr userDrawn="1"/>
          </p:nvSpPr>
          <p:spPr bwMode="auto">
            <a:xfrm>
              <a:off x="673462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5" name="Oval 213"/>
            <p:cNvSpPr>
              <a:spLocks noChangeArrowheads="1"/>
            </p:cNvSpPr>
            <p:nvPr userDrawn="1"/>
          </p:nvSpPr>
          <p:spPr bwMode="auto">
            <a:xfrm>
              <a:off x="682971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6" name="Oval 214"/>
            <p:cNvSpPr>
              <a:spLocks noChangeArrowheads="1"/>
            </p:cNvSpPr>
            <p:nvPr userDrawn="1"/>
          </p:nvSpPr>
          <p:spPr bwMode="auto">
            <a:xfrm>
              <a:off x="692846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7" name="Oval 215"/>
            <p:cNvSpPr>
              <a:spLocks noChangeArrowheads="1"/>
            </p:cNvSpPr>
            <p:nvPr userDrawn="1"/>
          </p:nvSpPr>
          <p:spPr bwMode="auto">
            <a:xfrm>
              <a:off x="7023553"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8" name="Oval 216"/>
            <p:cNvSpPr>
              <a:spLocks noChangeArrowheads="1"/>
            </p:cNvSpPr>
            <p:nvPr userDrawn="1"/>
          </p:nvSpPr>
          <p:spPr bwMode="auto">
            <a:xfrm>
              <a:off x="711864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9" name="Oval 217"/>
            <p:cNvSpPr>
              <a:spLocks noChangeArrowheads="1"/>
            </p:cNvSpPr>
            <p:nvPr userDrawn="1"/>
          </p:nvSpPr>
          <p:spPr bwMode="auto">
            <a:xfrm>
              <a:off x="7219218"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0" name="Oval 218"/>
            <p:cNvSpPr>
              <a:spLocks noChangeArrowheads="1"/>
            </p:cNvSpPr>
            <p:nvPr userDrawn="1"/>
          </p:nvSpPr>
          <p:spPr bwMode="auto">
            <a:xfrm>
              <a:off x="7314307"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1" name="Oval 219"/>
            <p:cNvSpPr>
              <a:spLocks noChangeArrowheads="1"/>
            </p:cNvSpPr>
            <p:nvPr userDrawn="1"/>
          </p:nvSpPr>
          <p:spPr bwMode="auto">
            <a:xfrm>
              <a:off x="7413054"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2" name="Oval 220"/>
            <p:cNvSpPr>
              <a:spLocks noChangeArrowheads="1"/>
            </p:cNvSpPr>
            <p:nvPr userDrawn="1"/>
          </p:nvSpPr>
          <p:spPr bwMode="auto">
            <a:xfrm>
              <a:off x="750814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3" name="Oval 221"/>
            <p:cNvSpPr>
              <a:spLocks noChangeArrowheads="1"/>
            </p:cNvSpPr>
            <p:nvPr userDrawn="1"/>
          </p:nvSpPr>
          <p:spPr bwMode="auto">
            <a:xfrm>
              <a:off x="7603233"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4" name="Oval 222"/>
            <p:cNvSpPr>
              <a:spLocks noChangeArrowheads="1"/>
            </p:cNvSpPr>
            <p:nvPr userDrawn="1"/>
          </p:nvSpPr>
          <p:spPr bwMode="auto">
            <a:xfrm>
              <a:off x="770197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5" name="Oval 223"/>
            <p:cNvSpPr>
              <a:spLocks noChangeArrowheads="1"/>
            </p:cNvSpPr>
            <p:nvPr userDrawn="1"/>
          </p:nvSpPr>
          <p:spPr bwMode="auto">
            <a:xfrm>
              <a:off x="779706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6" name="Oval 224"/>
            <p:cNvSpPr>
              <a:spLocks noChangeArrowheads="1"/>
            </p:cNvSpPr>
            <p:nvPr userDrawn="1"/>
          </p:nvSpPr>
          <p:spPr bwMode="auto">
            <a:xfrm>
              <a:off x="789581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7" name="Oval 225"/>
            <p:cNvSpPr>
              <a:spLocks noChangeArrowheads="1"/>
            </p:cNvSpPr>
            <p:nvPr userDrawn="1"/>
          </p:nvSpPr>
          <p:spPr bwMode="auto">
            <a:xfrm>
              <a:off x="7990905"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8" name="Oval 226"/>
            <p:cNvSpPr>
              <a:spLocks noChangeArrowheads="1"/>
            </p:cNvSpPr>
            <p:nvPr userDrawn="1"/>
          </p:nvSpPr>
          <p:spPr bwMode="auto">
            <a:xfrm>
              <a:off x="8085994"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9" name="Oval 227"/>
            <p:cNvSpPr>
              <a:spLocks noChangeArrowheads="1"/>
            </p:cNvSpPr>
            <p:nvPr userDrawn="1"/>
          </p:nvSpPr>
          <p:spPr bwMode="auto">
            <a:xfrm>
              <a:off x="8186570"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0" name="Oval 228"/>
            <p:cNvSpPr>
              <a:spLocks noChangeArrowheads="1"/>
            </p:cNvSpPr>
            <p:nvPr userDrawn="1"/>
          </p:nvSpPr>
          <p:spPr bwMode="auto">
            <a:xfrm>
              <a:off x="8281659"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1" name="Oval 229"/>
            <p:cNvSpPr>
              <a:spLocks noChangeArrowheads="1"/>
            </p:cNvSpPr>
            <p:nvPr userDrawn="1"/>
          </p:nvSpPr>
          <p:spPr bwMode="auto">
            <a:xfrm>
              <a:off x="87644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2" name="Oval 230"/>
            <p:cNvSpPr>
              <a:spLocks noChangeArrowheads="1"/>
            </p:cNvSpPr>
            <p:nvPr userDrawn="1"/>
          </p:nvSpPr>
          <p:spPr bwMode="auto">
            <a:xfrm>
              <a:off x="87644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3" name="Oval 231"/>
            <p:cNvSpPr>
              <a:spLocks noChangeArrowheads="1"/>
            </p:cNvSpPr>
            <p:nvPr userDrawn="1"/>
          </p:nvSpPr>
          <p:spPr bwMode="auto">
            <a:xfrm>
              <a:off x="886316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4" name="Oval 232"/>
            <p:cNvSpPr>
              <a:spLocks noChangeArrowheads="1"/>
            </p:cNvSpPr>
            <p:nvPr userDrawn="1"/>
          </p:nvSpPr>
          <p:spPr bwMode="auto">
            <a:xfrm>
              <a:off x="8958257" y="4665310"/>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5" name="Oval 233"/>
            <p:cNvSpPr>
              <a:spLocks noChangeArrowheads="1"/>
            </p:cNvSpPr>
            <p:nvPr userDrawn="1"/>
          </p:nvSpPr>
          <p:spPr bwMode="auto">
            <a:xfrm>
              <a:off x="9058832"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6" name="Oval 234"/>
            <p:cNvSpPr>
              <a:spLocks noChangeArrowheads="1"/>
            </p:cNvSpPr>
            <p:nvPr userDrawn="1"/>
          </p:nvSpPr>
          <p:spPr bwMode="auto">
            <a:xfrm>
              <a:off x="9153921" y="4665310"/>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7" name="Oval 235"/>
            <p:cNvSpPr>
              <a:spLocks noChangeArrowheads="1"/>
            </p:cNvSpPr>
            <p:nvPr userDrawn="1"/>
          </p:nvSpPr>
          <p:spPr bwMode="auto">
            <a:xfrm>
              <a:off x="654079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8" name="Oval 236"/>
            <p:cNvSpPr>
              <a:spLocks noChangeArrowheads="1"/>
            </p:cNvSpPr>
            <p:nvPr userDrawn="1"/>
          </p:nvSpPr>
          <p:spPr bwMode="auto">
            <a:xfrm>
              <a:off x="663588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9" name="Oval 237"/>
            <p:cNvSpPr>
              <a:spLocks noChangeArrowheads="1"/>
            </p:cNvSpPr>
            <p:nvPr userDrawn="1"/>
          </p:nvSpPr>
          <p:spPr bwMode="auto">
            <a:xfrm>
              <a:off x="673462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0" name="Oval 238"/>
            <p:cNvSpPr>
              <a:spLocks noChangeArrowheads="1"/>
            </p:cNvSpPr>
            <p:nvPr userDrawn="1"/>
          </p:nvSpPr>
          <p:spPr bwMode="auto">
            <a:xfrm>
              <a:off x="682971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1" name="Oval 239"/>
            <p:cNvSpPr>
              <a:spLocks noChangeArrowheads="1"/>
            </p:cNvSpPr>
            <p:nvPr userDrawn="1"/>
          </p:nvSpPr>
          <p:spPr bwMode="auto">
            <a:xfrm>
              <a:off x="692846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2" name="Oval 240"/>
            <p:cNvSpPr>
              <a:spLocks noChangeArrowheads="1"/>
            </p:cNvSpPr>
            <p:nvPr userDrawn="1"/>
          </p:nvSpPr>
          <p:spPr bwMode="auto">
            <a:xfrm>
              <a:off x="7023553"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3" name="Oval 241"/>
            <p:cNvSpPr>
              <a:spLocks noChangeArrowheads="1"/>
            </p:cNvSpPr>
            <p:nvPr userDrawn="1"/>
          </p:nvSpPr>
          <p:spPr bwMode="auto">
            <a:xfrm>
              <a:off x="711864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4" name="Oval 242"/>
            <p:cNvSpPr>
              <a:spLocks noChangeArrowheads="1"/>
            </p:cNvSpPr>
            <p:nvPr userDrawn="1"/>
          </p:nvSpPr>
          <p:spPr bwMode="auto">
            <a:xfrm>
              <a:off x="7219218"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5" name="Oval 243"/>
            <p:cNvSpPr>
              <a:spLocks noChangeArrowheads="1"/>
            </p:cNvSpPr>
            <p:nvPr userDrawn="1"/>
          </p:nvSpPr>
          <p:spPr bwMode="auto">
            <a:xfrm>
              <a:off x="7314307"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6" name="Oval 244"/>
            <p:cNvSpPr>
              <a:spLocks noChangeArrowheads="1"/>
            </p:cNvSpPr>
            <p:nvPr userDrawn="1"/>
          </p:nvSpPr>
          <p:spPr bwMode="auto">
            <a:xfrm>
              <a:off x="7413054"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7" name="Oval 245"/>
            <p:cNvSpPr>
              <a:spLocks noChangeArrowheads="1"/>
            </p:cNvSpPr>
            <p:nvPr userDrawn="1"/>
          </p:nvSpPr>
          <p:spPr bwMode="auto">
            <a:xfrm>
              <a:off x="750814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8" name="Oval 246"/>
            <p:cNvSpPr>
              <a:spLocks noChangeArrowheads="1"/>
            </p:cNvSpPr>
            <p:nvPr userDrawn="1"/>
          </p:nvSpPr>
          <p:spPr bwMode="auto">
            <a:xfrm>
              <a:off x="7603233"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9" name="Oval 247"/>
            <p:cNvSpPr>
              <a:spLocks noChangeArrowheads="1"/>
            </p:cNvSpPr>
            <p:nvPr userDrawn="1"/>
          </p:nvSpPr>
          <p:spPr bwMode="auto">
            <a:xfrm>
              <a:off x="770197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0" name="Oval 248"/>
            <p:cNvSpPr>
              <a:spLocks noChangeArrowheads="1"/>
            </p:cNvSpPr>
            <p:nvPr userDrawn="1"/>
          </p:nvSpPr>
          <p:spPr bwMode="auto">
            <a:xfrm>
              <a:off x="779706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1" name="Oval 249"/>
            <p:cNvSpPr>
              <a:spLocks noChangeArrowheads="1"/>
            </p:cNvSpPr>
            <p:nvPr userDrawn="1"/>
          </p:nvSpPr>
          <p:spPr bwMode="auto">
            <a:xfrm>
              <a:off x="789581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2" name="Oval 250"/>
            <p:cNvSpPr>
              <a:spLocks noChangeArrowheads="1"/>
            </p:cNvSpPr>
            <p:nvPr userDrawn="1"/>
          </p:nvSpPr>
          <p:spPr bwMode="auto">
            <a:xfrm>
              <a:off x="7990905"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3" name="Oval 251"/>
            <p:cNvSpPr>
              <a:spLocks noChangeArrowheads="1"/>
            </p:cNvSpPr>
            <p:nvPr userDrawn="1"/>
          </p:nvSpPr>
          <p:spPr bwMode="auto">
            <a:xfrm>
              <a:off x="8085994"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4" name="Oval 252"/>
            <p:cNvSpPr>
              <a:spLocks noChangeArrowheads="1"/>
            </p:cNvSpPr>
            <p:nvPr userDrawn="1"/>
          </p:nvSpPr>
          <p:spPr bwMode="auto">
            <a:xfrm>
              <a:off x="8186570"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5" name="Oval 253"/>
            <p:cNvSpPr>
              <a:spLocks noChangeArrowheads="1"/>
            </p:cNvSpPr>
            <p:nvPr userDrawn="1"/>
          </p:nvSpPr>
          <p:spPr bwMode="auto">
            <a:xfrm>
              <a:off x="8281659"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6" name="Oval 254"/>
            <p:cNvSpPr>
              <a:spLocks noChangeArrowheads="1"/>
            </p:cNvSpPr>
            <p:nvPr userDrawn="1"/>
          </p:nvSpPr>
          <p:spPr bwMode="auto">
            <a:xfrm>
              <a:off x="8475495"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7" name="Oval 255"/>
            <p:cNvSpPr>
              <a:spLocks noChangeArrowheads="1"/>
            </p:cNvSpPr>
            <p:nvPr userDrawn="1"/>
          </p:nvSpPr>
          <p:spPr bwMode="auto">
            <a:xfrm>
              <a:off x="886316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8" name="Oval 256"/>
            <p:cNvSpPr>
              <a:spLocks noChangeArrowheads="1"/>
            </p:cNvSpPr>
            <p:nvPr userDrawn="1"/>
          </p:nvSpPr>
          <p:spPr bwMode="auto">
            <a:xfrm>
              <a:off x="8958257" y="4760399"/>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9" name="Oval 257"/>
            <p:cNvSpPr>
              <a:spLocks noChangeArrowheads="1"/>
            </p:cNvSpPr>
            <p:nvPr userDrawn="1"/>
          </p:nvSpPr>
          <p:spPr bwMode="auto">
            <a:xfrm>
              <a:off x="9058832"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0" name="Oval 258"/>
            <p:cNvSpPr>
              <a:spLocks noChangeArrowheads="1"/>
            </p:cNvSpPr>
            <p:nvPr userDrawn="1"/>
          </p:nvSpPr>
          <p:spPr bwMode="auto">
            <a:xfrm>
              <a:off x="9153921" y="4760399"/>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1" name="Oval 259"/>
            <p:cNvSpPr>
              <a:spLocks noChangeArrowheads="1"/>
            </p:cNvSpPr>
            <p:nvPr userDrawn="1"/>
          </p:nvSpPr>
          <p:spPr bwMode="auto">
            <a:xfrm>
              <a:off x="654079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2" name="Oval 260"/>
            <p:cNvSpPr>
              <a:spLocks noChangeArrowheads="1"/>
            </p:cNvSpPr>
            <p:nvPr userDrawn="1"/>
          </p:nvSpPr>
          <p:spPr bwMode="auto">
            <a:xfrm>
              <a:off x="6440216"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3" name="Oval 261"/>
            <p:cNvSpPr>
              <a:spLocks noChangeArrowheads="1"/>
            </p:cNvSpPr>
            <p:nvPr userDrawn="1"/>
          </p:nvSpPr>
          <p:spPr bwMode="auto">
            <a:xfrm>
              <a:off x="6440216"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4" name="Oval 262"/>
            <p:cNvSpPr>
              <a:spLocks noChangeArrowheads="1"/>
            </p:cNvSpPr>
            <p:nvPr userDrawn="1"/>
          </p:nvSpPr>
          <p:spPr bwMode="auto">
            <a:xfrm>
              <a:off x="663588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5" name="Oval 263"/>
            <p:cNvSpPr>
              <a:spLocks noChangeArrowheads="1"/>
            </p:cNvSpPr>
            <p:nvPr userDrawn="1"/>
          </p:nvSpPr>
          <p:spPr bwMode="auto">
            <a:xfrm>
              <a:off x="673462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6" name="Oval 264"/>
            <p:cNvSpPr>
              <a:spLocks noChangeArrowheads="1"/>
            </p:cNvSpPr>
            <p:nvPr userDrawn="1"/>
          </p:nvSpPr>
          <p:spPr bwMode="auto">
            <a:xfrm>
              <a:off x="682971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7" name="Oval 265"/>
            <p:cNvSpPr>
              <a:spLocks noChangeArrowheads="1"/>
            </p:cNvSpPr>
            <p:nvPr userDrawn="1"/>
          </p:nvSpPr>
          <p:spPr bwMode="auto">
            <a:xfrm>
              <a:off x="692846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8" name="Oval 266"/>
            <p:cNvSpPr>
              <a:spLocks noChangeArrowheads="1"/>
            </p:cNvSpPr>
            <p:nvPr userDrawn="1"/>
          </p:nvSpPr>
          <p:spPr bwMode="auto">
            <a:xfrm>
              <a:off x="7023553"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9" name="Oval 267"/>
            <p:cNvSpPr>
              <a:spLocks noChangeArrowheads="1"/>
            </p:cNvSpPr>
            <p:nvPr userDrawn="1"/>
          </p:nvSpPr>
          <p:spPr bwMode="auto">
            <a:xfrm>
              <a:off x="711864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0" name="Oval 268"/>
            <p:cNvSpPr>
              <a:spLocks noChangeArrowheads="1"/>
            </p:cNvSpPr>
            <p:nvPr userDrawn="1"/>
          </p:nvSpPr>
          <p:spPr bwMode="auto">
            <a:xfrm>
              <a:off x="7219218"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1" name="Oval 269"/>
            <p:cNvSpPr>
              <a:spLocks noChangeArrowheads="1"/>
            </p:cNvSpPr>
            <p:nvPr userDrawn="1"/>
          </p:nvSpPr>
          <p:spPr bwMode="auto">
            <a:xfrm>
              <a:off x="7314307"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2" name="Oval 270"/>
            <p:cNvSpPr>
              <a:spLocks noChangeArrowheads="1"/>
            </p:cNvSpPr>
            <p:nvPr userDrawn="1"/>
          </p:nvSpPr>
          <p:spPr bwMode="auto">
            <a:xfrm>
              <a:off x="741305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3" name="Oval 271"/>
            <p:cNvSpPr>
              <a:spLocks noChangeArrowheads="1"/>
            </p:cNvSpPr>
            <p:nvPr userDrawn="1"/>
          </p:nvSpPr>
          <p:spPr bwMode="auto">
            <a:xfrm>
              <a:off x="750814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4" name="Oval 272"/>
            <p:cNvSpPr>
              <a:spLocks noChangeArrowheads="1"/>
            </p:cNvSpPr>
            <p:nvPr userDrawn="1"/>
          </p:nvSpPr>
          <p:spPr bwMode="auto">
            <a:xfrm>
              <a:off x="7603233"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5" name="Oval 273"/>
            <p:cNvSpPr>
              <a:spLocks noChangeArrowheads="1"/>
            </p:cNvSpPr>
            <p:nvPr userDrawn="1"/>
          </p:nvSpPr>
          <p:spPr bwMode="auto">
            <a:xfrm>
              <a:off x="770197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6" name="Oval 274"/>
            <p:cNvSpPr>
              <a:spLocks noChangeArrowheads="1"/>
            </p:cNvSpPr>
            <p:nvPr userDrawn="1"/>
          </p:nvSpPr>
          <p:spPr bwMode="auto">
            <a:xfrm>
              <a:off x="779706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7" name="Oval 275"/>
            <p:cNvSpPr>
              <a:spLocks noChangeArrowheads="1"/>
            </p:cNvSpPr>
            <p:nvPr userDrawn="1"/>
          </p:nvSpPr>
          <p:spPr bwMode="auto">
            <a:xfrm>
              <a:off x="789581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8" name="Oval 276"/>
            <p:cNvSpPr>
              <a:spLocks noChangeArrowheads="1"/>
            </p:cNvSpPr>
            <p:nvPr userDrawn="1"/>
          </p:nvSpPr>
          <p:spPr bwMode="auto">
            <a:xfrm>
              <a:off x="7990905"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9" name="Oval 277"/>
            <p:cNvSpPr>
              <a:spLocks noChangeArrowheads="1"/>
            </p:cNvSpPr>
            <p:nvPr userDrawn="1"/>
          </p:nvSpPr>
          <p:spPr bwMode="auto">
            <a:xfrm>
              <a:off x="8085994"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0" name="Oval 278"/>
            <p:cNvSpPr>
              <a:spLocks noChangeArrowheads="1"/>
            </p:cNvSpPr>
            <p:nvPr userDrawn="1"/>
          </p:nvSpPr>
          <p:spPr bwMode="auto">
            <a:xfrm>
              <a:off x="8186570"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1" name="Oval 279"/>
            <p:cNvSpPr>
              <a:spLocks noChangeArrowheads="1"/>
            </p:cNvSpPr>
            <p:nvPr userDrawn="1"/>
          </p:nvSpPr>
          <p:spPr bwMode="auto">
            <a:xfrm>
              <a:off x="8281659"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2" name="Oval 280"/>
            <p:cNvSpPr>
              <a:spLocks noChangeArrowheads="1"/>
            </p:cNvSpPr>
            <p:nvPr userDrawn="1"/>
          </p:nvSpPr>
          <p:spPr bwMode="auto">
            <a:xfrm>
              <a:off x="8380406"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3" name="Oval 281"/>
            <p:cNvSpPr>
              <a:spLocks noChangeArrowheads="1"/>
            </p:cNvSpPr>
            <p:nvPr userDrawn="1"/>
          </p:nvSpPr>
          <p:spPr bwMode="auto">
            <a:xfrm>
              <a:off x="8475495"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4" name="Oval 282"/>
            <p:cNvSpPr>
              <a:spLocks noChangeArrowheads="1"/>
            </p:cNvSpPr>
            <p:nvPr userDrawn="1"/>
          </p:nvSpPr>
          <p:spPr bwMode="auto">
            <a:xfrm>
              <a:off x="8570584"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5" name="Oval 283"/>
            <p:cNvSpPr>
              <a:spLocks noChangeArrowheads="1"/>
            </p:cNvSpPr>
            <p:nvPr userDrawn="1"/>
          </p:nvSpPr>
          <p:spPr bwMode="auto">
            <a:xfrm>
              <a:off x="87644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6" name="Oval 284"/>
            <p:cNvSpPr>
              <a:spLocks noChangeArrowheads="1"/>
            </p:cNvSpPr>
            <p:nvPr userDrawn="1"/>
          </p:nvSpPr>
          <p:spPr bwMode="auto">
            <a:xfrm>
              <a:off x="886316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 name="Oval 285"/>
            <p:cNvSpPr>
              <a:spLocks noChangeArrowheads="1"/>
            </p:cNvSpPr>
            <p:nvPr userDrawn="1"/>
          </p:nvSpPr>
          <p:spPr bwMode="auto">
            <a:xfrm>
              <a:off x="8958257" y="485914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8" name="Oval 286"/>
            <p:cNvSpPr>
              <a:spLocks noChangeArrowheads="1"/>
            </p:cNvSpPr>
            <p:nvPr userDrawn="1"/>
          </p:nvSpPr>
          <p:spPr bwMode="auto">
            <a:xfrm>
              <a:off x="9058832"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9" name="Oval 287"/>
            <p:cNvSpPr>
              <a:spLocks noChangeArrowheads="1"/>
            </p:cNvSpPr>
            <p:nvPr userDrawn="1"/>
          </p:nvSpPr>
          <p:spPr bwMode="auto">
            <a:xfrm>
              <a:off x="9153921" y="485914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0" name="Oval 288"/>
            <p:cNvSpPr>
              <a:spLocks noChangeArrowheads="1"/>
            </p:cNvSpPr>
            <p:nvPr userDrawn="1"/>
          </p:nvSpPr>
          <p:spPr bwMode="auto">
            <a:xfrm>
              <a:off x="654079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1" name="Oval 289"/>
            <p:cNvSpPr>
              <a:spLocks noChangeArrowheads="1"/>
            </p:cNvSpPr>
            <p:nvPr userDrawn="1"/>
          </p:nvSpPr>
          <p:spPr bwMode="auto">
            <a:xfrm>
              <a:off x="663588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2" name="Oval 290"/>
            <p:cNvSpPr>
              <a:spLocks noChangeArrowheads="1"/>
            </p:cNvSpPr>
            <p:nvPr userDrawn="1"/>
          </p:nvSpPr>
          <p:spPr bwMode="auto">
            <a:xfrm>
              <a:off x="673462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3" name="Oval 291"/>
            <p:cNvSpPr>
              <a:spLocks noChangeArrowheads="1"/>
            </p:cNvSpPr>
            <p:nvPr userDrawn="1"/>
          </p:nvSpPr>
          <p:spPr bwMode="auto">
            <a:xfrm>
              <a:off x="682971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4" name="Oval 292"/>
            <p:cNvSpPr>
              <a:spLocks noChangeArrowheads="1"/>
            </p:cNvSpPr>
            <p:nvPr userDrawn="1"/>
          </p:nvSpPr>
          <p:spPr bwMode="auto">
            <a:xfrm>
              <a:off x="692846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5" name="Oval 293"/>
            <p:cNvSpPr>
              <a:spLocks noChangeArrowheads="1"/>
            </p:cNvSpPr>
            <p:nvPr userDrawn="1"/>
          </p:nvSpPr>
          <p:spPr bwMode="auto">
            <a:xfrm>
              <a:off x="7023553"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6" name="Oval 294"/>
            <p:cNvSpPr>
              <a:spLocks noChangeArrowheads="1"/>
            </p:cNvSpPr>
            <p:nvPr userDrawn="1"/>
          </p:nvSpPr>
          <p:spPr bwMode="auto">
            <a:xfrm>
              <a:off x="711864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7" name="Oval 295"/>
            <p:cNvSpPr>
              <a:spLocks noChangeArrowheads="1"/>
            </p:cNvSpPr>
            <p:nvPr userDrawn="1"/>
          </p:nvSpPr>
          <p:spPr bwMode="auto">
            <a:xfrm>
              <a:off x="7219218"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8" name="Oval 296"/>
            <p:cNvSpPr>
              <a:spLocks noChangeArrowheads="1"/>
            </p:cNvSpPr>
            <p:nvPr userDrawn="1"/>
          </p:nvSpPr>
          <p:spPr bwMode="auto">
            <a:xfrm>
              <a:off x="7314307"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9" name="Oval 297"/>
            <p:cNvSpPr>
              <a:spLocks noChangeArrowheads="1"/>
            </p:cNvSpPr>
            <p:nvPr userDrawn="1"/>
          </p:nvSpPr>
          <p:spPr bwMode="auto">
            <a:xfrm>
              <a:off x="741305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0" name="Oval 298"/>
            <p:cNvSpPr>
              <a:spLocks noChangeArrowheads="1"/>
            </p:cNvSpPr>
            <p:nvPr userDrawn="1"/>
          </p:nvSpPr>
          <p:spPr bwMode="auto">
            <a:xfrm>
              <a:off x="750814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1" name="Oval 299"/>
            <p:cNvSpPr>
              <a:spLocks noChangeArrowheads="1"/>
            </p:cNvSpPr>
            <p:nvPr userDrawn="1"/>
          </p:nvSpPr>
          <p:spPr bwMode="auto">
            <a:xfrm>
              <a:off x="7603233"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2" name="Oval 300"/>
            <p:cNvSpPr>
              <a:spLocks noChangeArrowheads="1"/>
            </p:cNvSpPr>
            <p:nvPr userDrawn="1"/>
          </p:nvSpPr>
          <p:spPr bwMode="auto">
            <a:xfrm>
              <a:off x="770197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3" name="Oval 301"/>
            <p:cNvSpPr>
              <a:spLocks noChangeArrowheads="1"/>
            </p:cNvSpPr>
            <p:nvPr userDrawn="1"/>
          </p:nvSpPr>
          <p:spPr bwMode="auto">
            <a:xfrm>
              <a:off x="779706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4" name="Oval 302"/>
            <p:cNvSpPr>
              <a:spLocks noChangeArrowheads="1"/>
            </p:cNvSpPr>
            <p:nvPr userDrawn="1"/>
          </p:nvSpPr>
          <p:spPr bwMode="auto">
            <a:xfrm>
              <a:off x="789581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5" name="Oval 303"/>
            <p:cNvSpPr>
              <a:spLocks noChangeArrowheads="1"/>
            </p:cNvSpPr>
            <p:nvPr userDrawn="1"/>
          </p:nvSpPr>
          <p:spPr bwMode="auto">
            <a:xfrm>
              <a:off x="7990905"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6" name="Oval 304"/>
            <p:cNvSpPr>
              <a:spLocks noChangeArrowheads="1"/>
            </p:cNvSpPr>
            <p:nvPr userDrawn="1"/>
          </p:nvSpPr>
          <p:spPr bwMode="auto">
            <a:xfrm>
              <a:off x="8085994"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7" name="Oval 305"/>
            <p:cNvSpPr>
              <a:spLocks noChangeArrowheads="1"/>
            </p:cNvSpPr>
            <p:nvPr userDrawn="1"/>
          </p:nvSpPr>
          <p:spPr bwMode="auto">
            <a:xfrm>
              <a:off x="8186570"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8" name="Oval 306"/>
            <p:cNvSpPr>
              <a:spLocks noChangeArrowheads="1"/>
            </p:cNvSpPr>
            <p:nvPr userDrawn="1"/>
          </p:nvSpPr>
          <p:spPr bwMode="auto">
            <a:xfrm>
              <a:off x="8281659"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9" name="Oval 307"/>
            <p:cNvSpPr>
              <a:spLocks noChangeArrowheads="1"/>
            </p:cNvSpPr>
            <p:nvPr userDrawn="1"/>
          </p:nvSpPr>
          <p:spPr bwMode="auto">
            <a:xfrm>
              <a:off x="8380406"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0" name="Oval 308"/>
            <p:cNvSpPr>
              <a:spLocks noChangeArrowheads="1"/>
            </p:cNvSpPr>
            <p:nvPr userDrawn="1"/>
          </p:nvSpPr>
          <p:spPr bwMode="auto">
            <a:xfrm>
              <a:off x="8475495"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1" name="Oval 309"/>
            <p:cNvSpPr>
              <a:spLocks noChangeArrowheads="1"/>
            </p:cNvSpPr>
            <p:nvPr userDrawn="1"/>
          </p:nvSpPr>
          <p:spPr bwMode="auto">
            <a:xfrm>
              <a:off x="8570584"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2" name="Oval 310"/>
            <p:cNvSpPr>
              <a:spLocks noChangeArrowheads="1"/>
            </p:cNvSpPr>
            <p:nvPr userDrawn="1"/>
          </p:nvSpPr>
          <p:spPr bwMode="auto">
            <a:xfrm>
              <a:off x="866933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3" name="Oval 311"/>
            <p:cNvSpPr>
              <a:spLocks noChangeArrowheads="1"/>
            </p:cNvSpPr>
            <p:nvPr userDrawn="1"/>
          </p:nvSpPr>
          <p:spPr bwMode="auto">
            <a:xfrm>
              <a:off x="87644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4" name="Oval 312"/>
            <p:cNvSpPr>
              <a:spLocks noChangeArrowheads="1"/>
            </p:cNvSpPr>
            <p:nvPr userDrawn="1"/>
          </p:nvSpPr>
          <p:spPr bwMode="auto">
            <a:xfrm>
              <a:off x="886316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5" name="Oval 313"/>
            <p:cNvSpPr>
              <a:spLocks noChangeArrowheads="1"/>
            </p:cNvSpPr>
            <p:nvPr userDrawn="1"/>
          </p:nvSpPr>
          <p:spPr bwMode="auto">
            <a:xfrm>
              <a:off x="8958257" y="495423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6" name="Oval 314"/>
            <p:cNvSpPr>
              <a:spLocks noChangeArrowheads="1"/>
            </p:cNvSpPr>
            <p:nvPr userDrawn="1"/>
          </p:nvSpPr>
          <p:spPr bwMode="auto">
            <a:xfrm>
              <a:off x="9058832"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7" name="Oval 315"/>
            <p:cNvSpPr>
              <a:spLocks noChangeArrowheads="1"/>
            </p:cNvSpPr>
            <p:nvPr userDrawn="1"/>
          </p:nvSpPr>
          <p:spPr bwMode="auto">
            <a:xfrm>
              <a:off x="9153921" y="495423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8" name="Oval 316"/>
            <p:cNvSpPr>
              <a:spLocks noChangeArrowheads="1"/>
            </p:cNvSpPr>
            <p:nvPr userDrawn="1"/>
          </p:nvSpPr>
          <p:spPr bwMode="auto">
            <a:xfrm>
              <a:off x="654079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9" name="Oval 317"/>
            <p:cNvSpPr>
              <a:spLocks noChangeArrowheads="1"/>
            </p:cNvSpPr>
            <p:nvPr userDrawn="1"/>
          </p:nvSpPr>
          <p:spPr bwMode="auto">
            <a:xfrm>
              <a:off x="663588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0" name="Oval 318"/>
            <p:cNvSpPr>
              <a:spLocks noChangeArrowheads="1"/>
            </p:cNvSpPr>
            <p:nvPr userDrawn="1"/>
          </p:nvSpPr>
          <p:spPr bwMode="auto">
            <a:xfrm>
              <a:off x="673462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1" name="Oval 319"/>
            <p:cNvSpPr>
              <a:spLocks noChangeArrowheads="1"/>
            </p:cNvSpPr>
            <p:nvPr userDrawn="1"/>
          </p:nvSpPr>
          <p:spPr bwMode="auto">
            <a:xfrm>
              <a:off x="682971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2" name="Oval 320"/>
            <p:cNvSpPr>
              <a:spLocks noChangeArrowheads="1"/>
            </p:cNvSpPr>
            <p:nvPr userDrawn="1"/>
          </p:nvSpPr>
          <p:spPr bwMode="auto">
            <a:xfrm>
              <a:off x="692846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3" name="Oval 321"/>
            <p:cNvSpPr>
              <a:spLocks noChangeArrowheads="1"/>
            </p:cNvSpPr>
            <p:nvPr userDrawn="1"/>
          </p:nvSpPr>
          <p:spPr bwMode="auto">
            <a:xfrm>
              <a:off x="7023553"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4" name="Oval 322"/>
            <p:cNvSpPr>
              <a:spLocks noChangeArrowheads="1"/>
            </p:cNvSpPr>
            <p:nvPr userDrawn="1"/>
          </p:nvSpPr>
          <p:spPr bwMode="auto">
            <a:xfrm>
              <a:off x="711864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5" name="Oval 323"/>
            <p:cNvSpPr>
              <a:spLocks noChangeArrowheads="1"/>
            </p:cNvSpPr>
            <p:nvPr userDrawn="1"/>
          </p:nvSpPr>
          <p:spPr bwMode="auto">
            <a:xfrm>
              <a:off x="7219218"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6" name="Oval 324"/>
            <p:cNvSpPr>
              <a:spLocks noChangeArrowheads="1"/>
            </p:cNvSpPr>
            <p:nvPr userDrawn="1"/>
          </p:nvSpPr>
          <p:spPr bwMode="auto">
            <a:xfrm>
              <a:off x="7314307"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7" name="Oval 325"/>
            <p:cNvSpPr>
              <a:spLocks noChangeArrowheads="1"/>
            </p:cNvSpPr>
            <p:nvPr userDrawn="1"/>
          </p:nvSpPr>
          <p:spPr bwMode="auto">
            <a:xfrm>
              <a:off x="741305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8" name="Oval 326"/>
            <p:cNvSpPr>
              <a:spLocks noChangeArrowheads="1"/>
            </p:cNvSpPr>
            <p:nvPr userDrawn="1"/>
          </p:nvSpPr>
          <p:spPr bwMode="auto">
            <a:xfrm>
              <a:off x="750814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9" name="Oval 327"/>
            <p:cNvSpPr>
              <a:spLocks noChangeArrowheads="1"/>
            </p:cNvSpPr>
            <p:nvPr userDrawn="1"/>
          </p:nvSpPr>
          <p:spPr bwMode="auto">
            <a:xfrm>
              <a:off x="7603233"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0" name="Oval 328"/>
            <p:cNvSpPr>
              <a:spLocks noChangeArrowheads="1"/>
            </p:cNvSpPr>
            <p:nvPr userDrawn="1"/>
          </p:nvSpPr>
          <p:spPr bwMode="auto">
            <a:xfrm>
              <a:off x="770197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1" name="Oval 329"/>
            <p:cNvSpPr>
              <a:spLocks noChangeArrowheads="1"/>
            </p:cNvSpPr>
            <p:nvPr userDrawn="1"/>
          </p:nvSpPr>
          <p:spPr bwMode="auto">
            <a:xfrm>
              <a:off x="779706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2" name="Oval 330"/>
            <p:cNvSpPr>
              <a:spLocks noChangeArrowheads="1"/>
            </p:cNvSpPr>
            <p:nvPr userDrawn="1"/>
          </p:nvSpPr>
          <p:spPr bwMode="auto">
            <a:xfrm>
              <a:off x="789581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3" name="Oval 331"/>
            <p:cNvSpPr>
              <a:spLocks noChangeArrowheads="1"/>
            </p:cNvSpPr>
            <p:nvPr userDrawn="1"/>
          </p:nvSpPr>
          <p:spPr bwMode="auto">
            <a:xfrm>
              <a:off x="7990905"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4" name="Oval 332"/>
            <p:cNvSpPr>
              <a:spLocks noChangeArrowheads="1"/>
            </p:cNvSpPr>
            <p:nvPr userDrawn="1"/>
          </p:nvSpPr>
          <p:spPr bwMode="auto">
            <a:xfrm>
              <a:off x="8085994"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5" name="Oval 333"/>
            <p:cNvSpPr>
              <a:spLocks noChangeArrowheads="1"/>
            </p:cNvSpPr>
            <p:nvPr userDrawn="1"/>
          </p:nvSpPr>
          <p:spPr bwMode="auto">
            <a:xfrm>
              <a:off x="8186570"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6" name="Oval 334"/>
            <p:cNvSpPr>
              <a:spLocks noChangeArrowheads="1"/>
            </p:cNvSpPr>
            <p:nvPr userDrawn="1"/>
          </p:nvSpPr>
          <p:spPr bwMode="auto">
            <a:xfrm>
              <a:off x="8281659"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7" name="Oval 335"/>
            <p:cNvSpPr>
              <a:spLocks noChangeArrowheads="1"/>
            </p:cNvSpPr>
            <p:nvPr userDrawn="1"/>
          </p:nvSpPr>
          <p:spPr bwMode="auto">
            <a:xfrm>
              <a:off x="8380406"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8" name="Oval 336"/>
            <p:cNvSpPr>
              <a:spLocks noChangeArrowheads="1"/>
            </p:cNvSpPr>
            <p:nvPr userDrawn="1"/>
          </p:nvSpPr>
          <p:spPr bwMode="auto">
            <a:xfrm>
              <a:off x="8475495"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9" name="Oval 337"/>
            <p:cNvSpPr>
              <a:spLocks noChangeArrowheads="1"/>
            </p:cNvSpPr>
            <p:nvPr userDrawn="1"/>
          </p:nvSpPr>
          <p:spPr bwMode="auto">
            <a:xfrm>
              <a:off x="8475495"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0" name="Oval 338"/>
            <p:cNvSpPr>
              <a:spLocks noChangeArrowheads="1"/>
            </p:cNvSpPr>
            <p:nvPr userDrawn="1"/>
          </p:nvSpPr>
          <p:spPr bwMode="auto">
            <a:xfrm>
              <a:off x="8570584"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1" name="Oval 339"/>
            <p:cNvSpPr>
              <a:spLocks noChangeArrowheads="1"/>
            </p:cNvSpPr>
            <p:nvPr userDrawn="1"/>
          </p:nvSpPr>
          <p:spPr bwMode="auto">
            <a:xfrm>
              <a:off x="866933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2" name="Oval 340"/>
            <p:cNvSpPr>
              <a:spLocks noChangeArrowheads="1"/>
            </p:cNvSpPr>
            <p:nvPr userDrawn="1"/>
          </p:nvSpPr>
          <p:spPr bwMode="auto">
            <a:xfrm>
              <a:off x="87644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3" name="Oval 341"/>
            <p:cNvSpPr>
              <a:spLocks noChangeArrowheads="1"/>
            </p:cNvSpPr>
            <p:nvPr userDrawn="1"/>
          </p:nvSpPr>
          <p:spPr bwMode="auto">
            <a:xfrm>
              <a:off x="886316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4" name="Oval 342"/>
            <p:cNvSpPr>
              <a:spLocks noChangeArrowheads="1"/>
            </p:cNvSpPr>
            <p:nvPr userDrawn="1"/>
          </p:nvSpPr>
          <p:spPr bwMode="auto">
            <a:xfrm>
              <a:off x="8958257" y="5049325"/>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5" name="Oval 343"/>
            <p:cNvSpPr>
              <a:spLocks noChangeArrowheads="1"/>
            </p:cNvSpPr>
            <p:nvPr userDrawn="1"/>
          </p:nvSpPr>
          <p:spPr bwMode="auto">
            <a:xfrm>
              <a:off x="9058832"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6" name="Oval 344"/>
            <p:cNvSpPr>
              <a:spLocks noChangeArrowheads="1"/>
            </p:cNvSpPr>
            <p:nvPr userDrawn="1"/>
          </p:nvSpPr>
          <p:spPr bwMode="auto">
            <a:xfrm>
              <a:off x="9153921" y="5049325"/>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7" name="Oval 345"/>
            <p:cNvSpPr>
              <a:spLocks noChangeArrowheads="1"/>
            </p:cNvSpPr>
            <p:nvPr userDrawn="1"/>
          </p:nvSpPr>
          <p:spPr bwMode="auto">
            <a:xfrm>
              <a:off x="654079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8" name="Oval 346"/>
            <p:cNvSpPr>
              <a:spLocks noChangeArrowheads="1"/>
            </p:cNvSpPr>
            <p:nvPr userDrawn="1"/>
          </p:nvSpPr>
          <p:spPr bwMode="auto">
            <a:xfrm>
              <a:off x="663588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9" name="Oval 347"/>
            <p:cNvSpPr>
              <a:spLocks noChangeArrowheads="1"/>
            </p:cNvSpPr>
            <p:nvPr userDrawn="1"/>
          </p:nvSpPr>
          <p:spPr bwMode="auto">
            <a:xfrm>
              <a:off x="673462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0" name="Oval 348"/>
            <p:cNvSpPr>
              <a:spLocks noChangeArrowheads="1"/>
            </p:cNvSpPr>
            <p:nvPr userDrawn="1"/>
          </p:nvSpPr>
          <p:spPr bwMode="auto">
            <a:xfrm>
              <a:off x="682971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1" name="Oval 349"/>
            <p:cNvSpPr>
              <a:spLocks noChangeArrowheads="1"/>
            </p:cNvSpPr>
            <p:nvPr userDrawn="1"/>
          </p:nvSpPr>
          <p:spPr bwMode="auto">
            <a:xfrm>
              <a:off x="692846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2" name="Oval 350"/>
            <p:cNvSpPr>
              <a:spLocks noChangeArrowheads="1"/>
            </p:cNvSpPr>
            <p:nvPr userDrawn="1"/>
          </p:nvSpPr>
          <p:spPr bwMode="auto">
            <a:xfrm>
              <a:off x="7023553"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3" name="Oval 351"/>
            <p:cNvSpPr>
              <a:spLocks noChangeArrowheads="1"/>
            </p:cNvSpPr>
            <p:nvPr userDrawn="1"/>
          </p:nvSpPr>
          <p:spPr bwMode="auto">
            <a:xfrm>
              <a:off x="711864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4" name="Oval 352"/>
            <p:cNvSpPr>
              <a:spLocks noChangeArrowheads="1"/>
            </p:cNvSpPr>
            <p:nvPr userDrawn="1"/>
          </p:nvSpPr>
          <p:spPr bwMode="auto">
            <a:xfrm>
              <a:off x="7219218"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5" name="Oval 353"/>
            <p:cNvSpPr>
              <a:spLocks noChangeArrowheads="1"/>
            </p:cNvSpPr>
            <p:nvPr userDrawn="1"/>
          </p:nvSpPr>
          <p:spPr bwMode="auto">
            <a:xfrm>
              <a:off x="7314307"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6" name="Oval 354"/>
            <p:cNvSpPr>
              <a:spLocks noChangeArrowheads="1"/>
            </p:cNvSpPr>
            <p:nvPr userDrawn="1"/>
          </p:nvSpPr>
          <p:spPr bwMode="auto">
            <a:xfrm>
              <a:off x="741305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7" name="Oval 355"/>
            <p:cNvSpPr>
              <a:spLocks noChangeArrowheads="1"/>
            </p:cNvSpPr>
            <p:nvPr userDrawn="1"/>
          </p:nvSpPr>
          <p:spPr bwMode="auto">
            <a:xfrm>
              <a:off x="750814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8" name="Oval 356"/>
            <p:cNvSpPr>
              <a:spLocks noChangeArrowheads="1"/>
            </p:cNvSpPr>
            <p:nvPr userDrawn="1"/>
          </p:nvSpPr>
          <p:spPr bwMode="auto">
            <a:xfrm>
              <a:off x="7603233"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9" name="Oval 357"/>
            <p:cNvSpPr>
              <a:spLocks noChangeArrowheads="1"/>
            </p:cNvSpPr>
            <p:nvPr userDrawn="1"/>
          </p:nvSpPr>
          <p:spPr bwMode="auto">
            <a:xfrm>
              <a:off x="770197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0" name="Oval 358"/>
            <p:cNvSpPr>
              <a:spLocks noChangeArrowheads="1"/>
            </p:cNvSpPr>
            <p:nvPr userDrawn="1"/>
          </p:nvSpPr>
          <p:spPr bwMode="auto">
            <a:xfrm>
              <a:off x="779706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1" name="Oval 359"/>
            <p:cNvSpPr>
              <a:spLocks noChangeArrowheads="1"/>
            </p:cNvSpPr>
            <p:nvPr userDrawn="1"/>
          </p:nvSpPr>
          <p:spPr bwMode="auto">
            <a:xfrm>
              <a:off x="789581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2" name="Oval 360"/>
            <p:cNvSpPr>
              <a:spLocks noChangeArrowheads="1"/>
            </p:cNvSpPr>
            <p:nvPr userDrawn="1"/>
          </p:nvSpPr>
          <p:spPr bwMode="auto">
            <a:xfrm>
              <a:off x="7990905"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3" name="Oval 361"/>
            <p:cNvSpPr>
              <a:spLocks noChangeArrowheads="1"/>
            </p:cNvSpPr>
            <p:nvPr userDrawn="1"/>
          </p:nvSpPr>
          <p:spPr bwMode="auto">
            <a:xfrm>
              <a:off x="8085994"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4" name="Oval 362"/>
            <p:cNvSpPr>
              <a:spLocks noChangeArrowheads="1"/>
            </p:cNvSpPr>
            <p:nvPr userDrawn="1"/>
          </p:nvSpPr>
          <p:spPr bwMode="auto">
            <a:xfrm>
              <a:off x="8186570"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5" name="Oval 363"/>
            <p:cNvSpPr>
              <a:spLocks noChangeArrowheads="1"/>
            </p:cNvSpPr>
            <p:nvPr userDrawn="1"/>
          </p:nvSpPr>
          <p:spPr bwMode="auto">
            <a:xfrm>
              <a:off x="8281659"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6" name="Oval 364"/>
            <p:cNvSpPr>
              <a:spLocks noChangeArrowheads="1"/>
            </p:cNvSpPr>
            <p:nvPr userDrawn="1"/>
          </p:nvSpPr>
          <p:spPr bwMode="auto">
            <a:xfrm>
              <a:off x="8380406"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7" name="Oval 365"/>
            <p:cNvSpPr>
              <a:spLocks noChangeArrowheads="1"/>
            </p:cNvSpPr>
            <p:nvPr userDrawn="1"/>
          </p:nvSpPr>
          <p:spPr bwMode="auto">
            <a:xfrm>
              <a:off x="8570584"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8" name="Oval 366"/>
            <p:cNvSpPr>
              <a:spLocks noChangeArrowheads="1"/>
            </p:cNvSpPr>
            <p:nvPr userDrawn="1"/>
          </p:nvSpPr>
          <p:spPr bwMode="auto">
            <a:xfrm>
              <a:off x="866933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9" name="Oval 367"/>
            <p:cNvSpPr>
              <a:spLocks noChangeArrowheads="1"/>
            </p:cNvSpPr>
            <p:nvPr userDrawn="1"/>
          </p:nvSpPr>
          <p:spPr bwMode="auto">
            <a:xfrm>
              <a:off x="87644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0" name="Oval 368"/>
            <p:cNvSpPr>
              <a:spLocks noChangeArrowheads="1"/>
            </p:cNvSpPr>
            <p:nvPr userDrawn="1"/>
          </p:nvSpPr>
          <p:spPr bwMode="auto">
            <a:xfrm>
              <a:off x="886316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1" name="Oval 369"/>
            <p:cNvSpPr>
              <a:spLocks noChangeArrowheads="1"/>
            </p:cNvSpPr>
            <p:nvPr userDrawn="1"/>
          </p:nvSpPr>
          <p:spPr bwMode="auto">
            <a:xfrm>
              <a:off x="8958257" y="5149901"/>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2" name="Oval 370"/>
            <p:cNvSpPr>
              <a:spLocks noChangeArrowheads="1"/>
            </p:cNvSpPr>
            <p:nvPr userDrawn="1"/>
          </p:nvSpPr>
          <p:spPr bwMode="auto">
            <a:xfrm>
              <a:off x="9058832"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3" name="Oval 371"/>
            <p:cNvSpPr>
              <a:spLocks noChangeArrowheads="1"/>
            </p:cNvSpPr>
            <p:nvPr userDrawn="1"/>
          </p:nvSpPr>
          <p:spPr bwMode="auto">
            <a:xfrm>
              <a:off x="915392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4" name="Oval 372"/>
            <p:cNvSpPr>
              <a:spLocks noChangeArrowheads="1"/>
            </p:cNvSpPr>
            <p:nvPr userDrawn="1"/>
          </p:nvSpPr>
          <p:spPr bwMode="auto">
            <a:xfrm>
              <a:off x="9249011" y="5149901"/>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5" name="Oval 373"/>
            <p:cNvSpPr>
              <a:spLocks noChangeArrowheads="1"/>
            </p:cNvSpPr>
            <p:nvPr userDrawn="1"/>
          </p:nvSpPr>
          <p:spPr bwMode="auto">
            <a:xfrm>
              <a:off x="654079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6" name="Oval 374"/>
            <p:cNvSpPr>
              <a:spLocks noChangeArrowheads="1"/>
            </p:cNvSpPr>
            <p:nvPr userDrawn="1"/>
          </p:nvSpPr>
          <p:spPr bwMode="auto">
            <a:xfrm>
              <a:off x="663588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7" name="Oval 375"/>
            <p:cNvSpPr>
              <a:spLocks noChangeArrowheads="1"/>
            </p:cNvSpPr>
            <p:nvPr userDrawn="1"/>
          </p:nvSpPr>
          <p:spPr bwMode="auto">
            <a:xfrm>
              <a:off x="673462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8" name="Oval 376"/>
            <p:cNvSpPr>
              <a:spLocks noChangeArrowheads="1"/>
            </p:cNvSpPr>
            <p:nvPr userDrawn="1"/>
          </p:nvSpPr>
          <p:spPr bwMode="auto">
            <a:xfrm>
              <a:off x="682971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9" name="Oval 377"/>
            <p:cNvSpPr>
              <a:spLocks noChangeArrowheads="1"/>
            </p:cNvSpPr>
            <p:nvPr userDrawn="1"/>
          </p:nvSpPr>
          <p:spPr bwMode="auto">
            <a:xfrm>
              <a:off x="692846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0" name="Oval 378"/>
            <p:cNvSpPr>
              <a:spLocks noChangeArrowheads="1"/>
            </p:cNvSpPr>
            <p:nvPr userDrawn="1"/>
          </p:nvSpPr>
          <p:spPr bwMode="auto">
            <a:xfrm>
              <a:off x="7023553"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1" name="Oval 379"/>
            <p:cNvSpPr>
              <a:spLocks noChangeArrowheads="1"/>
            </p:cNvSpPr>
            <p:nvPr userDrawn="1"/>
          </p:nvSpPr>
          <p:spPr bwMode="auto">
            <a:xfrm>
              <a:off x="711864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2" name="Oval 380"/>
            <p:cNvSpPr>
              <a:spLocks noChangeArrowheads="1"/>
            </p:cNvSpPr>
            <p:nvPr userDrawn="1"/>
          </p:nvSpPr>
          <p:spPr bwMode="auto">
            <a:xfrm>
              <a:off x="7219218"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3" name="Oval 381"/>
            <p:cNvSpPr>
              <a:spLocks noChangeArrowheads="1"/>
            </p:cNvSpPr>
            <p:nvPr userDrawn="1"/>
          </p:nvSpPr>
          <p:spPr bwMode="auto">
            <a:xfrm>
              <a:off x="7314307"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4" name="Oval 382"/>
            <p:cNvSpPr>
              <a:spLocks noChangeArrowheads="1"/>
            </p:cNvSpPr>
            <p:nvPr userDrawn="1"/>
          </p:nvSpPr>
          <p:spPr bwMode="auto">
            <a:xfrm>
              <a:off x="741305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5" name="Oval 383"/>
            <p:cNvSpPr>
              <a:spLocks noChangeArrowheads="1"/>
            </p:cNvSpPr>
            <p:nvPr userDrawn="1"/>
          </p:nvSpPr>
          <p:spPr bwMode="auto">
            <a:xfrm>
              <a:off x="750814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6" name="Oval 384"/>
            <p:cNvSpPr>
              <a:spLocks noChangeArrowheads="1"/>
            </p:cNvSpPr>
            <p:nvPr userDrawn="1"/>
          </p:nvSpPr>
          <p:spPr bwMode="auto">
            <a:xfrm>
              <a:off x="7603233"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7" name="Oval 385"/>
            <p:cNvSpPr>
              <a:spLocks noChangeArrowheads="1"/>
            </p:cNvSpPr>
            <p:nvPr userDrawn="1"/>
          </p:nvSpPr>
          <p:spPr bwMode="auto">
            <a:xfrm>
              <a:off x="770197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8" name="Oval 386"/>
            <p:cNvSpPr>
              <a:spLocks noChangeArrowheads="1"/>
            </p:cNvSpPr>
            <p:nvPr userDrawn="1"/>
          </p:nvSpPr>
          <p:spPr bwMode="auto">
            <a:xfrm>
              <a:off x="779706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9" name="Oval 387"/>
            <p:cNvSpPr>
              <a:spLocks noChangeArrowheads="1"/>
            </p:cNvSpPr>
            <p:nvPr userDrawn="1"/>
          </p:nvSpPr>
          <p:spPr bwMode="auto">
            <a:xfrm>
              <a:off x="789581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0" name="Oval 388"/>
            <p:cNvSpPr>
              <a:spLocks noChangeArrowheads="1"/>
            </p:cNvSpPr>
            <p:nvPr userDrawn="1"/>
          </p:nvSpPr>
          <p:spPr bwMode="auto">
            <a:xfrm>
              <a:off x="7990905"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1" name="Oval 389"/>
            <p:cNvSpPr>
              <a:spLocks noChangeArrowheads="1"/>
            </p:cNvSpPr>
            <p:nvPr userDrawn="1"/>
          </p:nvSpPr>
          <p:spPr bwMode="auto">
            <a:xfrm>
              <a:off x="8085994"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2" name="Oval 390"/>
            <p:cNvSpPr>
              <a:spLocks noChangeArrowheads="1"/>
            </p:cNvSpPr>
            <p:nvPr userDrawn="1"/>
          </p:nvSpPr>
          <p:spPr bwMode="auto">
            <a:xfrm>
              <a:off x="8186570"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3" name="Oval 391"/>
            <p:cNvSpPr>
              <a:spLocks noChangeArrowheads="1"/>
            </p:cNvSpPr>
            <p:nvPr userDrawn="1"/>
          </p:nvSpPr>
          <p:spPr bwMode="auto">
            <a:xfrm>
              <a:off x="8281659"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4" name="Oval 392"/>
            <p:cNvSpPr>
              <a:spLocks noChangeArrowheads="1"/>
            </p:cNvSpPr>
            <p:nvPr userDrawn="1"/>
          </p:nvSpPr>
          <p:spPr bwMode="auto">
            <a:xfrm>
              <a:off x="8570584"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5" name="Oval 393"/>
            <p:cNvSpPr>
              <a:spLocks noChangeArrowheads="1"/>
            </p:cNvSpPr>
            <p:nvPr userDrawn="1"/>
          </p:nvSpPr>
          <p:spPr bwMode="auto">
            <a:xfrm>
              <a:off x="866933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6" name="Oval 394"/>
            <p:cNvSpPr>
              <a:spLocks noChangeArrowheads="1"/>
            </p:cNvSpPr>
            <p:nvPr userDrawn="1"/>
          </p:nvSpPr>
          <p:spPr bwMode="auto">
            <a:xfrm>
              <a:off x="87644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7" name="Oval 395"/>
            <p:cNvSpPr>
              <a:spLocks noChangeArrowheads="1"/>
            </p:cNvSpPr>
            <p:nvPr userDrawn="1"/>
          </p:nvSpPr>
          <p:spPr bwMode="auto">
            <a:xfrm>
              <a:off x="886316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8" name="Oval 396"/>
            <p:cNvSpPr>
              <a:spLocks noChangeArrowheads="1"/>
            </p:cNvSpPr>
            <p:nvPr userDrawn="1"/>
          </p:nvSpPr>
          <p:spPr bwMode="auto">
            <a:xfrm>
              <a:off x="8958257" y="5243161"/>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9" name="Oval 397"/>
            <p:cNvSpPr>
              <a:spLocks noChangeArrowheads="1"/>
            </p:cNvSpPr>
            <p:nvPr userDrawn="1"/>
          </p:nvSpPr>
          <p:spPr bwMode="auto">
            <a:xfrm>
              <a:off x="9058832"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0" name="Oval 398"/>
            <p:cNvSpPr>
              <a:spLocks noChangeArrowheads="1"/>
            </p:cNvSpPr>
            <p:nvPr userDrawn="1"/>
          </p:nvSpPr>
          <p:spPr bwMode="auto">
            <a:xfrm>
              <a:off x="915392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1" name="Oval 399"/>
            <p:cNvSpPr>
              <a:spLocks noChangeArrowheads="1"/>
            </p:cNvSpPr>
            <p:nvPr userDrawn="1"/>
          </p:nvSpPr>
          <p:spPr bwMode="auto">
            <a:xfrm>
              <a:off x="9249011" y="5243161"/>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2" name="Oval 400"/>
            <p:cNvSpPr>
              <a:spLocks noChangeArrowheads="1"/>
            </p:cNvSpPr>
            <p:nvPr userDrawn="1"/>
          </p:nvSpPr>
          <p:spPr bwMode="auto">
            <a:xfrm>
              <a:off x="654079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3" name="Oval 401"/>
            <p:cNvSpPr>
              <a:spLocks noChangeArrowheads="1"/>
            </p:cNvSpPr>
            <p:nvPr userDrawn="1"/>
          </p:nvSpPr>
          <p:spPr bwMode="auto">
            <a:xfrm>
              <a:off x="663588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4" name="Oval 402"/>
            <p:cNvSpPr>
              <a:spLocks noChangeArrowheads="1"/>
            </p:cNvSpPr>
            <p:nvPr userDrawn="1"/>
          </p:nvSpPr>
          <p:spPr bwMode="auto">
            <a:xfrm>
              <a:off x="673462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5" name="Oval 403"/>
            <p:cNvSpPr>
              <a:spLocks noChangeArrowheads="1"/>
            </p:cNvSpPr>
            <p:nvPr userDrawn="1"/>
          </p:nvSpPr>
          <p:spPr bwMode="auto">
            <a:xfrm>
              <a:off x="682971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6" name="Oval 404"/>
            <p:cNvSpPr>
              <a:spLocks noChangeArrowheads="1"/>
            </p:cNvSpPr>
            <p:nvPr userDrawn="1"/>
          </p:nvSpPr>
          <p:spPr bwMode="auto">
            <a:xfrm>
              <a:off x="692846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7" name="Oval 405"/>
            <p:cNvSpPr>
              <a:spLocks noChangeArrowheads="1"/>
            </p:cNvSpPr>
            <p:nvPr userDrawn="1"/>
          </p:nvSpPr>
          <p:spPr bwMode="auto">
            <a:xfrm>
              <a:off x="7023553"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8" name="Oval 406"/>
            <p:cNvSpPr>
              <a:spLocks noChangeArrowheads="1"/>
            </p:cNvSpPr>
            <p:nvPr userDrawn="1"/>
          </p:nvSpPr>
          <p:spPr bwMode="auto">
            <a:xfrm>
              <a:off x="711864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9" name="Oval 407"/>
            <p:cNvSpPr>
              <a:spLocks noChangeArrowheads="1"/>
            </p:cNvSpPr>
            <p:nvPr userDrawn="1"/>
          </p:nvSpPr>
          <p:spPr bwMode="auto">
            <a:xfrm>
              <a:off x="7219218"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0" name="Oval 408"/>
            <p:cNvSpPr>
              <a:spLocks noChangeArrowheads="1"/>
            </p:cNvSpPr>
            <p:nvPr userDrawn="1"/>
          </p:nvSpPr>
          <p:spPr bwMode="auto">
            <a:xfrm>
              <a:off x="7314307"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1" name="Oval 410"/>
            <p:cNvSpPr>
              <a:spLocks noChangeArrowheads="1"/>
            </p:cNvSpPr>
            <p:nvPr userDrawn="1"/>
          </p:nvSpPr>
          <p:spPr bwMode="auto">
            <a:xfrm>
              <a:off x="7413054"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2" name="Oval 411"/>
            <p:cNvSpPr>
              <a:spLocks noChangeArrowheads="1"/>
            </p:cNvSpPr>
            <p:nvPr userDrawn="1"/>
          </p:nvSpPr>
          <p:spPr bwMode="auto">
            <a:xfrm>
              <a:off x="750814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3" name="Oval 412"/>
            <p:cNvSpPr>
              <a:spLocks noChangeArrowheads="1"/>
            </p:cNvSpPr>
            <p:nvPr userDrawn="1"/>
          </p:nvSpPr>
          <p:spPr bwMode="auto">
            <a:xfrm>
              <a:off x="7603233"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4" name="Oval 413"/>
            <p:cNvSpPr>
              <a:spLocks noChangeArrowheads="1"/>
            </p:cNvSpPr>
            <p:nvPr userDrawn="1"/>
          </p:nvSpPr>
          <p:spPr bwMode="auto">
            <a:xfrm>
              <a:off x="770197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5" name="Oval 414"/>
            <p:cNvSpPr>
              <a:spLocks noChangeArrowheads="1"/>
            </p:cNvSpPr>
            <p:nvPr userDrawn="1"/>
          </p:nvSpPr>
          <p:spPr bwMode="auto">
            <a:xfrm>
              <a:off x="7797069"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6" name="Oval 415"/>
            <p:cNvSpPr>
              <a:spLocks noChangeArrowheads="1"/>
            </p:cNvSpPr>
            <p:nvPr userDrawn="1"/>
          </p:nvSpPr>
          <p:spPr bwMode="auto">
            <a:xfrm>
              <a:off x="7895816"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7" name="Oval 416"/>
            <p:cNvSpPr>
              <a:spLocks noChangeArrowheads="1"/>
            </p:cNvSpPr>
            <p:nvPr userDrawn="1"/>
          </p:nvSpPr>
          <p:spPr bwMode="auto">
            <a:xfrm>
              <a:off x="7990905"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8" name="Oval 417"/>
            <p:cNvSpPr>
              <a:spLocks noChangeArrowheads="1"/>
            </p:cNvSpPr>
            <p:nvPr userDrawn="1"/>
          </p:nvSpPr>
          <p:spPr bwMode="auto">
            <a:xfrm>
              <a:off x="8085994"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9" name="Oval 418"/>
            <p:cNvSpPr>
              <a:spLocks noChangeArrowheads="1"/>
            </p:cNvSpPr>
            <p:nvPr userDrawn="1"/>
          </p:nvSpPr>
          <p:spPr bwMode="auto">
            <a:xfrm>
              <a:off x="8186570"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0" name="Oval 419"/>
            <p:cNvSpPr>
              <a:spLocks noChangeArrowheads="1"/>
            </p:cNvSpPr>
            <p:nvPr userDrawn="1"/>
          </p:nvSpPr>
          <p:spPr bwMode="auto">
            <a:xfrm>
              <a:off x="8380406"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1" name="Oval 420"/>
            <p:cNvSpPr>
              <a:spLocks noChangeArrowheads="1"/>
            </p:cNvSpPr>
            <p:nvPr userDrawn="1"/>
          </p:nvSpPr>
          <p:spPr bwMode="auto">
            <a:xfrm>
              <a:off x="866933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2" name="Oval 421"/>
            <p:cNvSpPr>
              <a:spLocks noChangeArrowheads="1"/>
            </p:cNvSpPr>
            <p:nvPr userDrawn="1"/>
          </p:nvSpPr>
          <p:spPr bwMode="auto">
            <a:xfrm>
              <a:off x="87644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3" name="Oval 422"/>
            <p:cNvSpPr>
              <a:spLocks noChangeArrowheads="1"/>
            </p:cNvSpPr>
            <p:nvPr userDrawn="1"/>
          </p:nvSpPr>
          <p:spPr bwMode="auto">
            <a:xfrm>
              <a:off x="886316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4" name="Oval 423"/>
            <p:cNvSpPr>
              <a:spLocks noChangeArrowheads="1"/>
            </p:cNvSpPr>
            <p:nvPr userDrawn="1"/>
          </p:nvSpPr>
          <p:spPr bwMode="auto">
            <a:xfrm>
              <a:off x="8958257" y="534373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5" name="Oval 424"/>
            <p:cNvSpPr>
              <a:spLocks noChangeArrowheads="1"/>
            </p:cNvSpPr>
            <p:nvPr userDrawn="1"/>
          </p:nvSpPr>
          <p:spPr bwMode="auto">
            <a:xfrm>
              <a:off x="9058832"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6" name="Oval 425"/>
            <p:cNvSpPr>
              <a:spLocks noChangeArrowheads="1"/>
            </p:cNvSpPr>
            <p:nvPr userDrawn="1"/>
          </p:nvSpPr>
          <p:spPr bwMode="auto">
            <a:xfrm>
              <a:off x="915392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7" name="Oval 426"/>
            <p:cNvSpPr>
              <a:spLocks noChangeArrowheads="1"/>
            </p:cNvSpPr>
            <p:nvPr userDrawn="1"/>
          </p:nvSpPr>
          <p:spPr bwMode="auto">
            <a:xfrm>
              <a:off x="9249011" y="534373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8" name="Oval 427"/>
            <p:cNvSpPr>
              <a:spLocks noChangeArrowheads="1"/>
            </p:cNvSpPr>
            <p:nvPr userDrawn="1"/>
          </p:nvSpPr>
          <p:spPr bwMode="auto">
            <a:xfrm>
              <a:off x="663588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9" name="Oval 428"/>
            <p:cNvSpPr>
              <a:spLocks noChangeArrowheads="1"/>
            </p:cNvSpPr>
            <p:nvPr userDrawn="1"/>
          </p:nvSpPr>
          <p:spPr bwMode="auto">
            <a:xfrm>
              <a:off x="673462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0" name="Oval 429"/>
            <p:cNvSpPr>
              <a:spLocks noChangeArrowheads="1"/>
            </p:cNvSpPr>
            <p:nvPr userDrawn="1"/>
          </p:nvSpPr>
          <p:spPr bwMode="auto">
            <a:xfrm>
              <a:off x="682971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1" name="Oval 430"/>
            <p:cNvSpPr>
              <a:spLocks noChangeArrowheads="1"/>
            </p:cNvSpPr>
            <p:nvPr userDrawn="1"/>
          </p:nvSpPr>
          <p:spPr bwMode="auto">
            <a:xfrm>
              <a:off x="6928464"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2" name="Oval 431"/>
            <p:cNvSpPr>
              <a:spLocks noChangeArrowheads="1"/>
            </p:cNvSpPr>
            <p:nvPr userDrawn="1"/>
          </p:nvSpPr>
          <p:spPr bwMode="auto">
            <a:xfrm>
              <a:off x="7023553"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3" name="Oval 432"/>
            <p:cNvSpPr>
              <a:spLocks noChangeArrowheads="1"/>
            </p:cNvSpPr>
            <p:nvPr userDrawn="1"/>
          </p:nvSpPr>
          <p:spPr bwMode="auto">
            <a:xfrm>
              <a:off x="71186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4" name="Oval 433"/>
            <p:cNvSpPr>
              <a:spLocks noChangeArrowheads="1"/>
            </p:cNvSpPr>
            <p:nvPr userDrawn="1"/>
          </p:nvSpPr>
          <p:spPr bwMode="auto">
            <a:xfrm>
              <a:off x="7219218"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5" name="Oval 434"/>
            <p:cNvSpPr>
              <a:spLocks noChangeArrowheads="1"/>
            </p:cNvSpPr>
            <p:nvPr userDrawn="1"/>
          </p:nvSpPr>
          <p:spPr bwMode="auto">
            <a:xfrm>
              <a:off x="7314307"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6" name="Oval 435"/>
            <p:cNvSpPr>
              <a:spLocks noChangeArrowheads="1"/>
            </p:cNvSpPr>
            <p:nvPr userDrawn="1"/>
          </p:nvSpPr>
          <p:spPr bwMode="auto">
            <a:xfrm>
              <a:off x="7413054"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7" name="Oval 436"/>
            <p:cNvSpPr>
              <a:spLocks noChangeArrowheads="1"/>
            </p:cNvSpPr>
            <p:nvPr userDrawn="1"/>
          </p:nvSpPr>
          <p:spPr bwMode="auto">
            <a:xfrm>
              <a:off x="750814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8" name="Oval 437"/>
            <p:cNvSpPr>
              <a:spLocks noChangeArrowheads="1"/>
            </p:cNvSpPr>
            <p:nvPr userDrawn="1"/>
          </p:nvSpPr>
          <p:spPr bwMode="auto">
            <a:xfrm>
              <a:off x="7603233"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9" name="Oval 438"/>
            <p:cNvSpPr>
              <a:spLocks noChangeArrowheads="1"/>
            </p:cNvSpPr>
            <p:nvPr userDrawn="1"/>
          </p:nvSpPr>
          <p:spPr bwMode="auto">
            <a:xfrm>
              <a:off x="770197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0" name="Oval 439"/>
            <p:cNvSpPr>
              <a:spLocks noChangeArrowheads="1"/>
            </p:cNvSpPr>
            <p:nvPr userDrawn="1"/>
          </p:nvSpPr>
          <p:spPr bwMode="auto">
            <a:xfrm>
              <a:off x="7797069"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1" name="Oval 440"/>
            <p:cNvSpPr>
              <a:spLocks noChangeArrowheads="1"/>
            </p:cNvSpPr>
            <p:nvPr userDrawn="1"/>
          </p:nvSpPr>
          <p:spPr bwMode="auto">
            <a:xfrm>
              <a:off x="7990905"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2" name="Oval 441"/>
            <p:cNvSpPr>
              <a:spLocks noChangeArrowheads="1"/>
            </p:cNvSpPr>
            <p:nvPr userDrawn="1"/>
          </p:nvSpPr>
          <p:spPr bwMode="auto">
            <a:xfrm>
              <a:off x="8186570"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3" name="Oval 442"/>
            <p:cNvSpPr>
              <a:spLocks noChangeArrowheads="1"/>
            </p:cNvSpPr>
            <p:nvPr userDrawn="1"/>
          </p:nvSpPr>
          <p:spPr bwMode="auto">
            <a:xfrm>
              <a:off x="8380406"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4" name="Oval 443"/>
            <p:cNvSpPr>
              <a:spLocks noChangeArrowheads="1"/>
            </p:cNvSpPr>
            <p:nvPr userDrawn="1"/>
          </p:nvSpPr>
          <p:spPr bwMode="auto">
            <a:xfrm>
              <a:off x="8475495"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5" name="Oval 444"/>
            <p:cNvSpPr>
              <a:spLocks noChangeArrowheads="1"/>
            </p:cNvSpPr>
            <p:nvPr userDrawn="1"/>
          </p:nvSpPr>
          <p:spPr bwMode="auto">
            <a:xfrm>
              <a:off x="866933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6" name="Oval 445"/>
            <p:cNvSpPr>
              <a:spLocks noChangeArrowheads="1"/>
            </p:cNvSpPr>
            <p:nvPr userDrawn="1"/>
          </p:nvSpPr>
          <p:spPr bwMode="auto">
            <a:xfrm>
              <a:off x="866933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7" name="Oval 446"/>
            <p:cNvSpPr>
              <a:spLocks noChangeArrowheads="1"/>
            </p:cNvSpPr>
            <p:nvPr userDrawn="1"/>
          </p:nvSpPr>
          <p:spPr bwMode="auto">
            <a:xfrm>
              <a:off x="87644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8" name="Oval 447"/>
            <p:cNvSpPr>
              <a:spLocks noChangeArrowheads="1"/>
            </p:cNvSpPr>
            <p:nvPr userDrawn="1"/>
          </p:nvSpPr>
          <p:spPr bwMode="auto">
            <a:xfrm>
              <a:off x="886316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9" name="Oval 448"/>
            <p:cNvSpPr>
              <a:spLocks noChangeArrowheads="1"/>
            </p:cNvSpPr>
            <p:nvPr userDrawn="1"/>
          </p:nvSpPr>
          <p:spPr bwMode="auto">
            <a:xfrm>
              <a:off x="8958257"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0" name="Oval 449"/>
            <p:cNvSpPr>
              <a:spLocks noChangeArrowheads="1"/>
            </p:cNvSpPr>
            <p:nvPr userDrawn="1"/>
          </p:nvSpPr>
          <p:spPr bwMode="auto">
            <a:xfrm>
              <a:off x="9058832"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2" name="Oval 450"/>
            <p:cNvSpPr>
              <a:spLocks noChangeArrowheads="1"/>
            </p:cNvSpPr>
            <p:nvPr userDrawn="1"/>
          </p:nvSpPr>
          <p:spPr bwMode="auto">
            <a:xfrm>
              <a:off x="915392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3" name="Oval 451"/>
            <p:cNvSpPr>
              <a:spLocks noChangeArrowheads="1"/>
            </p:cNvSpPr>
            <p:nvPr userDrawn="1"/>
          </p:nvSpPr>
          <p:spPr bwMode="auto">
            <a:xfrm>
              <a:off x="9249011" y="5438827"/>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4" name="Oval 452"/>
            <p:cNvSpPr>
              <a:spLocks noChangeArrowheads="1"/>
            </p:cNvSpPr>
            <p:nvPr userDrawn="1"/>
          </p:nvSpPr>
          <p:spPr bwMode="auto">
            <a:xfrm>
              <a:off x="663588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5" name="Oval 453"/>
            <p:cNvSpPr>
              <a:spLocks noChangeArrowheads="1"/>
            </p:cNvSpPr>
            <p:nvPr userDrawn="1"/>
          </p:nvSpPr>
          <p:spPr bwMode="auto">
            <a:xfrm>
              <a:off x="673462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6" name="Oval 454"/>
            <p:cNvSpPr>
              <a:spLocks noChangeArrowheads="1"/>
            </p:cNvSpPr>
            <p:nvPr userDrawn="1"/>
          </p:nvSpPr>
          <p:spPr bwMode="auto">
            <a:xfrm>
              <a:off x="682971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7" name="Oval 455"/>
            <p:cNvSpPr>
              <a:spLocks noChangeArrowheads="1"/>
            </p:cNvSpPr>
            <p:nvPr userDrawn="1"/>
          </p:nvSpPr>
          <p:spPr bwMode="auto">
            <a:xfrm>
              <a:off x="6928464"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8" name="Oval 456"/>
            <p:cNvSpPr>
              <a:spLocks noChangeArrowheads="1"/>
            </p:cNvSpPr>
            <p:nvPr userDrawn="1"/>
          </p:nvSpPr>
          <p:spPr bwMode="auto">
            <a:xfrm>
              <a:off x="7023553"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9" name="Oval 457"/>
            <p:cNvSpPr>
              <a:spLocks noChangeArrowheads="1"/>
            </p:cNvSpPr>
            <p:nvPr userDrawn="1"/>
          </p:nvSpPr>
          <p:spPr bwMode="auto">
            <a:xfrm>
              <a:off x="71186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0" name="Oval 458"/>
            <p:cNvSpPr>
              <a:spLocks noChangeArrowheads="1"/>
            </p:cNvSpPr>
            <p:nvPr userDrawn="1"/>
          </p:nvSpPr>
          <p:spPr bwMode="auto">
            <a:xfrm>
              <a:off x="7219218"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1" name="Oval 459"/>
            <p:cNvSpPr>
              <a:spLocks noChangeArrowheads="1"/>
            </p:cNvSpPr>
            <p:nvPr userDrawn="1"/>
          </p:nvSpPr>
          <p:spPr bwMode="auto">
            <a:xfrm>
              <a:off x="7314307"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2" name="Oval 460"/>
            <p:cNvSpPr>
              <a:spLocks noChangeArrowheads="1"/>
            </p:cNvSpPr>
            <p:nvPr userDrawn="1"/>
          </p:nvSpPr>
          <p:spPr bwMode="auto">
            <a:xfrm>
              <a:off x="7413054"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3" name="Oval 461"/>
            <p:cNvSpPr>
              <a:spLocks noChangeArrowheads="1"/>
            </p:cNvSpPr>
            <p:nvPr userDrawn="1"/>
          </p:nvSpPr>
          <p:spPr bwMode="auto">
            <a:xfrm>
              <a:off x="750814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4" name="Oval 462"/>
            <p:cNvSpPr>
              <a:spLocks noChangeArrowheads="1"/>
            </p:cNvSpPr>
            <p:nvPr userDrawn="1"/>
          </p:nvSpPr>
          <p:spPr bwMode="auto">
            <a:xfrm>
              <a:off x="7603233"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5" name="Oval 463"/>
            <p:cNvSpPr>
              <a:spLocks noChangeArrowheads="1"/>
            </p:cNvSpPr>
            <p:nvPr userDrawn="1"/>
          </p:nvSpPr>
          <p:spPr bwMode="auto">
            <a:xfrm>
              <a:off x="770197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6" name="Oval 464"/>
            <p:cNvSpPr>
              <a:spLocks noChangeArrowheads="1"/>
            </p:cNvSpPr>
            <p:nvPr userDrawn="1"/>
          </p:nvSpPr>
          <p:spPr bwMode="auto">
            <a:xfrm>
              <a:off x="7797069"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7" name="Oval 465"/>
            <p:cNvSpPr>
              <a:spLocks noChangeArrowheads="1"/>
            </p:cNvSpPr>
            <p:nvPr userDrawn="1"/>
          </p:nvSpPr>
          <p:spPr bwMode="auto">
            <a:xfrm>
              <a:off x="7990905"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8" name="Oval 466"/>
            <p:cNvSpPr>
              <a:spLocks noChangeArrowheads="1"/>
            </p:cNvSpPr>
            <p:nvPr userDrawn="1"/>
          </p:nvSpPr>
          <p:spPr bwMode="auto">
            <a:xfrm>
              <a:off x="8475495"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9" name="Oval 467"/>
            <p:cNvSpPr>
              <a:spLocks noChangeArrowheads="1"/>
            </p:cNvSpPr>
            <p:nvPr userDrawn="1"/>
          </p:nvSpPr>
          <p:spPr bwMode="auto">
            <a:xfrm>
              <a:off x="87644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0" name="Oval 468"/>
            <p:cNvSpPr>
              <a:spLocks noChangeArrowheads="1"/>
            </p:cNvSpPr>
            <p:nvPr userDrawn="1"/>
          </p:nvSpPr>
          <p:spPr bwMode="auto">
            <a:xfrm>
              <a:off x="886316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1" name="Oval 469"/>
            <p:cNvSpPr>
              <a:spLocks noChangeArrowheads="1"/>
            </p:cNvSpPr>
            <p:nvPr userDrawn="1"/>
          </p:nvSpPr>
          <p:spPr bwMode="auto">
            <a:xfrm>
              <a:off x="8958257" y="5533916"/>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2" name="Oval 470"/>
            <p:cNvSpPr>
              <a:spLocks noChangeArrowheads="1"/>
            </p:cNvSpPr>
            <p:nvPr userDrawn="1"/>
          </p:nvSpPr>
          <p:spPr bwMode="auto">
            <a:xfrm>
              <a:off x="9058832"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3" name="Oval 471"/>
            <p:cNvSpPr>
              <a:spLocks noChangeArrowheads="1"/>
            </p:cNvSpPr>
            <p:nvPr userDrawn="1"/>
          </p:nvSpPr>
          <p:spPr bwMode="auto">
            <a:xfrm>
              <a:off x="915392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4" name="Oval 472"/>
            <p:cNvSpPr>
              <a:spLocks noChangeArrowheads="1"/>
            </p:cNvSpPr>
            <p:nvPr userDrawn="1"/>
          </p:nvSpPr>
          <p:spPr bwMode="auto">
            <a:xfrm>
              <a:off x="9249011" y="5533916"/>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5" name="Oval 473"/>
            <p:cNvSpPr>
              <a:spLocks noChangeArrowheads="1"/>
            </p:cNvSpPr>
            <p:nvPr userDrawn="1"/>
          </p:nvSpPr>
          <p:spPr bwMode="auto">
            <a:xfrm>
              <a:off x="663588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6" name="Oval 474"/>
            <p:cNvSpPr>
              <a:spLocks noChangeArrowheads="1"/>
            </p:cNvSpPr>
            <p:nvPr userDrawn="1"/>
          </p:nvSpPr>
          <p:spPr bwMode="auto">
            <a:xfrm>
              <a:off x="673462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7" name="Oval 475"/>
            <p:cNvSpPr>
              <a:spLocks noChangeArrowheads="1"/>
            </p:cNvSpPr>
            <p:nvPr userDrawn="1"/>
          </p:nvSpPr>
          <p:spPr bwMode="auto">
            <a:xfrm>
              <a:off x="682971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8" name="Oval 476"/>
            <p:cNvSpPr>
              <a:spLocks noChangeArrowheads="1"/>
            </p:cNvSpPr>
            <p:nvPr userDrawn="1"/>
          </p:nvSpPr>
          <p:spPr bwMode="auto">
            <a:xfrm>
              <a:off x="6928464"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9" name="Oval 477"/>
            <p:cNvSpPr>
              <a:spLocks noChangeArrowheads="1"/>
            </p:cNvSpPr>
            <p:nvPr userDrawn="1"/>
          </p:nvSpPr>
          <p:spPr bwMode="auto">
            <a:xfrm>
              <a:off x="7023553"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0" name="Oval 478"/>
            <p:cNvSpPr>
              <a:spLocks noChangeArrowheads="1"/>
            </p:cNvSpPr>
            <p:nvPr userDrawn="1"/>
          </p:nvSpPr>
          <p:spPr bwMode="auto">
            <a:xfrm>
              <a:off x="71186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1" name="Oval 479"/>
            <p:cNvSpPr>
              <a:spLocks noChangeArrowheads="1"/>
            </p:cNvSpPr>
            <p:nvPr userDrawn="1"/>
          </p:nvSpPr>
          <p:spPr bwMode="auto">
            <a:xfrm>
              <a:off x="7219218"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2" name="Oval 480"/>
            <p:cNvSpPr>
              <a:spLocks noChangeArrowheads="1"/>
            </p:cNvSpPr>
            <p:nvPr userDrawn="1"/>
          </p:nvSpPr>
          <p:spPr bwMode="auto">
            <a:xfrm>
              <a:off x="7314307"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3" name="Oval 481"/>
            <p:cNvSpPr>
              <a:spLocks noChangeArrowheads="1"/>
            </p:cNvSpPr>
            <p:nvPr userDrawn="1"/>
          </p:nvSpPr>
          <p:spPr bwMode="auto">
            <a:xfrm>
              <a:off x="7413054"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4" name="Oval 482"/>
            <p:cNvSpPr>
              <a:spLocks noChangeArrowheads="1"/>
            </p:cNvSpPr>
            <p:nvPr userDrawn="1"/>
          </p:nvSpPr>
          <p:spPr bwMode="auto">
            <a:xfrm>
              <a:off x="750814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5" name="Oval 483"/>
            <p:cNvSpPr>
              <a:spLocks noChangeArrowheads="1"/>
            </p:cNvSpPr>
            <p:nvPr userDrawn="1"/>
          </p:nvSpPr>
          <p:spPr bwMode="auto">
            <a:xfrm>
              <a:off x="7603233"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6" name="Oval 484"/>
            <p:cNvSpPr>
              <a:spLocks noChangeArrowheads="1"/>
            </p:cNvSpPr>
            <p:nvPr userDrawn="1"/>
          </p:nvSpPr>
          <p:spPr bwMode="auto">
            <a:xfrm>
              <a:off x="7701979"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7" name="Oval 485"/>
            <p:cNvSpPr>
              <a:spLocks noChangeArrowheads="1"/>
            </p:cNvSpPr>
            <p:nvPr userDrawn="1"/>
          </p:nvSpPr>
          <p:spPr bwMode="auto">
            <a:xfrm>
              <a:off x="7990905"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8" name="Oval 486"/>
            <p:cNvSpPr>
              <a:spLocks noChangeArrowheads="1"/>
            </p:cNvSpPr>
            <p:nvPr userDrawn="1"/>
          </p:nvSpPr>
          <p:spPr bwMode="auto">
            <a:xfrm>
              <a:off x="7895816" y="5438827"/>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9" name="Oval 487"/>
            <p:cNvSpPr>
              <a:spLocks noChangeArrowheads="1"/>
            </p:cNvSpPr>
            <p:nvPr userDrawn="1"/>
          </p:nvSpPr>
          <p:spPr bwMode="auto">
            <a:xfrm>
              <a:off x="7895816"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0" name="Oval 488"/>
            <p:cNvSpPr>
              <a:spLocks noChangeArrowheads="1"/>
            </p:cNvSpPr>
            <p:nvPr userDrawn="1"/>
          </p:nvSpPr>
          <p:spPr bwMode="auto">
            <a:xfrm>
              <a:off x="8186570"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1" name="Oval 489"/>
            <p:cNvSpPr>
              <a:spLocks noChangeArrowheads="1"/>
            </p:cNvSpPr>
            <p:nvPr userDrawn="1"/>
          </p:nvSpPr>
          <p:spPr bwMode="auto">
            <a:xfrm>
              <a:off x="8186570"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Oval 490"/>
            <p:cNvSpPr>
              <a:spLocks noChangeArrowheads="1"/>
            </p:cNvSpPr>
            <p:nvPr userDrawn="1"/>
          </p:nvSpPr>
          <p:spPr bwMode="auto">
            <a:xfrm>
              <a:off x="828165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Oval 491"/>
            <p:cNvSpPr>
              <a:spLocks noChangeArrowheads="1"/>
            </p:cNvSpPr>
            <p:nvPr userDrawn="1"/>
          </p:nvSpPr>
          <p:spPr bwMode="auto">
            <a:xfrm>
              <a:off x="87644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Oval 492"/>
            <p:cNvSpPr>
              <a:spLocks noChangeArrowheads="1"/>
            </p:cNvSpPr>
            <p:nvPr userDrawn="1"/>
          </p:nvSpPr>
          <p:spPr bwMode="auto">
            <a:xfrm>
              <a:off x="886316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Oval 493"/>
            <p:cNvSpPr>
              <a:spLocks noChangeArrowheads="1"/>
            </p:cNvSpPr>
            <p:nvPr userDrawn="1"/>
          </p:nvSpPr>
          <p:spPr bwMode="auto">
            <a:xfrm>
              <a:off x="8958257" y="563266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Oval 494"/>
            <p:cNvSpPr>
              <a:spLocks noChangeArrowheads="1"/>
            </p:cNvSpPr>
            <p:nvPr userDrawn="1"/>
          </p:nvSpPr>
          <p:spPr bwMode="auto">
            <a:xfrm>
              <a:off x="9058832"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Oval 495"/>
            <p:cNvSpPr>
              <a:spLocks noChangeArrowheads="1"/>
            </p:cNvSpPr>
            <p:nvPr userDrawn="1"/>
          </p:nvSpPr>
          <p:spPr bwMode="auto">
            <a:xfrm>
              <a:off x="915392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Oval 496"/>
            <p:cNvSpPr>
              <a:spLocks noChangeArrowheads="1"/>
            </p:cNvSpPr>
            <p:nvPr userDrawn="1"/>
          </p:nvSpPr>
          <p:spPr bwMode="auto">
            <a:xfrm>
              <a:off x="9249011" y="563266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Oval 497"/>
            <p:cNvSpPr>
              <a:spLocks noChangeArrowheads="1"/>
            </p:cNvSpPr>
            <p:nvPr userDrawn="1"/>
          </p:nvSpPr>
          <p:spPr bwMode="auto">
            <a:xfrm>
              <a:off x="663588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0" name="Oval 498"/>
            <p:cNvSpPr>
              <a:spLocks noChangeArrowheads="1"/>
            </p:cNvSpPr>
            <p:nvPr userDrawn="1"/>
          </p:nvSpPr>
          <p:spPr bwMode="auto">
            <a:xfrm>
              <a:off x="673462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Oval 499"/>
            <p:cNvSpPr>
              <a:spLocks noChangeArrowheads="1"/>
            </p:cNvSpPr>
            <p:nvPr userDrawn="1"/>
          </p:nvSpPr>
          <p:spPr bwMode="auto">
            <a:xfrm>
              <a:off x="682971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Oval 500"/>
            <p:cNvSpPr>
              <a:spLocks noChangeArrowheads="1"/>
            </p:cNvSpPr>
            <p:nvPr userDrawn="1"/>
          </p:nvSpPr>
          <p:spPr bwMode="auto">
            <a:xfrm>
              <a:off x="6928464"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Oval 501"/>
            <p:cNvSpPr>
              <a:spLocks noChangeArrowheads="1"/>
            </p:cNvSpPr>
            <p:nvPr userDrawn="1"/>
          </p:nvSpPr>
          <p:spPr bwMode="auto">
            <a:xfrm>
              <a:off x="7023553"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Oval 502"/>
            <p:cNvSpPr>
              <a:spLocks noChangeArrowheads="1"/>
            </p:cNvSpPr>
            <p:nvPr userDrawn="1"/>
          </p:nvSpPr>
          <p:spPr bwMode="auto">
            <a:xfrm>
              <a:off x="71186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Oval 503"/>
            <p:cNvSpPr>
              <a:spLocks noChangeArrowheads="1"/>
            </p:cNvSpPr>
            <p:nvPr userDrawn="1"/>
          </p:nvSpPr>
          <p:spPr bwMode="auto">
            <a:xfrm>
              <a:off x="7219218"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Oval 504"/>
            <p:cNvSpPr>
              <a:spLocks noChangeArrowheads="1"/>
            </p:cNvSpPr>
            <p:nvPr userDrawn="1"/>
          </p:nvSpPr>
          <p:spPr bwMode="auto">
            <a:xfrm>
              <a:off x="7314307"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Oval 505"/>
            <p:cNvSpPr>
              <a:spLocks noChangeArrowheads="1"/>
            </p:cNvSpPr>
            <p:nvPr userDrawn="1"/>
          </p:nvSpPr>
          <p:spPr bwMode="auto">
            <a:xfrm>
              <a:off x="7413054"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Oval 506"/>
            <p:cNvSpPr>
              <a:spLocks noChangeArrowheads="1"/>
            </p:cNvSpPr>
            <p:nvPr userDrawn="1"/>
          </p:nvSpPr>
          <p:spPr bwMode="auto">
            <a:xfrm>
              <a:off x="750814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Oval 507"/>
            <p:cNvSpPr>
              <a:spLocks noChangeArrowheads="1"/>
            </p:cNvSpPr>
            <p:nvPr userDrawn="1"/>
          </p:nvSpPr>
          <p:spPr bwMode="auto">
            <a:xfrm>
              <a:off x="7603233"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Oval 508"/>
            <p:cNvSpPr>
              <a:spLocks noChangeArrowheads="1"/>
            </p:cNvSpPr>
            <p:nvPr userDrawn="1"/>
          </p:nvSpPr>
          <p:spPr bwMode="auto">
            <a:xfrm>
              <a:off x="7701979"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Oval 509"/>
            <p:cNvSpPr>
              <a:spLocks noChangeArrowheads="1"/>
            </p:cNvSpPr>
            <p:nvPr userDrawn="1"/>
          </p:nvSpPr>
          <p:spPr bwMode="auto">
            <a:xfrm>
              <a:off x="7895816"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2" name="Oval 510"/>
            <p:cNvSpPr>
              <a:spLocks noChangeArrowheads="1"/>
            </p:cNvSpPr>
            <p:nvPr userDrawn="1"/>
          </p:nvSpPr>
          <p:spPr bwMode="auto">
            <a:xfrm>
              <a:off x="7895816"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Oval 511"/>
            <p:cNvSpPr>
              <a:spLocks noChangeArrowheads="1"/>
            </p:cNvSpPr>
            <p:nvPr userDrawn="1"/>
          </p:nvSpPr>
          <p:spPr bwMode="auto">
            <a:xfrm>
              <a:off x="87644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Oval 512"/>
            <p:cNvSpPr>
              <a:spLocks noChangeArrowheads="1"/>
            </p:cNvSpPr>
            <p:nvPr userDrawn="1"/>
          </p:nvSpPr>
          <p:spPr bwMode="auto">
            <a:xfrm>
              <a:off x="886316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Oval 513"/>
            <p:cNvSpPr>
              <a:spLocks noChangeArrowheads="1"/>
            </p:cNvSpPr>
            <p:nvPr userDrawn="1"/>
          </p:nvSpPr>
          <p:spPr bwMode="auto">
            <a:xfrm>
              <a:off x="8958257" y="5727752"/>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Oval 514"/>
            <p:cNvSpPr>
              <a:spLocks noChangeArrowheads="1"/>
            </p:cNvSpPr>
            <p:nvPr userDrawn="1"/>
          </p:nvSpPr>
          <p:spPr bwMode="auto">
            <a:xfrm>
              <a:off x="9058832"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Oval 515"/>
            <p:cNvSpPr>
              <a:spLocks noChangeArrowheads="1"/>
            </p:cNvSpPr>
            <p:nvPr userDrawn="1"/>
          </p:nvSpPr>
          <p:spPr bwMode="auto">
            <a:xfrm>
              <a:off x="915392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Oval 516"/>
            <p:cNvSpPr>
              <a:spLocks noChangeArrowheads="1"/>
            </p:cNvSpPr>
            <p:nvPr userDrawn="1"/>
          </p:nvSpPr>
          <p:spPr bwMode="auto">
            <a:xfrm>
              <a:off x="9249011" y="5727752"/>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Oval 517"/>
            <p:cNvSpPr>
              <a:spLocks noChangeArrowheads="1"/>
            </p:cNvSpPr>
            <p:nvPr userDrawn="1"/>
          </p:nvSpPr>
          <p:spPr bwMode="auto">
            <a:xfrm>
              <a:off x="663588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Oval 518"/>
            <p:cNvSpPr>
              <a:spLocks noChangeArrowheads="1"/>
            </p:cNvSpPr>
            <p:nvPr userDrawn="1"/>
          </p:nvSpPr>
          <p:spPr bwMode="auto">
            <a:xfrm>
              <a:off x="673462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Oval 519"/>
            <p:cNvSpPr>
              <a:spLocks noChangeArrowheads="1"/>
            </p:cNvSpPr>
            <p:nvPr userDrawn="1"/>
          </p:nvSpPr>
          <p:spPr bwMode="auto">
            <a:xfrm>
              <a:off x="6829717"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Oval 520"/>
            <p:cNvSpPr>
              <a:spLocks noChangeArrowheads="1"/>
            </p:cNvSpPr>
            <p:nvPr userDrawn="1"/>
          </p:nvSpPr>
          <p:spPr bwMode="auto">
            <a:xfrm>
              <a:off x="6928464"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Oval 521"/>
            <p:cNvSpPr>
              <a:spLocks noChangeArrowheads="1"/>
            </p:cNvSpPr>
            <p:nvPr userDrawn="1"/>
          </p:nvSpPr>
          <p:spPr bwMode="auto">
            <a:xfrm>
              <a:off x="7023553"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Oval 522"/>
            <p:cNvSpPr>
              <a:spLocks noChangeArrowheads="1"/>
            </p:cNvSpPr>
            <p:nvPr userDrawn="1"/>
          </p:nvSpPr>
          <p:spPr bwMode="auto">
            <a:xfrm>
              <a:off x="71186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5" name="Oval 523"/>
            <p:cNvSpPr>
              <a:spLocks noChangeArrowheads="1"/>
            </p:cNvSpPr>
            <p:nvPr userDrawn="1"/>
          </p:nvSpPr>
          <p:spPr bwMode="auto">
            <a:xfrm>
              <a:off x="7219218"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6" name="Oval 524"/>
            <p:cNvSpPr>
              <a:spLocks noChangeArrowheads="1"/>
            </p:cNvSpPr>
            <p:nvPr userDrawn="1"/>
          </p:nvSpPr>
          <p:spPr bwMode="auto">
            <a:xfrm>
              <a:off x="7413054"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7" name="Oval 525"/>
            <p:cNvSpPr>
              <a:spLocks noChangeArrowheads="1"/>
            </p:cNvSpPr>
            <p:nvPr userDrawn="1"/>
          </p:nvSpPr>
          <p:spPr bwMode="auto">
            <a:xfrm>
              <a:off x="750814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8" name="Oval 526"/>
            <p:cNvSpPr>
              <a:spLocks noChangeArrowheads="1"/>
            </p:cNvSpPr>
            <p:nvPr userDrawn="1"/>
          </p:nvSpPr>
          <p:spPr bwMode="auto">
            <a:xfrm>
              <a:off x="7603233"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9" name="Oval 527"/>
            <p:cNvSpPr>
              <a:spLocks noChangeArrowheads="1"/>
            </p:cNvSpPr>
            <p:nvPr userDrawn="1"/>
          </p:nvSpPr>
          <p:spPr bwMode="auto">
            <a:xfrm>
              <a:off x="7701979"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0" name="Oval 528"/>
            <p:cNvSpPr>
              <a:spLocks noChangeArrowheads="1"/>
            </p:cNvSpPr>
            <p:nvPr userDrawn="1"/>
          </p:nvSpPr>
          <p:spPr bwMode="auto">
            <a:xfrm>
              <a:off x="886316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Oval 529"/>
            <p:cNvSpPr>
              <a:spLocks noChangeArrowheads="1"/>
            </p:cNvSpPr>
            <p:nvPr userDrawn="1"/>
          </p:nvSpPr>
          <p:spPr bwMode="auto">
            <a:xfrm>
              <a:off x="8958257" y="5826499"/>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2" name="Oval 530"/>
            <p:cNvSpPr>
              <a:spLocks noChangeArrowheads="1"/>
            </p:cNvSpPr>
            <p:nvPr userDrawn="1"/>
          </p:nvSpPr>
          <p:spPr bwMode="auto">
            <a:xfrm>
              <a:off x="9058832"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Oval 531"/>
            <p:cNvSpPr>
              <a:spLocks noChangeArrowheads="1"/>
            </p:cNvSpPr>
            <p:nvPr userDrawn="1"/>
          </p:nvSpPr>
          <p:spPr bwMode="auto">
            <a:xfrm>
              <a:off x="91539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Oval 532"/>
            <p:cNvSpPr>
              <a:spLocks noChangeArrowheads="1"/>
            </p:cNvSpPr>
            <p:nvPr userDrawn="1"/>
          </p:nvSpPr>
          <p:spPr bwMode="auto">
            <a:xfrm>
              <a:off x="924901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5" name="Oval 533"/>
            <p:cNvSpPr>
              <a:spLocks noChangeArrowheads="1"/>
            </p:cNvSpPr>
            <p:nvPr userDrawn="1"/>
          </p:nvSpPr>
          <p:spPr bwMode="auto">
            <a:xfrm>
              <a:off x="663588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6" name="Oval 534"/>
            <p:cNvSpPr>
              <a:spLocks noChangeArrowheads="1"/>
            </p:cNvSpPr>
            <p:nvPr userDrawn="1"/>
          </p:nvSpPr>
          <p:spPr bwMode="auto">
            <a:xfrm>
              <a:off x="673462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7" name="Oval 535"/>
            <p:cNvSpPr>
              <a:spLocks noChangeArrowheads="1"/>
            </p:cNvSpPr>
            <p:nvPr userDrawn="1"/>
          </p:nvSpPr>
          <p:spPr bwMode="auto">
            <a:xfrm>
              <a:off x="6928464"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8" name="Oval 536"/>
            <p:cNvSpPr>
              <a:spLocks noChangeArrowheads="1"/>
            </p:cNvSpPr>
            <p:nvPr userDrawn="1"/>
          </p:nvSpPr>
          <p:spPr bwMode="auto">
            <a:xfrm>
              <a:off x="71186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Oval 537"/>
            <p:cNvSpPr>
              <a:spLocks noChangeArrowheads="1"/>
            </p:cNvSpPr>
            <p:nvPr userDrawn="1"/>
          </p:nvSpPr>
          <p:spPr bwMode="auto">
            <a:xfrm>
              <a:off x="7219218"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0" name="Oval 538"/>
            <p:cNvSpPr>
              <a:spLocks noChangeArrowheads="1"/>
            </p:cNvSpPr>
            <p:nvPr userDrawn="1"/>
          </p:nvSpPr>
          <p:spPr bwMode="auto">
            <a:xfrm>
              <a:off x="7413054"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Oval 539"/>
            <p:cNvSpPr>
              <a:spLocks noChangeArrowheads="1"/>
            </p:cNvSpPr>
            <p:nvPr userDrawn="1"/>
          </p:nvSpPr>
          <p:spPr bwMode="auto">
            <a:xfrm>
              <a:off x="7508143"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Oval 540"/>
            <p:cNvSpPr>
              <a:spLocks noChangeArrowheads="1"/>
            </p:cNvSpPr>
            <p:nvPr userDrawn="1"/>
          </p:nvSpPr>
          <p:spPr bwMode="auto">
            <a:xfrm>
              <a:off x="886316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Oval 541"/>
            <p:cNvSpPr>
              <a:spLocks noChangeArrowheads="1"/>
            </p:cNvSpPr>
            <p:nvPr userDrawn="1"/>
          </p:nvSpPr>
          <p:spPr bwMode="auto">
            <a:xfrm>
              <a:off x="8958257" y="592158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Oval 542"/>
            <p:cNvSpPr>
              <a:spLocks noChangeArrowheads="1"/>
            </p:cNvSpPr>
            <p:nvPr userDrawn="1"/>
          </p:nvSpPr>
          <p:spPr bwMode="auto">
            <a:xfrm>
              <a:off x="9058832"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Oval 543"/>
            <p:cNvSpPr>
              <a:spLocks noChangeArrowheads="1"/>
            </p:cNvSpPr>
            <p:nvPr userDrawn="1"/>
          </p:nvSpPr>
          <p:spPr bwMode="auto">
            <a:xfrm>
              <a:off x="91539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Oval 544"/>
            <p:cNvSpPr>
              <a:spLocks noChangeArrowheads="1"/>
            </p:cNvSpPr>
            <p:nvPr userDrawn="1"/>
          </p:nvSpPr>
          <p:spPr bwMode="auto">
            <a:xfrm>
              <a:off x="924901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Oval 545"/>
            <p:cNvSpPr>
              <a:spLocks noChangeArrowheads="1"/>
            </p:cNvSpPr>
            <p:nvPr userDrawn="1"/>
          </p:nvSpPr>
          <p:spPr bwMode="auto">
            <a:xfrm>
              <a:off x="6734628"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8" name="Oval 546"/>
            <p:cNvSpPr>
              <a:spLocks noChangeArrowheads="1"/>
            </p:cNvSpPr>
            <p:nvPr userDrawn="1"/>
          </p:nvSpPr>
          <p:spPr bwMode="auto">
            <a:xfrm>
              <a:off x="71186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9" name="Oval 547"/>
            <p:cNvSpPr>
              <a:spLocks noChangeArrowheads="1"/>
            </p:cNvSpPr>
            <p:nvPr userDrawn="1"/>
          </p:nvSpPr>
          <p:spPr bwMode="auto">
            <a:xfrm>
              <a:off x="7508143"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0" name="Oval 548"/>
            <p:cNvSpPr>
              <a:spLocks noChangeArrowheads="1"/>
            </p:cNvSpPr>
            <p:nvPr userDrawn="1"/>
          </p:nvSpPr>
          <p:spPr bwMode="auto">
            <a:xfrm>
              <a:off x="886316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1" name="Oval 549"/>
            <p:cNvSpPr>
              <a:spLocks noChangeArrowheads="1"/>
            </p:cNvSpPr>
            <p:nvPr userDrawn="1"/>
          </p:nvSpPr>
          <p:spPr bwMode="auto">
            <a:xfrm>
              <a:off x="8764421" y="5826499"/>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2" name="Oval 550"/>
            <p:cNvSpPr>
              <a:spLocks noChangeArrowheads="1"/>
            </p:cNvSpPr>
            <p:nvPr userDrawn="1"/>
          </p:nvSpPr>
          <p:spPr bwMode="auto">
            <a:xfrm>
              <a:off x="8764421" y="592158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3" name="Oval 551"/>
            <p:cNvSpPr>
              <a:spLocks noChangeArrowheads="1"/>
            </p:cNvSpPr>
            <p:nvPr userDrawn="1"/>
          </p:nvSpPr>
          <p:spPr bwMode="auto">
            <a:xfrm>
              <a:off x="87644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4" name="Oval 552"/>
            <p:cNvSpPr>
              <a:spLocks noChangeArrowheads="1"/>
            </p:cNvSpPr>
            <p:nvPr userDrawn="1"/>
          </p:nvSpPr>
          <p:spPr bwMode="auto">
            <a:xfrm>
              <a:off x="8958257" y="6016678"/>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5" name="Oval 553"/>
            <p:cNvSpPr>
              <a:spLocks noChangeArrowheads="1"/>
            </p:cNvSpPr>
            <p:nvPr userDrawn="1"/>
          </p:nvSpPr>
          <p:spPr bwMode="auto">
            <a:xfrm>
              <a:off x="9058832"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6" name="Oval 554"/>
            <p:cNvSpPr>
              <a:spLocks noChangeArrowheads="1"/>
            </p:cNvSpPr>
            <p:nvPr userDrawn="1"/>
          </p:nvSpPr>
          <p:spPr bwMode="auto">
            <a:xfrm>
              <a:off x="915392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7" name="Oval 555"/>
            <p:cNvSpPr>
              <a:spLocks noChangeArrowheads="1"/>
            </p:cNvSpPr>
            <p:nvPr userDrawn="1"/>
          </p:nvSpPr>
          <p:spPr bwMode="auto">
            <a:xfrm>
              <a:off x="9249011" y="6016678"/>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8" name="Oval 556"/>
            <p:cNvSpPr>
              <a:spLocks noChangeArrowheads="1"/>
            </p:cNvSpPr>
            <p:nvPr userDrawn="1"/>
          </p:nvSpPr>
          <p:spPr bwMode="auto">
            <a:xfrm>
              <a:off x="886316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9" name="Oval 557"/>
            <p:cNvSpPr>
              <a:spLocks noChangeArrowheads="1"/>
            </p:cNvSpPr>
            <p:nvPr userDrawn="1"/>
          </p:nvSpPr>
          <p:spPr bwMode="auto">
            <a:xfrm>
              <a:off x="8958257" y="611725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0" name="Oval 558"/>
            <p:cNvSpPr>
              <a:spLocks noChangeArrowheads="1"/>
            </p:cNvSpPr>
            <p:nvPr userDrawn="1"/>
          </p:nvSpPr>
          <p:spPr bwMode="auto">
            <a:xfrm>
              <a:off x="9058832"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1" name="Oval 559"/>
            <p:cNvSpPr>
              <a:spLocks noChangeArrowheads="1"/>
            </p:cNvSpPr>
            <p:nvPr userDrawn="1"/>
          </p:nvSpPr>
          <p:spPr bwMode="auto">
            <a:xfrm>
              <a:off x="915392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2" name="Oval 560"/>
            <p:cNvSpPr>
              <a:spLocks noChangeArrowheads="1"/>
            </p:cNvSpPr>
            <p:nvPr userDrawn="1"/>
          </p:nvSpPr>
          <p:spPr bwMode="auto">
            <a:xfrm>
              <a:off x="9249011" y="611725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3" name="Oval 561"/>
            <p:cNvSpPr>
              <a:spLocks noChangeArrowheads="1"/>
            </p:cNvSpPr>
            <p:nvPr userDrawn="1"/>
          </p:nvSpPr>
          <p:spPr bwMode="auto">
            <a:xfrm>
              <a:off x="886316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4" name="Oval 562"/>
            <p:cNvSpPr>
              <a:spLocks noChangeArrowheads="1"/>
            </p:cNvSpPr>
            <p:nvPr userDrawn="1"/>
          </p:nvSpPr>
          <p:spPr bwMode="auto">
            <a:xfrm>
              <a:off x="8958257" y="6212343"/>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5" name="Oval 563"/>
            <p:cNvSpPr>
              <a:spLocks noChangeArrowheads="1"/>
            </p:cNvSpPr>
            <p:nvPr userDrawn="1"/>
          </p:nvSpPr>
          <p:spPr bwMode="auto">
            <a:xfrm>
              <a:off x="9058832"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6" name="Oval 564"/>
            <p:cNvSpPr>
              <a:spLocks noChangeArrowheads="1"/>
            </p:cNvSpPr>
            <p:nvPr userDrawn="1"/>
          </p:nvSpPr>
          <p:spPr bwMode="auto">
            <a:xfrm>
              <a:off x="915392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7" name="Oval 565"/>
            <p:cNvSpPr>
              <a:spLocks noChangeArrowheads="1"/>
            </p:cNvSpPr>
            <p:nvPr userDrawn="1"/>
          </p:nvSpPr>
          <p:spPr bwMode="auto">
            <a:xfrm>
              <a:off x="9249011" y="6212343"/>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8" name="Oval 566"/>
            <p:cNvSpPr>
              <a:spLocks noChangeArrowheads="1"/>
            </p:cNvSpPr>
            <p:nvPr userDrawn="1"/>
          </p:nvSpPr>
          <p:spPr bwMode="auto">
            <a:xfrm>
              <a:off x="625003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9" name="Oval 567"/>
            <p:cNvSpPr>
              <a:spLocks noChangeArrowheads="1"/>
            </p:cNvSpPr>
            <p:nvPr userDrawn="1"/>
          </p:nvSpPr>
          <p:spPr bwMode="auto">
            <a:xfrm>
              <a:off x="615129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0" name="Oval 568"/>
            <p:cNvSpPr>
              <a:spLocks noChangeArrowheads="1"/>
            </p:cNvSpPr>
            <p:nvPr userDrawn="1"/>
          </p:nvSpPr>
          <p:spPr bwMode="auto">
            <a:xfrm>
              <a:off x="625003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1" name="Oval 569"/>
            <p:cNvSpPr>
              <a:spLocks noChangeArrowheads="1"/>
            </p:cNvSpPr>
            <p:nvPr userDrawn="1"/>
          </p:nvSpPr>
          <p:spPr bwMode="auto">
            <a:xfrm>
              <a:off x="6345127" y="214726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2" name="Oval 570"/>
            <p:cNvSpPr>
              <a:spLocks noChangeArrowheads="1"/>
            </p:cNvSpPr>
            <p:nvPr userDrawn="1"/>
          </p:nvSpPr>
          <p:spPr bwMode="auto">
            <a:xfrm>
              <a:off x="6445702"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3" name="Oval 571"/>
            <p:cNvSpPr>
              <a:spLocks noChangeArrowheads="1"/>
            </p:cNvSpPr>
            <p:nvPr userDrawn="1"/>
          </p:nvSpPr>
          <p:spPr bwMode="auto">
            <a:xfrm>
              <a:off x="663588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4" name="Oval 572"/>
            <p:cNvSpPr>
              <a:spLocks noChangeArrowheads="1"/>
            </p:cNvSpPr>
            <p:nvPr userDrawn="1"/>
          </p:nvSpPr>
          <p:spPr bwMode="auto">
            <a:xfrm>
              <a:off x="605620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5" name="Oval 573"/>
            <p:cNvSpPr>
              <a:spLocks noChangeArrowheads="1"/>
            </p:cNvSpPr>
            <p:nvPr userDrawn="1"/>
          </p:nvSpPr>
          <p:spPr bwMode="auto">
            <a:xfrm>
              <a:off x="615129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6" name="Oval 574"/>
            <p:cNvSpPr>
              <a:spLocks noChangeArrowheads="1"/>
            </p:cNvSpPr>
            <p:nvPr userDrawn="1"/>
          </p:nvSpPr>
          <p:spPr bwMode="auto">
            <a:xfrm>
              <a:off x="625003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7" name="Oval 575"/>
            <p:cNvSpPr>
              <a:spLocks noChangeArrowheads="1"/>
            </p:cNvSpPr>
            <p:nvPr userDrawn="1"/>
          </p:nvSpPr>
          <p:spPr bwMode="auto">
            <a:xfrm>
              <a:off x="6345127" y="224601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8" name="Oval 576"/>
            <p:cNvSpPr>
              <a:spLocks noChangeArrowheads="1"/>
            </p:cNvSpPr>
            <p:nvPr userDrawn="1"/>
          </p:nvSpPr>
          <p:spPr bwMode="auto">
            <a:xfrm>
              <a:off x="644570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9" name="Oval 577"/>
            <p:cNvSpPr>
              <a:spLocks noChangeArrowheads="1"/>
            </p:cNvSpPr>
            <p:nvPr userDrawn="1"/>
          </p:nvSpPr>
          <p:spPr bwMode="auto">
            <a:xfrm>
              <a:off x="6540792"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0" name="Oval 578"/>
            <p:cNvSpPr>
              <a:spLocks noChangeArrowheads="1"/>
            </p:cNvSpPr>
            <p:nvPr userDrawn="1"/>
          </p:nvSpPr>
          <p:spPr bwMode="auto">
            <a:xfrm>
              <a:off x="6635881"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1" name="Oval 579"/>
            <p:cNvSpPr>
              <a:spLocks noChangeArrowheads="1"/>
            </p:cNvSpPr>
            <p:nvPr userDrawn="1"/>
          </p:nvSpPr>
          <p:spPr bwMode="auto">
            <a:xfrm>
              <a:off x="6734628"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2" name="Oval 580"/>
            <p:cNvSpPr>
              <a:spLocks noChangeArrowheads="1"/>
            </p:cNvSpPr>
            <p:nvPr userDrawn="1"/>
          </p:nvSpPr>
          <p:spPr bwMode="auto">
            <a:xfrm>
              <a:off x="625003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3" name="Oval 581"/>
            <p:cNvSpPr>
              <a:spLocks noChangeArrowheads="1"/>
            </p:cNvSpPr>
            <p:nvPr userDrawn="1"/>
          </p:nvSpPr>
          <p:spPr bwMode="auto">
            <a:xfrm>
              <a:off x="615129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4" name="Oval 582"/>
            <p:cNvSpPr>
              <a:spLocks noChangeArrowheads="1"/>
            </p:cNvSpPr>
            <p:nvPr userDrawn="1"/>
          </p:nvSpPr>
          <p:spPr bwMode="auto">
            <a:xfrm>
              <a:off x="6345127" y="2052179"/>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5" name="Oval 583"/>
            <p:cNvSpPr>
              <a:spLocks noChangeArrowheads="1"/>
            </p:cNvSpPr>
            <p:nvPr userDrawn="1"/>
          </p:nvSpPr>
          <p:spPr bwMode="auto">
            <a:xfrm>
              <a:off x="6345127" y="1957090"/>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6" name="Oval 584"/>
            <p:cNvSpPr>
              <a:spLocks noChangeArrowheads="1"/>
            </p:cNvSpPr>
            <p:nvPr userDrawn="1"/>
          </p:nvSpPr>
          <p:spPr bwMode="auto">
            <a:xfrm>
              <a:off x="6635881" y="205217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 name="Oval 585"/>
            <p:cNvSpPr>
              <a:spLocks noChangeArrowheads="1"/>
            </p:cNvSpPr>
            <p:nvPr userDrawn="1"/>
          </p:nvSpPr>
          <p:spPr bwMode="auto">
            <a:xfrm>
              <a:off x="6056201" y="2147269"/>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8" name="Oval 586"/>
            <p:cNvSpPr>
              <a:spLocks noChangeArrowheads="1"/>
            </p:cNvSpPr>
            <p:nvPr userDrawn="1"/>
          </p:nvSpPr>
          <p:spPr bwMode="auto">
            <a:xfrm>
              <a:off x="605620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9" name="Oval 587"/>
            <p:cNvSpPr>
              <a:spLocks noChangeArrowheads="1"/>
            </p:cNvSpPr>
            <p:nvPr userDrawn="1"/>
          </p:nvSpPr>
          <p:spPr bwMode="auto">
            <a:xfrm>
              <a:off x="615129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0" name="Oval 588"/>
            <p:cNvSpPr>
              <a:spLocks noChangeArrowheads="1"/>
            </p:cNvSpPr>
            <p:nvPr userDrawn="1"/>
          </p:nvSpPr>
          <p:spPr bwMode="auto">
            <a:xfrm>
              <a:off x="625003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1" name="Oval 589"/>
            <p:cNvSpPr>
              <a:spLocks noChangeArrowheads="1"/>
            </p:cNvSpPr>
            <p:nvPr userDrawn="1"/>
          </p:nvSpPr>
          <p:spPr bwMode="auto">
            <a:xfrm>
              <a:off x="6345127"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2" name="Oval 590"/>
            <p:cNvSpPr>
              <a:spLocks noChangeArrowheads="1"/>
            </p:cNvSpPr>
            <p:nvPr userDrawn="1"/>
          </p:nvSpPr>
          <p:spPr bwMode="auto">
            <a:xfrm>
              <a:off x="644570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3" name="Oval 591"/>
            <p:cNvSpPr>
              <a:spLocks noChangeArrowheads="1"/>
            </p:cNvSpPr>
            <p:nvPr userDrawn="1"/>
          </p:nvSpPr>
          <p:spPr bwMode="auto">
            <a:xfrm>
              <a:off x="6540792"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4" name="Oval 592"/>
            <p:cNvSpPr>
              <a:spLocks noChangeArrowheads="1"/>
            </p:cNvSpPr>
            <p:nvPr userDrawn="1"/>
          </p:nvSpPr>
          <p:spPr bwMode="auto">
            <a:xfrm>
              <a:off x="6635881"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5" name="Oval 593"/>
            <p:cNvSpPr>
              <a:spLocks noChangeArrowheads="1"/>
            </p:cNvSpPr>
            <p:nvPr userDrawn="1"/>
          </p:nvSpPr>
          <p:spPr bwMode="auto">
            <a:xfrm>
              <a:off x="673462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6" name="Oval 594"/>
            <p:cNvSpPr>
              <a:spLocks noChangeArrowheads="1"/>
            </p:cNvSpPr>
            <p:nvPr userDrawn="1"/>
          </p:nvSpPr>
          <p:spPr bwMode="auto">
            <a:xfrm>
              <a:off x="7118643"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7" name="Oval 595"/>
            <p:cNvSpPr>
              <a:spLocks noChangeArrowheads="1"/>
            </p:cNvSpPr>
            <p:nvPr userDrawn="1"/>
          </p:nvSpPr>
          <p:spPr bwMode="auto">
            <a:xfrm>
              <a:off x="7118643" y="224601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8" name="Oval 596"/>
            <p:cNvSpPr>
              <a:spLocks noChangeArrowheads="1"/>
            </p:cNvSpPr>
            <p:nvPr userDrawn="1"/>
          </p:nvSpPr>
          <p:spPr bwMode="auto">
            <a:xfrm>
              <a:off x="596111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9" name="Oval 597"/>
            <p:cNvSpPr>
              <a:spLocks noChangeArrowheads="1"/>
            </p:cNvSpPr>
            <p:nvPr userDrawn="1"/>
          </p:nvSpPr>
          <p:spPr bwMode="auto">
            <a:xfrm>
              <a:off x="605620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0" name="Oval 598"/>
            <p:cNvSpPr>
              <a:spLocks noChangeArrowheads="1"/>
            </p:cNvSpPr>
            <p:nvPr userDrawn="1"/>
          </p:nvSpPr>
          <p:spPr bwMode="auto">
            <a:xfrm>
              <a:off x="615129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1" name="Oval 599"/>
            <p:cNvSpPr>
              <a:spLocks noChangeArrowheads="1"/>
            </p:cNvSpPr>
            <p:nvPr userDrawn="1"/>
          </p:nvSpPr>
          <p:spPr bwMode="auto">
            <a:xfrm>
              <a:off x="625003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2" name="Oval 600"/>
            <p:cNvSpPr>
              <a:spLocks noChangeArrowheads="1"/>
            </p:cNvSpPr>
            <p:nvPr userDrawn="1"/>
          </p:nvSpPr>
          <p:spPr bwMode="auto">
            <a:xfrm>
              <a:off x="6345127"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3" name="Oval 601"/>
            <p:cNvSpPr>
              <a:spLocks noChangeArrowheads="1"/>
            </p:cNvSpPr>
            <p:nvPr userDrawn="1"/>
          </p:nvSpPr>
          <p:spPr bwMode="auto">
            <a:xfrm>
              <a:off x="644570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4" name="Oval 602"/>
            <p:cNvSpPr>
              <a:spLocks noChangeArrowheads="1"/>
            </p:cNvSpPr>
            <p:nvPr userDrawn="1"/>
          </p:nvSpPr>
          <p:spPr bwMode="auto">
            <a:xfrm>
              <a:off x="6540792"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5" name="Oval 603"/>
            <p:cNvSpPr>
              <a:spLocks noChangeArrowheads="1"/>
            </p:cNvSpPr>
            <p:nvPr userDrawn="1"/>
          </p:nvSpPr>
          <p:spPr bwMode="auto">
            <a:xfrm>
              <a:off x="6635881"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6" name="Oval 604"/>
            <p:cNvSpPr>
              <a:spLocks noChangeArrowheads="1"/>
            </p:cNvSpPr>
            <p:nvPr userDrawn="1"/>
          </p:nvSpPr>
          <p:spPr bwMode="auto">
            <a:xfrm>
              <a:off x="673462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7" name="Oval 605"/>
            <p:cNvSpPr>
              <a:spLocks noChangeArrowheads="1"/>
            </p:cNvSpPr>
            <p:nvPr userDrawn="1"/>
          </p:nvSpPr>
          <p:spPr bwMode="auto">
            <a:xfrm>
              <a:off x="6829717"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8" name="Oval 606"/>
            <p:cNvSpPr>
              <a:spLocks noChangeArrowheads="1"/>
            </p:cNvSpPr>
            <p:nvPr userDrawn="1"/>
          </p:nvSpPr>
          <p:spPr bwMode="auto">
            <a:xfrm>
              <a:off x="6928464"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9" name="Oval 607"/>
            <p:cNvSpPr>
              <a:spLocks noChangeArrowheads="1"/>
            </p:cNvSpPr>
            <p:nvPr userDrawn="1"/>
          </p:nvSpPr>
          <p:spPr bwMode="auto">
            <a:xfrm>
              <a:off x="6829717"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0" name="Oval 608"/>
            <p:cNvSpPr>
              <a:spLocks noChangeArrowheads="1"/>
            </p:cNvSpPr>
            <p:nvPr userDrawn="1"/>
          </p:nvSpPr>
          <p:spPr bwMode="auto">
            <a:xfrm>
              <a:off x="6928464" y="234110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1" name="Oval 609"/>
            <p:cNvSpPr>
              <a:spLocks noChangeArrowheads="1"/>
            </p:cNvSpPr>
            <p:nvPr userDrawn="1"/>
          </p:nvSpPr>
          <p:spPr bwMode="auto">
            <a:xfrm>
              <a:off x="7118643"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2" name="Oval 611"/>
            <p:cNvSpPr>
              <a:spLocks noChangeArrowheads="1"/>
            </p:cNvSpPr>
            <p:nvPr userDrawn="1"/>
          </p:nvSpPr>
          <p:spPr bwMode="auto">
            <a:xfrm>
              <a:off x="7219218" y="2439852"/>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3" name="Oval 612"/>
            <p:cNvSpPr>
              <a:spLocks noChangeArrowheads="1"/>
            </p:cNvSpPr>
            <p:nvPr userDrawn="1"/>
          </p:nvSpPr>
          <p:spPr bwMode="auto">
            <a:xfrm>
              <a:off x="7219218" y="234110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4" name="Oval 613"/>
            <p:cNvSpPr>
              <a:spLocks noChangeArrowheads="1"/>
            </p:cNvSpPr>
            <p:nvPr userDrawn="1"/>
          </p:nvSpPr>
          <p:spPr bwMode="auto">
            <a:xfrm>
              <a:off x="596111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5" name="Oval 614"/>
            <p:cNvSpPr>
              <a:spLocks noChangeArrowheads="1"/>
            </p:cNvSpPr>
            <p:nvPr userDrawn="1"/>
          </p:nvSpPr>
          <p:spPr bwMode="auto">
            <a:xfrm>
              <a:off x="605620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6" name="Oval 615"/>
            <p:cNvSpPr>
              <a:spLocks noChangeArrowheads="1"/>
            </p:cNvSpPr>
            <p:nvPr userDrawn="1"/>
          </p:nvSpPr>
          <p:spPr bwMode="auto">
            <a:xfrm>
              <a:off x="615129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7" name="Oval 616"/>
            <p:cNvSpPr>
              <a:spLocks noChangeArrowheads="1"/>
            </p:cNvSpPr>
            <p:nvPr userDrawn="1"/>
          </p:nvSpPr>
          <p:spPr bwMode="auto">
            <a:xfrm>
              <a:off x="6250038"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8" name="Oval 617"/>
            <p:cNvSpPr>
              <a:spLocks noChangeArrowheads="1"/>
            </p:cNvSpPr>
            <p:nvPr userDrawn="1"/>
          </p:nvSpPr>
          <p:spPr bwMode="auto">
            <a:xfrm>
              <a:off x="6345127"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9" name="Oval 618"/>
            <p:cNvSpPr>
              <a:spLocks noChangeArrowheads="1"/>
            </p:cNvSpPr>
            <p:nvPr userDrawn="1"/>
          </p:nvSpPr>
          <p:spPr bwMode="auto">
            <a:xfrm>
              <a:off x="644570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0" name="Oval 619"/>
            <p:cNvSpPr>
              <a:spLocks noChangeArrowheads="1"/>
            </p:cNvSpPr>
            <p:nvPr userDrawn="1"/>
          </p:nvSpPr>
          <p:spPr bwMode="auto">
            <a:xfrm>
              <a:off x="6540792"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1" name="Oval 620"/>
            <p:cNvSpPr>
              <a:spLocks noChangeArrowheads="1"/>
            </p:cNvSpPr>
            <p:nvPr userDrawn="1"/>
          </p:nvSpPr>
          <p:spPr bwMode="auto">
            <a:xfrm>
              <a:off x="6635881"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2" name="Oval 621"/>
            <p:cNvSpPr>
              <a:spLocks noChangeArrowheads="1"/>
            </p:cNvSpPr>
            <p:nvPr userDrawn="1"/>
          </p:nvSpPr>
          <p:spPr bwMode="auto">
            <a:xfrm>
              <a:off x="673462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3" name="Oval 622"/>
            <p:cNvSpPr>
              <a:spLocks noChangeArrowheads="1"/>
            </p:cNvSpPr>
            <p:nvPr userDrawn="1"/>
          </p:nvSpPr>
          <p:spPr bwMode="auto">
            <a:xfrm>
              <a:off x="6829717"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4" name="Oval 623"/>
            <p:cNvSpPr>
              <a:spLocks noChangeArrowheads="1"/>
            </p:cNvSpPr>
            <p:nvPr userDrawn="1"/>
          </p:nvSpPr>
          <p:spPr bwMode="auto">
            <a:xfrm>
              <a:off x="6928464"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5" name="Oval 624"/>
            <p:cNvSpPr>
              <a:spLocks noChangeArrowheads="1"/>
            </p:cNvSpPr>
            <p:nvPr userDrawn="1"/>
          </p:nvSpPr>
          <p:spPr bwMode="auto">
            <a:xfrm>
              <a:off x="7023553" y="2534941"/>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6" name="Oval 625"/>
            <p:cNvSpPr>
              <a:spLocks noChangeArrowheads="1"/>
            </p:cNvSpPr>
            <p:nvPr userDrawn="1"/>
          </p:nvSpPr>
          <p:spPr bwMode="auto">
            <a:xfrm>
              <a:off x="7023553" y="2439852"/>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7" name="Oval 626"/>
            <p:cNvSpPr>
              <a:spLocks noChangeArrowheads="1"/>
            </p:cNvSpPr>
            <p:nvPr userDrawn="1"/>
          </p:nvSpPr>
          <p:spPr bwMode="auto">
            <a:xfrm>
              <a:off x="7118643"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8" name="Oval 627"/>
            <p:cNvSpPr>
              <a:spLocks noChangeArrowheads="1"/>
            </p:cNvSpPr>
            <p:nvPr userDrawn="1"/>
          </p:nvSpPr>
          <p:spPr bwMode="auto">
            <a:xfrm>
              <a:off x="7219218" y="2534941"/>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9" name="Oval 628"/>
            <p:cNvSpPr>
              <a:spLocks noChangeArrowheads="1"/>
            </p:cNvSpPr>
            <p:nvPr userDrawn="1"/>
          </p:nvSpPr>
          <p:spPr bwMode="auto">
            <a:xfrm>
              <a:off x="605620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0" name="Oval 629"/>
            <p:cNvSpPr>
              <a:spLocks noChangeArrowheads="1"/>
            </p:cNvSpPr>
            <p:nvPr userDrawn="1"/>
          </p:nvSpPr>
          <p:spPr bwMode="auto">
            <a:xfrm>
              <a:off x="615129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1" name="Oval 630"/>
            <p:cNvSpPr>
              <a:spLocks noChangeArrowheads="1"/>
            </p:cNvSpPr>
            <p:nvPr userDrawn="1"/>
          </p:nvSpPr>
          <p:spPr bwMode="auto">
            <a:xfrm>
              <a:off x="615129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2" name="Oval 631"/>
            <p:cNvSpPr>
              <a:spLocks noChangeArrowheads="1"/>
            </p:cNvSpPr>
            <p:nvPr userDrawn="1"/>
          </p:nvSpPr>
          <p:spPr bwMode="auto">
            <a:xfrm>
              <a:off x="615129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3" name="Oval 632"/>
            <p:cNvSpPr>
              <a:spLocks noChangeArrowheads="1"/>
            </p:cNvSpPr>
            <p:nvPr userDrawn="1"/>
          </p:nvSpPr>
          <p:spPr bwMode="auto">
            <a:xfrm>
              <a:off x="6250038"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4" name="Oval 633"/>
            <p:cNvSpPr>
              <a:spLocks noChangeArrowheads="1"/>
            </p:cNvSpPr>
            <p:nvPr userDrawn="1"/>
          </p:nvSpPr>
          <p:spPr bwMode="auto">
            <a:xfrm>
              <a:off x="6345127"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5" name="Oval 634"/>
            <p:cNvSpPr>
              <a:spLocks noChangeArrowheads="1"/>
            </p:cNvSpPr>
            <p:nvPr userDrawn="1"/>
          </p:nvSpPr>
          <p:spPr bwMode="auto">
            <a:xfrm>
              <a:off x="644570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6" name="Oval 635"/>
            <p:cNvSpPr>
              <a:spLocks noChangeArrowheads="1"/>
            </p:cNvSpPr>
            <p:nvPr userDrawn="1"/>
          </p:nvSpPr>
          <p:spPr bwMode="auto">
            <a:xfrm>
              <a:off x="6540792"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7" name="Oval 636"/>
            <p:cNvSpPr>
              <a:spLocks noChangeArrowheads="1"/>
            </p:cNvSpPr>
            <p:nvPr userDrawn="1"/>
          </p:nvSpPr>
          <p:spPr bwMode="auto">
            <a:xfrm>
              <a:off x="6635881"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8" name="Oval 637"/>
            <p:cNvSpPr>
              <a:spLocks noChangeArrowheads="1"/>
            </p:cNvSpPr>
            <p:nvPr userDrawn="1"/>
          </p:nvSpPr>
          <p:spPr bwMode="auto">
            <a:xfrm>
              <a:off x="673462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9" name="Oval 638"/>
            <p:cNvSpPr>
              <a:spLocks noChangeArrowheads="1"/>
            </p:cNvSpPr>
            <p:nvPr userDrawn="1"/>
          </p:nvSpPr>
          <p:spPr bwMode="auto">
            <a:xfrm>
              <a:off x="6829717"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0" name="Oval 639"/>
            <p:cNvSpPr>
              <a:spLocks noChangeArrowheads="1"/>
            </p:cNvSpPr>
            <p:nvPr userDrawn="1"/>
          </p:nvSpPr>
          <p:spPr bwMode="auto">
            <a:xfrm>
              <a:off x="6928464"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1" name="Oval 640"/>
            <p:cNvSpPr>
              <a:spLocks noChangeArrowheads="1"/>
            </p:cNvSpPr>
            <p:nvPr userDrawn="1"/>
          </p:nvSpPr>
          <p:spPr bwMode="auto">
            <a:xfrm>
              <a:off x="7023553" y="26300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2" name="Oval 641"/>
            <p:cNvSpPr>
              <a:spLocks noChangeArrowheads="1"/>
            </p:cNvSpPr>
            <p:nvPr userDrawn="1"/>
          </p:nvSpPr>
          <p:spPr bwMode="auto">
            <a:xfrm>
              <a:off x="7118643"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3" name="Oval 642"/>
            <p:cNvSpPr>
              <a:spLocks noChangeArrowheads="1"/>
            </p:cNvSpPr>
            <p:nvPr userDrawn="1"/>
          </p:nvSpPr>
          <p:spPr bwMode="auto">
            <a:xfrm>
              <a:off x="7219218" y="26300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4" name="Oval 643"/>
            <p:cNvSpPr>
              <a:spLocks noChangeArrowheads="1"/>
            </p:cNvSpPr>
            <p:nvPr userDrawn="1"/>
          </p:nvSpPr>
          <p:spPr bwMode="auto">
            <a:xfrm>
              <a:off x="6250038"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5" name="Oval 644"/>
            <p:cNvSpPr>
              <a:spLocks noChangeArrowheads="1"/>
            </p:cNvSpPr>
            <p:nvPr userDrawn="1"/>
          </p:nvSpPr>
          <p:spPr bwMode="auto">
            <a:xfrm>
              <a:off x="6345127"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6" name="Oval 645"/>
            <p:cNvSpPr>
              <a:spLocks noChangeArrowheads="1"/>
            </p:cNvSpPr>
            <p:nvPr userDrawn="1"/>
          </p:nvSpPr>
          <p:spPr bwMode="auto">
            <a:xfrm>
              <a:off x="644570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7" name="Oval 646"/>
            <p:cNvSpPr>
              <a:spLocks noChangeArrowheads="1"/>
            </p:cNvSpPr>
            <p:nvPr userDrawn="1"/>
          </p:nvSpPr>
          <p:spPr bwMode="auto">
            <a:xfrm>
              <a:off x="6540792"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8" name="Oval 647"/>
            <p:cNvSpPr>
              <a:spLocks noChangeArrowheads="1"/>
            </p:cNvSpPr>
            <p:nvPr userDrawn="1"/>
          </p:nvSpPr>
          <p:spPr bwMode="auto">
            <a:xfrm>
              <a:off x="6635881"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9" name="Oval 648"/>
            <p:cNvSpPr>
              <a:spLocks noChangeArrowheads="1"/>
            </p:cNvSpPr>
            <p:nvPr userDrawn="1"/>
          </p:nvSpPr>
          <p:spPr bwMode="auto">
            <a:xfrm>
              <a:off x="6734628"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0" name="Oval 649"/>
            <p:cNvSpPr>
              <a:spLocks noChangeArrowheads="1"/>
            </p:cNvSpPr>
            <p:nvPr userDrawn="1"/>
          </p:nvSpPr>
          <p:spPr bwMode="auto">
            <a:xfrm>
              <a:off x="6829717"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1" name="Oval 650"/>
            <p:cNvSpPr>
              <a:spLocks noChangeArrowheads="1"/>
            </p:cNvSpPr>
            <p:nvPr userDrawn="1"/>
          </p:nvSpPr>
          <p:spPr bwMode="auto">
            <a:xfrm>
              <a:off x="6928464"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2" name="Oval 651"/>
            <p:cNvSpPr>
              <a:spLocks noChangeArrowheads="1"/>
            </p:cNvSpPr>
            <p:nvPr userDrawn="1"/>
          </p:nvSpPr>
          <p:spPr bwMode="auto">
            <a:xfrm>
              <a:off x="7023553" y="2730606"/>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3" name="Oval 652"/>
            <p:cNvSpPr>
              <a:spLocks noChangeArrowheads="1"/>
            </p:cNvSpPr>
            <p:nvPr userDrawn="1"/>
          </p:nvSpPr>
          <p:spPr bwMode="auto">
            <a:xfrm>
              <a:off x="7118643" y="2730606"/>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4" name="Oval 653"/>
            <p:cNvSpPr>
              <a:spLocks noChangeArrowheads="1"/>
            </p:cNvSpPr>
            <p:nvPr userDrawn="1"/>
          </p:nvSpPr>
          <p:spPr bwMode="auto">
            <a:xfrm>
              <a:off x="644570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5" name="Oval 654"/>
            <p:cNvSpPr>
              <a:spLocks noChangeArrowheads="1"/>
            </p:cNvSpPr>
            <p:nvPr userDrawn="1"/>
          </p:nvSpPr>
          <p:spPr bwMode="auto">
            <a:xfrm>
              <a:off x="6250038"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6" name="Oval 655"/>
            <p:cNvSpPr>
              <a:spLocks noChangeArrowheads="1"/>
            </p:cNvSpPr>
            <p:nvPr userDrawn="1"/>
          </p:nvSpPr>
          <p:spPr bwMode="auto">
            <a:xfrm>
              <a:off x="6540792"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7" name="Oval 656"/>
            <p:cNvSpPr>
              <a:spLocks noChangeArrowheads="1"/>
            </p:cNvSpPr>
            <p:nvPr userDrawn="1"/>
          </p:nvSpPr>
          <p:spPr bwMode="auto">
            <a:xfrm>
              <a:off x="6635881"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8" name="Oval 657"/>
            <p:cNvSpPr>
              <a:spLocks noChangeArrowheads="1"/>
            </p:cNvSpPr>
            <p:nvPr userDrawn="1"/>
          </p:nvSpPr>
          <p:spPr bwMode="auto">
            <a:xfrm>
              <a:off x="6734628"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9" name="Oval 658"/>
            <p:cNvSpPr>
              <a:spLocks noChangeArrowheads="1"/>
            </p:cNvSpPr>
            <p:nvPr userDrawn="1"/>
          </p:nvSpPr>
          <p:spPr bwMode="auto">
            <a:xfrm>
              <a:off x="6829717"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0" name="Oval 659"/>
            <p:cNvSpPr>
              <a:spLocks noChangeArrowheads="1"/>
            </p:cNvSpPr>
            <p:nvPr userDrawn="1"/>
          </p:nvSpPr>
          <p:spPr bwMode="auto">
            <a:xfrm>
              <a:off x="6928464"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1" name="Oval 660"/>
            <p:cNvSpPr>
              <a:spLocks noChangeArrowheads="1"/>
            </p:cNvSpPr>
            <p:nvPr userDrawn="1"/>
          </p:nvSpPr>
          <p:spPr bwMode="auto">
            <a:xfrm>
              <a:off x="7023553" y="2825695"/>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2" name="Oval 661"/>
            <p:cNvSpPr>
              <a:spLocks noChangeArrowheads="1"/>
            </p:cNvSpPr>
            <p:nvPr userDrawn="1"/>
          </p:nvSpPr>
          <p:spPr bwMode="auto">
            <a:xfrm>
              <a:off x="7118643" y="2825695"/>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3" name="Oval 662"/>
            <p:cNvSpPr>
              <a:spLocks noChangeArrowheads="1"/>
            </p:cNvSpPr>
            <p:nvPr userDrawn="1"/>
          </p:nvSpPr>
          <p:spPr bwMode="auto">
            <a:xfrm>
              <a:off x="644570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4" name="Oval 663"/>
            <p:cNvSpPr>
              <a:spLocks noChangeArrowheads="1"/>
            </p:cNvSpPr>
            <p:nvPr userDrawn="1"/>
          </p:nvSpPr>
          <p:spPr bwMode="auto">
            <a:xfrm>
              <a:off x="6540792"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5" name="Oval 664"/>
            <p:cNvSpPr>
              <a:spLocks noChangeArrowheads="1"/>
            </p:cNvSpPr>
            <p:nvPr userDrawn="1"/>
          </p:nvSpPr>
          <p:spPr bwMode="auto">
            <a:xfrm>
              <a:off x="6635881"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6" name="Oval 665"/>
            <p:cNvSpPr>
              <a:spLocks noChangeArrowheads="1"/>
            </p:cNvSpPr>
            <p:nvPr userDrawn="1"/>
          </p:nvSpPr>
          <p:spPr bwMode="auto">
            <a:xfrm>
              <a:off x="6734628"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7" name="Oval 666"/>
            <p:cNvSpPr>
              <a:spLocks noChangeArrowheads="1"/>
            </p:cNvSpPr>
            <p:nvPr userDrawn="1"/>
          </p:nvSpPr>
          <p:spPr bwMode="auto">
            <a:xfrm>
              <a:off x="6829717"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8" name="Oval 667"/>
            <p:cNvSpPr>
              <a:spLocks noChangeArrowheads="1"/>
            </p:cNvSpPr>
            <p:nvPr userDrawn="1"/>
          </p:nvSpPr>
          <p:spPr bwMode="auto">
            <a:xfrm>
              <a:off x="6928464"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9" name="Oval 668"/>
            <p:cNvSpPr>
              <a:spLocks noChangeArrowheads="1"/>
            </p:cNvSpPr>
            <p:nvPr userDrawn="1"/>
          </p:nvSpPr>
          <p:spPr bwMode="auto">
            <a:xfrm>
              <a:off x="7023553" y="2924442"/>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0" name="Oval 669"/>
            <p:cNvSpPr>
              <a:spLocks noChangeArrowheads="1"/>
            </p:cNvSpPr>
            <p:nvPr userDrawn="1"/>
          </p:nvSpPr>
          <p:spPr bwMode="auto">
            <a:xfrm>
              <a:off x="7118643" y="2924442"/>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1" name="Oval 670"/>
            <p:cNvSpPr>
              <a:spLocks noChangeArrowheads="1"/>
            </p:cNvSpPr>
            <p:nvPr userDrawn="1"/>
          </p:nvSpPr>
          <p:spPr bwMode="auto">
            <a:xfrm>
              <a:off x="6540792"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2" name="Oval 671"/>
            <p:cNvSpPr>
              <a:spLocks noChangeArrowheads="1"/>
            </p:cNvSpPr>
            <p:nvPr userDrawn="1"/>
          </p:nvSpPr>
          <p:spPr bwMode="auto">
            <a:xfrm>
              <a:off x="6635881"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3" name="Oval 672"/>
            <p:cNvSpPr>
              <a:spLocks noChangeArrowheads="1"/>
            </p:cNvSpPr>
            <p:nvPr userDrawn="1"/>
          </p:nvSpPr>
          <p:spPr bwMode="auto">
            <a:xfrm>
              <a:off x="673462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4" name="Oval 673"/>
            <p:cNvSpPr>
              <a:spLocks noChangeArrowheads="1"/>
            </p:cNvSpPr>
            <p:nvPr userDrawn="1"/>
          </p:nvSpPr>
          <p:spPr bwMode="auto">
            <a:xfrm>
              <a:off x="682971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5" name="Oval 674"/>
            <p:cNvSpPr>
              <a:spLocks noChangeArrowheads="1"/>
            </p:cNvSpPr>
            <p:nvPr userDrawn="1"/>
          </p:nvSpPr>
          <p:spPr bwMode="auto">
            <a:xfrm>
              <a:off x="6928464"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6" name="Oval 675"/>
            <p:cNvSpPr>
              <a:spLocks noChangeArrowheads="1"/>
            </p:cNvSpPr>
            <p:nvPr userDrawn="1"/>
          </p:nvSpPr>
          <p:spPr bwMode="auto">
            <a:xfrm>
              <a:off x="7023553" y="301953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7" name="Oval 676"/>
            <p:cNvSpPr>
              <a:spLocks noChangeArrowheads="1"/>
            </p:cNvSpPr>
            <p:nvPr userDrawn="1"/>
          </p:nvSpPr>
          <p:spPr bwMode="auto">
            <a:xfrm>
              <a:off x="7118643"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8" name="Oval 677"/>
            <p:cNvSpPr>
              <a:spLocks noChangeArrowheads="1"/>
            </p:cNvSpPr>
            <p:nvPr userDrawn="1"/>
          </p:nvSpPr>
          <p:spPr bwMode="auto">
            <a:xfrm>
              <a:off x="7219218"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9" name="Oval 678"/>
            <p:cNvSpPr>
              <a:spLocks noChangeArrowheads="1"/>
            </p:cNvSpPr>
            <p:nvPr userDrawn="1"/>
          </p:nvSpPr>
          <p:spPr bwMode="auto">
            <a:xfrm>
              <a:off x="7314307" y="301953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0" name="Oval 679"/>
            <p:cNvSpPr>
              <a:spLocks noChangeArrowheads="1"/>
            </p:cNvSpPr>
            <p:nvPr userDrawn="1"/>
          </p:nvSpPr>
          <p:spPr bwMode="auto">
            <a:xfrm>
              <a:off x="615129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1" name="Oval 680"/>
            <p:cNvSpPr>
              <a:spLocks noChangeArrowheads="1"/>
            </p:cNvSpPr>
            <p:nvPr userDrawn="1"/>
          </p:nvSpPr>
          <p:spPr bwMode="auto">
            <a:xfrm>
              <a:off x="625003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2" name="Oval 681"/>
            <p:cNvSpPr>
              <a:spLocks noChangeArrowheads="1"/>
            </p:cNvSpPr>
            <p:nvPr userDrawn="1"/>
          </p:nvSpPr>
          <p:spPr bwMode="auto">
            <a:xfrm>
              <a:off x="634512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3" name="Oval 682"/>
            <p:cNvSpPr>
              <a:spLocks noChangeArrowheads="1"/>
            </p:cNvSpPr>
            <p:nvPr userDrawn="1"/>
          </p:nvSpPr>
          <p:spPr bwMode="auto">
            <a:xfrm>
              <a:off x="644570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4" name="Oval 683"/>
            <p:cNvSpPr>
              <a:spLocks noChangeArrowheads="1"/>
            </p:cNvSpPr>
            <p:nvPr userDrawn="1"/>
          </p:nvSpPr>
          <p:spPr bwMode="auto">
            <a:xfrm>
              <a:off x="654079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5" name="Oval 684"/>
            <p:cNvSpPr>
              <a:spLocks noChangeArrowheads="1"/>
            </p:cNvSpPr>
            <p:nvPr userDrawn="1"/>
          </p:nvSpPr>
          <p:spPr bwMode="auto">
            <a:xfrm>
              <a:off x="663588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6" name="Oval 685"/>
            <p:cNvSpPr>
              <a:spLocks noChangeArrowheads="1"/>
            </p:cNvSpPr>
            <p:nvPr userDrawn="1"/>
          </p:nvSpPr>
          <p:spPr bwMode="auto">
            <a:xfrm>
              <a:off x="673462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7" name="Oval 686"/>
            <p:cNvSpPr>
              <a:spLocks noChangeArrowheads="1"/>
            </p:cNvSpPr>
            <p:nvPr userDrawn="1"/>
          </p:nvSpPr>
          <p:spPr bwMode="auto">
            <a:xfrm>
              <a:off x="682971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8" name="Oval 687"/>
            <p:cNvSpPr>
              <a:spLocks noChangeArrowheads="1"/>
            </p:cNvSpPr>
            <p:nvPr userDrawn="1"/>
          </p:nvSpPr>
          <p:spPr bwMode="auto">
            <a:xfrm>
              <a:off x="6928464"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9" name="Oval 688"/>
            <p:cNvSpPr>
              <a:spLocks noChangeArrowheads="1"/>
            </p:cNvSpPr>
            <p:nvPr userDrawn="1"/>
          </p:nvSpPr>
          <p:spPr bwMode="auto">
            <a:xfrm>
              <a:off x="7023553"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0" name="Oval 689"/>
            <p:cNvSpPr>
              <a:spLocks noChangeArrowheads="1"/>
            </p:cNvSpPr>
            <p:nvPr userDrawn="1"/>
          </p:nvSpPr>
          <p:spPr bwMode="auto">
            <a:xfrm>
              <a:off x="7118643"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1" name="Oval 690"/>
            <p:cNvSpPr>
              <a:spLocks noChangeArrowheads="1"/>
            </p:cNvSpPr>
            <p:nvPr userDrawn="1"/>
          </p:nvSpPr>
          <p:spPr bwMode="auto">
            <a:xfrm>
              <a:off x="7219218"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2" name="Oval 691"/>
            <p:cNvSpPr>
              <a:spLocks noChangeArrowheads="1"/>
            </p:cNvSpPr>
            <p:nvPr userDrawn="1"/>
          </p:nvSpPr>
          <p:spPr bwMode="auto">
            <a:xfrm>
              <a:off x="7314307"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3" name="Oval 692"/>
            <p:cNvSpPr>
              <a:spLocks noChangeArrowheads="1"/>
            </p:cNvSpPr>
            <p:nvPr userDrawn="1"/>
          </p:nvSpPr>
          <p:spPr bwMode="auto">
            <a:xfrm>
              <a:off x="741305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4" name="Oval 693"/>
            <p:cNvSpPr>
              <a:spLocks noChangeArrowheads="1"/>
            </p:cNvSpPr>
            <p:nvPr userDrawn="1"/>
          </p:nvSpPr>
          <p:spPr bwMode="auto">
            <a:xfrm>
              <a:off x="7508144"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5" name="Oval 694"/>
            <p:cNvSpPr>
              <a:spLocks noChangeArrowheads="1"/>
            </p:cNvSpPr>
            <p:nvPr userDrawn="1"/>
          </p:nvSpPr>
          <p:spPr bwMode="auto">
            <a:xfrm>
              <a:off x="7895816"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6" name="Oval 695"/>
            <p:cNvSpPr>
              <a:spLocks noChangeArrowheads="1"/>
            </p:cNvSpPr>
            <p:nvPr userDrawn="1"/>
          </p:nvSpPr>
          <p:spPr bwMode="auto">
            <a:xfrm>
              <a:off x="799090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7" name="Oval 696"/>
            <p:cNvSpPr>
              <a:spLocks noChangeArrowheads="1"/>
            </p:cNvSpPr>
            <p:nvPr userDrawn="1"/>
          </p:nvSpPr>
          <p:spPr bwMode="auto">
            <a:xfrm>
              <a:off x="8085995"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8" name="Oval 697"/>
            <p:cNvSpPr>
              <a:spLocks noChangeArrowheads="1"/>
            </p:cNvSpPr>
            <p:nvPr userDrawn="1"/>
          </p:nvSpPr>
          <p:spPr bwMode="auto">
            <a:xfrm>
              <a:off x="8186570"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9" name="Oval 698"/>
            <p:cNvSpPr>
              <a:spLocks noChangeArrowheads="1"/>
            </p:cNvSpPr>
            <p:nvPr userDrawn="1"/>
          </p:nvSpPr>
          <p:spPr bwMode="auto">
            <a:xfrm>
              <a:off x="8281659"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0" name="Oval 699"/>
            <p:cNvSpPr>
              <a:spLocks noChangeArrowheads="1"/>
            </p:cNvSpPr>
            <p:nvPr userDrawn="1"/>
          </p:nvSpPr>
          <p:spPr bwMode="auto">
            <a:xfrm>
              <a:off x="8669332"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1" name="Oval 700"/>
            <p:cNvSpPr>
              <a:spLocks noChangeArrowheads="1"/>
            </p:cNvSpPr>
            <p:nvPr userDrawn="1"/>
          </p:nvSpPr>
          <p:spPr bwMode="auto">
            <a:xfrm>
              <a:off x="8764421" y="3114621"/>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2" name="Oval 701"/>
            <p:cNvSpPr>
              <a:spLocks noChangeArrowheads="1"/>
            </p:cNvSpPr>
            <p:nvPr userDrawn="1"/>
          </p:nvSpPr>
          <p:spPr bwMode="auto">
            <a:xfrm>
              <a:off x="8863168"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3" name="Oval 702"/>
            <p:cNvSpPr>
              <a:spLocks noChangeArrowheads="1"/>
            </p:cNvSpPr>
            <p:nvPr userDrawn="1"/>
          </p:nvSpPr>
          <p:spPr bwMode="auto">
            <a:xfrm>
              <a:off x="8958257" y="3114621"/>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4" name="Oval 703"/>
            <p:cNvSpPr>
              <a:spLocks noChangeArrowheads="1"/>
            </p:cNvSpPr>
            <p:nvPr userDrawn="1"/>
          </p:nvSpPr>
          <p:spPr bwMode="auto">
            <a:xfrm>
              <a:off x="615129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5" name="Oval 704"/>
            <p:cNvSpPr>
              <a:spLocks noChangeArrowheads="1"/>
            </p:cNvSpPr>
            <p:nvPr userDrawn="1"/>
          </p:nvSpPr>
          <p:spPr bwMode="auto">
            <a:xfrm>
              <a:off x="625003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6" name="Oval 705"/>
            <p:cNvSpPr>
              <a:spLocks noChangeArrowheads="1"/>
            </p:cNvSpPr>
            <p:nvPr userDrawn="1"/>
          </p:nvSpPr>
          <p:spPr bwMode="auto">
            <a:xfrm>
              <a:off x="634512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7" name="Oval 706"/>
            <p:cNvSpPr>
              <a:spLocks noChangeArrowheads="1"/>
            </p:cNvSpPr>
            <p:nvPr userDrawn="1"/>
          </p:nvSpPr>
          <p:spPr bwMode="auto">
            <a:xfrm>
              <a:off x="644570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8" name="Oval 707"/>
            <p:cNvSpPr>
              <a:spLocks noChangeArrowheads="1"/>
            </p:cNvSpPr>
            <p:nvPr userDrawn="1"/>
          </p:nvSpPr>
          <p:spPr bwMode="auto">
            <a:xfrm>
              <a:off x="654079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9" name="Oval 708"/>
            <p:cNvSpPr>
              <a:spLocks noChangeArrowheads="1"/>
            </p:cNvSpPr>
            <p:nvPr userDrawn="1"/>
          </p:nvSpPr>
          <p:spPr bwMode="auto">
            <a:xfrm>
              <a:off x="663588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0" name="Oval 709"/>
            <p:cNvSpPr>
              <a:spLocks noChangeArrowheads="1"/>
            </p:cNvSpPr>
            <p:nvPr userDrawn="1"/>
          </p:nvSpPr>
          <p:spPr bwMode="auto">
            <a:xfrm>
              <a:off x="673462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1" name="Oval 710"/>
            <p:cNvSpPr>
              <a:spLocks noChangeArrowheads="1"/>
            </p:cNvSpPr>
            <p:nvPr userDrawn="1"/>
          </p:nvSpPr>
          <p:spPr bwMode="auto">
            <a:xfrm>
              <a:off x="682971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2" name="Oval 711"/>
            <p:cNvSpPr>
              <a:spLocks noChangeArrowheads="1"/>
            </p:cNvSpPr>
            <p:nvPr userDrawn="1"/>
          </p:nvSpPr>
          <p:spPr bwMode="auto">
            <a:xfrm>
              <a:off x="6928464"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3" name="Oval 712"/>
            <p:cNvSpPr>
              <a:spLocks noChangeArrowheads="1"/>
            </p:cNvSpPr>
            <p:nvPr userDrawn="1"/>
          </p:nvSpPr>
          <p:spPr bwMode="auto">
            <a:xfrm>
              <a:off x="7023553"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4" name="Oval 713"/>
            <p:cNvSpPr>
              <a:spLocks noChangeArrowheads="1"/>
            </p:cNvSpPr>
            <p:nvPr userDrawn="1"/>
          </p:nvSpPr>
          <p:spPr bwMode="auto">
            <a:xfrm>
              <a:off x="711864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5" name="Oval 714"/>
            <p:cNvSpPr>
              <a:spLocks noChangeArrowheads="1"/>
            </p:cNvSpPr>
            <p:nvPr userDrawn="1"/>
          </p:nvSpPr>
          <p:spPr bwMode="auto">
            <a:xfrm>
              <a:off x="7219218"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6" name="Oval 715"/>
            <p:cNvSpPr>
              <a:spLocks noChangeArrowheads="1"/>
            </p:cNvSpPr>
            <p:nvPr userDrawn="1"/>
          </p:nvSpPr>
          <p:spPr bwMode="auto">
            <a:xfrm>
              <a:off x="7314307"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7" name="Oval 716"/>
            <p:cNvSpPr>
              <a:spLocks noChangeArrowheads="1"/>
            </p:cNvSpPr>
            <p:nvPr userDrawn="1"/>
          </p:nvSpPr>
          <p:spPr bwMode="auto">
            <a:xfrm>
              <a:off x="741305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8" name="Oval 717"/>
            <p:cNvSpPr>
              <a:spLocks noChangeArrowheads="1"/>
            </p:cNvSpPr>
            <p:nvPr userDrawn="1"/>
          </p:nvSpPr>
          <p:spPr bwMode="auto">
            <a:xfrm>
              <a:off x="7508144"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9" name="Oval 718"/>
            <p:cNvSpPr>
              <a:spLocks noChangeArrowheads="1"/>
            </p:cNvSpPr>
            <p:nvPr userDrawn="1"/>
          </p:nvSpPr>
          <p:spPr bwMode="auto">
            <a:xfrm>
              <a:off x="7603233"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0" name="Oval 719"/>
            <p:cNvSpPr>
              <a:spLocks noChangeArrowheads="1"/>
            </p:cNvSpPr>
            <p:nvPr userDrawn="1"/>
          </p:nvSpPr>
          <p:spPr bwMode="auto">
            <a:xfrm>
              <a:off x="770198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1" name="Oval 720"/>
            <p:cNvSpPr>
              <a:spLocks noChangeArrowheads="1"/>
            </p:cNvSpPr>
            <p:nvPr userDrawn="1"/>
          </p:nvSpPr>
          <p:spPr bwMode="auto">
            <a:xfrm>
              <a:off x="779706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2" name="Oval 721"/>
            <p:cNvSpPr>
              <a:spLocks noChangeArrowheads="1"/>
            </p:cNvSpPr>
            <p:nvPr userDrawn="1"/>
          </p:nvSpPr>
          <p:spPr bwMode="auto">
            <a:xfrm>
              <a:off x="7895816"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3" name="Oval 722"/>
            <p:cNvSpPr>
              <a:spLocks noChangeArrowheads="1"/>
            </p:cNvSpPr>
            <p:nvPr userDrawn="1"/>
          </p:nvSpPr>
          <p:spPr bwMode="auto">
            <a:xfrm>
              <a:off x="799090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4" name="Oval 723"/>
            <p:cNvSpPr>
              <a:spLocks noChangeArrowheads="1"/>
            </p:cNvSpPr>
            <p:nvPr userDrawn="1"/>
          </p:nvSpPr>
          <p:spPr bwMode="auto">
            <a:xfrm>
              <a:off x="8085995"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5" name="Oval 724"/>
            <p:cNvSpPr>
              <a:spLocks noChangeArrowheads="1"/>
            </p:cNvSpPr>
            <p:nvPr userDrawn="1"/>
          </p:nvSpPr>
          <p:spPr bwMode="auto">
            <a:xfrm>
              <a:off x="8186570"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6" name="Oval 725"/>
            <p:cNvSpPr>
              <a:spLocks noChangeArrowheads="1"/>
            </p:cNvSpPr>
            <p:nvPr userDrawn="1"/>
          </p:nvSpPr>
          <p:spPr bwMode="auto">
            <a:xfrm>
              <a:off x="8281659"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7" name="Oval 726"/>
            <p:cNvSpPr>
              <a:spLocks noChangeArrowheads="1"/>
            </p:cNvSpPr>
            <p:nvPr userDrawn="1"/>
          </p:nvSpPr>
          <p:spPr bwMode="auto">
            <a:xfrm>
              <a:off x="8380406"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8" name="Oval 727"/>
            <p:cNvSpPr>
              <a:spLocks noChangeArrowheads="1"/>
            </p:cNvSpPr>
            <p:nvPr userDrawn="1"/>
          </p:nvSpPr>
          <p:spPr bwMode="auto">
            <a:xfrm>
              <a:off x="847549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9" name="Oval 728"/>
            <p:cNvSpPr>
              <a:spLocks noChangeArrowheads="1"/>
            </p:cNvSpPr>
            <p:nvPr userDrawn="1"/>
          </p:nvSpPr>
          <p:spPr bwMode="auto">
            <a:xfrm>
              <a:off x="8570585"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0" name="Oval 729"/>
            <p:cNvSpPr>
              <a:spLocks noChangeArrowheads="1"/>
            </p:cNvSpPr>
            <p:nvPr userDrawn="1"/>
          </p:nvSpPr>
          <p:spPr bwMode="auto">
            <a:xfrm>
              <a:off x="86693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1" name="Oval 730"/>
            <p:cNvSpPr>
              <a:spLocks noChangeArrowheads="1"/>
            </p:cNvSpPr>
            <p:nvPr userDrawn="1"/>
          </p:nvSpPr>
          <p:spPr bwMode="auto">
            <a:xfrm>
              <a:off x="8764421"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2" name="Oval 731"/>
            <p:cNvSpPr>
              <a:spLocks noChangeArrowheads="1"/>
            </p:cNvSpPr>
            <p:nvPr userDrawn="1"/>
          </p:nvSpPr>
          <p:spPr bwMode="auto">
            <a:xfrm>
              <a:off x="8863168"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3" name="Oval 732"/>
            <p:cNvSpPr>
              <a:spLocks noChangeArrowheads="1"/>
            </p:cNvSpPr>
            <p:nvPr userDrawn="1"/>
          </p:nvSpPr>
          <p:spPr bwMode="auto">
            <a:xfrm>
              <a:off x="8958257" y="3213368"/>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4" name="Oval 733"/>
            <p:cNvSpPr>
              <a:spLocks noChangeArrowheads="1"/>
            </p:cNvSpPr>
            <p:nvPr userDrawn="1"/>
          </p:nvSpPr>
          <p:spPr bwMode="auto">
            <a:xfrm>
              <a:off x="905883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5" name="Oval 734"/>
            <p:cNvSpPr>
              <a:spLocks noChangeArrowheads="1"/>
            </p:cNvSpPr>
            <p:nvPr userDrawn="1"/>
          </p:nvSpPr>
          <p:spPr bwMode="auto">
            <a:xfrm>
              <a:off x="9153922" y="3213368"/>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6" name="Oval 735"/>
            <p:cNvSpPr>
              <a:spLocks noChangeArrowheads="1"/>
            </p:cNvSpPr>
            <p:nvPr userDrawn="1"/>
          </p:nvSpPr>
          <p:spPr bwMode="auto">
            <a:xfrm>
              <a:off x="605620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7" name="Oval 736"/>
            <p:cNvSpPr>
              <a:spLocks noChangeArrowheads="1"/>
            </p:cNvSpPr>
            <p:nvPr userDrawn="1"/>
          </p:nvSpPr>
          <p:spPr bwMode="auto">
            <a:xfrm>
              <a:off x="615129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8" name="Oval 737"/>
            <p:cNvSpPr>
              <a:spLocks noChangeArrowheads="1"/>
            </p:cNvSpPr>
            <p:nvPr userDrawn="1"/>
          </p:nvSpPr>
          <p:spPr bwMode="auto">
            <a:xfrm>
              <a:off x="625003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9" name="Oval 738"/>
            <p:cNvSpPr>
              <a:spLocks noChangeArrowheads="1"/>
            </p:cNvSpPr>
            <p:nvPr userDrawn="1"/>
          </p:nvSpPr>
          <p:spPr bwMode="auto">
            <a:xfrm>
              <a:off x="634512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0" name="Oval 739"/>
            <p:cNvSpPr>
              <a:spLocks noChangeArrowheads="1"/>
            </p:cNvSpPr>
            <p:nvPr userDrawn="1"/>
          </p:nvSpPr>
          <p:spPr bwMode="auto">
            <a:xfrm>
              <a:off x="644570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1" name="Oval 740"/>
            <p:cNvSpPr>
              <a:spLocks noChangeArrowheads="1"/>
            </p:cNvSpPr>
            <p:nvPr userDrawn="1"/>
          </p:nvSpPr>
          <p:spPr bwMode="auto">
            <a:xfrm>
              <a:off x="654079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2" name="Oval 741"/>
            <p:cNvSpPr>
              <a:spLocks noChangeArrowheads="1"/>
            </p:cNvSpPr>
            <p:nvPr userDrawn="1"/>
          </p:nvSpPr>
          <p:spPr bwMode="auto">
            <a:xfrm>
              <a:off x="663588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3" name="Oval 742"/>
            <p:cNvSpPr>
              <a:spLocks noChangeArrowheads="1"/>
            </p:cNvSpPr>
            <p:nvPr userDrawn="1"/>
          </p:nvSpPr>
          <p:spPr bwMode="auto">
            <a:xfrm>
              <a:off x="673462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4" name="Oval 743"/>
            <p:cNvSpPr>
              <a:spLocks noChangeArrowheads="1"/>
            </p:cNvSpPr>
            <p:nvPr userDrawn="1"/>
          </p:nvSpPr>
          <p:spPr bwMode="auto">
            <a:xfrm>
              <a:off x="682971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5" name="Oval 744"/>
            <p:cNvSpPr>
              <a:spLocks noChangeArrowheads="1"/>
            </p:cNvSpPr>
            <p:nvPr userDrawn="1"/>
          </p:nvSpPr>
          <p:spPr bwMode="auto">
            <a:xfrm>
              <a:off x="6928464"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6" name="Oval 745"/>
            <p:cNvSpPr>
              <a:spLocks noChangeArrowheads="1"/>
            </p:cNvSpPr>
            <p:nvPr userDrawn="1"/>
          </p:nvSpPr>
          <p:spPr bwMode="auto">
            <a:xfrm>
              <a:off x="7023553"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7" name="Oval 746"/>
            <p:cNvSpPr>
              <a:spLocks noChangeArrowheads="1"/>
            </p:cNvSpPr>
            <p:nvPr userDrawn="1"/>
          </p:nvSpPr>
          <p:spPr bwMode="auto">
            <a:xfrm>
              <a:off x="711864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8" name="Oval 747"/>
            <p:cNvSpPr>
              <a:spLocks noChangeArrowheads="1"/>
            </p:cNvSpPr>
            <p:nvPr userDrawn="1"/>
          </p:nvSpPr>
          <p:spPr bwMode="auto">
            <a:xfrm>
              <a:off x="7219218"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9" name="Oval 748"/>
            <p:cNvSpPr>
              <a:spLocks noChangeArrowheads="1"/>
            </p:cNvSpPr>
            <p:nvPr userDrawn="1"/>
          </p:nvSpPr>
          <p:spPr bwMode="auto">
            <a:xfrm>
              <a:off x="7314307"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0" name="Oval 749"/>
            <p:cNvSpPr>
              <a:spLocks noChangeArrowheads="1"/>
            </p:cNvSpPr>
            <p:nvPr userDrawn="1"/>
          </p:nvSpPr>
          <p:spPr bwMode="auto">
            <a:xfrm>
              <a:off x="741305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1" name="Oval 750"/>
            <p:cNvSpPr>
              <a:spLocks noChangeArrowheads="1"/>
            </p:cNvSpPr>
            <p:nvPr userDrawn="1"/>
          </p:nvSpPr>
          <p:spPr bwMode="auto">
            <a:xfrm>
              <a:off x="7508144"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2" name="Oval 751"/>
            <p:cNvSpPr>
              <a:spLocks noChangeArrowheads="1"/>
            </p:cNvSpPr>
            <p:nvPr userDrawn="1"/>
          </p:nvSpPr>
          <p:spPr bwMode="auto">
            <a:xfrm>
              <a:off x="7603233"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3" name="Oval 752"/>
            <p:cNvSpPr>
              <a:spLocks noChangeArrowheads="1"/>
            </p:cNvSpPr>
            <p:nvPr userDrawn="1"/>
          </p:nvSpPr>
          <p:spPr bwMode="auto">
            <a:xfrm>
              <a:off x="770198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4" name="Oval 753"/>
            <p:cNvSpPr>
              <a:spLocks noChangeArrowheads="1"/>
            </p:cNvSpPr>
            <p:nvPr userDrawn="1"/>
          </p:nvSpPr>
          <p:spPr bwMode="auto">
            <a:xfrm>
              <a:off x="779706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5" name="Oval 754"/>
            <p:cNvSpPr>
              <a:spLocks noChangeArrowheads="1"/>
            </p:cNvSpPr>
            <p:nvPr userDrawn="1"/>
          </p:nvSpPr>
          <p:spPr bwMode="auto">
            <a:xfrm>
              <a:off x="7895816"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6" name="Oval 755"/>
            <p:cNvSpPr>
              <a:spLocks noChangeArrowheads="1"/>
            </p:cNvSpPr>
            <p:nvPr userDrawn="1"/>
          </p:nvSpPr>
          <p:spPr bwMode="auto">
            <a:xfrm>
              <a:off x="799090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7" name="Oval 756"/>
            <p:cNvSpPr>
              <a:spLocks noChangeArrowheads="1"/>
            </p:cNvSpPr>
            <p:nvPr userDrawn="1"/>
          </p:nvSpPr>
          <p:spPr bwMode="auto">
            <a:xfrm>
              <a:off x="8085995"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8" name="Oval 757"/>
            <p:cNvSpPr>
              <a:spLocks noChangeArrowheads="1"/>
            </p:cNvSpPr>
            <p:nvPr userDrawn="1"/>
          </p:nvSpPr>
          <p:spPr bwMode="auto">
            <a:xfrm>
              <a:off x="8186570"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9" name="Oval 758"/>
            <p:cNvSpPr>
              <a:spLocks noChangeArrowheads="1"/>
            </p:cNvSpPr>
            <p:nvPr userDrawn="1"/>
          </p:nvSpPr>
          <p:spPr bwMode="auto">
            <a:xfrm>
              <a:off x="8281659"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0" name="Oval 759"/>
            <p:cNvSpPr>
              <a:spLocks noChangeArrowheads="1"/>
            </p:cNvSpPr>
            <p:nvPr userDrawn="1"/>
          </p:nvSpPr>
          <p:spPr bwMode="auto">
            <a:xfrm>
              <a:off x="8380406"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1" name="Oval 760"/>
            <p:cNvSpPr>
              <a:spLocks noChangeArrowheads="1"/>
            </p:cNvSpPr>
            <p:nvPr userDrawn="1"/>
          </p:nvSpPr>
          <p:spPr bwMode="auto">
            <a:xfrm>
              <a:off x="847549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2" name="Oval 761"/>
            <p:cNvSpPr>
              <a:spLocks noChangeArrowheads="1"/>
            </p:cNvSpPr>
            <p:nvPr userDrawn="1"/>
          </p:nvSpPr>
          <p:spPr bwMode="auto">
            <a:xfrm>
              <a:off x="8570585"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3" name="Oval 762"/>
            <p:cNvSpPr>
              <a:spLocks noChangeArrowheads="1"/>
            </p:cNvSpPr>
            <p:nvPr userDrawn="1"/>
          </p:nvSpPr>
          <p:spPr bwMode="auto">
            <a:xfrm>
              <a:off x="86693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4" name="Oval 763"/>
            <p:cNvSpPr>
              <a:spLocks noChangeArrowheads="1"/>
            </p:cNvSpPr>
            <p:nvPr userDrawn="1"/>
          </p:nvSpPr>
          <p:spPr bwMode="auto">
            <a:xfrm>
              <a:off x="8764421"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5" name="Oval 764"/>
            <p:cNvSpPr>
              <a:spLocks noChangeArrowheads="1"/>
            </p:cNvSpPr>
            <p:nvPr userDrawn="1"/>
          </p:nvSpPr>
          <p:spPr bwMode="auto">
            <a:xfrm>
              <a:off x="8863168"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6" name="Oval 765"/>
            <p:cNvSpPr>
              <a:spLocks noChangeArrowheads="1"/>
            </p:cNvSpPr>
            <p:nvPr userDrawn="1"/>
          </p:nvSpPr>
          <p:spPr bwMode="auto">
            <a:xfrm>
              <a:off x="8958257" y="3308457"/>
              <a:ext cx="87775"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7" name="Oval 766"/>
            <p:cNvSpPr>
              <a:spLocks noChangeArrowheads="1"/>
            </p:cNvSpPr>
            <p:nvPr userDrawn="1"/>
          </p:nvSpPr>
          <p:spPr bwMode="auto">
            <a:xfrm>
              <a:off x="905883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8" name="Oval 767"/>
            <p:cNvSpPr>
              <a:spLocks noChangeArrowheads="1"/>
            </p:cNvSpPr>
            <p:nvPr userDrawn="1"/>
          </p:nvSpPr>
          <p:spPr bwMode="auto">
            <a:xfrm>
              <a:off x="9153922" y="3308457"/>
              <a:ext cx="85946" cy="85946"/>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9" name="Oval 768"/>
            <p:cNvSpPr>
              <a:spLocks noChangeArrowheads="1"/>
            </p:cNvSpPr>
            <p:nvPr userDrawn="1"/>
          </p:nvSpPr>
          <p:spPr bwMode="auto">
            <a:xfrm>
              <a:off x="596111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0" name="Oval 769"/>
            <p:cNvSpPr>
              <a:spLocks noChangeArrowheads="1"/>
            </p:cNvSpPr>
            <p:nvPr userDrawn="1"/>
          </p:nvSpPr>
          <p:spPr bwMode="auto">
            <a:xfrm>
              <a:off x="605620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1" name="Oval 770"/>
            <p:cNvSpPr>
              <a:spLocks noChangeArrowheads="1"/>
            </p:cNvSpPr>
            <p:nvPr userDrawn="1"/>
          </p:nvSpPr>
          <p:spPr bwMode="auto">
            <a:xfrm>
              <a:off x="615129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2" name="Oval 771"/>
            <p:cNvSpPr>
              <a:spLocks noChangeArrowheads="1"/>
            </p:cNvSpPr>
            <p:nvPr userDrawn="1"/>
          </p:nvSpPr>
          <p:spPr bwMode="auto">
            <a:xfrm>
              <a:off x="625003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3" name="Oval 772"/>
            <p:cNvSpPr>
              <a:spLocks noChangeArrowheads="1"/>
            </p:cNvSpPr>
            <p:nvPr userDrawn="1"/>
          </p:nvSpPr>
          <p:spPr bwMode="auto">
            <a:xfrm>
              <a:off x="634512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4" name="Oval 773"/>
            <p:cNvSpPr>
              <a:spLocks noChangeArrowheads="1"/>
            </p:cNvSpPr>
            <p:nvPr userDrawn="1"/>
          </p:nvSpPr>
          <p:spPr bwMode="auto">
            <a:xfrm>
              <a:off x="644570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5" name="Oval 774"/>
            <p:cNvSpPr>
              <a:spLocks noChangeArrowheads="1"/>
            </p:cNvSpPr>
            <p:nvPr userDrawn="1"/>
          </p:nvSpPr>
          <p:spPr bwMode="auto">
            <a:xfrm>
              <a:off x="654079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6" name="Oval 775"/>
            <p:cNvSpPr>
              <a:spLocks noChangeArrowheads="1"/>
            </p:cNvSpPr>
            <p:nvPr userDrawn="1"/>
          </p:nvSpPr>
          <p:spPr bwMode="auto">
            <a:xfrm>
              <a:off x="663588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7" name="Oval 776"/>
            <p:cNvSpPr>
              <a:spLocks noChangeArrowheads="1"/>
            </p:cNvSpPr>
            <p:nvPr userDrawn="1"/>
          </p:nvSpPr>
          <p:spPr bwMode="auto">
            <a:xfrm>
              <a:off x="673462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8" name="Oval 777"/>
            <p:cNvSpPr>
              <a:spLocks noChangeArrowheads="1"/>
            </p:cNvSpPr>
            <p:nvPr userDrawn="1"/>
          </p:nvSpPr>
          <p:spPr bwMode="auto">
            <a:xfrm>
              <a:off x="682971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9" name="Oval 778"/>
            <p:cNvSpPr>
              <a:spLocks noChangeArrowheads="1"/>
            </p:cNvSpPr>
            <p:nvPr userDrawn="1"/>
          </p:nvSpPr>
          <p:spPr bwMode="auto">
            <a:xfrm>
              <a:off x="6928464"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0" name="Oval 779"/>
            <p:cNvSpPr>
              <a:spLocks noChangeArrowheads="1"/>
            </p:cNvSpPr>
            <p:nvPr userDrawn="1"/>
          </p:nvSpPr>
          <p:spPr bwMode="auto">
            <a:xfrm>
              <a:off x="7023553"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1" name="Oval 780"/>
            <p:cNvSpPr>
              <a:spLocks noChangeArrowheads="1"/>
            </p:cNvSpPr>
            <p:nvPr userDrawn="1"/>
          </p:nvSpPr>
          <p:spPr bwMode="auto">
            <a:xfrm>
              <a:off x="711864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2" name="Oval 781"/>
            <p:cNvSpPr>
              <a:spLocks noChangeArrowheads="1"/>
            </p:cNvSpPr>
            <p:nvPr userDrawn="1"/>
          </p:nvSpPr>
          <p:spPr bwMode="auto">
            <a:xfrm>
              <a:off x="7219218"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3" name="Oval 782"/>
            <p:cNvSpPr>
              <a:spLocks noChangeArrowheads="1"/>
            </p:cNvSpPr>
            <p:nvPr userDrawn="1"/>
          </p:nvSpPr>
          <p:spPr bwMode="auto">
            <a:xfrm>
              <a:off x="7314307"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4" name="Oval 783"/>
            <p:cNvSpPr>
              <a:spLocks noChangeArrowheads="1"/>
            </p:cNvSpPr>
            <p:nvPr userDrawn="1"/>
          </p:nvSpPr>
          <p:spPr bwMode="auto">
            <a:xfrm>
              <a:off x="741305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5" name="Oval 784"/>
            <p:cNvSpPr>
              <a:spLocks noChangeArrowheads="1"/>
            </p:cNvSpPr>
            <p:nvPr userDrawn="1"/>
          </p:nvSpPr>
          <p:spPr bwMode="auto">
            <a:xfrm>
              <a:off x="7508144"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6" name="Oval 785"/>
            <p:cNvSpPr>
              <a:spLocks noChangeArrowheads="1"/>
            </p:cNvSpPr>
            <p:nvPr userDrawn="1"/>
          </p:nvSpPr>
          <p:spPr bwMode="auto">
            <a:xfrm>
              <a:off x="7603233"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7" name="Oval 786"/>
            <p:cNvSpPr>
              <a:spLocks noChangeArrowheads="1"/>
            </p:cNvSpPr>
            <p:nvPr userDrawn="1"/>
          </p:nvSpPr>
          <p:spPr bwMode="auto">
            <a:xfrm>
              <a:off x="770198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8" name="Oval 787"/>
            <p:cNvSpPr>
              <a:spLocks noChangeArrowheads="1"/>
            </p:cNvSpPr>
            <p:nvPr userDrawn="1"/>
          </p:nvSpPr>
          <p:spPr bwMode="auto">
            <a:xfrm>
              <a:off x="779706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9" name="Oval 788"/>
            <p:cNvSpPr>
              <a:spLocks noChangeArrowheads="1"/>
            </p:cNvSpPr>
            <p:nvPr userDrawn="1"/>
          </p:nvSpPr>
          <p:spPr bwMode="auto">
            <a:xfrm>
              <a:off x="7895816"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0" name="Oval 789"/>
            <p:cNvSpPr>
              <a:spLocks noChangeArrowheads="1"/>
            </p:cNvSpPr>
            <p:nvPr userDrawn="1"/>
          </p:nvSpPr>
          <p:spPr bwMode="auto">
            <a:xfrm>
              <a:off x="799090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1" name="Oval 790"/>
            <p:cNvSpPr>
              <a:spLocks noChangeArrowheads="1"/>
            </p:cNvSpPr>
            <p:nvPr userDrawn="1"/>
          </p:nvSpPr>
          <p:spPr bwMode="auto">
            <a:xfrm>
              <a:off x="8085995"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2" name="Oval 791"/>
            <p:cNvSpPr>
              <a:spLocks noChangeArrowheads="1"/>
            </p:cNvSpPr>
            <p:nvPr userDrawn="1"/>
          </p:nvSpPr>
          <p:spPr bwMode="auto">
            <a:xfrm>
              <a:off x="8186570"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3" name="Oval 792"/>
            <p:cNvSpPr>
              <a:spLocks noChangeArrowheads="1"/>
            </p:cNvSpPr>
            <p:nvPr userDrawn="1"/>
          </p:nvSpPr>
          <p:spPr bwMode="auto">
            <a:xfrm>
              <a:off x="8281659"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4" name="Oval 793"/>
            <p:cNvSpPr>
              <a:spLocks noChangeArrowheads="1"/>
            </p:cNvSpPr>
            <p:nvPr userDrawn="1"/>
          </p:nvSpPr>
          <p:spPr bwMode="auto">
            <a:xfrm>
              <a:off x="8380406"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5" name="Oval 794"/>
            <p:cNvSpPr>
              <a:spLocks noChangeArrowheads="1"/>
            </p:cNvSpPr>
            <p:nvPr userDrawn="1"/>
          </p:nvSpPr>
          <p:spPr bwMode="auto">
            <a:xfrm>
              <a:off x="847549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6" name="Oval 795"/>
            <p:cNvSpPr>
              <a:spLocks noChangeArrowheads="1"/>
            </p:cNvSpPr>
            <p:nvPr userDrawn="1"/>
          </p:nvSpPr>
          <p:spPr bwMode="auto">
            <a:xfrm>
              <a:off x="8570585"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7" name="Oval 796"/>
            <p:cNvSpPr>
              <a:spLocks noChangeArrowheads="1"/>
            </p:cNvSpPr>
            <p:nvPr userDrawn="1"/>
          </p:nvSpPr>
          <p:spPr bwMode="auto">
            <a:xfrm>
              <a:off x="866933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8" name="Oval 797"/>
            <p:cNvSpPr>
              <a:spLocks noChangeArrowheads="1"/>
            </p:cNvSpPr>
            <p:nvPr userDrawn="1"/>
          </p:nvSpPr>
          <p:spPr bwMode="auto">
            <a:xfrm>
              <a:off x="8764421"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9" name="Oval 798"/>
            <p:cNvSpPr>
              <a:spLocks noChangeArrowheads="1"/>
            </p:cNvSpPr>
            <p:nvPr userDrawn="1"/>
          </p:nvSpPr>
          <p:spPr bwMode="auto">
            <a:xfrm>
              <a:off x="8863168"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0" name="Oval 799"/>
            <p:cNvSpPr>
              <a:spLocks noChangeArrowheads="1"/>
            </p:cNvSpPr>
            <p:nvPr userDrawn="1"/>
          </p:nvSpPr>
          <p:spPr bwMode="auto">
            <a:xfrm>
              <a:off x="8958257" y="3407204"/>
              <a:ext cx="87775"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1" name="Oval 800"/>
            <p:cNvSpPr>
              <a:spLocks noChangeArrowheads="1"/>
            </p:cNvSpPr>
            <p:nvPr userDrawn="1"/>
          </p:nvSpPr>
          <p:spPr bwMode="auto">
            <a:xfrm>
              <a:off x="9153922" y="3407204"/>
              <a:ext cx="85946" cy="87775"/>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2" name="Oval 801"/>
            <p:cNvSpPr>
              <a:spLocks noChangeArrowheads="1"/>
            </p:cNvSpPr>
            <p:nvPr userDrawn="1"/>
          </p:nvSpPr>
          <p:spPr bwMode="auto">
            <a:xfrm>
              <a:off x="596111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3" name="Oval 802"/>
            <p:cNvSpPr>
              <a:spLocks noChangeArrowheads="1"/>
            </p:cNvSpPr>
            <p:nvPr userDrawn="1"/>
          </p:nvSpPr>
          <p:spPr bwMode="auto">
            <a:xfrm>
              <a:off x="605620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4" name="Oval 803"/>
            <p:cNvSpPr>
              <a:spLocks noChangeArrowheads="1"/>
            </p:cNvSpPr>
            <p:nvPr userDrawn="1"/>
          </p:nvSpPr>
          <p:spPr bwMode="auto">
            <a:xfrm>
              <a:off x="615129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5" name="Oval 804"/>
            <p:cNvSpPr>
              <a:spLocks noChangeArrowheads="1"/>
            </p:cNvSpPr>
            <p:nvPr userDrawn="1"/>
          </p:nvSpPr>
          <p:spPr bwMode="auto">
            <a:xfrm>
              <a:off x="6250038"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6" name="Oval 805"/>
            <p:cNvSpPr>
              <a:spLocks noChangeArrowheads="1"/>
            </p:cNvSpPr>
            <p:nvPr userDrawn="1"/>
          </p:nvSpPr>
          <p:spPr bwMode="auto">
            <a:xfrm>
              <a:off x="634512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7" name="Oval 806"/>
            <p:cNvSpPr>
              <a:spLocks noChangeArrowheads="1"/>
            </p:cNvSpPr>
            <p:nvPr userDrawn="1"/>
          </p:nvSpPr>
          <p:spPr bwMode="auto">
            <a:xfrm>
              <a:off x="644570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8" name="Oval 807"/>
            <p:cNvSpPr>
              <a:spLocks noChangeArrowheads="1"/>
            </p:cNvSpPr>
            <p:nvPr userDrawn="1"/>
          </p:nvSpPr>
          <p:spPr bwMode="auto">
            <a:xfrm>
              <a:off x="654079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9" name="Oval 808"/>
            <p:cNvSpPr>
              <a:spLocks noChangeArrowheads="1"/>
            </p:cNvSpPr>
            <p:nvPr userDrawn="1"/>
          </p:nvSpPr>
          <p:spPr bwMode="auto">
            <a:xfrm>
              <a:off x="663588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0" name="Oval 809"/>
            <p:cNvSpPr>
              <a:spLocks noChangeArrowheads="1"/>
            </p:cNvSpPr>
            <p:nvPr userDrawn="1"/>
          </p:nvSpPr>
          <p:spPr bwMode="auto">
            <a:xfrm>
              <a:off x="673462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1" name="Oval 810"/>
            <p:cNvSpPr>
              <a:spLocks noChangeArrowheads="1"/>
            </p:cNvSpPr>
            <p:nvPr userDrawn="1"/>
          </p:nvSpPr>
          <p:spPr bwMode="auto">
            <a:xfrm>
              <a:off x="6829717"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2" name="Oval 812"/>
            <p:cNvSpPr>
              <a:spLocks noChangeArrowheads="1"/>
            </p:cNvSpPr>
            <p:nvPr userDrawn="1"/>
          </p:nvSpPr>
          <p:spPr bwMode="auto">
            <a:xfrm>
              <a:off x="692846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3" name="Oval 813"/>
            <p:cNvSpPr>
              <a:spLocks noChangeArrowheads="1"/>
            </p:cNvSpPr>
            <p:nvPr userDrawn="1"/>
          </p:nvSpPr>
          <p:spPr bwMode="auto">
            <a:xfrm>
              <a:off x="7023553"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4" name="Oval 814"/>
            <p:cNvSpPr>
              <a:spLocks noChangeArrowheads="1"/>
            </p:cNvSpPr>
            <p:nvPr userDrawn="1"/>
          </p:nvSpPr>
          <p:spPr bwMode="auto">
            <a:xfrm>
              <a:off x="7118642"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5" name="Oval 815"/>
            <p:cNvSpPr>
              <a:spLocks noChangeArrowheads="1"/>
            </p:cNvSpPr>
            <p:nvPr userDrawn="1"/>
          </p:nvSpPr>
          <p:spPr bwMode="auto">
            <a:xfrm>
              <a:off x="721921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6" name="Oval 816"/>
            <p:cNvSpPr>
              <a:spLocks noChangeArrowheads="1"/>
            </p:cNvSpPr>
            <p:nvPr userDrawn="1"/>
          </p:nvSpPr>
          <p:spPr bwMode="auto">
            <a:xfrm>
              <a:off x="7314308"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7" name="Oval 817"/>
            <p:cNvSpPr>
              <a:spLocks noChangeArrowheads="1"/>
            </p:cNvSpPr>
            <p:nvPr userDrawn="1"/>
          </p:nvSpPr>
          <p:spPr bwMode="auto">
            <a:xfrm>
              <a:off x="741305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8" name="Oval 818"/>
            <p:cNvSpPr>
              <a:spLocks noChangeArrowheads="1"/>
            </p:cNvSpPr>
            <p:nvPr userDrawn="1"/>
          </p:nvSpPr>
          <p:spPr bwMode="auto">
            <a:xfrm>
              <a:off x="7508144"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9" name="Oval 819"/>
            <p:cNvSpPr>
              <a:spLocks noChangeArrowheads="1"/>
            </p:cNvSpPr>
            <p:nvPr userDrawn="1"/>
          </p:nvSpPr>
          <p:spPr bwMode="auto">
            <a:xfrm>
              <a:off x="7603233"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0" name="Oval 820"/>
            <p:cNvSpPr>
              <a:spLocks noChangeArrowheads="1"/>
            </p:cNvSpPr>
            <p:nvPr userDrawn="1"/>
          </p:nvSpPr>
          <p:spPr bwMode="auto">
            <a:xfrm>
              <a:off x="770198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1" name="Oval 821"/>
            <p:cNvSpPr>
              <a:spLocks noChangeArrowheads="1"/>
            </p:cNvSpPr>
            <p:nvPr userDrawn="1"/>
          </p:nvSpPr>
          <p:spPr bwMode="auto">
            <a:xfrm>
              <a:off x="779706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2" name="Oval 822"/>
            <p:cNvSpPr>
              <a:spLocks noChangeArrowheads="1"/>
            </p:cNvSpPr>
            <p:nvPr userDrawn="1"/>
          </p:nvSpPr>
          <p:spPr bwMode="auto">
            <a:xfrm>
              <a:off x="7895816"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3" name="Oval 823"/>
            <p:cNvSpPr>
              <a:spLocks noChangeArrowheads="1"/>
            </p:cNvSpPr>
            <p:nvPr userDrawn="1"/>
          </p:nvSpPr>
          <p:spPr bwMode="auto">
            <a:xfrm>
              <a:off x="799090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4" name="Oval 824"/>
            <p:cNvSpPr>
              <a:spLocks noChangeArrowheads="1"/>
            </p:cNvSpPr>
            <p:nvPr userDrawn="1"/>
          </p:nvSpPr>
          <p:spPr bwMode="auto">
            <a:xfrm>
              <a:off x="8085995"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5" name="Oval 825"/>
            <p:cNvSpPr>
              <a:spLocks noChangeArrowheads="1"/>
            </p:cNvSpPr>
            <p:nvPr userDrawn="1"/>
          </p:nvSpPr>
          <p:spPr bwMode="auto">
            <a:xfrm>
              <a:off x="8186570"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6" name="Oval 826"/>
            <p:cNvSpPr>
              <a:spLocks noChangeArrowheads="1"/>
            </p:cNvSpPr>
            <p:nvPr userDrawn="1"/>
          </p:nvSpPr>
          <p:spPr bwMode="auto">
            <a:xfrm>
              <a:off x="8281659"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7" name="Oval 827"/>
            <p:cNvSpPr>
              <a:spLocks noChangeArrowheads="1"/>
            </p:cNvSpPr>
            <p:nvPr userDrawn="1"/>
          </p:nvSpPr>
          <p:spPr bwMode="auto">
            <a:xfrm>
              <a:off x="8380406"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8" name="Oval 828"/>
            <p:cNvSpPr>
              <a:spLocks noChangeArrowheads="1"/>
            </p:cNvSpPr>
            <p:nvPr userDrawn="1"/>
          </p:nvSpPr>
          <p:spPr bwMode="auto">
            <a:xfrm>
              <a:off x="847549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9" name="Oval 829"/>
            <p:cNvSpPr>
              <a:spLocks noChangeArrowheads="1"/>
            </p:cNvSpPr>
            <p:nvPr userDrawn="1"/>
          </p:nvSpPr>
          <p:spPr bwMode="auto">
            <a:xfrm>
              <a:off x="8570585"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0" name="Oval 830"/>
            <p:cNvSpPr>
              <a:spLocks noChangeArrowheads="1"/>
            </p:cNvSpPr>
            <p:nvPr userDrawn="1"/>
          </p:nvSpPr>
          <p:spPr bwMode="auto">
            <a:xfrm>
              <a:off x="866933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1" name="Oval 831"/>
            <p:cNvSpPr>
              <a:spLocks noChangeArrowheads="1"/>
            </p:cNvSpPr>
            <p:nvPr userDrawn="1"/>
          </p:nvSpPr>
          <p:spPr bwMode="auto">
            <a:xfrm>
              <a:off x="8764421" y="3502293"/>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2" name="Oval 832"/>
            <p:cNvSpPr>
              <a:spLocks noChangeArrowheads="1"/>
            </p:cNvSpPr>
            <p:nvPr userDrawn="1"/>
          </p:nvSpPr>
          <p:spPr bwMode="auto">
            <a:xfrm>
              <a:off x="886316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3" name="Oval 833"/>
            <p:cNvSpPr>
              <a:spLocks noChangeArrowheads="1"/>
            </p:cNvSpPr>
            <p:nvPr userDrawn="1"/>
          </p:nvSpPr>
          <p:spPr bwMode="auto">
            <a:xfrm>
              <a:off x="8958257" y="3502293"/>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4" name="Oval 834"/>
            <p:cNvSpPr>
              <a:spLocks noChangeArrowheads="1"/>
            </p:cNvSpPr>
            <p:nvPr userDrawn="1"/>
          </p:nvSpPr>
          <p:spPr bwMode="auto">
            <a:xfrm>
              <a:off x="596111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5" name="Oval 835"/>
            <p:cNvSpPr>
              <a:spLocks noChangeArrowheads="1"/>
            </p:cNvSpPr>
            <p:nvPr userDrawn="1"/>
          </p:nvSpPr>
          <p:spPr bwMode="auto">
            <a:xfrm>
              <a:off x="605620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6" name="Oval 836"/>
            <p:cNvSpPr>
              <a:spLocks noChangeArrowheads="1"/>
            </p:cNvSpPr>
            <p:nvPr userDrawn="1"/>
          </p:nvSpPr>
          <p:spPr bwMode="auto">
            <a:xfrm>
              <a:off x="61512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7" name="Oval 837"/>
            <p:cNvSpPr>
              <a:spLocks noChangeArrowheads="1"/>
            </p:cNvSpPr>
            <p:nvPr userDrawn="1"/>
          </p:nvSpPr>
          <p:spPr bwMode="auto">
            <a:xfrm>
              <a:off x="6250038"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8" name="Oval 838"/>
            <p:cNvSpPr>
              <a:spLocks noChangeArrowheads="1"/>
            </p:cNvSpPr>
            <p:nvPr userDrawn="1"/>
          </p:nvSpPr>
          <p:spPr bwMode="auto">
            <a:xfrm>
              <a:off x="634512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9" name="Oval 839"/>
            <p:cNvSpPr>
              <a:spLocks noChangeArrowheads="1"/>
            </p:cNvSpPr>
            <p:nvPr userDrawn="1"/>
          </p:nvSpPr>
          <p:spPr bwMode="auto">
            <a:xfrm>
              <a:off x="644570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0" name="Oval 840"/>
            <p:cNvSpPr>
              <a:spLocks noChangeArrowheads="1"/>
            </p:cNvSpPr>
            <p:nvPr userDrawn="1"/>
          </p:nvSpPr>
          <p:spPr bwMode="auto">
            <a:xfrm>
              <a:off x="654079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1" name="Oval 841"/>
            <p:cNvSpPr>
              <a:spLocks noChangeArrowheads="1"/>
            </p:cNvSpPr>
            <p:nvPr userDrawn="1"/>
          </p:nvSpPr>
          <p:spPr bwMode="auto">
            <a:xfrm>
              <a:off x="663588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2" name="Oval 842"/>
            <p:cNvSpPr>
              <a:spLocks noChangeArrowheads="1"/>
            </p:cNvSpPr>
            <p:nvPr userDrawn="1"/>
          </p:nvSpPr>
          <p:spPr bwMode="auto">
            <a:xfrm>
              <a:off x="673462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3" name="Oval 843"/>
            <p:cNvSpPr>
              <a:spLocks noChangeArrowheads="1"/>
            </p:cNvSpPr>
            <p:nvPr userDrawn="1"/>
          </p:nvSpPr>
          <p:spPr bwMode="auto">
            <a:xfrm>
              <a:off x="6829717"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4" name="Oval 844"/>
            <p:cNvSpPr>
              <a:spLocks noChangeArrowheads="1"/>
            </p:cNvSpPr>
            <p:nvPr userDrawn="1"/>
          </p:nvSpPr>
          <p:spPr bwMode="auto">
            <a:xfrm>
              <a:off x="692846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5" name="Oval 845"/>
            <p:cNvSpPr>
              <a:spLocks noChangeArrowheads="1"/>
            </p:cNvSpPr>
            <p:nvPr userDrawn="1"/>
          </p:nvSpPr>
          <p:spPr bwMode="auto">
            <a:xfrm>
              <a:off x="7023553"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6" name="Oval 846"/>
            <p:cNvSpPr>
              <a:spLocks noChangeArrowheads="1"/>
            </p:cNvSpPr>
            <p:nvPr userDrawn="1"/>
          </p:nvSpPr>
          <p:spPr bwMode="auto">
            <a:xfrm>
              <a:off x="7118642"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7" name="Oval 847"/>
            <p:cNvSpPr>
              <a:spLocks noChangeArrowheads="1"/>
            </p:cNvSpPr>
            <p:nvPr userDrawn="1"/>
          </p:nvSpPr>
          <p:spPr bwMode="auto">
            <a:xfrm>
              <a:off x="721921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8" name="Oval 848"/>
            <p:cNvSpPr>
              <a:spLocks noChangeArrowheads="1"/>
            </p:cNvSpPr>
            <p:nvPr userDrawn="1"/>
          </p:nvSpPr>
          <p:spPr bwMode="auto">
            <a:xfrm>
              <a:off x="7314308"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9" name="Oval 849"/>
            <p:cNvSpPr>
              <a:spLocks noChangeArrowheads="1"/>
            </p:cNvSpPr>
            <p:nvPr userDrawn="1"/>
          </p:nvSpPr>
          <p:spPr bwMode="auto">
            <a:xfrm>
              <a:off x="741305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0" name="Oval 850"/>
            <p:cNvSpPr>
              <a:spLocks noChangeArrowheads="1"/>
            </p:cNvSpPr>
            <p:nvPr userDrawn="1"/>
          </p:nvSpPr>
          <p:spPr bwMode="auto">
            <a:xfrm>
              <a:off x="7508144"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1" name="Oval 851"/>
            <p:cNvSpPr>
              <a:spLocks noChangeArrowheads="1"/>
            </p:cNvSpPr>
            <p:nvPr userDrawn="1"/>
          </p:nvSpPr>
          <p:spPr bwMode="auto">
            <a:xfrm>
              <a:off x="7603233"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2" name="Oval 852"/>
            <p:cNvSpPr>
              <a:spLocks noChangeArrowheads="1"/>
            </p:cNvSpPr>
            <p:nvPr userDrawn="1"/>
          </p:nvSpPr>
          <p:spPr bwMode="auto">
            <a:xfrm>
              <a:off x="770198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3" name="Oval 853"/>
            <p:cNvSpPr>
              <a:spLocks noChangeArrowheads="1"/>
            </p:cNvSpPr>
            <p:nvPr userDrawn="1"/>
          </p:nvSpPr>
          <p:spPr bwMode="auto">
            <a:xfrm>
              <a:off x="779706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4" name="Oval 854"/>
            <p:cNvSpPr>
              <a:spLocks noChangeArrowheads="1"/>
            </p:cNvSpPr>
            <p:nvPr userDrawn="1"/>
          </p:nvSpPr>
          <p:spPr bwMode="auto">
            <a:xfrm>
              <a:off x="7895816"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5" name="Oval 855"/>
            <p:cNvSpPr>
              <a:spLocks noChangeArrowheads="1"/>
            </p:cNvSpPr>
            <p:nvPr userDrawn="1"/>
          </p:nvSpPr>
          <p:spPr bwMode="auto">
            <a:xfrm>
              <a:off x="799090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6" name="Oval 856"/>
            <p:cNvSpPr>
              <a:spLocks noChangeArrowheads="1"/>
            </p:cNvSpPr>
            <p:nvPr userDrawn="1"/>
          </p:nvSpPr>
          <p:spPr bwMode="auto">
            <a:xfrm>
              <a:off x="8085995"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7" name="Oval 857"/>
            <p:cNvSpPr>
              <a:spLocks noChangeArrowheads="1"/>
            </p:cNvSpPr>
            <p:nvPr userDrawn="1"/>
          </p:nvSpPr>
          <p:spPr bwMode="auto">
            <a:xfrm>
              <a:off x="8186570"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8" name="Oval 858"/>
            <p:cNvSpPr>
              <a:spLocks noChangeArrowheads="1"/>
            </p:cNvSpPr>
            <p:nvPr userDrawn="1"/>
          </p:nvSpPr>
          <p:spPr bwMode="auto">
            <a:xfrm>
              <a:off x="8281659"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9" name="Oval 859"/>
            <p:cNvSpPr>
              <a:spLocks noChangeArrowheads="1"/>
            </p:cNvSpPr>
            <p:nvPr userDrawn="1"/>
          </p:nvSpPr>
          <p:spPr bwMode="auto">
            <a:xfrm>
              <a:off x="8380406"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0" name="Oval 860"/>
            <p:cNvSpPr>
              <a:spLocks noChangeArrowheads="1"/>
            </p:cNvSpPr>
            <p:nvPr userDrawn="1"/>
          </p:nvSpPr>
          <p:spPr bwMode="auto">
            <a:xfrm>
              <a:off x="847549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1" name="Oval 861"/>
            <p:cNvSpPr>
              <a:spLocks noChangeArrowheads="1"/>
            </p:cNvSpPr>
            <p:nvPr userDrawn="1"/>
          </p:nvSpPr>
          <p:spPr bwMode="auto">
            <a:xfrm>
              <a:off x="8570585"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2" name="Oval 862"/>
            <p:cNvSpPr>
              <a:spLocks noChangeArrowheads="1"/>
            </p:cNvSpPr>
            <p:nvPr userDrawn="1"/>
          </p:nvSpPr>
          <p:spPr bwMode="auto">
            <a:xfrm>
              <a:off x="866933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3" name="Oval 863"/>
            <p:cNvSpPr>
              <a:spLocks noChangeArrowheads="1"/>
            </p:cNvSpPr>
            <p:nvPr userDrawn="1"/>
          </p:nvSpPr>
          <p:spPr bwMode="auto">
            <a:xfrm>
              <a:off x="8764421" y="3597382"/>
              <a:ext cx="85946"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4" name="Oval 864"/>
            <p:cNvSpPr>
              <a:spLocks noChangeArrowheads="1"/>
            </p:cNvSpPr>
            <p:nvPr userDrawn="1"/>
          </p:nvSpPr>
          <p:spPr bwMode="auto">
            <a:xfrm>
              <a:off x="886316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5" name="Oval 865"/>
            <p:cNvSpPr>
              <a:spLocks noChangeArrowheads="1"/>
            </p:cNvSpPr>
            <p:nvPr userDrawn="1"/>
          </p:nvSpPr>
          <p:spPr bwMode="auto">
            <a:xfrm>
              <a:off x="8958257" y="3597382"/>
              <a:ext cx="87775" cy="87775"/>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6" name="Oval 866"/>
            <p:cNvSpPr>
              <a:spLocks noChangeArrowheads="1"/>
            </p:cNvSpPr>
            <p:nvPr userDrawn="1"/>
          </p:nvSpPr>
          <p:spPr bwMode="auto">
            <a:xfrm>
              <a:off x="61512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7" name="Oval 867"/>
            <p:cNvSpPr>
              <a:spLocks noChangeArrowheads="1"/>
            </p:cNvSpPr>
            <p:nvPr userDrawn="1"/>
          </p:nvSpPr>
          <p:spPr bwMode="auto">
            <a:xfrm>
              <a:off x="6250038"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8" name="Oval 868"/>
            <p:cNvSpPr>
              <a:spLocks noChangeArrowheads="1"/>
            </p:cNvSpPr>
            <p:nvPr userDrawn="1"/>
          </p:nvSpPr>
          <p:spPr bwMode="auto">
            <a:xfrm>
              <a:off x="634512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9" name="Oval 869"/>
            <p:cNvSpPr>
              <a:spLocks noChangeArrowheads="1"/>
            </p:cNvSpPr>
            <p:nvPr userDrawn="1"/>
          </p:nvSpPr>
          <p:spPr bwMode="auto">
            <a:xfrm>
              <a:off x="644570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0" name="Oval 870"/>
            <p:cNvSpPr>
              <a:spLocks noChangeArrowheads="1"/>
            </p:cNvSpPr>
            <p:nvPr userDrawn="1"/>
          </p:nvSpPr>
          <p:spPr bwMode="auto">
            <a:xfrm>
              <a:off x="654079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1" name="Oval 871"/>
            <p:cNvSpPr>
              <a:spLocks noChangeArrowheads="1"/>
            </p:cNvSpPr>
            <p:nvPr userDrawn="1"/>
          </p:nvSpPr>
          <p:spPr bwMode="auto">
            <a:xfrm>
              <a:off x="663588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2" name="Oval 872"/>
            <p:cNvSpPr>
              <a:spLocks noChangeArrowheads="1"/>
            </p:cNvSpPr>
            <p:nvPr userDrawn="1"/>
          </p:nvSpPr>
          <p:spPr bwMode="auto">
            <a:xfrm>
              <a:off x="673462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3" name="Oval 873"/>
            <p:cNvSpPr>
              <a:spLocks noChangeArrowheads="1"/>
            </p:cNvSpPr>
            <p:nvPr userDrawn="1"/>
          </p:nvSpPr>
          <p:spPr bwMode="auto">
            <a:xfrm>
              <a:off x="6829717"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4" name="Oval 874"/>
            <p:cNvSpPr>
              <a:spLocks noChangeArrowheads="1"/>
            </p:cNvSpPr>
            <p:nvPr userDrawn="1"/>
          </p:nvSpPr>
          <p:spPr bwMode="auto">
            <a:xfrm>
              <a:off x="692846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5" name="Oval 875"/>
            <p:cNvSpPr>
              <a:spLocks noChangeArrowheads="1"/>
            </p:cNvSpPr>
            <p:nvPr userDrawn="1"/>
          </p:nvSpPr>
          <p:spPr bwMode="auto">
            <a:xfrm>
              <a:off x="7023553"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6" name="Oval 876"/>
            <p:cNvSpPr>
              <a:spLocks noChangeArrowheads="1"/>
            </p:cNvSpPr>
            <p:nvPr userDrawn="1"/>
          </p:nvSpPr>
          <p:spPr bwMode="auto">
            <a:xfrm>
              <a:off x="7118642"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7" name="Oval 877"/>
            <p:cNvSpPr>
              <a:spLocks noChangeArrowheads="1"/>
            </p:cNvSpPr>
            <p:nvPr userDrawn="1"/>
          </p:nvSpPr>
          <p:spPr bwMode="auto">
            <a:xfrm>
              <a:off x="721921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8" name="Oval 878"/>
            <p:cNvSpPr>
              <a:spLocks noChangeArrowheads="1"/>
            </p:cNvSpPr>
            <p:nvPr userDrawn="1"/>
          </p:nvSpPr>
          <p:spPr bwMode="auto">
            <a:xfrm>
              <a:off x="7314308"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9" name="Oval 879"/>
            <p:cNvSpPr>
              <a:spLocks noChangeArrowheads="1"/>
            </p:cNvSpPr>
            <p:nvPr userDrawn="1"/>
          </p:nvSpPr>
          <p:spPr bwMode="auto">
            <a:xfrm>
              <a:off x="741305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0" name="Oval 880"/>
            <p:cNvSpPr>
              <a:spLocks noChangeArrowheads="1"/>
            </p:cNvSpPr>
            <p:nvPr userDrawn="1"/>
          </p:nvSpPr>
          <p:spPr bwMode="auto">
            <a:xfrm>
              <a:off x="7508144"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1" name="Oval 881"/>
            <p:cNvSpPr>
              <a:spLocks noChangeArrowheads="1"/>
            </p:cNvSpPr>
            <p:nvPr userDrawn="1"/>
          </p:nvSpPr>
          <p:spPr bwMode="auto">
            <a:xfrm>
              <a:off x="7603233"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2" name="Oval 882"/>
            <p:cNvSpPr>
              <a:spLocks noChangeArrowheads="1"/>
            </p:cNvSpPr>
            <p:nvPr userDrawn="1"/>
          </p:nvSpPr>
          <p:spPr bwMode="auto">
            <a:xfrm>
              <a:off x="770198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3" name="Oval 883"/>
            <p:cNvSpPr>
              <a:spLocks noChangeArrowheads="1"/>
            </p:cNvSpPr>
            <p:nvPr userDrawn="1"/>
          </p:nvSpPr>
          <p:spPr bwMode="auto">
            <a:xfrm>
              <a:off x="779706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4" name="Oval 884"/>
            <p:cNvSpPr>
              <a:spLocks noChangeArrowheads="1"/>
            </p:cNvSpPr>
            <p:nvPr userDrawn="1"/>
          </p:nvSpPr>
          <p:spPr bwMode="auto">
            <a:xfrm>
              <a:off x="7895816"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5" name="Oval 885"/>
            <p:cNvSpPr>
              <a:spLocks noChangeArrowheads="1"/>
            </p:cNvSpPr>
            <p:nvPr userDrawn="1"/>
          </p:nvSpPr>
          <p:spPr bwMode="auto">
            <a:xfrm>
              <a:off x="799090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1" name="Oval 886"/>
            <p:cNvSpPr>
              <a:spLocks noChangeArrowheads="1"/>
            </p:cNvSpPr>
            <p:nvPr userDrawn="1"/>
          </p:nvSpPr>
          <p:spPr bwMode="auto">
            <a:xfrm>
              <a:off x="8085995"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2" name="Oval 887"/>
            <p:cNvSpPr>
              <a:spLocks noChangeArrowheads="1"/>
            </p:cNvSpPr>
            <p:nvPr userDrawn="1"/>
          </p:nvSpPr>
          <p:spPr bwMode="auto">
            <a:xfrm>
              <a:off x="8186570"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3" name="Oval 888"/>
            <p:cNvSpPr>
              <a:spLocks noChangeArrowheads="1"/>
            </p:cNvSpPr>
            <p:nvPr userDrawn="1"/>
          </p:nvSpPr>
          <p:spPr bwMode="auto">
            <a:xfrm>
              <a:off x="8281659"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4" name="Oval 889"/>
            <p:cNvSpPr>
              <a:spLocks noChangeArrowheads="1"/>
            </p:cNvSpPr>
            <p:nvPr userDrawn="1"/>
          </p:nvSpPr>
          <p:spPr bwMode="auto">
            <a:xfrm>
              <a:off x="8380406"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5" name="Oval 890"/>
            <p:cNvSpPr>
              <a:spLocks noChangeArrowheads="1"/>
            </p:cNvSpPr>
            <p:nvPr userDrawn="1"/>
          </p:nvSpPr>
          <p:spPr bwMode="auto">
            <a:xfrm>
              <a:off x="847549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6" name="Oval 891"/>
            <p:cNvSpPr>
              <a:spLocks noChangeArrowheads="1"/>
            </p:cNvSpPr>
            <p:nvPr userDrawn="1"/>
          </p:nvSpPr>
          <p:spPr bwMode="auto">
            <a:xfrm>
              <a:off x="8570585"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7" name="Oval 892"/>
            <p:cNvSpPr>
              <a:spLocks noChangeArrowheads="1"/>
            </p:cNvSpPr>
            <p:nvPr userDrawn="1"/>
          </p:nvSpPr>
          <p:spPr bwMode="auto">
            <a:xfrm>
              <a:off x="866933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8" name="Oval 893"/>
            <p:cNvSpPr>
              <a:spLocks noChangeArrowheads="1"/>
            </p:cNvSpPr>
            <p:nvPr userDrawn="1"/>
          </p:nvSpPr>
          <p:spPr bwMode="auto">
            <a:xfrm>
              <a:off x="8764421" y="369795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9" name="Oval 894"/>
            <p:cNvSpPr>
              <a:spLocks noChangeArrowheads="1"/>
            </p:cNvSpPr>
            <p:nvPr userDrawn="1"/>
          </p:nvSpPr>
          <p:spPr bwMode="auto">
            <a:xfrm>
              <a:off x="886316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0" name="Oval 895"/>
            <p:cNvSpPr>
              <a:spLocks noChangeArrowheads="1"/>
            </p:cNvSpPr>
            <p:nvPr userDrawn="1"/>
          </p:nvSpPr>
          <p:spPr bwMode="auto">
            <a:xfrm>
              <a:off x="8958257" y="369795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1" name="Oval 896"/>
            <p:cNvSpPr>
              <a:spLocks noChangeArrowheads="1"/>
            </p:cNvSpPr>
            <p:nvPr userDrawn="1"/>
          </p:nvSpPr>
          <p:spPr bwMode="auto">
            <a:xfrm>
              <a:off x="6250038"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2" name="Oval 897"/>
            <p:cNvSpPr>
              <a:spLocks noChangeArrowheads="1"/>
            </p:cNvSpPr>
            <p:nvPr userDrawn="1"/>
          </p:nvSpPr>
          <p:spPr bwMode="auto">
            <a:xfrm>
              <a:off x="634512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3" name="Oval 898"/>
            <p:cNvSpPr>
              <a:spLocks noChangeArrowheads="1"/>
            </p:cNvSpPr>
            <p:nvPr userDrawn="1"/>
          </p:nvSpPr>
          <p:spPr bwMode="auto">
            <a:xfrm>
              <a:off x="644570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4" name="Oval 899"/>
            <p:cNvSpPr>
              <a:spLocks noChangeArrowheads="1"/>
            </p:cNvSpPr>
            <p:nvPr userDrawn="1"/>
          </p:nvSpPr>
          <p:spPr bwMode="auto">
            <a:xfrm>
              <a:off x="654079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5" name="Oval 900"/>
            <p:cNvSpPr>
              <a:spLocks noChangeArrowheads="1"/>
            </p:cNvSpPr>
            <p:nvPr userDrawn="1"/>
          </p:nvSpPr>
          <p:spPr bwMode="auto">
            <a:xfrm>
              <a:off x="663588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6" name="Oval 901"/>
            <p:cNvSpPr>
              <a:spLocks noChangeArrowheads="1"/>
            </p:cNvSpPr>
            <p:nvPr userDrawn="1"/>
          </p:nvSpPr>
          <p:spPr bwMode="auto">
            <a:xfrm>
              <a:off x="673462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7" name="Oval 902"/>
            <p:cNvSpPr>
              <a:spLocks noChangeArrowheads="1"/>
            </p:cNvSpPr>
            <p:nvPr userDrawn="1"/>
          </p:nvSpPr>
          <p:spPr bwMode="auto">
            <a:xfrm>
              <a:off x="6829717"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8" name="Oval 903"/>
            <p:cNvSpPr>
              <a:spLocks noChangeArrowheads="1"/>
            </p:cNvSpPr>
            <p:nvPr userDrawn="1"/>
          </p:nvSpPr>
          <p:spPr bwMode="auto">
            <a:xfrm>
              <a:off x="692846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9" name="Oval 904"/>
            <p:cNvSpPr>
              <a:spLocks noChangeArrowheads="1"/>
            </p:cNvSpPr>
            <p:nvPr userDrawn="1"/>
          </p:nvSpPr>
          <p:spPr bwMode="auto">
            <a:xfrm>
              <a:off x="7023553"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0" name="Oval 905"/>
            <p:cNvSpPr>
              <a:spLocks noChangeArrowheads="1"/>
            </p:cNvSpPr>
            <p:nvPr userDrawn="1"/>
          </p:nvSpPr>
          <p:spPr bwMode="auto">
            <a:xfrm>
              <a:off x="7118642"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1" name="Oval 906"/>
            <p:cNvSpPr>
              <a:spLocks noChangeArrowheads="1"/>
            </p:cNvSpPr>
            <p:nvPr userDrawn="1"/>
          </p:nvSpPr>
          <p:spPr bwMode="auto">
            <a:xfrm>
              <a:off x="721921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2" name="Oval 907"/>
            <p:cNvSpPr>
              <a:spLocks noChangeArrowheads="1"/>
            </p:cNvSpPr>
            <p:nvPr userDrawn="1"/>
          </p:nvSpPr>
          <p:spPr bwMode="auto">
            <a:xfrm>
              <a:off x="7314308"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3" name="Oval 908"/>
            <p:cNvSpPr>
              <a:spLocks noChangeArrowheads="1"/>
            </p:cNvSpPr>
            <p:nvPr userDrawn="1"/>
          </p:nvSpPr>
          <p:spPr bwMode="auto">
            <a:xfrm>
              <a:off x="741305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4" name="Oval 909"/>
            <p:cNvSpPr>
              <a:spLocks noChangeArrowheads="1"/>
            </p:cNvSpPr>
            <p:nvPr userDrawn="1"/>
          </p:nvSpPr>
          <p:spPr bwMode="auto">
            <a:xfrm>
              <a:off x="7508144"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5" name="Oval 910"/>
            <p:cNvSpPr>
              <a:spLocks noChangeArrowheads="1"/>
            </p:cNvSpPr>
            <p:nvPr userDrawn="1"/>
          </p:nvSpPr>
          <p:spPr bwMode="auto">
            <a:xfrm>
              <a:off x="7603233"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6" name="Oval 911"/>
            <p:cNvSpPr>
              <a:spLocks noChangeArrowheads="1"/>
            </p:cNvSpPr>
            <p:nvPr userDrawn="1"/>
          </p:nvSpPr>
          <p:spPr bwMode="auto">
            <a:xfrm>
              <a:off x="770198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7" name="Oval 912"/>
            <p:cNvSpPr>
              <a:spLocks noChangeArrowheads="1"/>
            </p:cNvSpPr>
            <p:nvPr userDrawn="1"/>
          </p:nvSpPr>
          <p:spPr bwMode="auto">
            <a:xfrm>
              <a:off x="779706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8" name="Oval 913"/>
            <p:cNvSpPr>
              <a:spLocks noChangeArrowheads="1"/>
            </p:cNvSpPr>
            <p:nvPr userDrawn="1"/>
          </p:nvSpPr>
          <p:spPr bwMode="auto">
            <a:xfrm>
              <a:off x="7895816"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9" name="Oval 914"/>
            <p:cNvSpPr>
              <a:spLocks noChangeArrowheads="1"/>
            </p:cNvSpPr>
            <p:nvPr userDrawn="1"/>
          </p:nvSpPr>
          <p:spPr bwMode="auto">
            <a:xfrm>
              <a:off x="799090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0" name="Oval 915"/>
            <p:cNvSpPr>
              <a:spLocks noChangeArrowheads="1"/>
            </p:cNvSpPr>
            <p:nvPr userDrawn="1"/>
          </p:nvSpPr>
          <p:spPr bwMode="auto">
            <a:xfrm>
              <a:off x="8085995"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1" name="Oval 916"/>
            <p:cNvSpPr>
              <a:spLocks noChangeArrowheads="1"/>
            </p:cNvSpPr>
            <p:nvPr userDrawn="1"/>
          </p:nvSpPr>
          <p:spPr bwMode="auto">
            <a:xfrm>
              <a:off x="8186570"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2" name="Oval 917"/>
            <p:cNvSpPr>
              <a:spLocks noChangeArrowheads="1"/>
            </p:cNvSpPr>
            <p:nvPr userDrawn="1"/>
          </p:nvSpPr>
          <p:spPr bwMode="auto">
            <a:xfrm>
              <a:off x="8281659"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3" name="Oval 918"/>
            <p:cNvSpPr>
              <a:spLocks noChangeArrowheads="1"/>
            </p:cNvSpPr>
            <p:nvPr userDrawn="1"/>
          </p:nvSpPr>
          <p:spPr bwMode="auto">
            <a:xfrm>
              <a:off x="8380406"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4" name="Oval 919"/>
            <p:cNvSpPr>
              <a:spLocks noChangeArrowheads="1"/>
            </p:cNvSpPr>
            <p:nvPr userDrawn="1"/>
          </p:nvSpPr>
          <p:spPr bwMode="auto">
            <a:xfrm>
              <a:off x="847549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5" name="Oval 920"/>
            <p:cNvSpPr>
              <a:spLocks noChangeArrowheads="1"/>
            </p:cNvSpPr>
            <p:nvPr userDrawn="1"/>
          </p:nvSpPr>
          <p:spPr bwMode="auto">
            <a:xfrm>
              <a:off x="8570585"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6" name="Oval 921"/>
            <p:cNvSpPr>
              <a:spLocks noChangeArrowheads="1"/>
            </p:cNvSpPr>
            <p:nvPr userDrawn="1"/>
          </p:nvSpPr>
          <p:spPr bwMode="auto">
            <a:xfrm>
              <a:off x="866933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7" name="Oval 922"/>
            <p:cNvSpPr>
              <a:spLocks noChangeArrowheads="1"/>
            </p:cNvSpPr>
            <p:nvPr userDrawn="1"/>
          </p:nvSpPr>
          <p:spPr bwMode="auto">
            <a:xfrm>
              <a:off x="8764421" y="3793048"/>
              <a:ext cx="85946"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8" name="Oval 923"/>
            <p:cNvSpPr>
              <a:spLocks noChangeArrowheads="1"/>
            </p:cNvSpPr>
            <p:nvPr userDrawn="1"/>
          </p:nvSpPr>
          <p:spPr bwMode="auto">
            <a:xfrm>
              <a:off x="8863167" y="3793048"/>
              <a:ext cx="87775" cy="85946"/>
            </a:xfrm>
            <a:prstGeom prst="ellipse">
              <a:avLst/>
            </a:pr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428213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5" name="テキスト ボックス 4"/>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00353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78553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1593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50094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632715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baseline="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9603685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420136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15403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38609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28530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50574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375696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3.bin"/><Relationship Id="rId5" Type="http://schemas.openxmlformats.org/officeDocument/2006/relationships/tags" Target="../tags/tag6.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8.xml"/><Relationship Id="rId7" Type="http://schemas.openxmlformats.org/officeDocument/2006/relationships/tags" Target="../tags/tag9.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ags" Target="../tags/tag8.xml"/><Relationship Id="rId5" Type="http://schemas.openxmlformats.org/officeDocument/2006/relationships/theme" Target="../theme/theme3.xml"/><Relationship Id="rId4" Type="http://schemas.openxmlformats.org/officeDocument/2006/relationships/slideLayout" Target="../slideLayouts/slideLayout9.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4212347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73"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4"/>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270" imgH="270" progId="TCLayout.ActiveDocument.1">
                  <p:embed/>
                </p:oleObj>
              </mc:Choice>
              <mc:Fallback>
                <p:oleObj name="think-cellスライド" r:id="rId6" imgW="270" imgH="270" progId="TCLayout.ActiveDocument.1">
                  <p:embed/>
                  <p:pic>
                    <p:nvPicPr>
                      <p:cNvPr id="2" name="オブジェクト 1"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5"/>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667608554"/>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15401067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2307778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 imgW="270" imgH="270" progId="TCLayout.ActiveDocument.1">
                  <p:embed/>
                </p:oleObj>
              </mc:Choice>
              <mc:Fallback>
                <p:oleObj name="think-cellスライド"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13440" y="6581001"/>
            <a:ext cx="720080" cy="276999"/>
          </a:xfrm>
          <a:prstGeom prst="rect">
            <a:avLst/>
          </a:prstGeom>
          <a:noFill/>
        </p:spPr>
        <p:txBody>
          <a:bodyPr wrap="square" lIns="0" rIns="0" rtlCol="0">
            <a:spAutoFit/>
          </a:bodyPr>
          <a:lstStyle/>
          <a:p>
            <a:pPr algn="r"/>
            <a:fld id="{6DD9FF53-5E75-4890-BA22-699EFFF134BB}" type="slidenum">
              <a:rPr lang="ja-JP" altLang="en-US" sz="1200">
                <a:solidFill>
                  <a:prstClr val="black"/>
                </a:solidFill>
              </a:rPr>
              <a:pPr algn="r"/>
              <a:t>‹#›</a:t>
            </a:fld>
            <a:endParaRPr lang="ja-JP" altLang="en-US" sz="1200" dirty="0">
              <a:solidFill>
                <a:prstClr val="black"/>
              </a:solidFill>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22845472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539.xml"/><Relationship Id="rId21" Type="http://schemas.openxmlformats.org/officeDocument/2006/relationships/tags" Target="../tags/tag534.xml"/><Relationship Id="rId42" Type="http://schemas.openxmlformats.org/officeDocument/2006/relationships/tags" Target="../tags/tag555.xml"/><Relationship Id="rId47" Type="http://schemas.openxmlformats.org/officeDocument/2006/relationships/tags" Target="../tags/tag560.xml"/><Relationship Id="rId63" Type="http://schemas.openxmlformats.org/officeDocument/2006/relationships/tags" Target="../tags/tag576.xml"/><Relationship Id="rId68" Type="http://schemas.openxmlformats.org/officeDocument/2006/relationships/tags" Target="../tags/tag581.xml"/><Relationship Id="rId84" Type="http://schemas.openxmlformats.org/officeDocument/2006/relationships/tags" Target="../tags/tag597.xml"/><Relationship Id="rId89" Type="http://schemas.openxmlformats.org/officeDocument/2006/relationships/tags" Target="../tags/tag602.xml"/><Relationship Id="rId16" Type="http://schemas.openxmlformats.org/officeDocument/2006/relationships/tags" Target="../tags/tag529.xml"/><Relationship Id="rId107" Type="http://schemas.openxmlformats.org/officeDocument/2006/relationships/chart" Target="../charts/chart9.xml"/><Relationship Id="rId11" Type="http://schemas.openxmlformats.org/officeDocument/2006/relationships/tags" Target="../tags/tag524.xml"/><Relationship Id="rId32" Type="http://schemas.openxmlformats.org/officeDocument/2006/relationships/tags" Target="../tags/tag545.xml"/><Relationship Id="rId37" Type="http://schemas.openxmlformats.org/officeDocument/2006/relationships/tags" Target="../tags/tag550.xml"/><Relationship Id="rId53" Type="http://schemas.openxmlformats.org/officeDocument/2006/relationships/tags" Target="../tags/tag566.xml"/><Relationship Id="rId58" Type="http://schemas.openxmlformats.org/officeDocument/2006/relationships/tags" Target="../tags/tag571.xml"/><Relationship Id="rId74" Type="http://schemas.openxmlformats.org/officeDocument/2006/relationships/tags" Target="../tags/tag587.xml"/><Relationship Id="rId79" Type="http://schemas.openxmlformats.org/officeDocument/2006/relationships/tags" Target="../tags/tag592.xml"/><Relationship Id="rId102" Type="http://schemas.openxmlformats.org/officeDocument/2006/relationships/slideLayout" Target="../slideLayouts/slideLayout3.xml"/><Relationship Id="rId5" Type="http://schemas.openxmlformats.org/officeDocument/2006/relationships/tags" Target="../tags/tag518.xml"/><Relationship Id="rId90" Type="http://schemas.openxmlformats.org/officeDocument/2006/relationships/tags" Target="../tags/tag603.xml"/><Relationship Id="rId95" Type="http://schemas.openxmlformats.org/officeDocument/2006/relationships/tags" Target="../tags/tag608.xml"/><Relationship Id="rId22" Type="http://schemas.openxmlformats.org/officeDocument/2006/relationships/tags" Target="../tags/tag535.xml"/><Relationship Id="rId27" Type="http://schemas.openxmlformats.org/officeDocument/2006/relationships/tags" Target="../tags/tag540.xml"/><Relationship Id="rId43" Type="http://schemas.openxmlformats.org/officeDocument/2006/relationships/tags" Target="../tags/tag556.xml"/><Relationship Id="rId48" Type="http://schemas.openxmlformats.org/officeDocument/2006/relationships/tags" Target="../tags/tag561.xml"/><Relationship Id="rId64" Type="http://schemas.openxmlformats.org/officeDocument/2006/relationships/tags" Target="../tags/tag577.xml"/><Relationship Id="rId69" Type="http://schemas.openxmlformats.org/officeDocument/2006/relationships/tags" Target="../tags/tag582.xml"/><Relationship Id="rId80" Type="http://schemas.openxmlformats.org/officeDocument/2006/relationships/tags" Target="../tags/tag593.xml"/><Relationship Id="rId85" Type="http://schemas.openxmlformats.org/officeDocument/2006/relationships/tags" Target="../tags/tag598.xml"/><Relationship Id="rId12" Type="http://schemas.openxmlformats.org/officeDocument/2006/relationships/tags" Target="../tags/tag525.xml"/><Relationship Id="rId17" Type="http://schemas.openxmlformats.org/officeDocument/2006/relationships/tags" Target="../tags/tag530.xml"/><Relationship Id="rId33" Type="http://schemas.openxmlformats.org/officeDocument/2006/relationships/tags" Target="../tags/tag546.xml"/><Relationship Id="rId38" Type="http://schemas.openxmlformats.org/officeDocument/2006/relationships/tags" Target="../tags/tag551.xml"/><Relationship Id="rId59" Type="http://schemas.openxmlformats.org/officeDocument/2006/relationships/tags" Target="../tags/tag572.xml"/><Relationship Id="rId103" Type="http://schemas.openxmlformats.org/officeDocument/2006/relationships/notesSlide" Target="../notesSlides/notesSlide8.xml"/><Relationship Id="rId20" Type="http://schemas.openxmlformats.org/officeDocument/2006/relationships/tags" Target="../tags/tag533.xml"/><Relationship Id="rId41" Type="http://schemas.openxmlformats.org/officeDocument/2006/relationships/tags" Target="../tags/tag554.xml"/><Relationship Id="rId54" Type="http://schemas.openxmlformats.org/officeDocument/2006/relationships/tags" Target="../tags/tag567.xml"/><Relationship Id="rId62" Type="http://schemas.openxmlformats.org/officeDocument/2006/relationships/tags" Target="../tags/tag575.xml"/><Relationship Id="rId70" Type="http://schemas.openxmlformats.org/officeDocument/2006/relationships/tags" Target="../tags/tag583.xml"/><Relationship Id="rId75" Type="http://schemas.openxmlformats.org/officeDocument/2006/relationships/tags" Target="../tags/tag588.xml"/><Relationship Id="rId83" Type="http://schemas.openxmlformats.org/officeDocument/2006/relationships/tags" Target="../tags/tag596.xml"/><Relationship Id="rId88" Type="http://schemas.openxmlformats.org/officeDocument/2006/relationships/tags" Target="../tags/tag601.xml"/><Relationship Id="rId91" Type="http://schemas.openxmlformats.org/officeDocument/2006/relationships/tags" Target="../tags/tag604.xml"/><Relationship Id="rId96" Type="http://schemas.openxmlformats.org/officeDocument/2006/relationships/tags" Target="../tags/tag609.xml"/><Relationship Id="rId1" Type="http://schemas.openxmlformats.org/officeDocument/2006/relationships/tags" Target="../tags/tag514.xml"/><Relationship Id="rId6" Type="http://schemas.openxmlformats.org/officeDocument/2006/relationships/tags" Target="../tags/tag519.xml"/><Relationship Id="rId15" Type="http://schemas.openxmlformats.org/officeDocument/2006/relationships/tags" Target="../tags/tag528.xml"/><Relationship Id="rId23" Type="http://schemas.openxmlformats.org/officeDocument/2006/relationships/tags" Target="../tags/tag536.xml"/><Relationship Id="rId28" Type="http://schemas.openxmlformats.org/officeDocument/2006/relationships/tags" Target="../tags/tag541.xml"/><Relationship Id="rId36" Type="http://schemas.openxmlformats.org/officeDocument/2006/relationships/tags" Target="../tags/tag549.xml"/><Relationship Id="rId49" Type="http://schemas.openxmlformats.org/officeDocument/2006/relationships/tags" Target="../tags/tag562.xml"/><Relationship Id="rId57" Type="http://schemas.openxmlformats.org/officeDocument/2006/relationships/tags" Target="../tags/tag570.xml"/><Relationship Id="rId106" Type="http://schemas.openxmlformats.org/officeDocument/2006/relationships/chart" Target="../charts/chart8.xml"/><Relationship Id="rId10" Type="http://schemas.openxmlformats.org/officeDocument/2006/relationships/tags" Target="../tags/tag523.xml"/><Relationship Id="rId31" Type="http://schemas.openxmlformats.org/officeDocument/2006/relationships/tags" Target="../tags/tag544.xml"/><Relationship Id="rId44" Type="http://schemas.openxmlformats.org/officeDocument/2006/relationships/tags" Target="../tags/tag557.xml"/><Relationship Id="rId52" Type="http://schemas.openxmlformats.org/officeDocument/2006/relationships/tags" Target="../tags/tag565.xml"/><Relationship Id="rId60" Type="http://schemas.openxmlformats.org/officeDocument/2006/relationships/tags" Target="../tags/tag573.xml"/><Relationship Id="rId65" Type="http://schemas.openxmlformats.org/officeDocument/2006/relationships/tags" Target="../tags/tag578.xml"/><Relationship Id="rId73" Type="http://schemas.openxmlformats.org/officeDocument/2006/relationships/tags" Target="../tags/tag586.xml"/><Relationship Id="rId78" Type="http://schemas.openxmlformats.org/officeDocument/2006/relationships/tags" Target="../tags/tag591.xml"/><Relationship Id="rId81" Type="http://schemas.openxmlformats.org/officeDocument/2006/relationships/tags" Target="../tags/tag594.xml"/><Relationship Id="rId86" Type="http://schemas.openxmlformats.org/officeDocument/2006/relationships/tags" Target="../tags/tag599.xml"/><Relationship Id="rId94" Type="http://schemas.openxmlformats.org/officeDocument/2006/relationships/tags" Target="../tags/tag607.xml"/><Relationship Id="rId99" Type="http://schemas.openxmlformats.org/officeDocument/2006/relationships/tags" Target="../tags/tag612.xml"/><Relationship Id="rId101" Type="http://schemas.openxmlformats.org/officeDocument/2006/relationships/tags" Target="../tags/tag614.xml"/><Relationship Id="rId4" Type="http://schemas.openxmlformats.org/officeDocument/2006/relationships/tags" Target="../tags/tag517.xml"/><Relationship Id="rId9" Type="http://schemas.openxmlformats.org/officeDocument/2006/relationships/tags" Target="../tags/tag522.xml"/><Relationship Id="rId13" Type="http://schemas.openxmlformats.org/officeDocument/2006/relationships/tags" Target="../tags/tag526.xml"/><Relationship Id="rId18" Type="http://schemas.openxmlformats.org/officeDocument/2006/relationships/tags" Target="../tags/tag531.xml"/><Relationship Id="rId39" Type="http://schemas.openxmlformats.org/officeDocument/2006/relationships/tags" Target="../tags/tag552.xml"/><Relationship Id="rId34" Type="http://schemas.openxmlformats.org/officeDocument/2006/relationships/tags" Target="../tags/tag547.xml"/><Relationship Id="rId50" Type="http://schemas.openxmlformats.org/officeDocument/2006/relationships/tags" Target="../tags/tag563.xml"/><Relationship Id="rId55" Type="http://schemas.openxmlformats.org/officeDocument/2006/relationships/tags" Target="../tags/tag568.xml"/><Relationship Id="rId76" Type="http://schemas.openxmlformats.org/officeDocument/2006/relationships/tags" Target="../tags/tag589.xml"/><Relationship Id="rId97" Type="http://schemas.openxmlformats.org/officeDocument/2006/relationships/tags" Target="../tags/tag610.xml"/><Relationship Id="rId104" Type="http://schemas.openxmlformats.org/officeDocument/2006/relationships/oleObject" Target="../embeddings/oleObject12.bin"/><Relationship Id="rId7" Type="http://schemas.openxmlformats.org/officeDocument/2006/relationships/tags" Target="../tags/tag520.xml"/><Relationship Id="rId71" Type="http://schemas.openxmlformats.org/officeDocument/2006/relationships/tags" Target="../tags/tag584.xml"/><Relationship Id="rId92" Type="http://schemas.openxmlformats.org/officeDocument/2006/relationships/tags" Target="../tags/tag605.xml"/><Relationship Id="rId2" Type="http://schemas.openxmlformats.org/officeDocument/2006/relationships/tags" Target="../tags/tag515.xml"/><Relationship Id="rId29" Type="http://schemas.openxmlformats.org/officeDocument/2006/relationships/tags" Target="../tags/tag542.xml"/><Relationship Id="rId24" Type="http://schemas.openxmlformats.org/officeDocument/2006/relationships/tags" Target="../tags/tag537.xml"/><Relationship Id="rId40" Type="http://schemas.openxmlformats.org/officeDocument/2006/relationships/tags" Target="../tags/tag553.xml"/><Relationship Id="rId45" Type="http://schemas.openxmlformats.org/officeDocument/2006/relationships/tags" Target="../tags/tag558.xml"/><Relationship Id="rId66" Type="http://schemas.openxmlformats.org/officeDocument/2006/relationships/tags" Target="../tags/tag579.xml"/><Relationship Id="rId87" Type="http://schemas.openxmlformats.org/officeDocument/2006/relationships/tags" Target="../tags/tag600.xml"/><Relationship Id="rId61" Type="http://schemas.openxmlformats.org/officeDocument/2006/relationships/tags" Target="../tags/tag574.xml"/><Relationship Id="rId82" Type="http://schemas.openxmlformats.org/officeDocument/2006/relationships/tags" Target="../tags/tag595.xml"/><Relationship Id="rId19" Type="http://schemas.openxmlformats.org/officeDocument/2006/relationships/tags" Target="../tags/tag532.xml"/><Relationship Id="rId14" Type="http://schemas.openxmlformats.org/officeDocument/2006/relationships/tags" Target="../tags/tag527.xml"/><Relationship Id="rId30" Type="http://schemas.openxmlformats.org/officeDocument/2006/relationships/tags" Target="../tags/tag543.xml"/><Relationship Id="rId35" Type="http://schemas.openxmlformats.org/officeDocument/2006/relationships/tags" Target="../tags/tag548.xml"/><Relationship Id="rId56" Type="http://schemas.openxmlformats.org/officeDocument/2006/relationships/tags" Target="../tags/tag569.xml"/><Relationship Id="rId77" Type="http://schemas.openxmlformats.org/officeDocument/2006/relationships/tags" Target="../tags/tag590.xml"/><Relationship Id="rId100" Type="http://schemas.openxmlformats.org/officeDocument/2006/relationships/tags" Target="../tags/tag613.xml"/><Relationship Id="rId105" Type="http://schemas.openxmlformats.org/officeDocument/2006/relationships/image" Target="../media/image18.emf"/><Relationship Id="rId8" Type="http://schemas.openxmlformats.org/officeDocument/2006/relationships/tags" Target="../tags/tag521.xml"/><Relationship Id="rId51" Type="http://schemas.openxmlformats.org/officeDocument/2006/relationships/tags" Target="../tags/tag564.xml"/><Relationship Id="rId72" Type="http://schemas.openxmlformats.org/officeDocument/2006/relationships/tags" Target="../tags/tag585.xml"/><Relationship Id="rId93" Type="http://schemas.openxmlformats.org/officeDocument/2006/relationships/tags" Target="../tags/tag606.xml"/><Relationship Id="rId98" Type="http://schemas.openxmlformats.org/officeDocument/2006/relationships/tags" Target="../tags/tag611.xml"/><Relationship Id="rId3" Type="http://schemas.openxmlformats.org/officeDocument/2006/relationships/tags" Target="../tags/tag516.xml"/><Relationship Id="rId25" Type="http://schemas.openxmlformats.org/officeDocument/2006/relationships/tags" Target="../tags/tag538.xml"/><Relationship Id="rId46" Type="http://schemas.openxmlformats.org/officeDocument/2006/relationships/tags" Target="../tags/tag559.xml"/><Relationship Id="rId67" Type="http://schemas.openxmlformats.org/officeDocument/2006/relationships/tags" Target="../tags/tag58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0.xml"/><Relationship Id="rId2" Type="http://schemas.openxmlformats.org/officeDocument/2006/relationships/tags" Target="../tags/tag616.xml"/><Relationship Id="rId1" Type="http://schemas.openxmlformats.org/officeDocument/2006/relationships/tags" Target="../tags/tag615.xml"/><Relationship Id="rId6" Type="http://schemas.openxmlformats.org/officeDocument/2006/relationships/image" Target="../media/image18.emf"/><Relationship Id="rId5" Type="http://schemas.openxmlformats.org/officeDocument/2006/relationships/oleObject" Target="../embeddings/oleObject13.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617.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17" Type="http://schemas.openxmlformats.org/officeDocument/2006/relationships/tags" Target="../tags/tag734.xml"/><Relationship Id="rId21" Type="http://schemas.openxmlformats.org/officeDocument/2006/relationships/tags" Target="../tags/tag638.xml"/><Relationship Id="rId42" Type="http://schemas.openxmlformats.org/officeDocument/2006/relationships/tags" Target="../tags/tag659.xml"/><Relationship Id="rId63" Type="http://schemas.openxmlformats.org/officeDocument/2006/relationships/tags" Target="../tags/tag680.xml"/><Relationship Id="rId84" Type="http://schemas.openxmlformats.org/officeDocument/2006/relationships/tags" Target="../tags/tag701.xml"/><Relationship Id="rId138" Type="http://schemas.openxmlformats.org/officeDocument/2006/relationships/tags" Target="../tags/tag755.xml"/><Relationship Id="rId159" Type="http://schemas.openxmlformats.org/officeDocument/2006/relationships/tags" Target="../tags/tag776.xml"/><Relationship Id="rId170" Type="http://schemas.openxmlformats.org/officeDocument/2006/relationships/tags" Target="../tags/tag787.xml"/><Relationship Id="rId191" Type="http://schemas.openxmlformats.org/officeDocument/2006/relationships/tags" Target="../tags/tag808.xml"/><Relationship Id="rId205" Type="http://schemas.openxmlformats.org/officeDocument/2006/relationships/tags" Target="../tags/tag822.xml"/><Relationship Id="rId107" Type="http://schemas.openxmlformats.org/officeDocument/2006/relationships/tags" Target="../tags/tag724.xml"/><Relationship Id="rId11" Type="http://schemas.openxmlformats.org/officeDocument/2006/relationships/tags" Target="../tags/tag628.xml"/><Relationship Id="rId32" Type="http://schemas.openxmlformats.org/officeDocument/2006/relationships/tags" Target="../tags/tag649.xml"/><Relationship Id="rId53" Type="http://schemas.openxmlformats.org/officeDocument/2006/relationships/tags" Target="../tags/tag670.xml"/><Relationship Id="rId74" Type="http://schemas.openxmlformats.org/officeDocument/2006/relationships/tags" Target="../tags/tag691.xml"/><Relationship Id="rId128" Type="http://schemas.openxmlformats.org/officeDocument/2006/relationships/tags" Target="../tags/tag745.xml"/><Relationship Id="rId149" Type="http://schemas.openxmlformats.org/officeDocument/2006/relationships/tags" Target="../tags/tag766.xml"/><Relationship Id="rId5" Type="http://schemas.openxmlformats.org/officeDocument/2006/relationships/tags" Target="../tags/tag622.xml"/><Relationship Id="rId95" Type="http://schemas.openxmlformats.org/officeDocument/2006/relationships/tags" Target="../tags/tag712.xml"/><Relationship Id="rId160" Type="http://schemas.openxmlformats.org/officeDocument/2006/relationships/tags" Target="../tags/tag777.xml"/><Relationship Id="rId181" Type="http://schemas.openxmlformats.org/officeDocument/2006/relationships/tags" Target="../tags/tag798.xml"/><Relationship Id="rId22" Type="http://schemas.openxmlformats.org/officeDocument/2006/relationships/tags" Target="../tags/tag639.xml"/><Relationship Id="rId43" Type="http://schemas.openxmlformats.org/officeDocument/2006/relationships/tags" Target="../tags/tag660.xml"/><Relationship Id="rId64" Type="http://schemas.openxmlformats.org/officeDocument/2006/relationships/tags" Target="../tags/tag681.xml"/><Relationship Id="rId118" Type="http://schemas.openxmlformats.org/officeDocument/2006/relationships/tags" Target="../tags/tag735.xml"/><Relationship Id="rId139" Type="http://schemas.openxmlformats.org/officeDocument/2006/relationships/tags" Target="../tags/tag756.xml"/><Relationship Id="rId85" Type="http://schemas.openxmlformats.org/officeDocument/2006/relationships/tags" Target="../tags/tag702.xml"/><Relationship Id="rId150" Type="http://schemas.openxmlformats.org/officeDocument/2006/relationships/tags" Target="../tags/tag767.xml"/><Relationship Id="rId171" Type="http://schemas.openxmlformats.org/officeDocument/2006/relationships/tags" Target="../tags/tag788.xml"/><Relationship Id="rId192" Type="http://schemas.openxmlformats.org/officeDocument/2006/relationships/tags" Target="../tags/tag809.xml"/><Relationship Id="rId206" Type="http://schemas.openxmlformats.org/officeDocument/2006/relationships/tags" Target="../tags/tag823.xml"/><Relationship Id="rId12" Type="http://schemas.openxmlformats.org/officeDocument/2006/relationships/tags" Target="../tags/tag629.xml"/><Relationship Id="rId33" Type="http://schemas.openxmlformats.org/officeDocument/2006/relationships/tags" Target="../tags/tag650.xml"/><Relationship Id="rId108" Type="http://schemas.openxmlformats.org/officeDocument/2006/relationships/tags" Target="../tags/tag725.xml"/><Relationship Id="rId129" Type="http://schemas.openxmlformats.org/officeDocument/2006/relationships/tags" Target="../tags/tag746.xml"/><Relationship Id="rId54" Type="http://schemas.openxmlformats.org/officeDocument/2006/relationships/tags" Target="../tags/tag671.xml"/><Relationship Id="rId75" Type="http://schemas.openxmlformats.org/officeDocument/2006/relationships/tags" Target="../tags/tag692.xml"/><Relationship Id="rId96" Type="http://schemas.openxmlformats.org/officeDocument/2006/relationships/tags" Target="../tags/tag713.xml"/><Relationship Id="rId140" Type="http://schemas.openxmlformats.org/officeDocument/2006/relationships/tags" Target="../tags/tag757.xml"/><Relationship Id="rId161" Type="http://schemas.openxmlformats.org/officeDocument/2006/relationships/tags" Target="../tags/tag778.xml"/><Relationship Id="rId182" Type="http://schemas.openxmlformats.org/officeDocument/2006/relationships/tags" Target="../tags/tag799.xml"/><Relationship Id="rId6" Type="http://schemas.openxmlformats.org/officeDocument/2006/relationships/tags" Target="../tags/tag623.xml"/><Relationship Id="rId23" Type="http://schemas.openxmlformats.org/officeDocument/2006/relationships/tags" Target="../tags/tag640.xml"/><Relationship Id="rId119" Type="http://schemas.openxmlformats.org/officeDocument/2006/relationships/tags" Target="../tags/tag736.xml"/><Relationship Id="rId44" Type="http://schemas.openxmlformats.org/officeDocument/2006/relationships/tags" Target="../tags/tag661.xml"/><Relationship Id="rId65" Type="http://schemas.openxmlformats.org/officeDocument/2006/relationships/tags" Target="../tags/tag682.xml"/><Relationship Id="rId86" Type="http://schemas.openxmlformats.org/officeDocument/2006/relationships/tags" Target="../tags/tag703.xml"/><Relationship Id="rId130" Type="http://schemas.openxmlformats.org/officeDocument/2006/relationships/tags" Target="../tags/tag747.xml"/><Relationship Id="rId151" Type="http://schemas.openxmlformats.org/officeDocument/2006/relationships/tags" Target="../tags/tag768.xml"/><Relationship Id="rId172" Type="http://schemas.openxmlformats.org/officeDocument/2006/relationships/tags" Target="../tags/tag789.xml"/><Relationship Id="rId193" Type="http://schemas.openxmlformats.org/officeDocument/2006/relationships/tags" Target="../tags/tag810.xml"/><Relationship Id="rId207" Type="http://schemas.openxmlformats.org/officeDocument/2006/relationships/tags" Target="../tags/tag824.xml"/><Relationship Id="rId13" Type="http://schemas.openxmlformats.org/officeDocument/2006/relationships/tags" Target="../tags/tag630.xml"/><Relationship Id="rId109" Type="http://schemas.openxmlformats.org/officeDocument/2006/relationships/tags" Target="../tags/tag726.xml"/><Relationship Id="rId34" Type="http://schemas.openxmlformats.org/officeDocument/2006/relationships/tags" Target="../tags/tag651.xml"/><Relationship Id="rId55" Type="http://schemas.openxmlformats.org/officeDocument/2006/relationships/tags" Target="../tags/tag672.xml"/><Relationship Id="rId76" Type="http://schemas.openxmlformats.org/officeDocument/2006/relationships/tags" Target="../tags/tag693.xml"/><Relationship Id="rId97" Type="http://schemas.openxmlformats.org/officeDocument/2006/relationships/tags" Target="../tags/tag714.xml"/><Relationship Id="rId120" Type="http://schemas.openxmlformats.org/officeDocument/2006/relationships/tags" Target="../tags/tag737.xml"/><Relationship Id="rId141" Type="http://schemas.openxmlformats.org/officeDocument/2006/relationships/tags" Target="../tags/tag758.xml"/><Relationship Id="rId7" Type="http://schemas.openxmlformats.org/officeDocument/2006/relationships/tags" Target="../tags/tag624.xml"/><Relationship Id="rId162" Type="http://schemas.openxmlformats.org/officeDocument/2006/relationships/tags" Target="../tags/tag779.xml"/><Relationship Id="rId183" Type="http://schemas.openxmlformats.org/officeDocument/2006/relationships/tags" Target="../tags/tag800.xml"/><Relationship Id="rId24" Type="http://schemas.openxmlformats.org/officeDocument/2006/relationships/tags" Target="../tags/tag641.xml"/><Relationship Id="rId45" Type="http://schemas.openxmlformats.org/officeDocument/2006/relationships/tags" Target="../tags/tag662.xml"/><Relationship Id="rId66" Type="http://schemas.openxmlformats.org/officeDocument/2006/relationships/tags" Target="../tags/tag683.xml"/><Relationship Id="rId87" Type="http://schemas.openxmlformats.org/officeDocument/2006/relationships/tags" Target="../tags/tag704.xml"/><Relationship Id="rId110" Type="http://schemas.openxmlformats.org/officeDocument/2006/relationships/tags" Target="../tags/tag727.xml"/><Relationship Id="rId131" Type="http://schemas.openxmlformats.org/officeDocument/2006/relationships/tags" Target="../tags/tag748.xml"/><Relationship Id="rId152" Type="http://schemas.openxmlformats.org/officeDocument/2006/relationships/tags" Target="../tags/tag769.xml"/><Relationship Id="rId173" Type="http://schemas.openxmlformats.org/officeDocument/2006/relationships/tags" Target="../tags/tag790.xml"/><Relationship Id="rId194" Type="http://schemas.openxmlformats.org/officeDocument/2006/relationships/tags" Target="../tags/tag811.xml"/><Relationship Id="rId208" Type="http://schemas.openxmlformats.org/officeDocument/2006/relationships/tags" Target="../tags/tag825.xml"/><Relationship Id="rId19" Type="http://schemas.openxmlformats.org/officeDocument/2006/relationships/tags" Target="../tags/tag636.xml"/><Relationship Id="rId14" Type="http://schemas.openxmlformats.org/officeDocument/2006/relationships/tags" Target="../tags/tag631.xml"/><Relationship Id="rId30" Type="http://schemas.openxmlformats.org/officeDocument/2006/relationships/tags" Target="../tags/tag647.xml"/><Relationship Id="rId35" Type="http://schemas.openxmlformats.org/officeDocument/2006/relationships/tags" Target="../tags/tag652.xml"/><Relationship Id="rId56" Type="http://schemas.openxmlformats.org/officeDocument/2006/relationships/tags" Target="../tags/tag673.xml"/><Relationship Id="rId77" Type="http://schemas.openxmlformats.org/officeDocument/2006/relationships/tags" Target="../tags/tag694.xml"/><Relationship Id="rId100" Type="http://schemas.openxmlformats.org/officeDocument/2006/relationships/tags" Target="../tags/tag717.xml"/><Relationship Id="rId105" Type="http://schemas.openxmlformats.org/officeDocument/2006/relationships/tags" Target="../tags/tag722.xml"/><Relationship Id="rId126" Type="http://schemas.openxmlformats.org/officeDocument/2006/relationships/tags" Target="../tags/tag743.xml"/><Relationship Id="rId147" Type="http://schemas.openxmlformats.org/officeDocument/2006/relationships/tags" Target="../tags/tag764.xml"/><Relationship Id="rId168" Type="http://schemas.openxmlformats.org/officeDocument/2006/relationships/tags" Target="../tags/tag785.xml"/><Relationship Id="rId8" Type="http://schemas.openxmlformats.org/officeDocument/2006/relationships/tags" Target="../tags/tag625.xml"/><Relationship Id="rId51" Type="http://schemas.openxmlformats.org/officeDocument/2006/relationships/tags" Target="../tags/tag668.xml"/><Relationship Id="rId72" Type="http://schemas.openxmlformats.org/officeDocument/2006/relationships/tags" Target="../tags/tag689.xml"/><Relationship Id="rId93" Type="http://schemas.openxmlformats.org/officeDocument/2006/relationships/tags" Target="../tags/tag710.xml"/><Relationship Id="rId98" Type="http://schemas.openxmlformats.org/officeDocument/2006/relationships/tags" Target="../tags/tag715.xml"/><Relationship Id="rId121" Type="http://schemas.openxmlformats.org/officeDocument/2006/relationships/tags" Target="../tags/tag738.xml"/><Relationship Id="rId142" Type="http://schemas.openxmlformats.org/officeDocument/2006/relationships/tags" Target="../tags/tag759.xml"/><Relationship Id="rId163" Type="http://schemas.openxmlformats.org/officeDocument/2006/relationships/tags" Target="../tags/tag780.xml"/><Relationship Id="rId184" Type="http://schemas.openxmlformats.org/officeDocument/2006/relationships/tags" Target="../tags/tag801.xml"/><Relationship Id="rId189" Type="http://schemas.openxmlformats.org/officeDocument/2006/relationships/tags" Target="../tags/tag806.xml"/><Relationship Id="rId3" Type="http://schemas.openxmlformats.org/officeDocument/2006/relationships/tags" Target="../tags/tag620.xml"/><Relationship Id="rId214" Type="http://schemas.openxmlformats.org/officeDocument/2006/relationships/chart" Target="../charts/chart12.xml"/><Relationship Id="rId25" Type="http://schemas.openxmlformats.org/officeDocument/2006/relationships/tags" Target="../tags/tag642.xml"/><Relationship Id="rId46" Type="http://schemas.openxmlformats.org/officeDocument/2006/relationships/tags" Target="../tags/tag663.xml"/><Relationship Id="rId67" Type="http://schemas.openxmlformats.org/officeDocument/2006/relationships/tags" Target="../tags/tag684.xml"/><Relationship Id="rId116" Type="http://schemas.openxmlformats.org/officeDocument/2006/relationships/tags" Target="../tags/tag733.xml"/><Relationship Id="rId137" Type="http://schemas.openxmlformats.org/officeDocument/2006/relationships/tags" Target="../tags/tag754.xml"/><Relationship Id="rId158" Type="http://schemas.openxmlformats.org/officeDocument/2006/relationships/tags" Target="../tags/tag775.xml"/><Relationship Id="rId20" Type="http://schemas.openxmlformats.org/officeDocument/2006/relationships/tags" Target="../tags/tag637.xml"/><Relationship Id="rId41" Type="http://schemas.openxmlformats.org/officeDocument/2006/relationships/tags" Target="../tags/tag658.xml"/><Relationship Id="rId62" Type="http://schemas.openxmlformats.org/officeDocument/2006/relationships/tags" Target="../tags/tag679.xml"/><Relationship Id="rId83" Type="http://schemas.openxmlformats.org/officeDocument/2006/relationships/tags" Target="../tags/tag700.xml"/><Relationship Id="rId88" Type="http://schemas.openxmlformats.org/officeDocument/2006/relationships/tags" Target="../tags/tag705.xml"/><Relationship Id="rId111" Type="http://schemas.openxmlformats.org/officeDocument/2006/relationships/tags" Target="../tags/tag728.xml"/><Relationship Id="rId132" Type="http://schemas.openxmlformats.org/officeDocument/2006/relationships/tags" Target="../tags/tag749.xml"/><Relationship Id="rId153" Type="http://schemas.openxmlformats.org/officeDocument/2006/relationships/tags" Target="../tags/tag770.xml"/><Relationship Id="rId174" Type="http://schemas.openxmlformats.org/officeDocument/2006/relationships/tags" Target="../tags/tag791.xml"/><Relationship Id="rId179" Type="http://schemas.openxmlformats.org/officeDocument/2006/relationships/tags" Target="../tags/tag796.xml"/><Relationship Id="rId195" Type="http://schemas.openxmlformats.org/officeDocument/2006/relationships/tags" Target="../tags/tag812.xml"/><Relationship Id="rId209" Type="http://schemas.openxmlformats.org/officeDocument/2006/relationships/slideLayout" Target="../slideLayouts/slideLayout3.xml"/><Relationship Id="rId190" Type="http://schemas.openxmlformats.org/officeDocument/2006/relationships/tags" Target="../tags/tag807.xml"/><Relationship Id="rId204" Type="http://schemas.openxmlformats.org/officeDocument/2006/relationships/tags" Target="../tags/tag821.xml"/><Relationship Id="rId15" Type="http://schemas.openxmlformats.org/officeDocument/2006/relationships/tags" Target="../tags/tag632.xml"/><Relationship Id="rId36" Type="http://schemas.openxmlformats.org/officeDocument/2006/relationships/tags" Target="../tags/tag653.xml"/><Relationship Id="rId57" Type="http://schemas.openxmlformats.org/officeDocument/2006/relationships/tags" Target="../tags/tag674.xml"/><Relationship Id="rId106" Type="http://schemas.openxmlformats.org/officeDocument/2006/relationships/tags" Target="../tags/tag723.xml"/><Relationship Id="rId127" Type="http://schemas.openxmlformats.org/officeDocument/2006/relationships/tags" Target="../tags/tag744.xml"/><Relationship Id="rId10" Type="http://schemas.openxmlformats.org/officeDocument/2006/relationships/tags" Target="../tags/tag627.xml"/><Relationship Id="rId31" Type="http://schemas.openxmlformats.org/officeDocument/2006/relationships/tags" Target="../tags/tag648.xml"/><Relationship Id="rId52" Type="http://schemas.openxmlformats.org/officeDocument/2006/relationships/tags" Target="../tags/tag669.xml"/><Relationship Id="rId73" Type="http://schemas.openxmlformats.org/officeDocument/2006/relationships/tags" Target="../tags/tag690.xml"/><Relationship Id="rId78" Type="http://schemas.openxmlformats.org/officeDocument/2006/relationships/tags" Target="../tags/tag695.xml"/><Relationship Id="rId94" Type="http://schemas.openxmlformats.org/officeDocument/2006/relationships/tags" Target="../tags/tag711.xml"/><Relationship Id="rId99" Type="http://schemas.openxmlformats.org/officeDocument/2006/relationships/tags" Target="../tags/tag716.xml"/><Relationship Id="rId101" Type="http://schemas.openxmlformats.org/officeDocument/2006/relationships/tags" Target="../tags/tag718.xml"/><Relationship Id="rId122" Type="http://schemas.openxmlformats.org/officeDocument/2006/relationships/tags" Target="../tags/tag739.xml"/><Relationship Id="rId143" Type="http://schemas.openxmlformats.org/officeDocument/2006/relationships/tags" Target="../tags/tag760.xml"/><Relationship Id="rId148" Type="http://schemas.openxmlformats.org/officeDocument/2006/relationships/tags" Target="../tags/tag765.xml"/><Relationship Id="rId164" Type="http://schemas.openxmlformats.org/officeDocument/2006/relationships/tags" Target="../tags/tag781.xml"/><Relationship Id="rId169" Type="http://schemas.openxmlformats.org/officeDocument/2006/relationships/tags" Target="../tags/tag786.xml"/><Relationship Id="rId185" Type="http://schemas.openxmlformats.org/officeDocument/2006/relationships/tags" Target="../tags/tag802.xml"/><Relationship Id="rId4" Type="http://schemas.openxmlformats.org/officeDocument/2006/relationships/tags" Target="../tags/tag621.xml"/><Relationship Id="rId9" Type="http://schemas.openxmlformats.org/officeDocument/2006/relationships/tags" Target="../tags/tag626.xml"/><Relationship Id="rId180" Type="http://schemas.openxmlformats.org/officeDocument/2006/relationships/tags" Target="../tags/tag797.xml"/><Relationship Id="rId210" Type="http://schemas.openxmlformats.org/officeDocument/2006/relationships/notesSlide" Target="../notesSlides/notesSlide14.xml"/><Relationship Id="rId215" Type="http://schemas.openxmlformats.org/officeDocument/2006/relationships/chart" Target="../charts/chart13.xml"/><Relationship Id="rId26" Type="http://schemas.openxmlformats.org/officeDocument/2006/relationships/tags" Target="../tags/tag643.xml"/><Relationship Id="rId47" Type="http://schemas.openxmlformats.org/officeDocument/2006/relationships/tags" Target="../tags/tag664.xml"/><Relationship Id="rId68" Type="http://schemas.openxmlformats.org/officeDocument/2006/relationships/tags" Target="../tags/tag685.xml"/><Relationship Id="rId89" Type="http://schemas.openxmlformats.org/officeDocument/2006/relationships/tags" Target="../tags/tag706.xml"/><Relationship Id="rId112" Type="http://schemas.openxmlformats.org/officeDocument/2006/relationships/tags" Target="../tags/tag729.xml"/><Relationship Id="rId133" Type="http://schemas.openxmlformats.org/officeDocument/2006/relationships/tags" Target="../tags/tag750.xml"/><Relationship Id="rId154" Type="http://schemas.openxmlformats.org/officeDocument/2006/relationships/tags" Target="../tags/tag771.xml"/><Relationship Id="rId175" Type="http://schemas.openxmlformats.org/officeDocument/2006/relationships/tags" Target="../tags/tag792.xml"/><Relationship Id="rId196" Type="http://schemas.openxmlformats.org/officeDocument/2006/relationships/tags" Target="../tags/tag813.xml"/><Relationship Id="rId200" Type="http://schemas.openxmlformats.org/officeDocument/2006/relationships/tags" Target="../tags/tag817.xml"/><Relationship Id="rId16" Type="http://schemas.openxmlformats.org/officeDocument/2006/relationships/tags" Target="../tags/tag633.xml"/><Relationship Id="rId37" Type="http://schemas.openxmlformats.org/officeDocument/2006/relationships/tags" Target="../tags/tag654.xml"/><Relationship Id="rId58" Type="http://schemas.openxmlformats.org/officeDocument/2006/relationships/tags" Target="../tags/tag675.xml"/><Relationship Id="rId79" Type="http://schemas.openxmlformats.org/officeDocument/2006/relationships/tags" Target="../tags/tag696.xml"/><Relationship Id="rId102" Type="http://schemas.openxmlformats.org/officeDocument/2006/relationships/tags" Target="../tags/tag719.xml"/><Relationship Id="rId123" Type="http://schemas.openxmlformats.org/officeDocument/2006/relationships/tags" Target="../tags/tag740.xml"/><Relationship Id="rId144" Type="http://schemas.openxmlformats.org/officeDocument/2006/relationships/tags" Target="../tags/tag761.xml"/><Relationship Id="rId90" Type="http://schemas.openxmlformats.org/officeDocument/2006/relationships/tags" Target="../tags/tag707.xml"/><Relationship Id="rId165" Type="http://schemas.openxmlformats.org/officeDocument/2006/relationships/tags" Target="../tags/tag782.xml"/><Relationship Id="rId186" Type="http://schemas.openxmlformats.org/officeDocument/2006/relationships/tags" Target="../tags/tag803.xml"/><Relationship Id="rId211" Type="http://schemas.openxmlformats.org/officeDocument/2006/relationships/oleObject" Target="../embeddings/oleObject15.bin"/><Relationship Id="rId27" Type="http://schemas.openxmlformats.org/officeDocument/2006/relationships/tags" Target="../tags/tag644.xml"/><Relationship Id="rId48" Type="http://schemas.openxmlformats.org/officeDocument/2006/relationships/tags" Target="../tags/tag665.xml"/><Relationship Id="rId69" Type="http://schemas.openxmlformats.org/officeDocument/2006/relationships/tags" Target="../tags/tag686.xml"/><Relationship Id="rId113" Type="http://schemas.openxmlformats.org/officeDocument/2006/relationships/tags" Target="../tags/tag730.xml"/><Relationship Id="rId134" Type="http://schemas.openxmlformats.org/officeDocument/2006/relationships/tags" Target="../tags/tag751.xml"/><Relationship Id="rId80" Type="http://schemas.openxmlformats.org/officeDocument/2006/relationships/tags" Target="../tags/tag697.xml"/><Relationship Id="rId155" Type="http://schemas.openxmlformats.org/officeDocument/2006/relationships/tags" Target="../tags/tag772.xml"/><Relationship Id="rId176" Type="http://schemas.openxmlformats.org/officeDocument/2006/relationships/tags" Target="../tags/tag793.xml"/><Relationship Id="rId197" Type="http://schemas.openxmlformats.org/officeDocument/2006/relationships/tags" Target="../tags/tag814.xml"/><Relationship Id="rId201" Type="http://schemas.openxmlformats.org/officeDocument/2006/relationships/tags" Target="../tags/tag818.xml"/><Relationship Id="rId17" Type="http://schemas.openxmlformats.org/officeDocument/2006/relationships/tags" Target="../tags/tag634.xml"/><Relationship Id="rId38" Type="http://schemas.openxmlformats.org/officeDocument/2006/relationships/tags" Target="../tags/tag655.xml"/><Relationship Id="rId59" Type="http://schemas.openxmlformats.org/officeDocument/2006/relationships/tags" Target="../tags/tag676.xml"/><Relationship Id="rId103" Type="http://schemas.openxmlformats.org/officeDocument/2006/relationships/tags" Target="../tags/tag720.xml"/><Relationship Id="rId124" Type="http://schemas.openxmlformats.org/officeDocument/2006/relationships/tags" Target="../tags/tag741.xml"/><Relationship Id="rId70" Type="http://schemas.openxmlformats.org/officeDocument/2006/relationships/tags" Target="../tags/tag687.xml"/><Relationship Id="rId91" Type="http://schemas.openxmlformats.org/officeDocument/2006/relationships/tags" Target="../tags/tag708.xml"/><Relationship Id="rId145" Type="http://schemas.openxmlformats.org/officeDocument/2006/relationships/tags" Target="../tags/tag762.xml"/><Relationship Id="rId166" Type="http://schemas.openxmlformats.org/officeDocument/2006/relationships/tags" Target="../tags/tag783.xml"/><Relationship Id="rId187" Type="http://schemas.openxmlformats.org/officeDocument/2006/relationships/tags" Target="../tags/tag804.xml"/><Relationship Id="rId1" Type="http://schemas.openxmlformats.org/officeDocument/2006/relationships/tags" Target="../tags/tag618.xml"/><Relationship Id="rId212" Type="http://schemas.openxmlformats.org/officeDocument/2006/relationships/image" Target="../media/image1.emf"/><Relationship Id="rId28" Type="http://schemas.openxmlformats.org/officeDocument/2006/relationships/tags" Target="../tags/tag645.xml"/><Relationship Id="rId49" Type="http://schemas.openxmlformats.org/officeDocument/2006/relationships/tags" Target="../tags/tag666.xml"/><Relationship Id="rId114" Type="http://schemas.openxmlformats.org/officeDocument/2006/relationships/tags" Target="../tags/tag731.xml"/><Relationship Id="rId60" Type="http://schemas.openxmlformats.org/officeDocument/2006/relationships/tags" Target="../tags/tag677.xml"/><Relationship Id="rId81" Type="http://schemas.openxmlformats.org/officeDocument/2006/relationships/tags" Target="../tags/tag698.xml"/><Relationship Id="rId135" Type="http://schemas.openxmlformats.org/officeDocument/2006/relationships/tags" Target="../tags/tag752.xml"/><Relationship Id="rId156" Type="http://schemas.openxmlformats.org/officeDocument/2006/relationships/tags" Target="../tags/tag773.xml"/><Relationship Id="rId177" Type="http://schemas.openxmlformats.org/officeDocument/2006/relationships/tags" Target="../tags/tag794.xml"/><Relationship Id="rId198" Type="http://schemas.openxmlformats.org/officeDocument/2006/relationships/tags" Target="../tags/tag815.xml"/><Relationship Id="rId202" Type="http://schemas.openxmlformats.org/officeDocument/2006/relationships/tags" Target="../tags/tag819.xml"/><Relationship Id="rId18" Type="http://schemas.openxmlformats.org/officeDocument/2006/relationships/tags" Target="../tags/tag635.xml"/><Relationship Id="rId39" Type="http://schemas.openxmlformats.org/officeDocument/2006/relationships/tags" Target="../tags/tag656.xml"/><Relationship Id="rId50" Type="http://schemas.openxmlformats.org/officeDocument/2006/relationships/tags" Target="../tags/tag667.xml"/><Relationship Id="rId104" Type="http://schemas.openxmlformats.org/officeDocument/2006/relationships/tags" Target="../tags/tag721.xml"/><Relationship Id="rId125" Type="http://schemas.openxmlformats.org/officeDocument/2006/relationships/tags" Target="../tags/tag742.xml"/><Relationship Id="rId146" Type="http://schemas.openxmlformats.org/officeDocument/2006/relationships/tags" Target="../tags/tag763.xml"/><Relationship Id="rId167" Type="http://schemas.openxmlformats.org/officeDocument/2006/relationships/tags" Target="../tags/tag784.xml"/><Relationship Id="rId188" Type="http://schemas.openxmlformats.org/officeDocument/2006/relationships/tags" Target="../tags/tag805.xml"/><Relationship Id="rId71" Type="http://schemas.openxmlformats.org/officeDocument/2006/relationships/tags" Target="../tags/tag688.xml"/><Relationship Id="rId92" Type="http://schemas.openxmlformats.org/officeDocument/2006/relationships/tags" Target="../tags/tag709.xml"/><Relationship Id="rId213" Type="http://schemas.openxmlformats.org/officeDocument/2006/relationships/chart" Target="../charts/chart11.xml"/><Relationship Id="rId2" Type="http://schemas.openxmlformats.org/officeDocument/2006/relationships/tags" Target="../tags/tag619.xml"/><Relationship Id="rId29" Type="http://schemas.openxmlformats.org/officeDocument/2006/relationships/tags" Target="../tags/tag646.xml"/><Relationship Id="rId40" Type="http://schemas.openxmlformats.org/officeDocument/2006/relationships/tags" Target="../tags/tag657.xml"/><Relationship Id="rId115" Type="http://schemas.openxmlformats.org/officeDocument/2006/relationships/tags" Target="../tags/tag732.xml"/><Relationship Id="rId136" Type="http://schemas.openxmlformats.org/officeDocument/2006/relationships/tags" Target="../tags/tag753.xml"/><Relationship Id="rId157" Type="http://schemas.openxmlformats.org/officeDocument/2006/relationships/tags" Target="../tags/tag774.xml"/><Relationship Id="rId178" Type="http://schemas.openxmlformats.org/officeDocument/2006/relationships/tags" Target="../tags/tag795.xml"/><Relationship Id="rId61" Type="http://schemas.openxmlformats.org/officeDocument/2006/relationships/tags" Target="../tags/tag678.xml"/><Relationship Id="rId82" Type="http://schemas.openxmlformats.org/officeDocument/2006/relationships/tags" Target="../tags/tag699.xml"/><Relationship Id="rId199" Type="http://schemas.openxmlformats.org/officeDocument/2006/relationships/tags" Target="../tags/tag816.xml"/><Relationship Id="rId203" Type="http://schemas.openxmlformats.org/officeDocument/2006/relationships/tags" Target="../tags/tag8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0.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tags" Target="../tags/tag838.xml"/><Relationship Id="rId18" Type="http://schemas.openxmlformats.org/officeDocument/2006/relationships/tags" Target="../tags/tag843.xml"/><Relationship Id="rId26" Type="http://schemas.openxmlformats.org/officeDocument/2006/relationships/chart" Target="../charts/chart15.xml"/><Relationship Id="rId3" Type="http://schemas.openxmlformats.org/officeDocument/2006/relationships/tags" Target="../tags/tag828.xml"/><Relationship Id="rId21" Type="http://schemas.openxmlformats.org/officeDocument/2006/relationships/slideLayout" Target="../slideLayouts/slideLayout5.xml"/><Relationship Id="rId7" Type="http://schemas.openxmlformats.org/officeDocument/2006/relationships/tags" Target="../tags/tag832.xml"/><Relationship Id="rId12" Type="http://schemas.openxmlformats.org/officeDocument/2006/relationships/tags" Target="../tags/tag837.xml"/><Relationship Id="rId17" Type="http://schemas.openxmlformats.org/officeDocument/2006/relationships/tags" Target="../tags/tag842.xml"/><Relationship Id="rId25" Type="http://schemas.openxmlformats.org/officeDocument/2006/relationships/chart" Target="../charts/chart14.xml"/><Relationship Id="rId2" Type="http://schemas.openxmlformats.org/officeDocument/2006/relationships/tags" Target="../tags/tag827.xml"/><Relationship Id="rId16" Type="http://schemas.openxmlformats.org/officeDocument/2006/relationships/tags" Target="../tags/tag841.xml"/><Relationship Id="rId20" Type="http://schemas.openxmlformats.org/officeDocument/2006/relationships/tags" Target="../tags/tag845.xml"/><Relationship Id="rId1" Type="http://schemas.openxmlformats.org/officeDocument/2006/relationships/tags" Target="../tags/tag826.xml"/><Relationship Id="rId6" Type="http://schemas.openxmlformats.org/officeDocument/2006/relationships/tags" Target="../tags/tag831.xml"/><Relationship Id="rId11" Type="http://schemas.openxmlformats.org/officeDocument/2006/relationships/tags" Target="../tags/tag836.xml"/><Relationship Id="rId24" Type="http://schemas.openxmlformats.org/officeDocument/2006/relationships/image" Target="../media/image18.emf"/><Relationship Id="rId5" Type="http://schemas.openxmlformats.org/officeDocument/2006/relationships/tags" Target="../tags/tag830.xml"/><Relationship Id="rId15" Type="http://schemas.openxmlformats.org/officeDocument/2006/relationships/tags" Target="../tags/tag840.xml"/><Relationship Id="rId23" Type="http://schemas.openxmlformats.org/officeDocument/2006/relationships/oleObject" Target="../embeddings/oleObject16.bin"/><Relationship Id="rId10" Type="http://schemas.openxmlformats.org/officeDocument/2006/relationships/tags" Target="../tags/tag835.xml"/><Relationship Id="rId19" Type="http://schemas.openxmlformats.org/officeDocument/2006/relationships/tags" Target="../tags/tag844.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tags" Target="../tags/tag839.xml"/><Relationship Id="rId2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47.xml"/><Relationship Id="rId1" Type="http://schemas.openxmlformats.org/officeDocument/2006/relationships/tags" Target="../tags/tag846.xml"/><Relationship Id="rId6" Type="http://schemas.openxmlformats.org/officeDocument/2006/relationships/image" Target="../media/image18.emf"/><Relationship Id="rId5" Type="http://schemas.openxmlformats.org/officeDocument/2006/relationships/oleObject" Target="../embeddings/oleObject17.bin"/><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49.xml"/><Relationship Id="rId1" Type="http://schemas.openxmlformats.org/officeDocument/2006/relationships/tags" Target="../tags/tag848.xml"/><Relationship Id="rId6" Type="http://schemas.openxmlformats.org/officeDocument/2006/relationships/image" Target="../media/image18.emf"/><Relationship Id="rId5" Type="http://schemas.openxmlformats.org/officeDocument/2006/relationships/oleObject" Target="../embeddings/oleObject18.bin"/><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6" Type="http://schemas.openxmlformats.org/officeDocument/2006/relationships/tags" Target="../tags/tag875.xml"/><Relationship Id="rId21" Type="http://schemas.openxmlformats.org/officeDocument/2006/relationships/tags" Target="../tags/tag870.xml"/><Relationship Id="rId42" Type="http://schemas.openxmlformats.org/officeDocument/2006/relationships/tags" Target="../tags/tag891.xml"/><Relationship Id="rId47" Type="http://schemas.openxmlformats.org/officeDocument/2006/relationships/tags" Target="../tags/tag896.xml"/><Relationship Id="rId63" Type="http://schemas.openxmlformats.org/officeDocument/2006/relationships/tags" Target="../tags/tag912.xml"/><Relationship Id="rId68" Type="http://schemas.openxmlformats.org/officeDocument/2006/relationships/tags" Target="../tags/tag917.xml"/><Relationship Id="rId84" Type="http://schemas.openxmlformats.org/officeDocument/2006/relationships/oleObject" Target="../embeddings/oleObject19.bin"/><Relationship Id="rId16" Type="http://schemas.openxmlformats.org/officeDocument/2006/relationships/tags" Target="../tags/tag865.xml"/><Relationship Id="rId11" Type="http://schemas.openxmlformats.org/officeDocument/2006/relationships/tags" Target="../tags/tag860.xml"/><Relationship Id="rId32" Type="http://schemas.openxmlformats.org/officeDocument/2006/relationships/tags" Target="../tags/tag881.xml"/><Relationship Id="rId37" Type="http://schemas.openxmlformats.org/officeDocument/2006/relationships/tags" Target="../tags/tag886.xml"/><Relationship Id="rId53" Type="http://schemas.openxmlformats.org/officeDocument/2006/relationships/tags" Target="../tags/tag902.xml"/><Relationship Id="rId58" Type="http://schemas.openxmlformats.org/officeDocument/2006/relationships/tags" Target="../tags/tag907.xml"/><Relationship Id="rId74" Type="http://schemas.openxmlformats.org/officeDocument/2006/relationships/tags" Target="../tags/tag923.xml"/><Relationship Id="rId79" Type="http://schemas.openxmlformats.org/officeDocument/2006/relationships/tags" Target="../tags/tag928.xml"/><Relationship Id="rId5" Type="http://schemas.openxmlformats.org/officeDocument/2006/relationships/tags" Target="../tags/tag854.xml"/><Relationship Id="rId19" Type="http://schemas.openxmlformats.org/officeDocument/2006/relationships/tags" Target="../tags/tag868.xml"/><Relationship Id="rId14" Type="http://schemas.openxmlformats.org/officeDocument/2006/relationships/tags" Target="../tags/tag863.xml"/><Relationship Id="rId22" Type="http://schemas.openxmlformats.org/officeDocument/2006/relationships/tags" Target="../tags/tag871.xml"/><Relationship Id="rId27" Type="http://schemas.openxmlformats.org/officeDocument/2006/relationships/tags" Target="../tags/tag876.xml"/><Relationship Id="rId30" Type="http://schemas.openxmlformats.org/officeDocument/2006/relationships/tags" Target="../tags/tag879.xml"/><Relationship Id="rId35" Type="http://schemas.openxmlformats.org/officeDocument/2006/relationships/tags" Target="../tags/tag884.xml"/><Relationship Id="rId43" Type="http://schemas.openxmlformats.org/officeDocument/2006/relationships/tags" Target="../tags/tag892.xml"/><Relationship Id="rId48" Type="http://schemas.openxmlformats.org/officeDocument/2006/relationships/tags" Target="../tags/tag897.xml"/><Relationship Id="rId56" Type="http://schemas.openxmlformats.org/officeDocument/2006/relationships/tags" Target="../tags/tag905.xml"/><Relationship Id="rId64" Type="http://schemas.openxmlformats.org/officeDocument/2006/relationships/tags" Target="../tags/tag913.xml"/><Relationship Id="rId69" Type="http://schemas.openxmlformats.org/officeDocument/2006/relationships/tags" Target="../tags/tag918.xml"/><Relationship Id="rId77" Type="http://schemas.openxmlformats.org/officeDocument/2006/relationships/tags" Target="../tags/tag926.xml"/><Relationship Id="rId8" Type="http://schemas.openxmlformats.org/officeDocument/2006/relationships/tags" Target="../tags/tag857.xml"/><Relationship Id="rId51" Type="http://schemas.openxmlformats.org/officeDocument/2006/relationships/tags" Target="../tags/tag900.xml"/><Relationship Id="rId72" Type="http://schemas.openxmlformats.org/officeDocument/2006/relationships/tags" Target="../tags/tag921.xml"/><Relationship Id="rId80" Type="http://schemas.openxmlformats.org/officeDocument/2006/relationships/tags" Target="../tags/tag929.xml"/><Relationship Id="rId85" Type="http://schemas.openxmlformats.org/officeDocument/2006/relationships/image" Target="../media/image18.emf"/><Relationship Id="rId3" Type="http://schemas.openxmlformats.org/officeDocument/2006/relationships/tags" Target="../tags/tag852.xml"/><Relationship Id="rId12" Type="http://schemas.openxmlformats.org/officeDocument/2006/relationships/tags" Target="../tags/tag861.xml"/><Relationship Id="rId17" Type="http://schemas.openxmlformats.org/officeDocument/2006/relationships/tags" Target="../tags/tag866.xml"/><Relationship Id="rId25" Type="http://schemas.openxmlformats.org/officeDocument/2006/relationships/tags" Target="../tags/tag874.xml"/><Relationship Id="rId33" Type="http://schemas.openxmlformats.org/officeDocument/2006/relationships/tags" Target="../tags/tag882.xml"/><Relationship Id="rId38" Type="http://schemas.openxmlformats.org/officeDocument/2006/relationships/tags" Target="../tags/tag887.xml"/><Relationship Id="rId46" Type="http://schemas.openxmlformats.org/officeDocument/2006/relationships/tags" Target="../tags/tag895.xml"/><Relationship Id="rId59" Type="http://schemas.openxmlformats.org/officeDocument/2006/relationships/tags" Target="../tags/tag908.xml"/><Relationship Id="rId67" Type="http://schemas.openxmlformats.org/officeDocument/2006/relationships/tags" Target="../tags/tag916.xml"/><Relationship Id="rId20" Type="http://schemas.openxmlformats.org/officeDocument/2006/relationships/tags" Target="../tags/tag869.xml"/><Relationship Id="rId41" Type="http://schemas.openxmlformats.org/officeDocument/2006/relationships/tags" Target="../tags/tag890.xml"/><Relationship Id="rId54" Type="http://schemas.openxmlformats.org/officeDocument/2006/relationships/tags" Target="../tags/tag903.xml"/><Relationship Id="rId62" Type="http://schemas.openxmlformats.org/officeDocument/2006/relationships/tags" Target="../tags/tag911.xml"/><Relationship Id="rId70" Type="http://schemas.openxmlformats.org/officeDocument/2006/relationships/tags" Target="../tags/tag919.xml"/><Relationship Id="rId75" Type="http://schemas.openxmlformats.org/officeDocument/2006/relationships/tags" Target="../tags/tag924.xml"/><Relationship Id="rId83" Type="http://schemas.openxmlformats.org/officeDocument/2006/relationships/notesSlide" Target="../notesSlides/notesSlide18.xml"/><Relationship Id="rId1" Type="http://schemas.openxmlformats.org/officeDocument/2006/relationships/tags" Target="../tags/tag850.xml"/><Relationship Id="rId6" Type="http://schemas.openxmlformats.org/officeDocument/2006/relationships/tags" Target="../tags/tag855.xml"/><Relationship Id="rId15" Type="http://schemas.openxmlformats.org/officeDocument/2006/relationships/tags" Target="../tags/tag864.xml"/><Relationship Id="rId23" Type="http://schemas.openxmlformats.org/officeDocument/2006/relationships/tags" Target="../tags/tag872.xml"/><Relationship Id="rId28" Type="http://schemas.openxmlformats.org/officeDocument/2006/relationships/tags" Target="../tags/tag877.xml"/><Relationship Id="rId36" Type="http://schemas.openxmlformats.org/officeDocument/2006/relationships/tags" Target="../tags/tag885.xml"/><Relationship Id="rId49" Type="http://schemas.openxmlformats.org/officeDocument/2006/relationships/tags" Target="../tags/tag898.xml"/><Relationship Id="rId57" Type="http://schemas.openxmlformats.org/officeDocument/2006/relationships/tags" Target="../tags/tag906.xml"/><Relationship Id="rId10" Type="http://schemas.openxmlformats.org/officeDocument/2006/relationships/tags" Target="../tags/tag859.xml"/><Relationship Id="rId31" Type="http://schemas.openxmlformats.org/officeDocument/2006/relationships/tags" Target="../tags/tag880.xml"/><Relationship Id="rId44" Type="http://schemas.openxmlformats.org/officeDocument/2006/relationships/tags" Target="../tags/tag893.xml"/><Relationship Id="rId52" Type="http://schemas.openxmlformats.org/officeDocument/2006/relationships/tags" Target="../tags/tag901.xml"/><Relationship Id="rId60" Type="http://schemas.openxmlformats.org/officeDocument/2006/relationships/tags" Target="../tags/tag909.xml"/><Relationship Id="rId65" Type="http://schemas.openxmlformats.org/officeDocument/2006/relationships/tags" Target="../tags/tag914.xml"/><Relationship Id="rId73" Type="http://schemas.openxmlformats.org/officeDocument/2006/relationships/tags" Target="../tags/tag922.xml"/><Relationship Id="rId78" Type="http://schemas.openxmlformats.org/officeDocument/2006/relationships/tags" Target="../tags/tag927.xml"/><Relationship Id="rId81" Type="http://schemas.openxmlformats.org/officeDocument/2006/relationships/tags" Target="../tags/tag930.xml"/><Relationship Id="rId86" Type="http://schemas.openxmlformats.org/officeDocument/2006/relationships/chart" Target="../charts/chart16.xml"/><Relationship Id="rId4" Type="http://schemas.openxmlformats.org/officeDocument/2006/relationships/tags" Target="../tags/tag853.xml"/><Relationship Id="rId9" Type="http://schemas.openxmlformats.org/officeDocument/2006/relationships/tags" Target="../tags/tag858.xml"/><Relationship Id="rId13" Type="http://schemas.openxmlformats.org/officeDocument/2006/relationships/tags" Target="../tags/tag862.xml"/><Relationship Id="rId18" Type="http://schemas.openxmlformats.org/officeDocument/2006/relationships/tags" Target="../tags/tag867.xml"/><Relationship Id="rId39" Type="http://schemas.openxmlformats.org/officeDocument/2006/relationships/tags" Target="../tags/tag888.xml"/><Relationship Id="rId34" Type="http://schemas.openxmlformats.org/officeDocument/2006/relationships/tags" Target="../tags/tag883.xml"/><Relationship Id="rId50" Type="http://schemas.openxmlformats.org/officeDocument/2006/relationships/tags" Target="../tags/tag899.xml"/><Relationship Id="rId55" Type="http://schemas.openxmlformats.org/officeDocument/2006/relationships/tags" Target="../tags/tag904.xml"/><Relationship Id="rId76" Type="http://schemas.openxmlformats.org/officeDocument/2006/relationships/tags" Target="../tags/tag925.xml"/><Relationship Id="rId7" Type="http://schemas.openxmlformats.org/officeDocument/2006/relationships/tags" Target="../tags/tag856.xml"/><Relationship Id="rId71" Type="http://schemas.openxmlformats.org/officeDocument/2006/relationships/tags" Target="../tags/tag920.xml"/><Relationship Id="rId2" Type="http://schemas.openxmlformats.org/officeDocument/2006/relationships/tags" Target="../tags/tag851.xml"/><Relationship Id="rId29" Type="http://schemas.openxmlformats.org/officeDocument/2006/relationships/tags" Target="../tags/tag878.xml"/><Relationship Id="rId24" Type="http://schemas.openxmlformats.org/officeDocument/2006/relationships/tags" Target="../tags/tag873.xml"/><Relationship Id="rId40" Type="http://schemas.openxmlformats.org/officeDocument/2006/relationships/tags" Target="../tags/tag889.xml"/><Relationship Id="rId45" Type="http://schemas.openxmlformats.org/officeDocument/2006/relationships/tags" Target="../tags/tag894.xml"/><Relationship Id="rId66" Type="http://schemas.openxmlformats.org/officeDocument/2006/relationships/tags" Target="../tags/tag915.xml"/><Relationship Id="rId87" Type="http://schemas.openxmlformats.org/officeDocument/2006/relationships/chart" Target="../charts/chart17.xml"/><Relationship Id="rId61" Type="http://schemas.openxmlformats.org/officeDocument/2006/relationships/tags" Target="../tags/tag910.xml"/><Relationship Id="rId82"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6" Type="http://schemas.openxmlformats.org/officeDocument/2006/relationships/tags" Target="../tags/tag956.xml"/><Relationship Id="rId117" Type="http://schemas.openxmlformats.org/officeDocument/2006/relationships/slideLayout" Target="../slideLayouts/slideLayout3.xml"/><Relationship Id="rId21" Type="http://schemas.openxmlformats.org/officeDocument/2006/relationships/tags" Target="../tags/tag951.xml"/><Relationship Id="rId42" Type="http://schemas.openxmlformats.org/officeDocument/2006/relationships/tags" Target="../tags/tag972.xml"/><Relationship Id="rId47" Type="http://schemas.openxmlformats.org/officeDocument/2006/relationships/tags" Target="../tags/tag977.xml"/><Relationship Id="rId63" Type="http://schemas.openxmlformats.org/officeDocument/2006/relationships/tags" Target="../tags/tag993.xml"/><Relationship Id="rId68" Type="http://schemas.openxmlformats.org/officeDocument/2006/relationships/tags" Target="../tags/tag998.xml"/><Relationship Id="rId84" Type="http://schemas.openxmlformats.org/officeDocument/2006/relationships/tags" Target="../tags/tag1014.xml"/><Relationship Id="rId89" Type="http://schemas.openxmlformats.org/officeDocument/2006/relationships/tags" Target="../tags/tag1019.xml"/><Relationship Id="rId112" Type="http://schemas.openxmlformats.org/officeDocument/2006/relationships/tags" Target="../tags/tag1042.xml"/><Relationship Id="rId16" Type="http://schemas.openxmlformats.org/officeDocument/2006/relationships/tags" Target="../tags/tag946.xml"/><Relationship Id="rId107" Type="http://schemas.openxmlformats.org/officeDocument/2006/relationships/tags" Target="../tags/tag1037.xml"/><Relationship Id="rId11" Type="http://schemas.openxmlformats.org/officeDocument/2006/relationships/tags" Target="../tags/tag941.xml"/><Relationship Id="rId32" Type="http://schemas.openxmlformats.org/officeDocument/2006/relationships/tags" Target="../tags/tag962.xml"/><Relationship Id="rId37" Type="http://schemas.openxmlformats.org/officeDocument/2006/relationships/tags" Target="../tags/tag967.xml"/><Relationship Id="rId53" Type="http://schemas.openxmlformats.org/officeDocument/2006/relationships/tags" Target="../tags/tag983.xml"/><Relationship Id="rId58" Type="http://schemas.openxmlformats.org/officeDocument/2006/relationships/tags" Target="../tags/tag988.xml"/><Relationship Id="rId74" Type="http://schemas.openxmlformats.org/officeDocument/2006/relationships/tags" Target="../tags/tag1004.xml"/><Relationship Id="rId79" Type="http://schemas.openxmlformats.org/officeDocument/2006/relationships/tags" Target="../tags/tag1009.xml"/><Relationship Id="rId102" Type="http://schemas.openxmlformats.org/officeDocument/2006/relationships/tags" Target="../tags/tag1032.xml"/><Relationship Id="rId5" Type="http://schemas.openxmlformats.org/officeDocument/2006/relationships/tags" Target="../tags/tag935.xml"/><Relationship Id="rId90" Type="http://schemas.openxmlformats.org/officeDocument/2006/relationships/tags" Target="../tags/tag1020.xml"/><Relationship Id="rId95" Type="http://schemas.openxmlformats.org/officeDocument/2006/relationships/tags" Target="../tags/tag1025.xml"/><Relationship Id="rId22" Type="http://schemas.openxmlformats.org/officeDocument/2006/relationships/tags" Target="../tags/tag952.xml"/><Relationship Id="rId27" Type="http://schemas.openxmlformats.org/officeDocument/2006/relationships/tags" Target="../tags/tag957.xml"/><Relationship Id="rId43" Type="http://schemas.openxmlformats.org/officeDocument/2006/relationships/tags" Target="../tags/tag973.xml"/><Relationship Id="rId48" Type="http://schemas.openxmlformats.org/officeDocument/2006/relationships/tags" Target="../tags/tag978.xml"/><Relationship Id="rId64" Type="http://schemas.openxmlformats.org/officeDocument/2006/relationships/tags" Target="../tags/tag994.xml"/><Relationship Id="rId69" Type="http://schemas.openxmlformats.org/officeDocument/2006/relationships/tags" Target="../tags/tag999.xml"/><Relationship Id="rId113" Type="http://schemas.openxmlformats.org/officeDocument/2006/relationships/tags" Target="../tags/tag1043.xml"/><Relationship Id="rId118" Type="http://schemas.openxmlformats.org/officeDocument/2006/relationships/notesSlide" Target="../notesSlides/notesSlide19.xml"/><Relationship Id="rId80" Type="http://schemas.openxmlformats.org/officeDocument/2006/relationships/tags" Target="../tags/tag1010.xml"/><Relationship Id="rId85" Type="http://schemas.openxmlformats.org/officeDocument/2006/relationships/tags" Target="../tags/tag1015.xml"/><Relationship Id="rId12" Type="http://schemas.openxmlformats.org/officeDocument/2006/relationships/tags" Target="../tags/tag942.xml"/><Relationship Id="rId17" Type="http://schemas.openxmlformats.org/officeDocument/2006/relationships/tags" Target="../tags/tag947.xml"/><Relationship Id="rId33" Type="http://schemas.openxmlformats.org/officeDocument/2006/relationships/tags" Target="../tags/tag963.xml"/><Relationship Id="rId38" Type="http://schemas.openxmlformats.org/officeDocument/2006/relationships/tags" Target="../tags/tag968.xml"/><Relationship Id="rId59" Type="http://schemas.openxmlformats.org/officeDocument/2006/relationships/tags" Target="../tags/tag989.xml"/><Relationship Id="rId103" Type="http://schemas.openxmlformats.org/officeDocument/2006/relationships/tags" Target="../tags/tag1033.xml"/><Relationship Id="rId108" Type="http://schemas.openxmlformats.org/officeDocument/2006/relationships/tags" Target="../tags/tag1038.xml"/><Relationship Id="rId54" Type="http://schemas.openxmlformats.org/officeDocument/2006/relationships/tags" Target="../tags/tag984.xml"/><Relationship Id="rId70" Type="http://schemas.openxmlformats.org/officeDocument/2006/relationships/tags" Target="../tags/tag1000.xml"/><Relationship Id="rId75" Type="http://schemas.openxmlformats.org/officeDocument/2006/relationships/tags" Target="../tags/tag1005.xml"/><Relationship Id="rId91" Type="http://schemas.openxmlformats.org/officeDocument/2006/relationships/tags" Target="../tags/tag1021.xml"/><Relationship Id="rId96" Type="http://schemas.openxmlformats.org/officeDocument/2006/relationships/tags" Target="../tags/tag1026.xml"/><Relationship Id="rId1" Type="http://schemas.openxmlformats.org/officeDocument/2006/relationships/tags" Target="../tags/tag931.xml"/><Relationship Id="rId6" Type="http://schemas.openxmlformats.org/officeDocument/2006/relationships/tags" Target="../tags/tag936.xml"/><Relationship Id="rId23" Type="http://schemas.openxmlformats.org/officeDocument/2006/relationships/tags" Target="../tags/tag953.xml"/><Relationship Id="rId28" Type="http://schemas.openxmlformats.org/officeDocument/2006/relationships/tags" Target="../tags/tag958.xml"/><Relationship Id="rId49" Type="http://schemas.openxmlformats.org/officeDocument/2006/relationships/tags" Target="../tags/tag979.xml"/><Relationship Id="rId114" Type="http://schemas.openxmlformats.org/officeDocument/2006/relationships/tags" Target="../tags/tag1044.xml"/><Relationship Id="rId119" Type="http://schemas.openxmlformats.org/officeDocument/2006/relationships/oleObject" Target="../embeddings/oleObject20.bin"/><Relationship Id="rId44" Type="http://schemas.openxmlformats.org/officeDocument/2006/relationships/tags" Target="../tags/tag974.xml"/><Relationship Id="rId60" Type="http://schemas.openxmlformats.org/officeDocument/2006/relationships/tags" Target="../tags/tag990.xml"/><Relationship Id="rId65" Type="http://schemas.openxmlformats.org/officeDocument/2006/relationships/tags" Target="../tags/tag995.xml"/><Relationship Id="rId81" Type="http://schemas.openxmlformats.org/officeDocument/2006/relationships/tags" Target="../tags/tag1011.xml"/><Relationship Id="rId86" Type="http://schemas.openxmlformats.org/officeDocument/2006/relationships/tags" Target="../tags/tag1016.xml"/><Relationship Id="rId4" Type="http://schemas.openxmlformats.org/officeDocument/2006/relationships/tags" Target="../tags/tag934.xml"/><Relationship Id="rId9" Type="http://schemas.openxmlformats.org/officeDocument/2006/relationships/tags" Target="../tags/tag939.xml"/><Relationship Id="rId13" Type="http://schemas.openxmlformats.org/officeDocument/2006/relationships/tags" Target="../tags/tag943.xml"/><Relationship Id="rId18" Type="http://schemas.openxmlformats.org/officeDocument/2006/relationships/tags" Target="../tags/tag948.xml"/><Relationship Id="rId39" Type="http://schemas.openxmlformats.org/officeDocument/2006/relationships/tags" Target="../tags/tag969.xml"/><Relationship Id="rId109" Type="http://schemas.openxmlformats.org/officeDocument/2006/relationships/tags" Target="../tags/tag1039.xml"/><Relationship Id="rId34" Type="http://schemas.openxmlformats.org/officeDocument/2006/relationships/tags" Target="../tags/tag964.xml"/><Relationship Id="rId50" Type="http://schemas.openxmlformats.org/officeDocument/2006/relationships/tags" Target="../tags/tag980.xml"/><Relationship Id="rId55" Type="http://schemas.openxmlformats.org/officeDocument/2006/relationships/tags" Target="../tags/tag985.xml"/><Relationship Id="rId76" Type="http://schemas.openxmlformats.org/officeDocument/2006/relationships/tags" Target="../tags/tag1006.xml"/><Relationship Id="rId97" Type="http://schemas.openxmlformats.org/officeDocument/2006/relationships/tags" Target="../tags/tag1027.xml"/><Relationship Id="rId104" Type="http://schemas.openxmlformats.org/officeDocument/2006/relationships/tags" Target="../tags/tag1034.xml"/><Relationship Id="rId120" Type="http://schemas.openxmlformats.org/officeDocument/2006/relationships/image" Target="../media/image18.emf"/><Relationship Id="rId7" Type="http://schemas.openxmlformats.org/officeDocument/2006/relationships/tags" Target="../tags/tag937.xml"/><Relationship Id="rId71" Type="http://schemas.openxmlformats.org/officeDocument/2006/relationships/tags" Target="../tags/tag1001.xml"/><Relationship Id="rId92" Type="http://schemas.openxmlformats.org/officeDocument/2006/relationships/tags" Target="../tags/tag1022.xml"/><Relationship Id="rId2" Type="http://schemas.openxmlformats.org/officeDocument/2006/relationships/tags" Target="../tags/tag932.xml"/><Relationship Id="rId29" Type="http://schemas.openxmlformats.org/officeDocument/2006/relationships/tags" Target="../tags/tag959.xml"/><Relationship Id="rId24" Type="http://schemas.openxmlformats.org/officeDocument/2006/relationships/tags" Target="../tags/tag954.xml"/><Relationship Id="rId40" Type="http://schemas.openxmlformats.org/officeDocument/2006/relationships/tags" Target="../tags/tag970.xml"/><Relationship Id="rId45" Type="http://schemas.openxmlformats.org/officeDocument/2006/relationships/tags" Target="../tags/tag975.xml"/><Relationship Id="rId66" Type="http://schemas.openxmlformats.org/officeDocument/2006/relationships/tags" Target="../tags/tag996.xml"/><Relationship Id="rId87" Type="http://schemas.openxmlformats.org/officeDocument/2006/relationships/tags" Target="../tags/tag1017.xml"/><Relationship Id="rId110" Type="http://schemas.openxmlformats.org/officeDocument/2006/relationships/tags" Target="../tags/tag1040.xml"/><Relationship Id="rId115" Type="http://schemas.openxmlformats.org/officeDocument/2006/relationships/tags" Target="../tags/tag1045.xml"/><Relationship Id="rId61" Type="http://schemas.openxmlformats.org/officeDocument/2006/relationships/tags" Target="../tags/tag991.xml"/><Relationship Id="rId82" Type="http://schemas.openxmlformats.org/officeDocument/2006/relationships/tags" Target="../tags/tag1012.xml"/><Relationship Id="rId19" Type="http://schemas.openxmlformats.org/officeDocument/2006/relationships/tags" Target="../tags/tag949.xml"/><Relationship Id="rId14" Type="http://schemas.openxmlformats.org/officeDocument/2006/relationships/tags" Target="../tags/tag944.xml"/><Relationship Id="rId30" Type="http://schemas.openxmlformats.org/officeDocument/2006/relationships/tags" Target="../tags/tag960.xml"/><Relationship Id="rId35" Type="http://schemas.openxmlformats.org/officeDocument/2006/relationships/tags" Target="../tags/tag965.xml"/><Relationship Id="rId56" Type="http://schemas.openxmlformats.org/officeDocument/2006/relationships/tags" Target="../tags/tag986.xml"/><Relationship Id="rId77" Type="http://schemas.openxmlformats.org/officeDocument/2006/relationships/tags" Target="../tags/tag1007.xml"/><Relationship Id="rId100" Type="http://schemas.openxmlformats.org/officeDocument/2006/relationships/tags" Target="../tags/tag1030.xml"/><Relationship Id="rId105" Type="http://schemas.openxmlformats.org/officeDocument/2006/relationships/tags" Target="../tags/tag1035.xml"/><Relationship Id="rId8" Type="http://schemas.openxmlformats.org/officeDocument/2006/relationships/tags" Target="../tags/tag938.xml"/><Relationship Id="rId51" Type="http://schemas.openxmlformats.org/officeDocument/2006/relationships/tags" Target="../tags/tag981.xml"/><Relationship Id="rId72" Type="http://schemas.openxmlformats.org/officeDocument/2006/relationships/tags" Target="../tags/tag1002.xml"/><Relationship Id="rId93" Type="http://schemas.openxmlformats.org/officeDocument/2006/relationships/tags" Target="../tags/tag1023.xml"/><Relationship Id="rId98" Type="http://schemas.openxmlformats.org/officeDocument/2006/relationships/tags" Target="../tags/tag1028.xml"/><Relationship Id="rId121" Type="http://schemas.openxmlformats.org/officeDocument/2006/relationships/chart" Target="../charts/chart18.xml"/><Relationship Id="rId3" Type="http://schemas.openxmlformats.org/officeDocument/2006/relationships/tags" Target="../tags/tag933.xml"/><Relationship Id="rId25" Type="http://schemas.openxmlformats.org/officeDocument/2006/relationships/tags" Target="../tags/tag955.xml"/><Relationship Id="rId46" Type="http://schemas.openxmlformats.org/officeDocument/2006/relationships/tags" Target="../tags/tag976.xml"/><Relationship Id="rId67" Type="http://schemas.openxmlformats.org/officeDocument/2006/relationships/tags" Target="../tags/tag997.xml"/><Relationship Id="rId116" Type="http://schemas.openxmlformats.org/officeDocument/2006/relationships/tags" Target="../tags/tag1046.xml"/><Relationship Id="rId20" Type="http://schemas.openxmlformats.org/officeDocument/2006/relationships/tags" Target="../tags/tag950.xml"/><Relationship Id="rId41" Type="http://schemas.openxmlformats.org/officeDocument/2006/relationships/tags" Target="../tags/tag971.xml"/><Relationship Id="rId62" Type="http://schemas.openxmlformats.org/officeDocument/2006/relationships/tags" Target="../tags/tag992.xml"/><Relationship Id="rId83" Type="http://schemas.openxmlformats.org/officeDocument/2006/relationships/tags" Target="../tags/tag1013.xml"/><Relationship Id="rId88" Type="http://schemas.openxmlformats.org/officeDocument/2006/relationships/tags" Target="../tags/tag1018.xml"/><Relationship Id="rId111" Type="http://schemas.openxmlformats.org/officeDocument/2006/relationships/tags" Target="../tags/tag1041.xml"/><Relationship Id="rId15" Type="http://schemas.openxmlformats.org/officeDocument/2006/relationships/tags" Target="../tags/tag945.xml"/><Relationship Id="rId36" Type="http://schemas.openxmlformats.org/officeDocument/2006/relationships/tags" Target="../tags/tag966.xml"/><Relationship Id="rId57" Type="http://schemas.openxmlformats.org/officeDocument/2006/relationships/tags" Target="../tags/tag987.xml"/><Relationship Id="rId106" Type="http://schemas.openxmlformats.org/officeDocument/2006/relationships/tags" Target="../tags/tag1036.xml"/><Relationship Id="rId10" Type="http://schemas.openxmlformats.org/officeDocument/2006/relationships/tags" Target="../tags/tag940.xml"/><Relationship Id="rId31" Type="http://schemas.openxmlformats.org/officeDocument/2006/relationships/tags" Target="../tags/tag961.xml"/><Relationship Id="rId52" Type="http://schemas.openxmlformats.org/officeDocument/2006/relationships/tags" Target="../tags/tag982.xml"/><Relationship Id="rId73" Type="http://schemas.openxmlformats.org/officeDocument/2006/relationships/tags" Target="../tags/tag1003.xml"/><Relationship Id="rId78" Type="http://schemas.openxmlformats.org/officeDocument/2006/relationships/tags" Target="../tags/tag1008.xml"/><Relationship Id="rId94" Type="http://schemas.openxmlformats.org/officeDocument/2006/relationships/tags" Target="../tags/tag1024.xml"/><Relationship Id="rId99" Type="http://schemas.openxmlformats.org/officeDocument/2006/relationships/tags" Target="../tags/tag1029.xml"/><Relationship Id="rId101" Type="http://schemas.openxmlformats.org/officeDocument/2006/relationships/tags" Target="../tags/tag1031.xml"/><Relationship Id="rId122"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047.xml"/><Relationship Id="rId5" Type="http://schemas.openxmlformats.org/officeDocument/2006/relationships/image" Target="../media/image21.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8" Type="http://schemas.openxmlformats.org/officeDocument/2006/relationships/tags" Target="../tags/tag1055.xml"/><Relationship Id="rId3" Type="http://schemas.openxmlformats.org/officeDocument/2006/relationships/tags" Target="../tags/tag1050.xml"/><Relationship Id="rId7" Type="http://schemas.openxmlformats.org/officeDocument/2006/relationships/tags" Target="../tags/tag1054.xml"/><Relationship Id="rId12" Type="http://schemas.openxmlformats.org/officeDocument/2006/relationships/chart" Target="../charts/chart20.xml"/><Relationship Id="rId2" Type="http://schemas.openxmlformats.org/officeDocument/2006/relationships/tags" Target="../tags/tag1049.xml"/><Relationship Id="rId1" Type="http://schemas.openxmlformats.org/officeDocument/2006/relationships/tags" Target="../tags/tag1048.xml"/><Relationship Id="rId6" Type="http://schemas.openxmlformats.org/officeDocument/2006/relationships/tags" Target="../tags/tag1053.xml"/><Relationship Id="rId11" Type="http://schemas.openxmlformats.org/officeDocument/2006/relationships/image" Target="../media/image21.emf"/><Relationship Id="rId5" Type="http://schemas.openxmlformats.org/officeDocument/2006/relationships/tags" Target="../tags/tag1052.xml"/><Relationship Id="rId10" Type="http://schemas.openxmlformats.org/officeDocument/2006/relationships/oleObject" Target="../embeddings/oleObject22.bin"/><Relationship Id="rId4" Type="http://schemas.openxmlformats.org/officeDocument/2006/relationships/tags" Target="../tags/tag1051.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 Id="rId4" Type="http://schemas.openxmlformats.org/officeDocument/2006/relationships/chart" Target="../charts/chart23.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tags" Target="../tags/tag1063.xml"/><Relationship Id="rId13" Type="http://schemas.openxmlformats.org/officeDocument/2006/relationships/tags" Target="../tags/tag1068.xml"/><Relationship Id="rId18" Type="http://schemas.openxmlformats.org/officeDocument/2006/relationships/tags" Target="../tags/tag1073.xml"/><Relationship Id="rId26" Type="http://schemas.openxmlformats.org/officeDocument/2006/relationships/tags" Target="../tags/tag1081.xml"/><Relationship Id="rId3" Type="http://schemas.openxmlformats.org/officeDocument/2006/relationships/tags" Target="../tags/tag1058.xml"/><Relationship Id="rId21" Type="http://schemas.openxmlformats.org/officeDocument/2006/relationships/tags" Target="../tags/tag1076.xml"/><Relationship Id="rId7" Type="http://schemas.openxmlformats.org/officeDocument/2006/relationships/tags" Target="../tags/tag1062.xml"/><Relationship Id="rId12" Type="http://schemas.openxmlformats.org/officeDocument/2006/relationships/tags" Target="../tags/tag1067.xml"/><Relationship Id="rId17" Type="http://schemas.openxmlformats.org/officeDocument/2006/relationships/tags" Target="../tags/tag1072.xml"/><Relationship Id="rId25" Type="http://schemas.openxmlformats.org/officeDocument/2006/relationships/tags" Target="../tags/tag1080.xml"/><Relationship Id="rId2" Type="http://schemas.openxmlformats.org/officeDocument/2006/relationships/tags" Target="../tags/tag1057.xml"/><Relationship Id="rId16" Type="http://schemas.openxmlformats.org/officeDocument/2006/relationships/tags" Target="../tags/tag1071.xml"/><Relationship Id="rId20" Type="http://schemas.openxmlformats.org/officeDocument/2006/relationships/tags" Target="../tags/tag1075.xml"/><Relationship Id="rId29" Type="http://schemas.openxmlformats.org/officeDocument/2006/relationships/image" Target="../media/image21.emf"/><Relationship Id="rId1" Type="http://schemas.openxmlformats.org/officeDocument/2006/relationships/tags" Target="../tags/tag1056.xml"/><Relationship Id="rId6" Type="http://schemas.openxmlformats.org/officeDocument/2006/relationships/tags" Target="../tags/tag1061.xml"/><Relationship Id="rId11" Type="http://schemas.openxmlformats.org/officeDocument/2006/relationships/tags" Target="../tags/tag1066.xml"/><Relationship Id="rId24" Type="http://schemas.openxmlformats.org/officeDocument/2006/relationships/tags" Target="../tags/tag1079.xml"/><Relationship Id="rId5" Type="http://schemas.openxmlformats.org/officeDocument/2006/relationships/tags" Target="../tags/tag1060.xml"/><Relationship Id="rId15" Type="http://schemas.openxmlformats.org/officeDocument/2006/relationships/tags" Target="../tags/tag1070.xml"/><Relationship Id="rId23" Type="http://schemas.openxmlformats.org/officeDocument/2006/relationships/tags" Target="../tags/tag1078.xml"/><Relationship Id="rId28" Type="http://schemas.openxmlformats.org/officeDocument/2006/relationships/oleObject" Target="../embeddings/oleObject23.bin"/><Relationship Id="rId10" Type="http://schemas.openxmlformats.org/officeDocument/2006/relationships/tags" Target="../tags/tag1065.xml"/><Relationship Id="rId19" Type="http://schemas.openxmlformats.org/officeDocument/2006/relationships/tags" Target="../tags/tag1074.xml"/><Relationship Id="rId4" Type="http://schemas.openxmlformats.org/officeDocument/2006/relationships/tags" Target="../tags/tag1059.xml"/><Relationship Id="rId9" Type="http://schemas.openxmlformats.org/officeDocument/2006/relationships/tags" Target="../tags/tag1064.xml"/><Relationship Id="rId14" Type="http://schemas.openxmlformats.org/officeDocument/2006/relationships/tags" Target="../tags/tag1069.xml"/><Relationship Id="rId22" Type="http://schemas.openxmlformats.org/officeDocument/2006/relationships/tags" Target="../tags/tag1077.xml"/><Relationship Id="rId27" Type="http://schemas.openxmlformats.org/officeDocument/2006/relationships/slideLayout" Target="../slideLayouts/slideLayout3.xml"/><Relationship Id="rId30" Type="http://schemas.openxmlformats.org/officeDocument/2006/relationships/chart" Target="../charts/chart25.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082.xml"/><Relationship Id="rId5" Type="http://schemas.openxmlformats.org/officeDocument/2006/relationships/image" Target="../media/image21.e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1083.xml"/><Relationship Id="rId5" Type="http://schemas.openxmlformats.org/officeDocument/2006/relationships/image" Target="../media/image22.emf"/><Relationship Id="rId4" Type="http://schemas.openxmlformats.org/officeDocument/2006/relationships/oleObject" Target="../embeddings/oleObject25.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1084.xml"/><Relationship Id="rId5" Type="http://schemas.openxmlformats.org/officeDocument/2006/relationships/image" Target="../media/image22.emf"/><Relationship Id="rId4" Type="http://schemas.openxmlformats.org/officeDocument/2006/relationships/oleObject" Target="../embeddings/oleObject26.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tags" Target="../tags/tag1085.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26" Type="http://schemas.openxmlformats.org/officeDocument/2006/relationships/tags" Target="../tags/tag1111.xml"/><Relationship Id="rId21" Type="http://schemas.openxmlformats.org/officeDocument/2006/relationships/tags" Target="../tags/tag1106.xml"/><Relationship Id="rId42" Type="http://schemas.openxmlformats.org/officeDocument/2006/relationships/tags" Target="../tags/tag1127.xml"/><Relationship Id="rId47" Type="http://schemas.openxmlformats.org/officeDocument/2006/relationships/tags" Target="../tags/tag1132.xml"/><Relationship Id="rId63" Type="http://schemas.openxmlformats.org/officeDocument/2006/relationships/tags" Target="../tags/tag1148.xml"/><Relationship Id="rId68" Type="http://schemas.openxmlformats.org/officeDocument/2006/relationships/tags" Target="../tags/tag1153.xml"/><Relationship Id="rId84" Type="http://schemas.openxmlformats.org/officeDocument/2006/relationships/tags" Target="../tags/tag1169.xml"/><Relationship Id="rId89" Type="http://schemas.openxmlformats.org/officeDocument/2006/relationships/tags" Target="../tags/tag1174.xml"/><Relationship Id="rId16" Type="http://schemas.openxmlformats.org/officeDocument/2006/relationships/tags" Target="../tags/tag1101.xml"/><Relationship Id="rId11" Type="http://schemas.openxmlformats.org/officeDocument/2006/relationships/tags" Target="../tags/tag1096.xml"/><Relationship Id="rId32" Type="http://schemas.openxmlformats.org/officeDocument/2006/relationships/tags" Target="../tags/tag1117.xml"/><Relationship Id="rId37" Type="http://schemas.openxmlformats.org/officeDocument/2006/relationships/tags" Target="../tags/tag1122.xml"/><Relationship Id="rId53" Type="http://schemas.openxmlformats.org/officeDocument/2006/relationships/tags" Target="../tags/tag1138.xml"/><Relationship Id="rId58" Type="http://schemas.openxmlformats.org/officeDocument/2006/relationships/tags" Target="../tags/tag1143.xml"/><Relationship Id="rId74" Type="http://schemas.openxmlformats.org/officeDocument/2006/relationships/tags" Target="../tags/tag1159.xml"/><Relationship Id="rId79" Type="http://schemas.openxmlformats.org/officeDocument/2006/relationships/tags" Target="../tags/tag1164.xml"/><Relationship Id="rId5" Type="http://schemas.openxmlformats.org/officeDocument/2006/relationships/tags" Target="../tags/tag1090.xml"/><Relationship Id="rId90" Type="http://schemas.openxmlformats.org/officeDocument/2006/relationships/slideLayout" Target="../slideLayouts/slideLayout3.xml"/><Relationship Id="rId22" Type="http://schemas.openxmlformats.org/officeDocument/2006/relationships/tags" Target="../tags/tag1107.xml"/><Relationship Id="rId27" Type="http://schemas.openxmlformats.org/officeDocument/2006/relationships/tags" Target="../tags/tag1112.xml"/><Relationship Id="rId43" Type="http://schemas.openxmlformats.org/officeDocument/2006/relationships/tags" Target="../tags/tag1128.xml"/><Relationship Id="rId48" Type="http://schemas.openxmlformats.org/officeDocument/2006/relationships/tags" Target="../tags/tag1133.xml"/><Relationship Id="rId64" Type="http://schemas.openxmlformats.org/officeDocument/2006/relationships/tags" Target="../tags/tag1149.xml"/><Relationship Id="rId69" Type="http://schemas.openxmlformats.org/officeDocument/2006/relationships/tags" Target="../tags/tag1154.xml"/><Relationship Id="rId8" Type="http://schemas.openxmlformats.org/officeDocument/2006/relationships/tags" Target="../tags/tag1093.xml"/><Relationship Id="rId51" Type="http://schemas.openxmlformats.org/officeDocument/2006/relationships/tags" Target="../tags/tag1136.xml"/><Relationship Id="rId72" Type="http://schemas.openxmlformats.org/officeDocument/2006/relationships/tags" Target="../tags/tag1157.xml"/><Relationship Id="rId80" Type="http://schemas.openxmlformats.org/officeDocument/2006/relationships/tags" Target="../tags/tag1165.xml"/><Relationship Id="rId85" Type="http://schemas.openxmlformats.org/officeDocument/2006/relationships/tags" Target="../tags/tag1170.xml"/><Relationship Id="rId93" Type="http://schemas.openxmlformats.org/officeDocument/2006/relationships/image" Target="../media/image18.emf"/><Relationship Id="rId3" Type="http://schemas.openxmlformats.org/officeDocument/2006/relationships/tags" Target="../tags/tag1088.xml"/><Relationship Id="rId12" Type="http://schemas.openxmlformats.org/officeDocument/2006/relationships/tags" Target="../tags/tag1097.xml"/><Relationship Id="rId17" Type="http://schemas.openxmlformats.org/officeDocument/2006/relationships/tags" Target="../tags/tag1102.xml"/><Relationship Id="rId25" Type="http://schemas.openxmlformats.org/officeDocument/2006/relationships/tags" Target="../tags/tag1110.xml"/><Relationship Id="rId33" Type="http://schemas.openxmlformats.org/officeDocument/2006/relationships/tags" Target="../tags/tag1118.xml"/><Relationship Id="rId38" Type="http://schemas.openxmlformats.org/officeDocument/2006/relationships/tags" Target="../tags/tag1123.xml"/><Relationship Id="rId46" Type="http://schemas.openxmlformats.org/officeDocument/2006/relationships/tags" Target="../tags/tag1131.xml"/><Relationship Id="rId59" Type="http://schemas.openxmlformats.org/officeDocument/2006/relationships/tags" Target="../tags/tag1144.xml"/><Relationship Id="rId67" Type="http://schemas.openxmlformats.org/officeDocument/2006/relationships/tags" Target="../tags/tag1152.xml"/><Relationship Id="rId20" Type="http://schemas.openxmlformats.org/officeDocument/2006/relationships/tags" Target="../tags/tag1105.xml"/><Relationship Id="rId41" Type="http://schemas.openxmlformats.org/officeDocument/2006/relationships/tags" Target="../tags/tag1126.xml"/><Relationship Id="rId54" Type="http://schemas.openxmlformats.org/officeDocument/2006/relationships/tags" Target="../tags/tag1139.xml"/><Relationship Id="rId62" Type="http://schemas.openxmlformats.org/officeDocument/2006/relationships/tags" Target="../tags/tag1147.xml"/><Relationship Id="rId70" Type="http://schemas.openxmlformats.org/officeDocument/2006/relationships/tags" Target="../tags/tag1155.xml"/><Relationship Id="rId75" Type="http://schemas.openxmlformats.org/officeDocument/2006/relationships/tags" Target="../tags/tag1160.xml"/><Relationship Id="rId83" Type="http://schemas.openxmlformats.org/officeDocument/2006/relationships/tags" Target="../tags/tag1168.xml"/><Relationship Id="rId88" Type="http://schemas.openxmlformats.org/officeDocument/2006/relationships/tags" Target="../tags/tag1173.xml"/><Relationship Id="rId91" Type="http://schemas.openxmlformats.org/officeDocument/2006/relationships/notesSlide" Target="../notesSlides/notesSlide31.xml"/><Relationship Id="rId1" Type="http://schemas.openxmlformats.org/officeDocument/2006/relationships/tags" Target="../tags/tag1086.xml"/><Relationship Id="rId6" Type="http://schemas.openxmlformats.org/officeDocument/2006/relationships/tags" Target="../tags/tag1091.xml"/><Relationship Id="rId15" Type="http://schemas.openxmlformats.org/officeDocument/2006/relationships/tags" Target="../tags/tag1100.xml"/><Relationship Id="rId23" Type="http://schemas.openxmlformats.org/officeDocument/2006/relationships/tags" Target="../tags/tag1108.xml"/><Relationship Id="rId28" Type="http://schemas.openxmlformats.org/officeDocument/2006/relationships/tags" Target="../tags/tag1113.xml"/><Relationship Id="rId36" Type="http://schemas.openxmlformats.org/officeDocument/2006/relationships/tags" Target="../tags/tag1121.xml"/><Relationship Id="rId49" Type="http://schemas.openxmlformats.org/officeDocument/2006/relationships/tags" Target="../tags/tag1134.xml"/><Relationship Id="rId57" Type="http://schemas.openxmlformats.org/officeDocument/2006/relationships/tags" Target="../tags/tag1142.xml"/><Relationship Id="rId10" Type="http://schemas.openxmlformats.org/officeDocument/2006/relationships/tags" Target="../tags/tag1095.xml"/><Relationship Id="rId31" Type="http://schemas.openxmlformats.org/officeDocument/2006/relationships/tags" Target="../tags/tag1116.xml"/><Relationship Id="rId44" Type="http://schemas.openxmlformats.org/officeDocument/2006/relationships/tags" Target="../tags/tag1129.xml"/><Relationship Id="rId52" Type="http://schemas.openxmlformats.org/officeDocument/2006/relationships/tags" Target="../tags/tag1137.xml"/><Relationship Id="rId60" Type="http://schemas.openxmlformats.org/officeDocument/2006/relationships/tags" Target="../tags/tag1145.xml"/><Relationship Id="rId65" Type="http://schemas.openxmlformats.org/officeDocument/2006/relationships/tags" Target="../tags/tag1150.xml"/><Relationship Id="rId73" Type="http://schemas.openxmlformats.org/officeDocument/2006/relationships/tags" Target="../tags/tag1158.xml"/><Relationship Id="rId78" Type="http://schemas.openxmlformats.org/officeDocument/2006/relationships/tags" Target="../tags/tag1163.xml"/><Relationship Id="rId81" Type="http://schemas.openxmlformats.org/officeDocument/2006/relationships/tags" Target="../tags/tag1166.xml"/><Relationship Id="rId86" Type="http://schemas.openxmlformats.org/officeDocument/2006/relationships/tags" Target="../tags/tag1171.xml"/><Relationship Id="rId94" Type="http://schemas.openxmlformats.org/officeDocument/2006/relationships/chart" Target="../charts/chart27.xml"/><Relationship Id="rId4" Type="http://schemas.openxmlformats.org/officeDocument/2006/relationships/tags" Target="../tags/tag1089.xml"/><Relationship Id="rId9" Type="http://schemas.openxmlformats.org/officeDocument/2006/relationships/tags" Target="../tags/tag1094.xml"/><Relationship Id="rId13" Type="http://schemas.openxmlformats.org/officeDocument/2006/relationships/tags" Target="../tags/tag1098.xml"/><Relationship Id="rId18" Type="http://schemas.openxmlformats.org/officeDocument/2006/relationships/tags" Target="../tags/tag1103.xml"/><Relationship Id="rId39" Type="http://schemas.openxmlformats.org/officeDocument/2006/relationships/tags" Target="../tags/tag1124.xml"/><Relationship Id="rId34" Type="http://schemas.openxmlformats.org/officeDocument/2006/relationships/tags" Target="../tags/tag1119.xml"/><Relationship Id="rId50" Type="http://schemas.openxmlformats.org/officeDocument/2006/relationships/tags" Target="../tags/tag1135.xml"/><Relationship Id="rId55" Type="http://schemas.openxmlformats.org/officeDocument/2006/relationships/tags" Target="../tags/tag1140.xml"/><Relationship Id="rId76" Type="http://schemas.openxmlformats.org/officeDocument/2006/relationships/tags" Target="../tags/tag1161.xml"/><Relationship Id="rId7" Type="http://schemas.openxmlformats.org/officeDocument/2006/relationships/tags" Target="../tags/tag1092.xml"/><Relationship Id="rId71" Type="http://schemas.openxmlformats.org/officeDocument/2006/relationships/tags" Target="../tags/tag1156.xml"/><Relationship Id="rId92" Type="http://schemas.openxmlformats.org/officeDocument/2006/relationships/oleObject" Target="../embeddings/oleObject28.bin"/><Relationship Id="rId2" Type="http://schemas.openxmlformats.org/officeDocument/2006/relationships/tags" Target="../tags/tag1087.xml"/><Relationship Id="rId29" Type="http://schemas.openxmlformats.org/officeDocument/2006/relationships/tags" Target="../tags/tag1114.xml"/><Relationship Id="rId24" Type="http://schemas.openxmlformats.org/officeDocument/2006/relationships/tags" Target="../tags/tag1109.xml"/><Relationship Id="rId40" Type="http://schemas.openxmlformats.org/officeDocument/2006/relationships/tags" Target="../tags/tag1125.xml"/><Relationship Id="rId45" Type="http://schemas.openxmlformats.org/officeDocument/2006/relationships/tags" Target="../tags/tag1130.xml"/><Relationship Id="rId66" Type="http://schemas.openxmlformats.org/officeDocument/2006/relationships/tags" Target="../tags/tag1151.xml"/><Relationship Id="rId87" Type="http://schemas.openxmlformats.org/officeDocument/2006/relationships/tags" Target="../tags/tag1172.xml"/><Relationship Id="rId61" Type="http://schemas.openxmlformats.org/officeDocument/2006/relationships/tags" Target="../tags/tag1146.xml"/><Relationship Id="rId82" Type="http://schemas.openxmlformats.org/officeDocument/2006/relationships/tags" Target="../tags/tag1167.xml"/><Relationship Id="rId19" Type="http://schemas.openxmlformats.org/officeDocument/2006/relationships/tags" Target="../tags/tag1104.xml"/><Relationship Id="rId14" Type="http://schemas.openxmlformats.org/officeDocument/2006/relationships/tags" Target="../tags/tag1099.xml"/><Relationship Id="rId30" Type="http://schemas.openxmlformats.org/officeDocument/2006/relationships/tags" Target="../tags/tag1115.xml"/><Relationship Id="rId35" Type="http://schemas.openxmlformats.org/officeDocument/2006/relationships/tags" Target="../tags/tag1120.xml"/><Relationship Id="rId56" Type="http://schemas.openxmlformats.org/officeDocument/2006/relationships/tags" Target="../tags/tag1141.xml"/><Relationship Id="rId77" Type="http://schemas.openxmlformats.org/officeDocument/2006/relationships/tags" Target="../tags/tag1162.xml"/></Relationships>
</file>

<file path=ppt/slides/_rels/slide48.xml.rels><?xml version="1.0" encoding="UTF-8" standalone="yes"?>
<Relationships xmlns="http://schemas.openxmlformats.org/package/2006/relationships"><Relationship Id="rId26" Type="http://schemas.openxmlformats.org/officeDocument/2006/relationships/tags" Target="../tags/tag1200.xml"/><Relationship Id="rId21" Type="http://schemas.openxmlformats.org/officeDocument/2006/relationships/tags" Target="../tags/tag1195.xml"/><Relationship Id="rId42" Type="http://schemas.openxmlformats.org/officeDocument/2006/relationships/tags" Target="../tags/tag1216.xml"/><Relationship Id="rId47" Type="http://schemas.openxmlformats.org/officeDocument/2006/relationships/tags" Target="../tags/tag1221.xml"/><Relationship Id="rId63" Type="http://schemas.openxmlformats.org/officeDocument/2006/relationships/tags" Target="../tags/tag1237.xml"/><Relationship Id="rId68" Type="http://schemas.openxmlformats.org/officeDocument/2006/relationships/tags" Target="../tags/tag1242.xml"/><Relationship Id="rId16" Type="http://schemas.openxmlformats.org/officeDocument/2006/relationships/tags" Target="../tags/tag1190.xml"/><Relationship Id="rId11" Type="http://schemas.openxmlformats.org/officeDocument/2006/relationships/tags" Target="../tags/tag1185.xml"/><Relationship Id="rId24" Type="http://schemas.openxmlformats.org/officeDocument/2006/relationships/tags" Target="../tags/tag1198.xml"/><Relationship Id="rId32" Type="http://schemas.openxmlformats.org/officeDocument/2006/relationships/tags" Target="../tags/tag1206.xml"/><Relationship Id="rId37" Type="http://schemas.openxmlformats.org/officeDocument/2006/relationships/tags" Target="../tags/tag1211.xml"/><Relationship Id="rId40" Type="http://schemas.openxmlformats.org/officeDocument/2006/relationships/tags" Target="../tags/tag1214.xml"/><Relationship Id="rId45" Type="http://schemas.openxmlformats.org/officeDocument/2006/relationships/tags" Target="../tags/tag1219.xml"/><Relationship Id="rId53" Type="http://schemas.openxmlformats.org/officeDocument/2006/relationships/tags" Target="../tags/tag1227.xml"/><Relationship Id="rId58" Type="http://schemas.openxmlformats.org/officeDocument/2006/relationships/tags" Target="../tags/tag1232.xml"/><Relationship Id="rId66" Type="http://schemas.openxmlformats.org/officeDocument/2006/relationships/tags" Target="../tags/tag1240.xml"/><Relationship Id="rId74" Type="http://schemas.openxmlformats.org/officeDocument/2006/relationships/notesSlide" Target="../notesSlides/notesSlide32.xml"/><Relationship Id="rId5" Type="http://schemas.openxmlformats.org/officeDocument/2006/relationships/tags" Target="../tags/tag1179.xml"/><Relationship Id="rId61" Type="http://schemas.openxmlformats.org/officeDocument/2006/relationships/tags" Target="../tags/tag1235.xml"/><Relationship Id="rId19" Type="http://schemas.openxmlformats.org/officeDocument/2006/relationships/tags" Target="../tags/tag1193.xml"/><Relationship Id="rId14" Type="http://schemas.openxmlformats.org/officeDocument/2006/relationships/tags" Target="../tags/tag1188.xml"/><Relationship Id="rId22" Type="http://schemas.openxmlformats.org/officeDocument/2006/relationships/tags" Target="../tags/tag1196.xml"/><Relationship Id="rId27" Type="http://schemas.openxmlformats.org/officeDocument/2006/relationships/tags" Target="../tags/tag1201.xml"/><Relationship Id="rId30" Type="http://schemas.openxmlformats.org/officeDocument/2006/relationships/tags" Target="../tags/tag1204.xml"/><Relationship Id="rId35" Type="http://schemas.openxmlformats.org/officeDocument/2006/relationships/tags" Target="../tags/tag1209.xml"/><Relationship Id="rId43" Type="http://schemas.openxmlformats.org/officeDocument/2006/relationships/tags" Target="../tags/tag1217.xml"/><Relationship Id="rId48" Type="http://schemas.openxmlformats.org/officeDocument/2006/relationships/tags" Target="../tags/tag1222.xml"/><Relationship Id="rId56" Type="http://schemas.openxmlformats.org/officeDocument/2006/relationships/tags" Target="../tags/tag1230.xml"/><Relationship Id="rId64" Type="http://schemas.openxmlformats.org/officeDocument/2006/relationships/tags" Target="../tags/tag1238.xml"/><Relationship Id="rId69" Type="http://schemas.openxmlformats.org/officeDocument/2006/relationships/tags" Target="../tags/tag1243.xml"/><Relationship Id="rId77" Type="http://schemas.openxmlformats.org/officeDocument/2006/relationships/chart" Target="../charts/chart28.xml"/><Relationship Id="rId8" Type="http://schemas.openxmlformats.org/officeDocument/2006/relationships/tags" Target="../tags/tag1182.xml"/><Relationship Id="rId51" Type="http://schemas.openxmlformats.org/officeDocument/2006/relationships/tags" Target="../tags/tag1225.xml"/><Relationship Id="rId72" Type="http://schemas.openxmlformats.org/officeDocument/2006/relationships/tags" Target="../tags/tag1246.xml"/><Relationship Id="rId3" Type="http://schemas.openxmlformats.org/officeDocument/2006/relationships/tags" Target="../tags/tag1177.xml"/><Relationship Id="rId12" Type="http://schemas.openxmlformats.org/officeDocument/2006/relationships/tags" Target="../tags/tag1186.xml"/><Relationship Id="rId17" Type="http://schemas.openxmlformats.org/officeDocument/2006/relationships/tags" Target="../tags/tag1191.xml"/><Relationship Id="rId25" Type="http://schemas.openxmlformats.org/officeDocument/2006/relationships/tags" Target="../tags/tag1199.xml"/><Relationship Id="rId33" Type="http://schemas.openxmlformats.org/officeDocument/2006/relationships/tags" Target="../tags/tag1207.xml"/><Relationship Id="rId38" Type="http://schemas.openxmlformats.org/officeDocument/2006/relationships/tags" Target="../tags/tag1212.xml"/><Relationship Id="rId46" Type="http://schemas.openxmlformats.org/officeDocument/2006/relationships/tags" Target="../tags/tag1220.xml"/><Relationship Id="rId59" Type="http://schemas.openxmlformats.org/officeDocument/2006/relationships/tags" Target="../tags/tag1233.xml"/><Relationship Id="rId67" Type="http://schemas.openxmlformats.org/officeDocument/2006/relationships/tags" Target="../tags/tag1241.xml"/><Relationship Id="rId20" Type="http://schemas.openxmlformats.org/officeDocument/2006/relationships/tags" Target="../tags/tag1194.xml"/><Relationship Id="rId41" Type="http://schemas.openxmlformats.org/officeDocument/2006/relationships/tags" Target="../tags/tag1215.xml"/><Relationship Id="rId54" Type="http://schemas.openxmlformats.org/officeDocument/2006/relationships/tags" Target="../tags/tag1228.xml"/><Relationship Id="rId62" Type="http://schemas.openxmlformats.org/officeDocument/2006/relationships/tags" Target="../tags/tag1236.xml"/><Relationship Id="rId70" Type="http://schemas.openxmlformats.org/officeDocument/2006/relationships/tags" Target="../tags/tag1244.xml"/><Relationship Id="rId75" Type="http://schemas.openxmlformats.org/officeDocument/2006/relationships/oleObject" Target="../embeddings/oleObject29.bin"/><Relationship Id="rId1" Type="http://schemas.openxmlformats.org/officeDocument/2006/relationships/tags" Target="../tags/tag1175.xml"/><Relationship Id="rId6" Type="http://schemas.openxmlformats.org/officeDocument/2006/relationships/tags" Target="../tags/tag1180.xml"/><Relationship Id="rId15" Type="http://schemas.openxmlformats.org/officeDocument/2006/relationships/tags" Target="../tags/tag1189.xml"/><Relationship Id="rId23" Type="http://schemas.openxmlformats.org/officeDocument/2006/relationships/tags" Target="../tags/tag1197.xml"/><Relationship Id="rId28" Type="http://schemas.openxmlformats.org/officeDocument/2006/relationships/tags" Target="../tags/tag1202.xml"/><Relationship Id="rId36" Type="http://schemas.openxmlformats.org/officeDocument/2006/relationships/tags" Target="../tags/tag1210.xml"/><Relationship Id="rId49" Type="http://schemas.openxmlformats.org/officeDocument/2006/relationships/tags" Target="../tags/tag1223.xml"/><Relationship Id="rId57" Type="http://schemas.openxmlformats.org/officeDocument/2006/relationships/tags" Target="../tags/tag1231.xml"/><Relationship Id="rId10" Type="http://schemas.openxmlformats.org/officeDocument/2006/relationships/tags" Target="../tags/tag1184.xml"/><Relationship Id="rId31" Type="http://schemas.openxmlformats.org/officeDocument/2006/relationships/tags" Target="../tags/tag1205.xml"/><Relationship Id="rId44" Type="http://schemas.openxmlformats.org/officeDocument/2006/relationships/tags" Target="../tags/tag1218.xml"/><Relationship Id="rId52" Type="http://schemas.openxmlformats.org/officeDocument/2006/relationships/tags" Target="../tags/tag1226.xml"/><Relationship Id="rId60" Type="http://schemas.openxmlformats.org/officeDocument/2006/relationships/tags" Target="../tags/tag1234.xml"/><Relationship Id="rId65" Type="http://schemas.openxmlformats.org/officeDocument/2006/relationships/tags" Target="../tags/tag1239.xml"/><Relationship Id="rId73" Type="http://schemas.openxmlformats.org/officeDocument/2006/relationships/slideLayout" Target="../slideLayouts/slideLayout3.xml"/><Relationship Id="rId78" Type="http://schemas.openxmlformats.org/officeDocument/2006/relationships/chart" Target="../charts/chart29.xml"/><Relationship Id="rId4" Type="http://schemas.openxmlformats.org/officeDocument/2006/relationships/tags" Target="../tags/tag1178.xml"/><Relationship Id="rId9" Type="http://schemas.openxmlformats.org/officeDocument/2006/relationships/tags" Target="../tags/tag1183.xml"/><Relationship Id="rId13" Type="http://schemas.openxmlformats.org/officeDocument/2006/relationships/tags" Target="../tags/tag1187.xml"/><Relationship Id="rId18" Type="http://schemas.openxmlformats.org/officeDocument/2006/relationships/tags" Target="../tags/tag1192.xml"/><Relationship Id="rId39" Type="http://schemas.openxmlformats.org/officeDocument/2006/relationships/tags" Target="../tags/tag1213.xml"/><Relationship Id="rId34" Type="http://schemas.openxmlformats.org/officeDocument/2006/relationships/tags" Target="../tags/tag1208.xml"/><Relationship Id="rId50" Type="http://schemas.openxmlformats.org/officeDocument/2006/relationships/tags" Target="../tags/tag1224.xml"/><Relationship Id="rId55" Type="http://schemas.openxmlformats.org/officeDocument/2006/relationships/tags" Target="../tags/tag1229.xml"/><Relationship Id="rId76" Type="http://schemas.openxmlformats.org/officeDocument/2006/relationships/image" Target="../media/image18.emf"/><Relationship Id="rId7" Type="http://schemas.openxmlformats.org/officeDocument/2006/relationships/tags" Target="../tags/tag1181.xml"/><Relationship Id="rId71" Type="http://schemas.openxmlformats.org/officeDocument/2006/relationships/tags" Target="../tags/tag1245.xml"/><Relationship Id="rId2" Type="http://schemas.openxmlformats.org/officeDocument/2006/relationships/tags" Target="../tags/tag1176.xml"/><Relationship Id="rId29" Type="http://schemas.openxmlformats.org/officeDocument/2006/relationships/tags" Target="../tags/tag120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healthcare.omron.com/about-us/global-network/production-base#collapse4"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32.xml"/><Relationship Id="rId299" Type="http://schemas.openxmlformats.org/officeDocument/2006/relationships/tags" Target="../tags/tag314.xml"/><Relationship Id="rId21" Type="http://schemas.openxmlformats.org/officeDocument/2006/relationships/tags" Target="../tags/tag36.xml"/><Relationship Id="rId63" Type="http://schemas.openxmlformats.org/officeDocument/2006/relationships/tags" Target="../tags/tag78.xml"/><Relationship Id="rId159" Type="http://schemas.openxmlformats.org/officeDocument/2006/relationships/tags" Target="../tags/tag174.xml"/><Relationship Id="rId170" Type="http://schemas.openxmlformats.org/officeDocument/2006/relationships/tags" Target="../tags/tag185.xml"/><Relationship Id="rId226" Type="http://schemas.openxmlformats.org/officeDocument/2006/relationships/tags" Target="../tags/tag241.xml"/><Relationship Id="rId268" Type="http://schemas.openxmlformats.org/officeDocument/2006/relationships/tags" Target="../tags/tag283.xml"/><Relationship Id="rId32" Type="http://schemas.openxmlformats.org/officeDocument/2006/relationships/tags" Target="../tags/tag47.xml"/><Relationship Id="rId74" Type="http://schemas.openxmlformats.org/officeDocument/2006/relationships/tags" Target="../tags/tag89.xml"/><Relationship Id="rId128" Type="http://schemas.openxmlformats.org/officeDocument/2006/relationships/tags" Target="../tags/tag143.xml"/><Relationship Id="rId5" Type="http://schemas.openxmlformats.org/officeDocument/2006/relationships/tags" Target="../tags/tag20.xml"/><Relationship Id="rId181" Type="http://schemas.openxmlformats.org/officeDocument/2006/relationships/tags" Target="../tags/tag196.xml"/><Relationship Id="rId237" Type="http://schemas.openxmlformats.org/officeDocument/2006/relationships/tags" Target="../tags/tag252.xml"/><Relationship Id="rId279" Type="http://schemas.openxmlformats.org/officeDocument/2006/relationships/tags" Target="../tags/tag294.xml"/><Relationship Id="rId43" Type="http://schemas.openxmlformats.org/officeDocument/2006/relationships/tags" Target="../tags/tag58.xml"/><Relationship Id="rId139" Type="http://schemas.openxmlformats.org/officeDocument/2006/relationships/tags" Target="../tags/tag154.xml"/><Relationship Id="rId290" Type="http://schemas.openxmlformats.org/officeDocument/2006/relationships/tags" Target="../tags/tag305.xml"/><Relationship Id="rId304" Type="http://schemas.openxmlformats.org/officeDocument/2006/relationships/chart" Target="../charts/chart1.xml"/><Relationship Id="rId85" Type="http://schemas.openxmlformats.org/officeDocument/2006/relationships/tags" Target="../tags/tag100.xml"/><Relationship Id="rId150" Type="http://schemas.openxmlformats.org/officeDocument/2006/relationships/tags" Target="../tags/tag165.xml"/><Relationship Id="rId192" Type="http://schemas.openxmlformats.org/officeDocument/2006/relationships/tags" Target="../tags/tag207.xml"/><Relationship Id="rId206" Type="http://schemas.openxmlformats.org/officeDocument/2006/relationships/tags" Target="../tags/tag221.xml"/><Relationship Id="rId248" Type="http://schemas.openxmlformats.org/officeDocument/2006/relationships/tags" Target="../tags/tag263.xml"/><Relationship Id="rId12" Type="http://schemas.openxmlformats.org/officeDocument/2006/relationships/tags" Target="../tags/tag27.xml"/><Relationship Id="rId108" Type="http://schemas.openxmlformats.org/officeDocument/2006/relationships/tags" Target="../tags/tag123.xml"/><Relationship Id="rId54" Type="http://schemas.openxmlformats.org/officeDocument/2006/relationships/tags" Target="../tags/tag69.xml"/><Relationship Id="rId96" Type="http://schemas.openxmlformats.org/officeDocument/2006/relationships/tags" Target="../tags/tag111.xml"/><Relationship Id="rId161" Type="http://schemas.openxmlformats.org/officeDocument/2006/relationships/tags" Target="../tags/tag176.xml"/><Relationship Id="rId217" Type="http://schemas.openxmlformats.org/officeDocument/2006/relationships/tags" Target="../tags/tag232.xml"/><Relationship Id="rId259" Type="http://schemas.openxmlformats.org/officeDocument/2006/relationships/tags" Target="../tags/tag274.xml"/><Relationship Id="rId23" Type="http://schemas.openxmlformats.org/officeDocument/2006/relationships/tags" Target="../tags/tag38.xml"/><Relationship Id="rId119" Type="http://schemas.openxmlformats.org/officeDocument/2006/relationships/tags" Target="../tags/tag134.xml"/><Relationship Id="rId270" Type="http://schemas.openxmlformats.org/officeDocument/2006/relationships/tags" Target="../tags/tag285.xml"/><Relationship Id="rId291" Type="http://schemas.openxmlformats.org/officeDocument/2006/relationships/tags" Target="../tags/tag306.xml"/><Relationship Id="rId305" Type="http://schemas.openxmlformats.org/officeDocument/2006/relationships/chart" Target="../charts/chart2.xml"/><Relationship Id="rId44" Type="http://schemas.openxmlformats.org/officeDocument/2006/relationships/tags" Target="../tags/tag59.xml"/><Relationship Id="rId65" Type="http://schemas.openxmlformats.org/officeDocument/2006/relationships/tags" Target="../tags/tag80.xml"/><Relationship Id="rId86" Type="http://schemas.openxmlformats.org/officeDocument/2006/relationships/tags" Target="../tags/tag101.xml"/><Relationship Id="rId130" Type="http://schemas.openxmlformats.org/officeDocument/2006/relationships/tags" Target="../tags/tag145.xml"/><Relationship Id="rId151" Type="http://schemas.openxmlformats.org/officeDocument/2006/relationships/tags" Target="../tags/tag166.xml"/><Relationship Id="rId172" Type="http://schemas.openxmlformats.org/officeDocument/2006/relationships/tags" Target="../tags/tag187.xml"/><Relationship Id="rId193" Type="http://schemas.openxmlformats.org/officeDocument/2006/relationships/tags" Target="../tags/tag208.xml"/><Relationship Id="rId207" Type="http://schemas.openxmlformats.org/officeDocument/2006/relationships/tags" Target="../tags/tag222.xml"/><Relationship Id="rId228" Type="http://schemas.openxmlformats.org/officeDocument/2006/relationships/tags" Target="../tags/tag243.xml"/><Relationship Id="rId249" Type="http://schemas.openxmlformats.org/officeDocument/2006/relationships/tags" Target="../tags/tag264.xml"/><Relationship Id="rId13" Type="http://schemas.openxmlformats.org/officeDocument/2006/relationships/tags" Target="../tags/tag28.xml"/><Relationship Id="rId109" Type="http://schemas.openxmlformats.org/officeDocument/2006/relationships/tags" Target="../tags/tag124.xml"/><Relationship Id="rId260" Type="http://schemas.openxmlformats.org/officeDocument/2006/relationships/tags" Target="../tags/tag275.xml"/><Relationship Id="rId281" Type="http://schemas.openxmlformats.org/officeDocument/2006/relationships/tags" Target="../tags/tag296.xml"/><Relationship Id="rId34" Type="http://schemas.openxmlformats.org/officeDocument/2006/relationships/tags" Target="../tags/tag49.xml"/><Relationship Id="rId55" Type="http://schemas.openxmlformats.org/officeDocument/2006/relationships/tags" Target="../tags/tag70.xml"/><Relationship Id="rId76" Type="http://schemas.openxmlformats.org/officeDocument/2006/relationships/tags" Target="../tags/tag91.xml"/><Relationship Id="rId97" Type="http://schemas.openxmlformats.org/officeDocument/2006/relationships/tags" Target="../tags/tag112.xml"/><Relationship Id="rId120" Type="http://schemas.openxmlformats.org/officeDocument/2006/relationships/tags" Target="../tags/tag135.xml"/><Relationship Id="rId141" Type="http://schemas.openxmlformats.org/officeDocument/2006/relationships/tags" Target="../tags/tag156.xml"/><Relationship Id="rId7" Type="http://schemas.openxmlformats.org/officeDocument/2006/relationships/tags" Target="../tags/tag22.xml"/><Relationship Id="rId162" Type="http://schemas.openxmlformats.org/officeDocument/2006/relationships/tags" Target="../tags/tag177.xml"/><Relationship Id="rId183" Type="http://schemas.openxmlformats.org/officeDocument/2006/relationships/tags" Target="../tags/tag198.xml"/><Relationship Id="rId218" Type="http://schemas.openxmlformats.org/officeDocument/2006/relationships/tags" Target="../tags/tag233.xml"/><Relationship Id="rId239" Type="http://schemas.openxmlformats.org/officeDocument/2006/relationships/tags" Target="../tags/tag254.xml"/><Relationship Id="rId250" Type="http://schemas.openxmlformats.org/officeDocument/2006/relationships/tags" Target="../tags/tag265.xml"/><Relationship Id="rId271" Type="http://schemas.openxmlformats.org/officeDocument/2006/relationships/tags" Target="../tags/tag286.xml"/><Relationship Id="rId292" Type="http://schemas.openxmlformats.org/officeDocument/2006/relationships/tags" Target="../tags/tag307.xml"/><Relationship Id="rId24" Type="http://schemas.openxmlformats.org/officeDocument/2006/relationships/tags" Target="../tags/tag39.xml"/><Relationship Id="rId45" Type="http://schemas.openxmlformats.org/officeDocument/2006/relationships/tags" Target="../tags/tag60.xml"/><Relationship Id="rId66" Type="http://schemas.openxmlformats.org/officeDocument/2006/relationships/tags" Target="../tags/tag81.xml"/><Relationship Id="rId87" Type="http://schemas.openxmlformats.org/officeDocument/2006/relationships/tags" Target="../tags/tag102.xml"/><Relationship Id="rId110" Type="http://schemas.openxmlformats.org/officeDocument/2006/relationships/tags" Target="../tags/tag125.xml"/><Relationship Id="rId131" Type="http://schemas.openxmlformats.org/officeDocument/2006/relationships/tags" Target="../tags/tag146.xml"/><Relationship Id="rId152" Type="http://schemas.openxmlformats.org/officeDocument/2006/relationships/tags" Target="../tags/tag167.xml"/><Relationship Id="rId173" Type="http://schemas.openxmlformats.org/officeDocument/2006/relationships/tags" Target="../tags/tag188.xml"/><Relationship Id="rId194" Type="http://schemas.openxmlformats.org/officeDocument/2006/relationships/tags" Target="../tags/tag209.xml"/><Relationship Id="rId208" Type="http://schemas.openxmlformats.org/officeDocument/2006/relationships/tags" Target="../tags/tag223.xml"/><Relationship Id="rId229" Type="http://schemas.openxmlformats.org/officeDocument/2006/relationships/tags" Target="../tags/tag244.xml"/><Relationship Id="rId240" Type="http://schemas.openxmlformats.org/officeDocument/2006/relationships/tags" Target="../tags/tag255.xml"/><Relationship Id="rId261" Type="http://schemas.openxmlformats.org/officeDocument/2006/relationships/tags" Target="../tags/tag276.xml"/><Relationship Id="rId14" Type="http://schemas.openxmlformats.org/officeDocument/2006/relationships/tags" Target="../tags/tag29.xml"/><Relationship Id="rId35" Type="http://schemas.openxmlformats.org/officeDocument/2006/relationships/tags" Target="../tags/tag50.xml"/><Relationship Id="rId56" Type="http://schemas.openxmlformats.org/officeDocument/2006/relationships/tags" Target="../tags/tag71.xml"/><Relationship Id="rId77" Type="http://schemas.openxmlformats.org/officeDocument/2006/relationships/tags" Target="../tags/tag92.xml"/><Relationship Id="rId100" Type="http://schemas.openxmlformats.org/officeDocument/2006/relationships/tags" Target="../tags/tag115.xml"/><Relationship Id="rId282" Type="http://schemas.openxmlformats.org/officeDocument/2006/relationships/tags" Target="../tags/tag297.xml"/><Relationship Id="rId8" Type="http://schemas.openxmlformats.org/officeDocument/2006/relationships/tags" Target="../tags/tag23.xml"/><Relationship Id="rId98" Type="http://schemas.openxmlformats.org/officeDocument/2006/relationships/tags" Target="../tags/tag113.xml"/><Relationship Id="rId121" Type="http://schemas.openxmlformats.org/officeDocument/2006/relationships/tags" Target="../tags/tag136.xml"/><Relationship Id="rId142" Type="http://schemas.openxmlformats.org/officeDocument/2006/relationships/tags" Target="../tags/tag157.xml"/><Relationship Id="rId163" Type="http://schemas.openxmlformats.org/officeDocument/2006/relationships/tags" Target="../tags/tag178.xml"/><Relationship Id="rId184" Type="http://schemas.openxmlformats.org/officeDocument/2006/relationships/tags" Target="../tags/tag199.xml"/><Relationship Id="rId219" Type="http://schemas.openxmlformats.org/officeDocument/2006/relationships/tags" Target="../tags/tag234.xml"/><Relationship Id="rId230" Type="http://schemas.openxmlformats.org/officeDocument/2006/relationships/tags" Target="../tags/tag245.xml"/><Relationship Id="rId251" Type="http://schemas.openxmlformats.org/officeDocument/2006/relationships/tags" Target="../tags/tag266.xml"/><Relationship Id="rId25" Type="http://schemas.openxmlformats.org/officeDocument/2006/relationships/tags" Target="../tags/tag40.xml"/><Relationship Id="rId46" Type="http://schemas.openxmlformats.org/officeDocument/2006/relationships/tags" Target="../tags/tag61.xml"/><Relationship Id="rId67" Type="http://schemas.openxmlformats.org/officeDocument/2006/relationships/tags" Target="../tags/tag82.xml"/><Relationship Id="rId272" Type="http://schemas.openxmlformats.org/officeDocument/2006/relationships/tags" Target="../tags/tag287.xml"/><Relationship Id="rId293" Type="http://schemas.openxmlformats.org/officeDocument/2006/relationships/tags" Target="../tags/tag308.xml"/><Relationship Id="rId88" Type="http://schemas.openxmlformats.org/officeDocument/2006/relationships/tags" Target="../tags/tag103.xml"/><Relationship Id="rId111" Type="http://schemas.openxmlformats.org/officeDocument/2006/relationships/tags" Target="../tags/tag126.xml"/><Relationship Id="rId132" Type="http://schemas.openxmlformats.org/officeDocument/2006/relationships/tags" Target="../tags/tag147.xml"/><Relationship Id="rId153" Type="http://schemas.openxmlformats.org/officeDocument/2006/relationships/tags" Target="../tags/tag168.xml"/><Relationship Id="rId174" Type="http://schemas.openxmlformats.org/officeDocument/2006/relationships/tags" Target="../tags/tag189.xml"/><Relationship Id="rId195" Type="http://schemas.openxmlformats.org/officeDocument/2006/relationships/tags" Target="../tags/tag210.xml"/><Relationship Id="rId209" Type="http://schemas.openxmlformats.org/officeDocument/2006/relationships/tags" Target="../tags/tag224.xml"/><Relationship Id="rId220" Type="http://schemas.openxmlformats.org/officeDocument/2006/relationships/tags" Target="../tags/tag235.xml"/><Relationship Id="rId241" Type="http://schemas.openxmlformats.org/officeDocument/2006/relationships/tags" Target="../tags/tag256.xml"/><Relationship Id="rId15" Type="http://schemas.openxmlformats.org/officeDocument/2006/relationships/tags" Target="../tags/tag30.xml"/><Relationship Id="rId36" Type="http://schemas.openxmlformats.org/officeDocument/2006/relationships/tags" Target="../tags/tag51.xml"/><Relationship Id="rId57" Type="http://schemas.openxmlformats.org/officeDocument/2006/relationships/tags" Target="../tags/tag72.xml"/><Relationship Id="rId262" Type="http://schemas.openxmlformats.org/officeDocument/2006/relationships/tags" Target="../tags/tag277.xml"/><Relationship Id="rId283" Type="http://schemas.openxmlformats.org/officeDocument/2006/relationships/tags" Target="../tags/tag298.xml"/><Relationship Id="rId78" Type="http://schemas.openxmlformats.org/officeDocument/2006/relationships/tags" Target="../tags/tag93.xml"/><Relationship Id="rId99" Type="http://schemas.openxmlformats.org/officeDocument/2006/relationships/tags" Target="../tags/tag114.xml"/><Relationship Id="rId101" Type="http://schemas.openxmlformats.org/officeDocument/2006/relationships/tags" Target="../tags/tag116.xml"/><Relationship Id="rId122" Type="http://schemas.openxmlformats.org/officeDocument/2006/relationships/tags" Target="../tags/tag137.xml"/><Relationship Id="rId143" Type="http://schemas.openxmlformats.org/officeDocument/2006/relationships/tags" Target="../tags/tag158.xml"/><Relationship Id="rId164" Type="http://schemas.openxmlformats.org/officeDocument/2006/relationships/tags" Target="../tags/tag179.xml"/><Relationship Id="rId185" Type="http://schemas.openxmlformats.org/officeDocument/2006/relationships/tags" Target="../tags/tag200.xml"/><Relationship Id="rId9" Type="http://schemas.openxmlformats.org/officeDocument/2006/relationships/tags" Target="../tags/tag24.xml"/><Relationship Id="rId210" Type="http://schemas.openxmlformats.org/officeDocument/2006/relationships/tags" Target="../tags/tag225.xml"/><Relationship Id="rId26" Type="http://schemas.openxmlformats.org/officeDocument/2006/relationships/tags" Target="../tags/tag41.xml"/><Relationship Id="rId231" Type="http://schemas.openxmlformats.org/officeDocument/2006/relationships/tags" Target="../tags/tag246.xml"/><Relationship Id="rId252" Type="http://schemas.openxmlformats.org/officeDocument/2006/relationships/tags" Target="../tags/tag267.xml"/><Relationship Id="rId273" Type="http://schemas.openxmlformats.org/officeDocument/2006/relationships/tags" Target="../tags/tag288.xml"/><Relationship Id="rId294" Type="http://schemas.openxmlformats.org/officeDocument/2006/relationships/tags" Target="../tags/tag309.xml"/><Relationship Id="rId47" Type="http://schemas.openxmlformats.org/officeDocument/2006/relationships/tags" Target="../tags/tag62.xml"/><Relationship Id="rId68" Type="http://schemas.openxmlformats.org/officeDocument/2006/relationships/tags" Target="../tags/tag83.xml"/><Relationship Id="rId89" Type="http://schemas.openxmlformats.org/officeDocument/2006/relationships/tags" Target="../tags/tag104.xml"/><Relationship Id="rId112" Type="http://schemas.openxmlformats.org/officeDocument/2006/relationships/tags" Target="../tags/tag127.xml"/><Relationship Id="rId133" Type="http://schemas.openxmlformats.org/officeDocument/2006/relationships/tags" Target="../tags/tag148.xml"/><Relationship Id="rId154" Type="http://schemas.openxmlformats.org/officeDocument/2006/relationships/tags" Target="../tags/tag169.xml"/><Relationship Id="rId175" Type="http://schemas.openxmlformats.org/officeDocument/2006/relationships/tags" Target="../tags/tag190.xml"/><Relationship Id="rId196" Type="http://schemas.openxmlformats.org/officeDocument/2006/relationships/tags" Target="../tags/tag211.xml"/><Relationship Id="rId200" Type="http://schemas.openxmlformats.org/officeDocument/2006/relationships/tags" Target="../tags/tag215.xml"/><Relationship Id="rId16" Type="http://schemas.openxmlformats.org/officeDocument/2006/relationships/tags" Target="../tags/tag31.xml"/><Relationship Id="rId221" Type="http://schemas.openxmlformats.org/officeDocument/2006/relationships/tags" Target="../tags/tag236.xml"/><Relationship Id="rId242" Type="http://schemas.openxmlformats.org/officeDocument/2006/relationships/tags" Target="../tags/tag257.xml"/><Relationship Id="rId263" Type="http://schemas.openxmlformats.org/officeDocument/2006/relationships/tags" Target="../tags/tag278.xml"/><Relationship Id="rId284" Type="http://schemas.openxmlformats.org/officeDocument/2006/relationships/tags" Target="../tags/tag299.xml"/><Relationship Id="rId37" Type="http://schemas.openxmlformats.org/officeDocument/2006/relationships/tags" Target="../tags/tag52.xml"/><Relationship Id="rId58" Type="http://schemas.openxmlformats.org/officeDocument/2006/relationships/tags" Target="../tags/tag73.xml"/><Relationship Id="rId79" Type="http://schemas.openxmlformats.org/officeDocument/2006/relationships/tags" Target="../tags/tag94.xml"/><Relationship Id="rId102" Type="http://schemas.openxmlformats.org/officeDocument/2006/relationships/tags" Target="../tags/tag117.xml"/><Relationship Id="rId123" Type="http://schemas.openxmlformats.org/officeDocument/2006/relationships/tags" Target="../tags/tag138.xml"/><Relationship Id="rId144" Type="http://schemas.openxmlformats.org/officeDocument/2006/relationships/tags" Target="../tags/tag159.xml"/><Relationship Id="rId90" Type="http://schemas.openxmlformats.org/officeDocument/2006/relationships/tags" Target="../tags/tag105.xml"/><Relationship Id="rId165" Type="http://schemas.openxmlformats.org/officeDocument/2006/relationships/tags" Target="../tags/tag180.xml"/><Relationship Id="rId186" Type="http://schemas.openxmlformats.org/officeDocument/2006/relationships/tags" Target="../tags/tag201.xml"/><Relationship Id="rId211" Type="http://schemas.openxmlformats.org/officeDocument/2006/relationships/tags" Target="../tags/tag226.xml"/><Relationship Id="rId232" Type="http://schemas.openxmlformats.org/officeDocument/2006/relationships/tags" Target="../tags/tag247.xml"/><Relationship Id="rId253" Type="http://schemas.openxmlformats.org/officeDocument/2006/relationships/tags" Target="../tags/tag268.xml"/><Relationship Id="rId274" Type="http://schemas.openxmlformats.org/officeDocument/2006/relationships/tags" Target="../tags/tag289.xml"/><Relationship Id="rId295" Type="http://schemas.openxmlformats.org/officeDocument/2006/relationships/tags" Target="../tags/tag310.xml"/><Relationship Id="rId27" Type="http://schemas.openxmlformats.org/officeDocument/2006/relationships/tags" Target="../tags/tag42.xml"/><Relationship Id="rId48" Type="http://schemas.openxmlformats.org/officeDocument/2006/relationships/tags" Target="../tags/tag63.xml"/><Relationship Id="rId69" Type="http://schemas.openxmlformats.org/officeDocument/2006/relationships/tags" Target="../tags/tag84.xml"/><Relationship Id="rId113" Type="http://schemas.openxmlformats.org/officeDocument/2006/relationships/tags" Target="../tags/tag128.xml"/><Relationship Id="rId134" Type="http://schemas.openxmlformats.org/officeDocument/2006/relationships/tags" Target="../tags/tag149.xml"/><Relationship Id="rId80" Type="http://schemas.openxmlformats.org/officeDocument/2006/relationships/tags" Target="../tags/tag95.xml"/><Relationship Id="rId155" Type="http://schemas.openxmlformats.org/officeDocument/2006/relationships/tags" Target="../tags/tag170.xml"/><Relationship Id="rId176" Type="http://schemas.openxmlformats.org/officeDocument/2006/relationships/tags" Target="../tags/tag191.xml"/><Relationship Id="rId197" Type="http://schemas.openxmlformats.org/officeDocument/2006/relationships/tags" Target="../tags/tag212.xml"/><Relationship Id="rId201" Type="http://schemas.openxmlformats.org/officeDocument/2006/relationships/tags" Target="../tags/tag216.xml"/><Relationship Id="rId222" Type="http://schemas.openxmlformats.org/officeDocument/2006/relationships/tags" Target="../tags/tag237.xml"/><Relationship Id="rId243" Type="http://schemas.openxmlformats.org/officeDocument/2006/relationships/tags" Target="../tags/tag258.xml"/><Relationship Id="rId264" Type="http://schemas.openxmlformats.org/officeDocument/2006/relationships/tags" Target="../tags/tag279.xml"/><Relationship Id="rId285" Type="http://schemas.openxmlformats.org/officeDocument/2006/relationships/tags" Target="../tags/tag300.xml"/><Relationship Id="rId17" Type="http://schemas.openxmlformats.org/officeDocument/2006/relationships/tags" Target="../tags/tag32.xml"/><Relationship Id="rId38" Type="http://schemas.openxmlformats.org/officeDocument/2006/relationships/tags" Target="../tags/tag53.xml"/><Relationship Id="rId59" Type="http://schemas.openxmlformats.org/officeDocument/2006/relationships/tags" Target="../tags/tag74.xml"/><Relationship Id="rId103" Type="http://schemas.openxmlformats.org/officeDocument/2006/relationships/tags" Target="../tags/tag118.xml"/><Relationship Id="rId124" Type="http://schemas.openxmlformats.org/officeDocument/2006/relationships/tags" Target="../tags/tag139.xml"/><Relationship Id="rId70" Type="http://schemas.openxmlformats.org/officeDocument/2006/relationships/tags" Target="../tags/tag85.xml"/><Relationship Id="rId91" Type="http://schemas.openxmlformats.org/officeDocument/2006/relationships/tags" Target="../tags/tag106.xml"/><Relationship Id="rId145" Type="http://schemas.openxmlformats.org/officeDocument/2006/relationships/tags" Target="../tags/tag160.xml"/><Relationship Id="rId166" Type="http://schemas.openxmlformats.org/officeDocument/2006/relationships/tags" Target="../tags/tag181.xml"/><Relationship Id="rId187" Type="http://schemas.openxmlformats.org/officeDocument/2006/relationships/tags" Target="../tags/tag202.xml"/><Relationship Id="rId1" Type="http://schemas.openxmlformats.org/officeDocument/2006/relationships/tags" Target="../tags/tag16.xml"/><Relationship Id="rId212" Type="http://schemas.openxmlformats.org/officeDocument/2006/relationships/tags" Target="../tags/tag227.xml"/><Relationship Id="rId233" Type="http://schemas.openxmlformats.org/officeDocument/2006/relationships/tags" Target="../tags/tag248.xml"/><Relationship Id="rId254" Type="http://schemas.openxmlformats.org/officeDocument/2006/relationships/tags" Target="../tags/tag269.xml"/><Relationship Id="rId28" Type="http://schemas.openxmlformats.org/officeDocument/2006/relationships/tags" Target="../tags/tag43.xml"/><Relationship Id="rId49" Type="http://schemas.openxmlformats.org/officeDocument/2006/relationships/tags" Target="../tags/tag64.xml"/><Relationship Id="rId114" Type="http://schemas.openxmlformats.org/officeDocument/2006/relationships/tags" Target="../tags/tag129.xml"/><Relationship Id="rId275" Type="http://schemas.openxmlformats.org/officeDocument/2006/relationships/tags" Target="../tags/tag290.xml"/><Relationship Id="rId296" Type="http://schemas.openxmlformats.org/officeDocument/2006/relationships/tags" Target="../tags/tag311.xml"/><Relationship Id="rId300" Type="http://schemas.openxmlformats.org/officeDocument/2006/relationships/slideLayout" Target="../slideLayouts/slideLayout3.xml"/><Relationship Id="rId60" Type="http://schemas.openxmlformats.org/officeDocument/2006/relationships/tags" Target="../tags/tag75.xml"/><Relationship Id="rId81" Type="http://schemas.openxmlformats.org/officeDocument/2006/relationships/tags" Target="../tags/tag96.xml"/><Relationship Id="rId135" Type="http://schemas.openxmlformats.org/officeDocument/2006/relationships/tags" Target="../tags/tag150.xml"/><Relationship Id="rId156" Type="http://schemas.openxmlformats.org/officeDocument/2006/relationships/tags" Target="../tags/tag171.xml"/><Relationship Id="rId177" Type="http://schemas.openxmlformats.org/officeDocument/2006/relationships/tags" Target="../tags/tag192.xml"/><Relationship Id="rId198" Type="http://schemas.openxmlformats.org/officeDocument/2006/relationships/tags" Target="../tags/tag213.xml"/><Relationship Id="rId202" Type="http://schemas.openxmlformats.org/officeDocument/2006/relationships/tags" Target="../tags/tag217.xml"/><Relationship Id="rId223" Type="http://schemas.openxmlformats.org/officeDocument/2006/relationships/tags" Target="../tags/tag238.xml"/><Relationship Id="rId244" Type="http://schemas.openxmlformats.org/officeDocument/2006/relationships/tags" Target="../tags/tag259.xml"/><Relationship Id="rId18" Type="http://schemas.openxmlformats.org/officeDocument/2006/relationships/tags" Target="../tags/tag33.xml"/><Relationship Id="rId39" Type="http://schemas.openxmlformats.org/officeDocument/2006/relationships/tags" Target="../tags/tag54.xml"/><Relationship Id="rId265" Type="http://schemas.openxmlformats.org/officeDocument/2006/relationships/tags" Target="../tags/tag280.xml"/><Relationship Id="rId286" Type="http://schemas.openxmlformats.org/officeDocument/2006/relationships/tags" Target="../tags/tag301.xml"/><Relationship Id="rId50" Type="http://schemas.openxmlformats.org/officeDocument/2006/relationships/tags" Target="../tags/tag65.xml"/><Relationship Id="rId104" Type="http://schemas.openxmlformats.org/officeDocument/2006/relationships/tags" Target="../tags/tag119.xml"/><Relationship Id="rId125" Type="http://schemas.openxmlformats.org/officeDocument/2006/relationships/tags" Target="../tags/tag140.xml"/><Relationship Id="rId146" Type="http://schemas.openxmlformats.org/officeDocument/2006/relationships/tags" Target="../tags/tag161.xml"/><Relationship Id="rId167" Type="http://schemas.openxmlformats.org/officeDocument/2006/relationships/tags" Target="../tags/tag182.xml"/><Relationship Id="rId188" Type="http://schemas.openxmlformats.org/officeDocument/2006/relationships/tags" Target="../tags/tag203.xml"/><Relationship Id="rId71" Type="http://schemas.openxmlformats.org/officeDocument/2006/relationships/tags" Target="../tags/tag86.xml"/><Relationship Id="rId92" Type="http://schemas.openxmlformats.org/officeDocument/2006/relationships/tags" Target="../tags/tag107.xml"/><Relationship Id="rId213" Type="http://schemas.openxmlformats.org/officeDocument/2006/relationships/tags" Target="../tags/tag228.xml"/><Relationship Id="rId234" Type="http://schemas.openxmlformats.org/officeDocument/2006/relationships/tags" Target="../tags/tag249.xml"/><Relationship Id="rId2" Type="http://schemas.openxmlformats.org/officeDocument/2006/relationships/tags" Target="../tags/tag17.xml"/><Relationship Id="rId29" Type="http://schemas.openxmlformats.org/officeDocument/2006/relationships/tags" Target="../tags/tag44.xml"/><Relationship Id="rId255" Type="http://schemas.openxmlformats.org/officeDocument/2006/relationships/tags" Target="../tags/tag270.xml"/><Relationship Id="rId276" Type="http://schemas.openxmlformats.org/officeDocument/2006/relationships/tags" Target="../tags/tag291.xml"/><Relationship Id="rId297" Type="http://schemas.openxmlformats.org/officeDocument/2006/relationships/tags" Target="../tags/tag312.xml"/><Relationship Id="rId40" Type="http://schemas.openxmlformats.org/officeDocument/2006/relationships/tags" Target="../tags/tag55.xml"/><Relationship Id="rId115" Type="http://schemas.openxmlformats.org/officeDocument/2006/relationships/tags" Target="../tags/tag130.xml"/><Relationship Id="rId136" Type="http://schemas.openxmlformats.org/officeDocument/2006/relationships/tags" Target="../tags/tag151.xml"/><Relationship Id="rId157" Type="http://schemas.openxmlformats.org/officeDocument/2006/relationships/tags" Target="../tags/tag172.xml"/><Relationship Id="rId178" Type="http://schemas.openxmlformats.org/officeDocument/2006/relationships/tags" Target="../tags/tag193.xml"/><Relationship Id="rId301" Type="http://schemas.openxmlformats.org/officeDocument/2006/relationships/notesSlide" Target="../notesSlides/notesSlide4.xml"/><Relationship Id="rId61" Type="http://schemas.openxmlformats.org/officeDocument/2006/relationships/tags" Target="../tags/tag76.xml"/><Relationship Id="rId82" Type="http://schemas.openxmlformats.org/officeDocument/2006/relationships/tags" Target="../tags/tag97.xml"/><Relationship Id="rId199" Type="http://schemas.openxmlformats.org/officeDocument/2006/relationships/tags" Target="../tags/tag214.xml"/><Relationship Id="rId203" Type="http://schemas.openxmlformats.org/officeDocument/2006/relationships/tags" Target="../tags/tag218.xml"/><Relationship Id="rId19" Type="http://schemas.openxmlformats.org/officeDocument/2006/relationships/tags" Target="../tags/tag34.xml"/><Relationship Id="rId224" Type="http://schemas.openxmlformats.org/officeDocument/2006/relationships/tags" Target="../tags/tag239.xml"/><Relationship Id="rId245" Type="http://schemas.openxmlformats.org/officeDocument/2006/relationships/tags" Target="../tags/tag260.xml"/><Relationship Id="rId266" Type="http://schemas.openxmlformats.org/officeDocument/2006/relationships/tags" Target="../tags/tag281.xml"/><Relationship Id="rId287" Type="http://schemas.openxmlformats.org/officeDocument/2006/relationships/tags" Target="../tags/tag302.xml"/><Relationship Id="rId30" Type="http://schemas.openxmlformats.org/officeDocument/2006/relationships/tags" Target="../tags/tag45.xml"/><Relationship Id="rId105" Type="http://schemas.openxmlformats.org/officeDocument/2006/relationships/tags" Target="../tags/tag120.xml"/><Relationship Id="rId126" Type="http://schemas.openxmlformats.org/officeDocument/2006/relationships/tags" Target="../tags/tag141.xml"/><Relationship Id="rId147" Type="http://schemas.openxmlformats.org/officeDocument/2006/relationships/tags" Target="../tags/tag162.xml"/><Relationship Id="rId168" Type="http://schemas.openxmlformats.org/officeDocument/2006/relationships/tags" Target="../tags/tag183.xml"/><Relationship Id="rId51" Type="http://schemas.openxmlformats.org/officeDocument/2006/relationships/tags" Target="../tags/tag66.xml"/><Relationship Id="rId72" Type="http://schemas.openxmlformats.org/officeDocument/2006/relationships/tags" Target="../tags/tag87.xml"/><Relationship Id="rId93" Type="http://schemas.openxmlformats.org/officeDocument/2006/relationships/tags" Target="../tags/tag108.xml"/><Relationship Id="rId189" Type="http://schemas.openxmlformats.org/officeDocument/2006/relationships/tags" Target="../tags/tag204.xml"/><Relationship Id="rId3" Type="http://schemas.openxmlformats.org/officeDocument/2006/relationships/tags" Target="../tags/tag18.xml"/><Relationship Id="rId214" Type="http://schemas.openxmlformats.org/officeDocument/2006/relationships/tags" Target="../tags/tag229.xml"/><Relationship Id="rId235" Type="http://schemas.openxmlformats.org/officeDocument/2006/relationships/tags" Target="../tags/tag250.xml"/><Relationship Id="rId256" Type="http://schemas.openxmlformats.org/officeDocument/2006/relationships/tags" Target="../tags/tag271.xml"/><Relationship Id="rId277" Type="http://schemas.openxmlformats.org/officeDocument/2006/relationships/tags" Target="../tags/tag292.xml"/><Relationship Id="rId298" Type="http://schemas.openxmlformats.org/officeDocument/2006/relationships/tags" Target="../tags/tag313.xml"/><Relationship Id="rId116" Type="http://schemas.openxmlformats.org/officeDocument/2006/relationships/tags" Target="../tags/tag131.xml"/><Relationship Id="rId137" Type="http://schemas.openxmlformats.org/officeDocument/2006/relationships/tags" Target="../tags/tag152.xml"/><Relationship Id="rId158" Type="http://schemas.openxmlformats.org/officeDocument/2006/relationships/tags" Target="../tags/tag173.xml"/><Relationship Id="rId302" Type="http://schemas.openxmlformats.org/officeDocument/2006/relationships/oleObject" Target="../embeddings/oleObject8.bin"/><Relationship Id="rId20" Type="http://schemas.openxmlformats.org/officeDocument/2006/relationships/tags" Target="../tags/tag35.xml"/><Relationship Id="rId41" Type="http://schemas.openxmlformats.org/officeDocument/2006/relationships/tags" Target="../tags/tag56.xml"/><Relationship Id="rId62" Type="http://schemas.openxmlformats.org/officeDocument/2006/relationships/tags" Target="../tags/tag77.xml"/><Relationship Id="rId83" Type="http://schemas.openxmlformats.org/officeDocument/2006/relationships/tags" Target="../tags/tag98.xml"/><Relationship Id="rId179" Type="http://schemas.openxmlformats.org/officeDocument/2006/relationships/tags" Target="../tags/tag194.xml"/><Relationship Id="rId190" Type="http://schemas.openxmlformats.org/officeDocument/2006/relationships/tags" Target="../tags/tag205.xml"/><Relationship Id="rId204" Type="http://schemas.openxmlformats.org/officeDocument/2006/relationships/tags" Target="../tags/tag219.xml"/><Relationship Id="rId225" Type="http://schemas.openxmlformats.org/officeDocument/2006/relationships/tags" Target="../tags/tag240.xml"/><Relationship Id="rId246" Type="http://schemas.openxmlformats.org/officeDocument/2006/relationships/tags" Target="../tags/tag261.xml"/><Relationship Id="rId267" Type="http://schemas.openxmlformats.org/officeDocument/2006/relationships/tags" Target="../tags/tag282.xml"/><Relationship Id="rId288" Type="http://schemas.openxmlformats.org/officeDocument/2006/relationships/tags" Target="../tags/tag303.xml"/><Relationship Id="rId106" Type="http://schemas.openxmlformats.org/officeDocument/2006/relationships/tags" Target="../tags/tag121.xml"/><Relationship Id="rId127" Type="http://schemas.openxmlformats.org/officeDocument/2006/relationships/tags" Target="../tags/tag142.xml"/><Relationship Id="rId10" Type="http://schemas.openxmlformats.org/officeDocument/2006/relationships/tags" Target="../tags/tag25.xml"/><Relationship Id="rId31" Type="http://schemas.openxmlformats.org/officeDocument/2006/relationships/tags" Target="../tags/tag46.xml"/><Relationship Id="rId52" Type="http://schemas.openxmlformats.org/officeDocument/2006/relationships/tags" Target="../tags/tag67.xml"/><Relationship Id="rId73" Type="http://schemas.openxmlformats.org/officeDocument/2006/relationships/tags" Target="../tags/tag88.xml"/><Relationship Id="rId94" Type="http://schemas.openxmlformats.org/officeDocument/2006/relationships/tags" Target="../tags/tag109.xml"/><Relationship Id="rId148" Type="http://schemas.openxmlformats.org/officeDocument/2006/relationships/tags" Target="../tags/tag163.xml"/><Relationship Id="rId169" Type="http://schemas.openxmlformats.org/officeDocument/2006/relationships/tags" Target="../tags/tag184.xml"/><Relationship Id="rId4" Type="http://schemas.openxmlformats.org/officeDocument/2006/relationships/tags" Target="../tags/tag19.xml"/><Relationship Id="rId180" Type="http://schemas.openxmlformats.org/officeDocument/2006/relationships/tags" Target="../tags/tag195.xml"/><Relationship Id="rId215" Type="http://schemas.openxmlformats.org/officeDocument/2006/relationships/tags" Target="../tags/tag230.xml"/><Relationship Id="rId236" Type="http://schemas.openxmlformats.org/officeDocument/2006/relationships/tags" Target="../tags/tag251.xml"/><Relationship Id="rId257" Type="http://schemas.openxmlformats.org/officeDocument/2006/relationships/tags" Target="../tags/tag272.xml"/><Relationship Id="rId278" Type="http://schemas.openxmlformats.org/officeDocument/2006/relationships/tags" Target="../tags/tag293.xml"/><Relationship Id="rId303" Type="http://schemas.openxmlformats.org/officeDocument/2006/relationships/image" Target="../media/image1.emf"/><Relationship Id="rId42" Type="http://schemas.openxmlformats.org/officeDocument/2006/relationships/tags" Target="../tags/tag57.xml"/><Relationship Id="rId84" Type="http://schemas.openxmlformats.org/officeDocument/2006/relationships/tags" Target="../tags/tag99.xml"/><Relationship Id="rId138" Type="http://schemas.openxmlformats.org/officeDocument/2006/relationships/tags" Target="../tags/tag153.xml"/><Relationship Id="rId191" Type="http://schemas.openxmlformats.org/officeDocument/2006/relationships/tags" Target="../tags/tag206.xml"/><Relationship Id="rId205" Type="http://schemas.openxmlformats.org/officeDocument/2006/relationships/tags" Target="../tags/tag220.xml"/><Relationship Id="rId247" Type="http://schemas.openxmlformats.org/officeDocument/2006/relationships/tags" Target="../tags/tag262.xml"/><Relationship Id="rId107" Type="http://schemas.openxmlformats.org/officeDocument/2006/relationships/tags" Target="../tags/tag122.xml"/><Relationship Id="rId289" Type="http://schemas.openxmlformats.org/officeDocument/2006/relationships/tags" Target="../tags/tag304.xml"/><Relationship Id="rId11" Type="http://schemas.openxmlformats.org/officeDocument/2006/relationships/tags" Target="../tags/tag26.xml"/><Relationship Id="rId53" Type="http://schemas.openxmlformats.org/officeDocument/2006/relationships/tags" Target="../tags/tag68.xml"/><Relationship Id="rId149" Type="http://schemas.openxmlformats.org/officeDocument/2006/relationships/tags" Target="../tags/tag164.xml"/><Relationship Id="rId95" Type="http://schemas.openxmlformats.org/officeDocument/2006/relationships/tags" Target="../tags/tag110.xml"/><Relationship Id="rId160" Type="http://schemas.openxmlformats.org/officeDocument/2006/relationships/tags" Target="../tags/tag175.xml"/><Relationship Id="rId216" Type="http://schemas.openxmlformats.org/officeDocument/2006/relationships/tags" Target="../tags/tag231.xml"/><Relationship Id="rId258" Type="http://schemas.openxmlformats.org/officeDocument/2006/relationships/tags" Target="../tags/tag273.xml"/><Relationship Id="rId22" Type="http://schemas.openxmlformats.org/officeDocument/2006/relationships/tags" Target="../tags/tag37.xml"/><Relationship Id="rId64" Type="http://schemas.openxmlformats.org/officeDocument/2006/relationships/tags" Target="../tags/tag79.xml"/><Relationship Id="rId118" Type="http://schemas.openxmlformats.org/officeDocument/2006/relationships/tags" Target="../tags/tag133.xml"/><Relationship Id="rId171" Type="http://schemas.openxmlformats.org/officeDocument/2006/relationships/tags" Target="../tags/tag186.xml"/><Relationship Id="rId227" Type="http://schemas.openxmlformats.org/officeDocument/2006/relationships/tags" Target="../tags/tag242.xml"/><Relationship Id="rId269" Type="http://schemas.openxmlformats.org/officeDocument/2006/relationships/tags" Target="../tags/tag284.xml"/><Relationship Id="rId33" Type="http://schemas.openxmlformats.org/officeDocument/2006/relationships/tags" Target="../tags/tag48.xml"/><Relationship Id="rId129" Type="http://schemas.openxmlformats.org/officeDocument/2006/relationships/tags" Target="../tags/tag144.xml"/><Relationship Id="rId280" Type="http://schemas.openxmlformats.org/officeDocument/2006/relationships/tags" Target="../tags/tag295.xml"/><Relationship Id="rId75" Type="http://schemas.openxmlformats.org/officeDocument/2006/relationships/tags" Target="../tags/tag90.xml"/><Relationship Id="rId140" Type="http://schemas.openxmlformats.org/officeDocument/2006/relationships/tags" Target="../tags/tag155.xml"/><Relationship Id="rId182" Type="http://schemas.openxmlformats.org/officeDocument/2006/relationships/tags" Target="../tags/tag197.xml"/><Relationship Id="rId6" Type="http://schemas.openxmlformats.org/officeDocument/2006/relationships/tags" Target="../tags/tag21.xml"/><Relationship Id="rId238" Type="http://schemas.openxmlformats.org/officeDocument/2006/relationships/tags" Target="../tags/tag25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3" Type="http://schemas.openxmlformats.org/officeDocument/2006/relationships/tags" Target="../tags/tag1259.xml"/><Relationship Id="rId18" Type="http://schemas.openxmlformats.org/officeDocument/2006/relationships/tags" Target="../tags/tag1264.xml"/><Relationship Id="rId26" Type="http://schemas.openxmlformats.org/officeDocument/2006/relationships/tags" Target="../tags/tag1272.xml"/><Relationship Id="rId39" Type="http://schemas.openxmlformats.org/officeDocument/2006/relationships/tags" Target="../tags/tag1285.xml"/><Relationship Id="rId21" Type="http://schemas.openxmlformats.org/officeDocument/2006/relationships/tags" Target="../tags/tag1267.xml"/><Relationship Id="rId34" Type="http://schemas.openxmlformats.org/officeDocument/2006/relationships/tags" Target="../tags/tag1280.xml"/><Relationship Id="rId42" Type="http://schemas.openxmlformats.org/officeDocument/2006/relationships/tags" Target="../tags/tag1288.xml"/><Relationship Id="rId47" Type="http://schemas.openxmlformats.org/officeDocument/2006/relationships/tags" Target="../tags/tag1293.xml"/><Relationship Id="rId50" Type="http://schemas.openxmlformats.org/officeDocument/2006/relationships/tags" Target="../tags/tag1296.xml"/><Relationship Id="rId55" Type="http://schemas.openxmlformats.org/officeDocument/2006/relationships/tags" Target="../tags/tag1301.xml"/><Relationship Id="rId63" Type="http://schemas.openxmlformats.org/officeDocument/2006/relationships/chart" Target="../charts/chart31.xml"/><Relationship Id="rId7" Type="http://schemas.openxmlformats.org/officeDocument/2006/relationships/tags" Target="../tags/tag1253.xml"/><Relationship Id="rId2" Type="http://schemas.openxmlformats.org/officeDocument/2006/relationships/tags" Target="../tags/tag1248.xml"/><Relationship Id="rId16" Type="http://schemas.openxmlformats.org/officeDocument/2006/relationships/tags" Target="../tags/tag1262.xml"/><Relationship Id="rId29" Type="http://schemas.openxmlformats.org/officeDocument/2006/relationships/tags" Target="../tags/tag1275.xml"/><Relationship Id="rId11" Type="http://schemas.openxmlformats.org/officeDocument/2006/relationships/tags" Target="../tags/tag1257.xml"/><Relationship Id="rId24" Type="http://schemas.openxmlformats.org/officeDocument/2006/relationships/tags" Target="../tags/tag1270.xml"/><Relationship Id="rId32" Type="http://schemas.openxmlformats.org/officeDocument/2006/relationships/tags" Target="../tags/tag1278.xml"/><Relationship Id="rId37" Type="http://schemas.openxmlformats.org/officeDocument/2006/relationships/tags" Target="../tags/tag1283.xml"/><Relationship Id="rId40" Type="http://schemas.openxmlformats.org/officeDocument/2006/relationships/tags" Target="../tags/tag1286.xml"/><Relationship Id="rId45" Type="http://schemas.openxmlformats.org/officeDocument/2006/relationships/tags" Target="../tags/tag1291.xml"/><Relationship Id="rId53" Type="http://schemas.openxmlformats.org/officeDocument/2006/relationships/tags" Target="../tags/tag1299.xml"/><Relationship Id="rId58" Type="http://schemas.openxmlformats.org/officeDocument/2006/relationships/slideLayout" Target="../slideLayouts/slideLayout3.xml"/><Relationship Id="rId5" Type="http://schemas.openxmlformats.org/officeDocument/2006/relationships/tags" Target="../tags/tag1251.xml"/><Relationship Id="rId61" Type="http://schemas.openxmlformats.org/officeDocument/2006/relationships/image" Target="../media/image18.emf"/><Relationship Id="rId19" Type="http://schemas.openxmlformats.org/officeDocument/2006/relationships/tags" Target="../tags/tag1265.xml"/><Relationship Id="rId14" Type="http://schemas.openxmlformats.org/officeDocument/2006/relationships/tags" Target="../tags/tag1260.xml"/><Relationship Id="rId22" Type="http://schemas.openxmlformats.org/officeDocument/2006/relationships/tags" Target="../tags/tag1268.xml"/><Relationship Id="rId27" Type="http://schemas.openxmlformats.org/officeDocument/2006/relationships/tags" Target="../tags/tag1273.xml"/><Relationship Id="rId30" Type="http://schemas.openxmlformats.org/officeDocument/2006/relationships/tags" Target="../tags/tag1276.xml"/><Relationship Id="rId35" Type="http://schemas.openxmlformats.org/officeDocument/2006/relationships/tags" Target="../tags/tag1281.xml"/><Relationship Id="rId43" Type="http://schemas.openxmlformats.org/officeDocument/2006/relationships/tags" Target="../tags/tag1289.xml"/><Relationship Id="rId48" Type="http://schemas.openxmlformats.org/officeDocument/2006/relationships/tags" Target="../tags/tag1294.xml"/><Relationship Id="rId56" Type="http://schemas.openxmlformats.org/officeDocument/2006/relationships/tags" Target="../tags/tag1302.xml"/><Relationship Id="rId8" Type="http://schemas.openxmlformats.org/officeDocument/2006/relationships/tags" Target="../tags/tag1254.xml"/><Relationship Id="rId51" Type="http://schemas.openxmlformats.org/officeDocument/2006/relationships/tags" Target="../tags/tag1297.xml"/><Relationship Id="rId3" Type="http://schemas.openxmlformats.org/officeDocument/2006/relationships/tags" Target="../tags/tag1249.xml"/><Relationship Id="rId12" Type="http://schemas.openxmlformats.org/officeDocument/2006/relationships/tags" Target="../tags/tag1258.xml"/><Relationship Id="rId17" Type="http://schemas.openxmlformats.org/officeDocument/2006/relationships/tags" Target="../tags/tag1263.xml"/><Relationship Id="rId25" Type="http://schemas.openxmlformats.org/officeDocument/2006/relationships/tags" Target="../tags/tag1271.xml"/><Relationship Id="rId33" Type="http://schemas.openxmlformats.org/officeDocument/2006/relationships/tags" Target="../tags/tag1279.xml"/><Relationship Id="rId38" Type="http://schemas.openxmlformats.org/officeDocument/2006/relationships/tags" Target="../tags/tag1284.xml"/><Relationship Id="rId46" Type="http://schemas.openxmlformats.org/officeDocument/2006/relationships/tags" Target="../tags/tag1292.xml"/><Relationship Id="rId59" Type="http://schemas.openxmlformats.org/officeDocument/2006/relationships/notesSlide" Target="../notesSlides/notesSlide36.xml"/><Relationship Id="rId20" Type="http://schemas.openxmlformats.org/officeDocument/2006/relationships/tags" Target="../tags/tag1266.xml"/><Relationship Id="rId41" Type="http://schemas.openxmlformats.org/officeDocument/2006/relationships/tags" Target="../tags/tag1287.xml"/><Relationship Id="rId54" Type="http://schemas.openxmlformats.org/officeDocument/2006/relationships/tags" Target="../tags/tag1300.xml"/><Relationship Id="rId62" Type="http://schemas.openxmlformats.org/officeDocument/2006/relationships/chart" Target="../charts/chart30.xml"/><Relationship Id="rId1" Type="http://schemas.openxmlformats.org/officeDocument/2006/relationships/tags" Target="../tags/tag1247.xml"/><Relationship Id="rId6" Type="http://schemas.openxmlformats.org/officeDocument/2006/relationships/tags" Target="../tags/tag1252.xml"/><Relationship Id="rId15" Type="http://schemas.openxmlformats.org/officeDocument/2006/relationships/tags" Target="../tags/tag1261.xml"/><Relationship Id="rId23" Type="http://schemas.openxmlformats.org/officeDocument/2006/relationships/tags" Target="../tags/tag1269.xml"/><Relationship Id="rId28" Type="http://schemas.openxmlformats.org/officeDocument/2006/relationships/tags" Target="../tags/tag1274.xml"/><Relationship Id="rId36" Type="http://schemas.openxmlformats.org/officeDocument/2006/relationships/tags" Target="../tags/tag1282.xml"/><Relationship Id="rId49" Type="http://schemas.openxmlformats.org/officeDocument/2006/relationships/tags" Target="../tags/tag1295.xml"/><Relationship Id="rId57" Type="http://schemas.openxmlformats.org/officeDocument/2006/relationships/tags" Target="../tags/tag1303.xml"/><Relationship Id="rId10" Type="http://schemas.openxmlformats.org/officeDocument/2006/relationships/tags" Target="../tags/tag1256.xml"/><Relationship Id="rId31" Type="http://schemas.openxmlformats.org/officeDocument/2006/relationships/tags" Target="../tags/tag1277.xml"/><Relationship Id="rId44" Type="http://schemas.openxmlformats.org/officeDocument/2006/relationships/tags" Target="../tags/tag1290.xml"/><Relationship Id="rId52" Type="http://schemas.openxmlformats.org/officeDocument/2006/relationships/tags" Target="../tags/tag1298.xml"/><Relationship Id="rId60" Type="http://schemas.openxmlformats.org/officeDocument/2006/relationships/oleObject" Target="../embeddings/oleObject30.bin"/><Relationship Id="rId4" Type="http://schemas.openxmlformats.org/officeDocument/2006/relationships/tags" Target="../tags/tag1250.xml"/><Relationship Id="rId9" Type="http://schemas.openxmlformats.org/officeDocument/2006/relationships/tags" Target="../tags/tag12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8" Type="http://schemas.openxmlformats.org/officeDocument/2006/relationships/tags" Target="../tags/tag1311.xml"/><Relationship Id="rId13" Type="http://schemas.openxmlformats.org/officeDocument/2006/relationships/chart" Target="../charts/chart32.xml"/><Relationship Id="rId3" Type="http://schemas.openxmlformats.org/officeDocument/2006/relationships/tags" Target="../tags/tag1306.xml"/><Relationship Id="rId7" Type="http://schemas.openxmlformats.org/officeDocument/2006/relationships/tags" Target="../tags/tag1310.xml"/><Relationship Id="rId12" Type="http://schemas.openxmlformats.org/officeDocument/2006/relationships/image" Target="../media/image23.emf"/><Relationship Id="rId2" Type="http://schemas.openxmlformats.org/officeDocument/2006/relationships/tags" Target="../tags/tag1305.xml"/><Relationship Id="rId1" Type="http://schemas.openxmlformats.org/officeDocument/2006/relationships/tags" Target="../tags/tag1304.xml"/><Relationship Id="rId6" Type="http://schemas.openxmlformats.org/officeDocument/2006/relationships/tags" Target="../tags/tag1309.xml"/><Relationship Id="rId11" Type="http://schemas.openxmlformats.org/officeDocument/2006/relationships/oleObject" Target="../embeddings/oleObject31.bin"/><Relationship Id="rId5" Type="http://schemas.openxmlformats.org/officeDocument/2006/relationships/tags" Target="../tags/tag1308.xml"/><Relationship Id="rId10" Type="http://schemas.openxmlformats.org/officeDocument/2006/relationships/slideLayout" Target="../slideLayouts/slideLayout3.xml"/><Relationship Id="rId4" Type="http://schemas.openxmlformats.org/officeDocument/2006/relationships/tags" Target="../tags/tag1307.xml"/><Relationship Id="rId9" Type="http://schemas.openxmlformats.org/officeDocument/2006/relationships/tags" Target="../tags/tag131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tags" Target="../tags/tag1313.xml"/><Relationship Id="rId4" Type="http://schemas.openxmlformats.org/officeDocument/2006/relationships/image" Target="../media/image23.em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5.xml"/><Relationship Id="rId1" Type="http://schemas.openxmlformats.org/officeDocument/2006/relationships/tags" Target="../tags/tag1314.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1316.xml"/><Relationship Id="rId4" Type="http://schemas.openxmlformats.org/officeDocument/2006/relationships/image" Target="../media/image21.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1317.x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7.xml.rels><?xml version="1.0" encoding="UTF-8" standalone="yes"?>
<Relationships xmlns="http://schemas.openxmlformats.org/package/2006/relationships"><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tags" Target="../tags/tag340.xml"/><Relationship Id="rId39" Type="http://schemas.openxmlformats.org/officeDocument/2006/relationships/notesSlide" Target="../notesSlides/notesSlide5.xml"/><Relationship Id="rId21" Type="http://schemas.openxmlformats.org/officeDocument/2006/relationships/tags" Target="../tags/tag335.xml"/><Relationship Id="rId34" Type="http://schemas.openxmlformats.org/officeDocument/2006/relationships/tags" Target="../tags/tag348.xml"/><Relationship Id="rId42" Type="http://schemas.openxmlformats.org/officeDocument/2006/relationships/chart" Target="../charts/chart3.xml"/><Relationship Id="rId7" Type="http://schemas.openxmlformats.org/officeDocument/2006/relationships/tags" Target="../tags/tag321.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29" Type="http://schemas.openxmlformats.org/officeDocument/2006/relationships/tags" Target="../tags/tag343.xml"/><Relationship Id="rId41" Type="http://schemas.openxmlformats.org/officeDocument/2006/relationships/image" Target="../media/image18.emf"/><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tags" Target="../tags/tag338.xml"/><Relationship Id="rId32" Type="http://schemas.openxmlformats.org/officeDocument/2006/relationships/tags" Target="../tags/tag346.xml"/><Relationship Id="rId37" Type="http://schemas.openxmlformats.org/officeDocument/2006/relationships/tags" Target="../tags/tag351.xml"/><Relationship Id="rId40" Type="http://schemas.openxmlformats.org/officeDocument/2006/relationships/oleObject" Target="../embeddings/oleObject9.bin"/><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tags" Target="../tags/tag337.xml"/><Relationship Id="rId28" Type="http://schemas.openxmlformats.org/officeDocument/2006/relationships/tags" Target="../tags/tag342.xml"/><Relationship Id="rId36" Type="http://schemas.openxmlformats.org/officeDocument/2006/relationships/tags" Target="../tags/tag350.xml"/><Relationship Id="rId10" Type="http://schemas.openxmlformats.org/officeDocument/2006/relationships/tags" Target="../tags/tag324.xml"/><Relationship Id="rId19" Type="http://schemas.openxmlformats.org/officeDocument/2006/relationships/tags" Target="../tags/tag333.xml"/><Relationship Id="rId31" Type="http://schemas.openxmlformats.org/officeDocument/2006/relationships/tags" Target="../tags/tag345.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tags" Target="../tags/tag336.xml"/><Relationship Id="rId27" Type="http://schemas.openxmlformats.org/officeDocument/2006/relationships/tags" Target="../tags/tag341.xml"/><Relationship Id="rId30" Type="http://schemas.openxmlformats.org/officeDocument/2006/relationships/tags" Target="../tags/tag344.xml"/><Relationship Id="rId35" Type="http://schemas.openxmlformats.org/officeDocument/2006/relationships/tags" Target="../tags/tag349.xml"/><Relationship Id="rId43" Type="http://schemas.openxmlformats.org/officeDocument/2006/relationships/chart" Target="../charts/chart4.xml"/><Relationship Id="rId8" Type="http://schemas.openxmlformats.org/officeDocument/2006/relationships/tags" Target="../tags/tag322.xml"/><Relationship Id="rId3" Type="http://schemas.openxmlformats.org/officeDocument/2006/relationships/tags" Target="../tags/tag317.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tags" Target="../tags/tag339.xml"/><Relationship Id="rId33" Type="http://schemas.openxmlformats.org/officeDocument/2006/relationships/tags" Target="../tags/tag347.xml"/><Relationship Id="rId38"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1318.xml"/><Relationship Id="rId5" Type="http://schemas.openxmlformats.org/officeDocument/2006/relationships/image" Target="../media/image21.emf"/><Relationship Id="rId4" Type="http://schemas.openxmlformats.org/officeDocument/2006/relationships/oleObject" Target="../embeddings/oleObject35.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1319.xml"/><Relationship Id="rId4" Type="http://schemas.openxmlformats.org/officeDocument/2006/relationships/image" Target="../media/image21.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377.xml"/><Relationship Id="rId21" Type="http://schemas.openxmlformats.org/officeDocument/2006/relationships/tags" Target="../tags/tag372.xml"/><Relationship Id="rId42" Type="http://schemas.openxmlformats.org/officeDocument/2006/relationships/tags" Target="../tags/tag393.xml"/><Relationship Id="rId47" Type="http://schemas.openxmlformats.org/officeDocument/2006/relationships/tags" Target="../tags/tag398.xml"/><Relationship Id="rId63" Type="http://schemas.openxmlformats.org/officeDocument/2006/relationships/tags" Target="../tags/tag414.xml"/><Relationship Id="rId68" Type="http://schemas.openxmlformats.org/officeDocument/2006/relationships/tags" Target="../tags/tag419.xml"/><Relationship Id="rId16" Type="http://schemas.openxmlformats.org/officeDocument/2006/relationships/tags" Target="../tags/tag367.xml"/><Relationship Id="rId11" Type="http://schemas.openxmlformats.org/officeDocument/2006/relationships/tags" Target="../tags/tag362.xml"/><Relationship Id="rId32" Type="http://schemas.openxmlformats.org/officeDocument/2006/relationships/tags" Target="../tags/tag383.xml"/><Relationship Id="rId37" Type="http://schemas.openxmlformats.org/officeDocument/2006/relationships/tags" Target="../tags/tag388.xml"/><Relationship Id="rId53" Type="http://schemas.openxmlformats.org/officeDocument/2006/relationships/tags" Target="../tags/tag404.xml"/><Relationship Id="rId58" Type="http://schemas.openxmlformats.org/officeDocument/2006/relationships/tags" Target="../tags/tag409.xml"/><Relationship Id="rId74" Type="http://schemas.openxmlformats.org/officeDocument/2006/relationships/tags" Target="../tags/tag425.xml"/><Relationship Id="rId79" Type="http://schemas.openxmlformats.org/officeDocument/2006/relationships/notesSlide" Target="../notesSlides/notesSlide6.xml"/><Relationship Id="rId5" Type="http://schemas.openxmlformats.org/officeDocument/2006/relationships/tags" Target="../tags/tag356.xml"/><Relationship Id="rId61" Type="http://schemas.openxmlformats.org/officeDocument/2006/relationships/tags" Target="../tags/tag412.xml"/><Relationship Id="rId82" Type="http://schemas.openxmlformats.org/officeDocument/2006/relationships/chart" Target="../charts/chart5.xml"/><Relationship Id="rId19" Type="http://schemas.openxmlformats.org/officeDocument/2006/relationships/tags" Target="../tags/tag37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tags" Target="../tags/tag399.xml"/><Relationship Id="rId56" Type="http://schemas.openxmlformats.org/officeDocument/2006/relationships/tags" Target="../tags/tag407.xml"/><Relationship Id="rId64" Type="http://schemas.openxmlformats.org/officeDocument/2006/relationships/tags" Target="../tags/tag415.xml"/><Relationship Id="rId69" Type="http://schemas.openxmlformats.org/officeDocument/2006/relationships/tags" Target="../tags/tag420.xml"/><Relationship Id="rId77" Type="http://schemas.openxmlformats.org/officeDocument/2006/relationships/tags" Target="../tags/tag428.xml"/><Relationship Id="rId8" Type="http://schemas.openxmlformats.org/officeDocument/2006/relationships/tags" Target="../tags/tag359.xml"/><Relationship Id="rId51" Type="http://schemas.openxmlformats.org/officeDocument/2006/relationships/tags" Target="../tags/tag402.xml"/><Relationship Id="rId72" Type="http://schemas.openxmlformats.org/officeDocument/2006/relationships/tags" Target="../tags/tag423.xml"/><Relationship Id="rId80" Type="http://schemas.openxmlformats.org/officeDocument/2006/relationships/oleObject" Target="../embeddings/oleObject10.bin"/><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tags" Target="../tags/tag397.xml"/><Relationship Id="rId59" Type="http://schemas.openxmlformats.org/officeDocument/2006/relationships/tags" Target="../tags/tag410.xml"/><Relationship Id="rId67" Type="http://schemas.openxmlformats.org/officeDocument/2006/relationships/tags" Target="../tags/tag418.xml"/><Relationship Id="rId20" Type="http://schemas.openxmlformats.org/officeDocument/2006/relationships/tags" Target="../tags/tag371.xml"/><Relationship Id="rId41" Type="http://schemas.openxmlformats.org/officeDocument/2006/relationships/tags" Target="../tags/tag392.xml"/><Relationship Id="rId54" Type="http://schemas.openxmlformats.org/officeDocument/2006/relationships/tags" Target="../tags/tag405.xml"/><Relationship Id="rId62" Type="http://schemas.openxmlformats.org/officeDocument/2006/relationships/tags" Target="../tags/tag413.xml"/><Relationship Id="rId70" Type="http://schemas.openxmlformats.org/officeDocument/2006/relationships/tags" Target="../tags/tag421.xml"/><Relationship Id="rId75" Type="http://schemas.openxmlformats.org/officeDocument/2006/relationships/tags" Target="../tags/tag426.xml"/><Relationship Id="rId83" Type="http://schemas.openxmlformats.org/officeDocument/2006/relationships/chart" Target="../charts/chart6.xml"/><Relationship Id="rId1" Type="http://schemas.openxmlformats.org/officeDocument/2006/relationships/tags" Target="../tags/tag352.xml"/><Relationship Id="rId6" Type="http://schemas.openxmlformats.org/officeDocument/2006/relationships/tags" Target="../tags/tag357.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49" Type="http://schemas.openxmlformats.org/officeDocument/2006/relationships/tags" Target="../tags/tag400.xml"/><Relationship Id="rId57" Type="http://schemas.openxmlformats.org/officeDocument/2006/relationships/tags" Target="../tags/tag408.xml"/><Relationship Id="rId10" Type="http://schemas.openxmlformats.org/officeDocument/2006/relationships/tags" Target="../tags/tag361.xml"/><Relationship Id="rId31" Type="http://schemas.openxmlformats.org/officeDocument/2006/relationships/tags" Target="../tags/tag382.xml"/><Relationship Id="rId44" Type="http://schemas.openxmlformats.org/officeDocument/2006/relationships/tags" Target="../tags/tag395.xml"/><Relationship Id="rId52" Type="http://schemas.openxmlformats.org/officeDocument/2006/relationships/tags" Target="../tags/tag403.xml"/><Relationship Id="rId60" Type="http://schemas.openxmlformats.org/officeDocument/2006/relationships/tags" Target="../tags/tag411.xml"/><Relationship Id="rId65" Type="http://schemas.openxmlformats.org/officeDocument/2006/relationships/tags" Target="../tags/tag416.xml"/><Relationship Id="rId73" Type="http://schemas.openxmlformats.org/officeDocument/2006/relationships/tags" Target="../tags/tag424.xml"/><Relationship Id="rId78" Type="http://schemas.openxmlformats.org/officeDocument/2006/relationships/slideLayout" Target="../slideLayouts/slideLayout3.xml"/><Relationship Id="rId81" Type="http://schemas.openxmlformats.org/officeDocument/2006/relationships/image" Target="../media/image18.emf"/><Relationship Id="rId4" Type="http://schemas.openxmlformats.org/officeDocument/2006/relationships/tags" Target="../tags/tag355.xml"/><Relationship Id="rId9" Type="http://schemas.openxmlformats.org/officeDocument/2006/relationships/tags" Target="../tags/tag360.xml"/><Relationship Id="rId13" Type="http://schemas.openxmlformats.org/officeDocument/2006/relationships/tags" Target="../tags/tag364.xml"/><Relationship Id="rId18" Type="http://schemas.openxmlformats.org/officeDocument/2006/relationships/tags" Target="../tags/tag369.xml"/><Relationship Id="rId39" Type="http://schemas.openxmlformats.org/officeDocument/2006/relationships/tags" Target="../tags/tag390.xml"/><Relationship Id="rId34" Type="http://schemas.openxmlformats.org/officeDocument/2006/relationships/tags" Target="../tags/tag385.xml"/><Relationship Id="rId50" Type="http://schemas.openxmlformats.org/officeDocument/2006/relationships/tags" Target="../tags/tag401.xml"/><Relationship Id="rId55" Type="http://schemas.openxmlformats.org/officeDocument/2006/relationships/tags" Target="../tags/tag406.xml"/><Relationship Id="rId76" Type="http://schemas.openxmlformats.org/officeDocument/2006/relationships/tags" Target="../tags/tag427.xml"/><Relationship Id="rId7" Type="http://schemas.openxmlformats.org/officeDocument/2006/relationships/tags" Target="../tags/tag358.xml"/><Relationship Id="rId71" Type="http://schemas.openxmlformats.org/officeDocument/2006/relationships/tags" Target="../tags/tag422.xml"/><Relationship Id="rId2" Type="http://schemas.openxmlformats.org/officeDocument/2006/relationships/tags" Target="../tags/tag353.xml"/><Relationship Id="rId29" Type="http://schemas.openxmlformats.org/officeDocument/2006/relationships/tags" Target="../tags/tag380.xml"/><Relationship Id="rId24" Type="http://schemas.openxmlformats.org/officeDocument/2006/relationships/tags" Target="../tags/tag375.xml"/><Relationship Id="rId40" Type="http://schemas.openxmlformats.org/officeDocument/2006/relationships/tags" Target="../tags/tag391.xml"/><Relationship Id="rId45" Type="http://schemas.openxmlformats.org/officeDocument/2006/relationships/tags" Target="../tags/tag396.xml"/><Relationship Id="rId66" Type="http://schemas.openxmlformats.org/officeDocument/2006/relationships/tags" Target="../tags/tag4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454.xml"/><Relationship Id="rId21" Type="http://schemas.openxmlformats.org/officeDocument/2006/relationships/tags" Target="../tags/tag449.xml"/><Relationship Id="rId42" Type="http://schemas.openxmlformats.org/officeDocument/2006/relationships/tags" Target="../tags/tag470.xml"/><Relationship Id="rId47" Type="http://schemas.openxmlformats.org/officeDocument/2006/relationships/tags" Target="../tags/tag475.xml"/><Relationship Id="rId63" Type="http://schemas.openxmlformats.org/officeDocument/2006/relationships/tags" Target="../tags/tag491.xml"/><Relationship Id="rId68" Type="http://schemas.openxmlformats.org/officeDocument/2006/relationships/tags" Target="../tags/tag496.xml"/><Relationship Id="rId84" Type="http://schemas.openxmlformats.org/officeDocument/2006/relationships/tags" Target="../tags/tag512.xml"/><Relationship Id="rId89" Type="http://schemas.openxmlformats.org/officeDocument/2006/relationships/image" Target="../media/image18.emf"/><Relationship Id="rId16" Type="http://schemas.openxmlformats.org/officeDocument/2006/relationships/tags" Target="../tags/tag444.xml"/><Relationship Id="rId11" Type="http://schemas.openxmlformats.org/officeDocument/2006/relationships/tags" Target="../tags/tag439.xml"/><Relationship Id="rId32" Type="http://schemas.openxmlformats.org/officeDocument/2006/relationships/tags" Target="../tags/tag460.xml"/><Relationship Id="rId37" Type="http://schemas.openxmlformats.org/officeDocument/2006/relationships/tags" Target="../tags/tag465.xml"/><Relationship Id="rId53" Type="http://schemas.openxmlformats.org/officeDocument/2006/relationships/tags" Target="../tags/tag481.xml"/><Relationship Id="rId58" Type="http://schemas.openxmlformats.org/officeDocument/2006/relationships/tags" Target="../tags/tag486.xml"/><Relationship Id="rId74" Type="http://schemas.openxmlformats.org/officeDocument/2006/relationships/tags" Target="../tags/tag502.xml"/><Relationship Id="rId79" Type="http://schemas.openxmlformats.org/officeDocument/2006/relationships/tags" Target="../tags/tag507.xml"/><Relationship Id="rId5" Type="http://schemas.openxmlformats.org/officeDocument/2006/relationships/tags" Target="../tags/tag433.xml"/><Relationship Id="rId90" Type="http://schemas.openxmlformats.org/officeDocument/2006/relationships/chart" Target="../charts/chart7.xml"/><Relationship Id="rId14" Type="http://schemas.openxmlformats.org/officeDocument/2006/relationships/tags" Target="../tags/tag442.xml"/><Relationship Id="rId22" Type="http://schemas.openxmlformats.org/officeDocument/2006/relationships/tags" Target="../tags/tag450.xml"/><Relationship Id="rId27" Type="http://schemas.openxmlformats.org/officeDocument/2006/relationships/tags" Target="../tags/tag455.xml"/><Relationship Id="rId30" Type="http://schemas.openxmlformats.org/officeDocument/2006/relationships/tags" Target="../tags/tag458.xml"/><Relationship Id="rId35" Type="http://schemas.openxmlformats.org/officeDocument/2006/relationships/tags" Target="../tags/tag463.xml"/><Relationship Id="rId43" Type="http://schemas.openxmlformats.org/officeDocument/2006/relationships/tags" Target="../tags/tag471.xml"/><Relationship Id="rId48" Type="http://schemas.openxmlformats.org/officeDocument/2006/relationships/tags" Target="../tags/tag476.xml"/><Relationship Id="rId56" Type="http://schemas.openxmlformats.org/officeDocument/2006/relationships/tags" Target="../tags/tag484.xml"/><Relationship Id="rId64" Type="http://schemas.openxmlformats.org/officeDocument/2006/relationships/tags" Target="../tags/tag492.xml"/><Relationship Id="rId69" Type="http://schemas.openxmlformats.org/officeDocument/2006/relationships/tags" Target="../tags/tag497.xml"/><Relationship Id="rId77" Type="http://schemas.openxmlformats.org/officeDocument/2006/relationships/tags" Target="../tags/tag505.xml"/><Relationship Id="rId8" Type="http://schemas.openxmlformats.org/officeDocument/2006/relationships/tags" Target="../tags/tag436.xml"/><Relationship Id="rId51" Type="http://schemas.openxmlformats.org/officeDocument/2006/relationships/tags" Target="../tags/tag479.xml"/><Relationship Id="rId72" Type="http://schemas.openxmlformats.org/officeDocument/2006/relationships/tags" Target="../tags/tag500.xml"/><Relationship Id="rId80" Type="http://schemas.openxmlformats.org/officeDocument/2006/relationships/tags" Target="../tags/tag508.xml"/><Relationship Id="rId85" Type="http://schemas.openxmlformats.org/officeDocument/2006/relationships/tags" Target="../tags/tag513.xml"/><Relationship Id="rId3" Type="http://schemas.openxmlformats.org/officeDocument/2006/relationships/tags" Target="../tags/tag431.xml"/><Relationship Id="rId12" Type="http://schemas.openxmlformats.org/officeDocument/2006/relationships/tags" Target="../tags/tag440.xml"/><Relationship Id="rId17" Type="http://schemas.openxmlformats.org/officeDocument/2006/relationships/tags" Target="../tags/tag445.xml"/><Relationship Id="rId25" Type="http://schemas.openxmlformats.org/officeDocument/2006/relationships/tags" Target="../tags/tag453.xml"/><Relationship Id="rId33" Type="http://schemas.openxmlformats.org/officeDocument/2006/relationships/tags" Target="../tags/tag461.xml"/><Relationship Id="rId38" Type="http://schemas.openxmlformats.org/officeDocument/2006/relationships/tags" Target="../tags/tag466.xml"/><Relationship Id="rId46" Type="http://schemas.openxmlformats.org/officeDocument/2006/relationships/tags" Target="../tags/tag474.xml"/><Relationship Id="rId59" Type="http://schemas.openxmlformats.org/officeDocument/2006/relationships/tags" Target="../tags/tag487.xml"/><Relationship Id="rId67" Type="http://schemas.openxmlformats.org/officeDocument/2006/relationships/tags" Target="../tags/tag495.xml"/><Relationship Id="rId20" Type="http://schemas.openxmlformats.org/officeDocument/2006/relationships/tags" Target="../tags/tag448.xml"/><Relationship Id="rId41" Type="http://schemas.openxmlformats.org/officeDocument/2006/relationships/tags" Target="../tags/tag469.xml"/><Relationship Id="rId54" Type="http://schemas.openxmlformats.org/officeDocument/2006/relationships/tags" Target="../tags/tag482.xml"/><Relationship Id="rId62" Type="http://schemas.openxmlformats.org/officeDocument/2006/relationships/tags" Target="../tags/tag490.xml"/><Relationship Id="rId70" Type="http://schemas.openxmlformats.org/officeDocument/2006/relationships/tags" Target="../tags/tag498.xml"/><Relationship Id="rId75" Type="http://schemas.openxmlformats.org/officeDocument/2006/relationships/tags" Target="../tags/tag503.xml"/><Relationship Id="rId83" Type="http://schemas.openxmlformats.org/officeDocument/2006/relationships/tags" Target="../tags/tag511.xml"/><Relationship Id="rId88" Type="http://schemas.openxmlformats.org/officeDocument/2006/relationships/oleObject" Target="../embeddings/oleObject11.bin"/><Relationship Id="rId1" Type="http://schemas.openxmlformats.org/officeDocument/2006/relationships/tags" Target="../tags/tag429.xml"/><Relationship Id="rId6" Type="http://schemas.openxmlformats.org/officeDocument/2006/relationships/tags" Target="../tags/tag434.xml"/><Relationship Id="rId15" Type="http://schemas.openxmlformats.org/officeDocument/2006/relationships/tags" Target="../tags/tag443.xml"/><Relationship Id="rId23" Type="http://schemas.openxmlformats.org/officeDocument/2006/relationships/tags" Target="../tags/tag451.xml"/><Relationship Id="rId28" Type="http://schemas.openxmlformats.org/officeDocument/2006/relationships/tags" Target="../tags/tag456.xml"/><Relationship Id="rId36" Type="http://schemas.openxmlformats.org/officeDocument/2006/relationships/tags" Target="../tags/tag464.xml"/><Relationship Id="rId49" Type="http://schemas.openxmlformats.org/officeDocument/2006/relationships/tags" Target="../tags/tag477.xml"/><Relationship Id="rId57" Type="http://schemas.openxmlformats.org/officeDocument/2006/relationships/tags" Target="../tags/tag485.xml"/><Relationship Id="rId10" Type="http://schemas.openxmlformats.org/officeDocument/2006/relationships/tags" Target="../tags/tag438.xml"/><Relationship Id="rId31" Type="http://schemas.openxmlformats.org/officeDocument/2006/relationships/tags" Target="../tags/tag459.xml"/><Relationship Id="rId44" Type="http://schemas.openxmlformats.org/officeDocument/2006/relationships/tags" Target="../tags/tag472.xml"/><Relationship Id="rId52" Type="http://schemas.openxmlformats.org/officeDocument/2006/relationships/tags" Target="../tags/tag480.xml"/><Relationship Id="rId60" Type="http://schemas.openxmlformats.org/officeDocument/2006/relationships/tags" Target="../tags/tag488.xml"/><Relationship Id="rId65" Type="http://schemas.openxmlformats.org/officeDocument/2006/relationships/tags" Target="../tags/tag493.xml"/><Relationship Id="rId73" Type="http://schemas.openxmlformats.org/officeDocument/2006/relationships/tags" Target="../tags/tag501.xml"/><Relationship Id="rId78" Type="http://schemas.openxmlformats.org/officeDocument/2006/relationships/tags" Target="../tags/tag506.xml"/><Relationship Id="rId81" Type="http://schemas.openxmlformats.org/officeDocument/2006/relationships/tags" Target="../tags/tag509.xml"/><Relationship Id="rId86" Type="http://schemas.openxmlformats.org/officeDocument/2006/relationships/slideLayout" Target="../slideLayouts/slideLayout3.xml"/><Relationship Id="rId4" Type="http://schemas.openxmlformats.org/officeDocument/2006/relationships/tags" Target="../tags/tag432.xml"/><Relationship Id="rId9" Type="http://schemas.openxmlformats.org/officeDocument/2006/relationships/tags" Target="../tags/tag437.xml"/><Relationship Id="rId13" Type="http://schemas.openxmlformats.org/officeDocument/2006/relationships/tags" Target="../tags/tag441.xml"/><Relationship Id="rId18" Type="http://schemas.openxmlformats.org/officeDocument/2006/relationships/tags" Target="../tags/tag446.xml"/><Relationship Id="rId39" Type="http://schemas.openxmlformats.org/officeDocument/2006/relationships/tags" Target="../tags/tag467.xml"/><Relationship Id="rId34" Type="http://schemas.openxmlformats.org/officeDocument/2006/relationships/tags" Target="../tags/tag462.xml"/><Relationship Id="rId50" Type="http://schemas.openxmlformats.org/officeDocument/2006/relationships/tags" Target="../tags/tag478.xml"/><Relationship Id="rId55" Type="http://schemas.openxmlformats.org/officeDocument/2006/relationships/tags" Target="../tags/tag483.xml"/><Relationship Id="rId76" Type="http://schemas.openxmlformats.org/officeDocument/2006/relationships/tags" Target="../tags/tag504.xml"/><Relationship Id="rId7" Type="http://schemas.openxmlformats.org/officeDocument/2006/relationships/tags" Target="../tags/tag435.xml"/><Relationship Id="rId71" Type="http://schemas.openxmlformats.org/officeDocument/2006/relationships/tags" Target="../tags/tag499.xml"/><Relationship Id="rId2" Type="http://schemas.openxmlformats.org/officeDocument/2006/relationships/tags" Target="../tags/tag430.xml"/><Relationship Id="rId29" Type="http://schemas.openxmlformats.org/officeDocument/2006/relationships/tags" Target="../tags/tag457.xml"/><Relationship Id="rId24" Type="http://schemas.openxmlformats.org/officeDocument/2006/relationships/tags" Target="../tags/tag452.xml"/><Relationship Id="rId40" Type="http://schemas.openxmlformats.org/officeDocument/2006/relationships/tags" Target="../tags/tag468.xml"/><Relationship Id="rId45" Type="http://schemas.openxmlformats.org/officeDocument/2006/relationships/tags" Target="../tags/tag473.xml"/><Relationship Id="rId66" Type="http://schemas.openxmlformats.org/officeDocument/2006/relationships/tags" Target="../tags/tag494.xml"/><Relationship Id="rId87" Type="http://schemas.openxmlformats.org/officeDocument/2006/relationships/notesSlide" Target="../notesSlides/notesSlide7.xml"/><Relationship Id="rId61" Type="http://schemas.openxmlformats.org/officeDocument/2006/relationships/tags" Target="../tags/tag489.xml"/><Relationship Id="rId82" Type="http://schemas.openxmlformats.org/officeDocument/2006/relationships/tags" Target="../tags/tag510.xml"/><Relationship Id="rId19" Type="http://schemas.openxmlformats.org/officeDocument/2006/relationships/tags" Target="../tags/tag44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1320.xml"/><Relationship Id="rId4" Type="http://schemas.openxmlformats.org/officeDocument/2006/relationships/image" Target="../media/image24.emf"/></Relationships>
</file>

<file path=ppt/slides/_rels/slide94.xml.rels><?xml version="1.0" encoding="UTF-8" standalone="yes"?>
<Relationships xmlns="http://schemas.openxmlformats.org/package/2006/relationships"><Relationship Id="rId3" Type="http://schemas.openxmlformats.org/officeDocument/2006/relationships/hyperlink" Target="https://www.jetro.go.jp/world/reports/2022/02/0c7ff31fa0febfc1.html"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hyperlink" Target="https://www.jetro.go.jp/world/reports/2015/01/3c99cdea65145906.html" TargetMode="External"/><Relationship Id="rId5" Type="http://schemas.openxmlformats.org/officeDocument/2006/relationships/hyperlink" Target="https://www.jetro.go.jp/world/reports/2016/02/995ecff75525fbb4.html" TargetMode="External"/><Relationship Id="rId4" Type="http://schemas.openxmlformats.org/officeDocument/2006/relationships/hyperlink" Target="https://www.jetro.go.jp/world/reports/2021/01/47aef30b44ba7bc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a:t>3</a:t>
            </a:r>
            <a:r>
              <a:rPr lang="ja-JP" altLang="en-US"/>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pc="40" dirty="0">
                <a:solidFill>
                  <a:srgbClr val="FFFFFF"/>
                </a:solidFill>
              </a:rPr>
            </a:br>
            <a:r>
              <a:rPr lang="ja-JP" altLang="en-US" sz="3600" spc="-200" dirty="0"/>
              <a:t>ブ</a:t>
            </a:r>
            <a:r>
              <a:rPr lang="ja-JP" altLang="en-US" sz="3600" dirty="0"/>
              <a:t>ラ</a:t>
            </a:r>
            <a:r>
              <a:rPr lang="ja-JP" altLang="en-US" sz="3600" spc="-200" dirty="0"/>
              <a:t>ジ</a:t>
            </a:r>
            <a:r>
              <a:rPr lang="ja-JP" altLang="en-US" sz="3600" dirty="0"/>
              <a:t>ル</a:t>
            </a:r>
            <a:r>
              <a:rPr lang="ja-JP" altLang="en-US" sz="3400" dirty="0">
                <a:solidFill>
                  <a:srgbClr val="FFFFFF"/>
                </a:solidFill>
              </a:rPr>
              <a:t>編</a:t>
            </a:r>
          </a:p>
        </p:txBody>
      </p:sp>
    </p:spTree>
    <p:extLst>
      <p:ext uri="{BB962C8B-B14F-4D97-AF65-F5344CB8AC3E}">
        <p14:creationId xmlns:p14="http://schemas.microsoft.com/office/powerpoint/2010/main" val="17692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extLst>
              <p:ext uri="{D42A27DB-BD31-4B8C-83A1-F6EECF244321}">
                <p14:modId xmlns:p14="http://schemas.microsoft.com/office/powerpoint/2010/main" val="3465840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04" imgW="360" imgH="360" progId="TCLayout.ActiveDocument.1">
                  <p:embed/>
                </p:oleObj>
              </mc:Choice>
              <mc:Fallback>
                <p:oleObj name="think-cellスライド" r:id="rId104" imgW="360" imgH="360" progId="TCLayout.ActiveDocument.1">
                  <p:embed/>
                  <p:pic>
                    <p:nvPicPr>
                      <p:cNvPr id="7" name="Object 6" hidden="1"/>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ブラジル／一般概況／経済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grpSp>
        <p:nvGrpSpPr>
          <p:cNvPr id="26" name="グループ化 7"/>
          <p:cNvGrpSpPr/>
          <p:nvPr/>
        </p:nvGrpSpPr>
        <p:grpSpPr>
          <a:xfrm>
            <a:off x="283468" y="1773396"/>
            <a:ext cx="4695379"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noProof="1">
                  <a:solidFill>
                    <a:srgbClr val="000000"/>
                  </a:solidFill>
                  <a:latin typeface="Arial Black" pitchFamily="34" charset="0"/>
                  <a:ea typeface="HGP創英角ｺﾞｼｯｸUB" pitchFamily="50" charset="-128"/>
                </a:rPr>
                <a:t>為替</a:t>
              </a:r>
              <a:r>
                <a:rPr lang="ja-JP" altLang="en-US" sz="1400" noProof="1">
                  <a:solidFill>
                    <a:srgbClr val="000000"/>
                  </a:solidFill>
                  <a:latin typeface="Arial Black" pitchFamily="34" charset="0"/>
                  <a:ea typeface="HGP創英角ｺﾞｼｯｸUB" pitchFamily="50" charset="-128"/>
                </a:rPr>
                <a:t>レート</a:t>
              </a:r>
              <a:endParaRPr lang="zh-TW" altLang="en-US" sz="1400" noProof="1">
                <a:solidFill>
                  <a:srgbClr val="000000"/>
                </a:solidFill>
                <a:latin typeface="Arial Black" pitchFamily="34" charset="0"/>
                <a:ea typeface="HGP創英角ｺﾞｼｯｸUB" pitchFamily="50" charset="-128"/>
              </a:endParaRPr>
            </a:p>
          </p:txBody>
        </p:sp>
      </p:grpSp>
      <p:graphicFrame>
        <p:nvGraphicFramePr>
          <p:cNvPr id="183" name="Chart 182">
            <a:extLst>
              <a:ext uri="{FF2B5EF4-FFF2-40B4-BE49-F238E27FC236}">
                <a16:creationId xmlns:a16="http://schemas.microsoft.com/office/drawing/2014/main" id="{26BD0C7C-BF20-2E47-E255-9C7CF19DB744}"/>
              </a:ext>
            </a:extLst>
          </p:cNvPr>
          <p:cNvGraphicFramePr/>
          <p:nvPr>
            <p:custDataLst>
              <p:tags r:id="rId3"/>
            </p:custDataLst>
            <p:extLst>
              <p:ext uri="{D42A27DB-BD31-4B8C-83A1-F6EECF244321}">
                <p14:modId xmlns:p14="http://schemas.microsoft.com/office/powerpoint/2010/main" val="143767833"/>
              </p:ext>
            </p:extLst>
          </p:nvPr>
        </p:nvGraphicFramePr>
        <p:xfrm>
          <a:off x="4884738" y="2266950"/>
          <a:ext cx="4989512" cy="4002088"/>
        </p:xfrm>
        <a:graphic>
          <a:graphicData uri="http://schemas.openxmlformats.org/drawingml/2006/chart">
            <c:chart xmlns:c="http://schemas.openxmlformats.org/drawingml/2006/chart" xmlns:r="http://schemas.openxmlformats.org/officeDocument/2006/relationships" r:id="rId106"/>
          </a:graphicData>
        </a:graphic>
      </p:graphicFrame>
      <p:cxnSp>
        <p:nvCxnSpPr>
          <p:cNvPr id="169" name="Straight Connector 168">
            <a:extLst>
              <a:ext uri="{FF2B5EF4-FFF2-40B4-BE49-F238E27FC236}">
                <a16:creationId xmlns:a16="http://schemas.microsoft.com/office/drawing/2014/main" id="{2C9535D3-D186-7D14-6EE4-A5AF6827024E}"/>
              </a:ext>
            </a:extLst>
          </p:cNvPr>
          <p:cNvCxnSpPr/>
          <p:nvPr>
            <p:custDataLst>
              <p:tags r:id="rId4"/>
            </p:custDataLst>
          </p:nvPr>
        </p:nvCxnSpPr>
        <p:spPr bwMode="auto">
          <a:xfrm>
            <a:off x="6056313" y="39322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D1686EF5-4789-FC4F-0A6C-AD7B02B9875D}"/>
              </a:ext>
            </a:extLst>
          </p:cNvPr>
          <p:cNvCxnSpPr/>
          <p:nvPr>
            <p:custDataLst>
              <p:tags r:id="rId5"/>
            </p:custDataLst>
          </p:nvPr>
        </p:nvCxnSpPr>
        <p:spPr bwMode="auto">
          <a:xfrm>
            <a:off x="5534025" y="30861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A37B9D5-0BCA-9D6D-A00C-46E4AB2D7464}"/>
              </a:ext>
            </a:extLst>
          </p:cNvPr>
          <p:cNvCxnSpPr/>
          <p:nvPr>
            <p:custDataLst>
              <p:tags r:id="rId6"/>
            </p:custDataLst>
          </p:nvPr>
        </p:nvCxnSpPr>
        <p:spPr bwMode="auto">
          <a:xfrm>
            <a:off x="5881688" y="38703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18C37840-9D50-1781-DE48-AC5FF27144A9}"/>
              </a:ext>
            </a:extLst>
          </p:cNvPr>
          <p:cNvCxnSpPr/>
          <p:nvPr>
            <p:custDataLst>
              <p:tags r:id="rId7"/>
            </p:custDataLst>
          </p:nvPr>
        </p:nvCxnSpPr>
        <p:spPr bwMode="auto">
          <a:xfrm>
            <a:off x="6751638" y="28098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487D06D2-C21B-58F7-6605-F6425C7D8D7A}"/>
              </a:ext>
            </a:extLst>
          </p:cNvPr>
          <p:cNvCxnSpPr/>
          <p:nvPr>
            <p:custDataLst>
              <p:tags r:id="rId8"/>
            </p:custDataLst>
          </p:nvPr>
        </p:nvCxnSpPr>
        <p:spPr bwMode="auto">
          <a:xfrm>
            <a:off x="6924675" y="3355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4A3BBA31-7D0E-3E8E-79CD-8A425D87428F}"/>
              </a:ext>
            </a:extLst>
          </p:cNvPr>
          <p:cNvCxnSpPr/>
          <p:nvPr>
            <p:custDataLst>
              <p:tags r:id="rId9"/>
            </p:custDataLst>
          </p:nvPr>
        </p:nvCxnSpPr>
        <p:spPr bwMode="auto">
          <a:xfrm>
            <a:off x="7272338" y="3343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BAFD35CF-D410-377B-9B41-F4DABCA17DB9}"/>
              </a:ext>
            </a:extLst>
          </p:cNvPr>
          <p:cNvCxnSpPr/>
          <p:nvPr>
            <p:custDataLst>
              <p:tags r:id="rId10"/>
            </p:custDataLst>
          </p:nvPr>
        </p:nvCxnSpPr>
        <p:spPr bwMode="auto">
          <a:xfrm>
            <a:off x="7446963" y="3711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8BC6A6D2-8AA9-BCAF-D78B-B96E66504246}"/>
              </a:ext>
            </a:extLst>
          </p:cNvPr>
          <p:cNvCxnSpPr/>
          <p:nvPr>
            <p:custDataLst>
              <p:tags r:id="rId11"/>
            </p:custDataLst>
          </p:nvPr>
        </p:nvCxnSpPr>
        <p:spPr bwMode="auto">
          <a:xfrm>
            <a:off x="7620000" y="3490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49927211-115C-4EEC-C544-53C130B46979}"/>
              </a:ext>
            </a:extLst>
          </p:cNvPr>
          <p:cNvCxnSpPr/>
          <p:nvPr>
            <p:custDataLst>
              <p:tags r:id="rId12"/>
            </p:custDataLst>
          </p:nvPr>
        </p:nvCxnSpPr>
        <p:spPr bwMode="auto">
          <a:xfrm>
            <a:off x="7794625" y="3484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FDBFBCAC-4C43-C71A-9A9D-0EB2712C7122}"/>
              </a:ext>
            </a:extLst>
          </p:cNvPr>
          <p:cNvCxnSpPr/>
          <p:nvPr>
            <p:custDataLst>
              <p:tags r:id="rId13"/>
            </p:custDataLst>
          </p:nvPr>
        </p:nvCxnSpPr>
        <p:spPr bwMode="auto">
          <a:xfrm>
            <a:off x="8489950" y="4303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1010BF45-8017-74F0-9444-021C17704D08}"/>
              </a:ext>
            </a:extLst>
          </p:cNvPr>
          <p:cNvCxnSpPr/>
          <p:nvPr>
            <p:custDataLst>
              <p:tags r:id="rId14"/>
            </p:custDataLst>
          </p:nvPr>
        </p:nvCxnSpPr>
        <p:spPr bwMode="auto">
          <a:xfrm>
            <a:off x="8662988" y="44386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FC54215F-83AA-7FA6-81A2-11213AD1C3F3}"/>
              </a:ext>
            </a:extLst>
          </p:cNvPr>
          <p:cNvCxnSpPr/>
          <p:nvPr>
            <p:custDataLst>
              <p:tags r:id="rId15"/>
            </p:custDataLst>
          </p:nvPr>
        </p:nvCxnSpPr>
        <p:spPr bwMode="auto">
          <a:xfrm>
            <a:off x="8837613" y="48307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57169992-303A-0584-E379-86A4EEDEBA11}"/>
              </a:ext>
            </a:extLst>
          </p:cNvPr>
          <p:cNvCxnSpPr/>
          <p:nvPr>
            <p:custDataLst>
              <p:tags r:id="rId16"/>
            </p:custDataLst>
          </p:nvPr>
        </p:nvCxnSpPr>
        <p:spPr bwMode="auto">
          <a:xfrm>
            <a:off x="9010650" y="48323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B002DE45-0CFB-A91B-5887-C18B28B82EA3}"/>
              </a:ext>
            </a:extLst>
          </p:cNvPr>
          <p:cNvCxnSpPr/>
          <p:nvPr>
            <p:custDataLst>
              <p:tags r:id="rId17"/>
            </p:custDataLst>
          </p:nvPr>
        </p:nvCxnSpPr>
        <p:spPr bwMode="auto">
          <a:xfrm>
            <a:off x="9185275" y="45418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C76BC80A-B90B-857C-6FF1-C3AC44796E93}"/>
              </a:ext>
            </a:extLst>
          </p:cNvPr>
          <p:cNvCxnSpPr/>
          <p:nvPr>
            <p:custDataLst>
              <p:tags r:id="rId18"/>
            </p:custDataLst>
          </p:nvPr>
        </p:nvCxnSpPr>
        <p:spPr bwMode="auto">
          <a:xfrm>
            <a:off x="9532938" y="455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7C692CE7-9E3D-0A77-95FD-58A2002403BE}"/>
              </a:ext>
            </a:extLst>
          </p:cNvPr>
          <p:cNvCxnSpPr/>
          <p:nvPr>
            <p:custDataLst>
              <p:tags r:id="rId19"/>
            </p:custDataLst>
          </p:nvPr>
        </p:nvCxnSpPr>
        <p:spPr bwMode="auto">
          <a:xfrm>
            <a:off x="8142288" y="4216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7" name="テキスト プレースホルダ 9">
            <a:extLst>
              <a:ext uri="{FF2B5EF4-FFF2-40B4-BE49-F238E27FC236}">
                <a16:creationId xmlns:a16="http://schemas.microsoft.com/office/drawing/2014/main" id="{27FE63F7-F1E0-1095-567F-9A07BA75B0F2}"/>
              </a:ext>
            </a:extLst>
          </p:cNvPr>
          <p:cNvSpPr>
            <a:spLocks/>
          </p:cNvSpPr>
          <p:nvPr>
            <p:custDataLst>
              <p:tags r:id="rId20"/>
            </p:custDataLst>
          </p:nvPr>
        </p:nvSpPr>
        <p:spPr bwMode="auto">
          <a:xfrm>
            <a:off x="8066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B163D7-F2DB-4B7F-BFF6-C07B7612FE81}"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9B74774F-F380-34B6-EF02-2D675665675D}"/>
              </a:ext>
            </a:extLst>
          </p:cNvPr>
          <p:cNvSpPr>
            <a:spLocks/>
          </p:cNvSpPr>
          <p:nvPr>
            <p:custDataLst>
              <p:tags r:id="rId21"/>
            </p:custDataLst>
          </p:nvPr>
        </p:nvSpPr>
        <p:spPr bwMode="auto">
          <a:xfrm>
            <a:off x="8239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0A425-EA16-437F-8762-7D955F862A04}"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129" name="テキスト プレースホルダ 9">
            <a:extLst>
              <a:ext uri="{FF2B5EF4-FFF2-40B4-BE49-F238E27FC236}">
                <a16:creationId xmlns:a16="http://schemas.microsoft.com/office/drawing/2014/main" id="{E465011E-5D83-8033-F342-333C9FFE8E0A}"/>
              </a:ext>
            </a:extLst>
          </p:cNvPr>
          <p:cNvSpPr>
            <a:spLocks/>
          </p:cNvSpPr>
          <p:nvPr>
            <p:custDataLst>
              <p:tags r:id="rId22"/>
            </p:custDataLst>
          </p:nvPr>
        </p:nvSpPr>
        <p:spPr bwMode="auto">
          <a:xfrm>
            <a:off x="84137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404FFD-A3D7-471C-BD5F-C9F79E336F73}"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30" name="テキスト プレースホルダ 9">
            <a:extLst>
              <a:ext uri="{FF2B5EF4-FFF2-40B4-BE49-F238E27FC236}">
                <a16:creationId xmlns:a16="http://schemas.microsoft.com/office/drawing/2014/main" id="{B3C024E6-3722-5FC4-88BF-121BE63D94AF}"/>
              </a:ext>
            </a:extLst>
          </p:cNvPr>
          <p:cNvSpPr>
            <a:spLocks/>
          </p:cNvSpPr>
          <p:nvPr>
            <p:custDataLst>
              <p:tags r:id="rId23"/>
            </p:custDataLst>
          </p:nvPr>
        </p:nvSpPr>
        <p:spPr bwMode="auto">
          <a:xfrm>
            <a:off x="85867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B3E6AA-4300-434E-9C48-0CD757C8DE6A}"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31" name="テキスト プレースホルダ 9">
            <a:extLst>
              <a:ext uri="{FF2B5EF4-FFF2-40B4-BE49-F238E27FC236}">
                <a16:creationId xmlns:a16="http://schemas.microsoft.com/office/drawing/2014/main" id="{EBFC4C8B-8065-693A-8C2D-ED93A3E86004}"/>
              </a:ext>
            </a:extLst>
          </p:cNvPr>
          <p:cNvSpPr>
            <a:spLocks/>
          </p:cNvSpPr>
          <p:nvPr>
            <p:custDataLst>
              <p:tags r:id="rId24"/>
            </p:custDataLst>
          </p:nvPr>
        </p:nvSpPr>
        <p:spPr bwMode="auto">
          <a:xfrm>
            <a:off x="87614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CA53EC-E51C-4264-9104-C5B8B56355EA}"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132" name="テキスト プレースホルダ 9">
            <a:extLst>
              <a:ext uri="{FF2B5EF4-FFF2-40B4-BE49-F238E27FC236}">
                <a16:creationId xmlns:a16="http://schemas.microsoft.com/office/drawing/2014/main" id="{DCC8C1BB-57C0-143A-79A8-B365CEC7C4B1}"/>
              </a:ext>
            </a:extLst>
          </p:cNvPr>
          <p:cNvSpPr>
            <a:spLocks/>
          </p:cNvSpPr>
          <p:nvPr>
            <p:custDataLst>
              <p:tags r:id="rId25"/>
            </p:custDataLst>
          </p:nvPr>
        </p:nvSpPr>
        <p:spPr bwMode="auto">
          <a:xfrm>
            <a:off x="8934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03EE12-D268-45E3-9E43-776B9DDBACF4}"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2E781066-3644-2F18-9CE7-68CD8EC9000D}"/>
              </a:ext>
            </a:extLst>
          </p:cNvPr>
          <p:cNvSpPr>
            <a:spLocks/>
          </p:cNvSpPr>
          <p:nvPr>
            <p:custDataLst>
              <p:tags r:id="rId26"/>
            </p:custDataLst>
          </p:nvPr>
        </p:nvSpPr>
        <p:spPr bwMode="auto">
          <a:xfrm>
            <a:off x="910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B9F708-B15C-4323-AD83-71169F1EBE40}"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135" name="テキスト プレースホルダ 9">
            <a:extLst>
              <a:ext uri="{FF2B5EF4-FFF2-40B4-BE49-F238E27FC236}">
                <a16:creationId xmlns:a16="http://schemas.microsoft.com/office/drawing/2014/main" id="{F57A4B0E-660F-A4F5-6B19-4DE3C4998D67}"/>
              </a:ext>
            </a:extLst>
          </p:cNvPr>
          <p:cNvSpPr>
            <a:spLocks/>
          </p:cNvSpPr>
          <p:nvPr>
            <p:custDataLst>
              <p:tags r:id="rId27"/>
            </p:custDataLst>
          </p:nvPr>
        </p:nvSpPr>
        <p:spPr bwMode="auto">
          <a:xfrm>
            <a:off x="9282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9D567F-0F89-46EF-933B-A0014CA39EED}"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36" name="テキスト プレースホルダ 9">
            <a:extLst>
              <a:ext uri="{FF2B5EF4-FFF2-40B4-BE49-F238E27FC236}">
                <a16:creationId xmlns:a16="http://schemas.microsoft.com/office/drawing/2014/main" id="{488D21C4-DCFA-DE4E-B6C1-1A32DFBB0E20}"/>
              </a:ext>
            </a:extLst>
          </p:cNvPr>
          <p:cNvSpPr>
            <a:spLocks/>
          </p:cNvSpPr>
          <p:nvPr>
            <p:custDataLst>
              <p:tags r:id="rId28"/>
            </p:custDataLst>
          </p:nvPr>
        </p:nvSpPr>
        <p:spPr bwMode="auto">
          <a:xfrm>
            <a:off x="9456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C180F0-2720-4BD4-82CF-4B129853BF3E}"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37" name="テキスト プレースホルダ 9">
            <a:extLst>
              <a:ext uri="{FF2B5EF4-FFF2-40B4-BE49-F238E27FC236}">
                <a16:creationId xmlns:a16="http://schemas.microsoft.com/office/drawing/2014/main" id="{5CE97668-1878-C1E9-BB79-7E6855873E88}"/>
              </a:ext>
            </a:extLst>
          </p:cNvPr>
          <p:cNvSpPr>
            <a:spLocks/>
          </p:cNvSpPr>
          <p:nvPr>
            <p:custDataLst>
              <p:tags r:id="rId29"/>
            </p:custDataLst>
          </p:nvPr>
        </p:nvSpPr>
        <p:spPr bwMode="auto">
          <a:xfrm>
            <a:off x="9629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297CC5-7AC0-42AE-A8DD-8FCE505224AE}"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useBgFill="1">
        <p:nvSpPr>
          <p:cNvPr id="142" name="テキスト プレースホルダ 9">
            <a:extLst>
              <a:ext uri="{FF2B5EF4-FFF2-40B4-BE49-F238E27FC236}">
                <a16:creationId xmlns:a16="http://schemas.microsoft.com/office/drawing/2014/main" id="{F84E5D5B-CD6C-E393-1EEA-79B791FA59B6}"/>
              </a:ext>
            </a:extLst>
          </p:cNvPr>
          <p:cNvSpPr>
            <a:spLocks/>
          </p:cNvSpPr>
          <p:nvPr>
            <p:custDataLst>
              <p:tags r:id="rId30"/>
            </p:custDataLst>
          </p:nvPr>
        </p:nvSpPr>
        <p:spPr bwMode="gray">
          <a:xfrm>
            <a:off x="5394325" y="29337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8A0EF8-09E4-4E9B-A25D-282C6E7D67E3}" type="datetime'''5''''''''''''2''''''''''''''''.''''''''''''''4'''''''">
              <a:rPr lang="en-US" altLang="en-US" sz="1000" smtClean="0">
                <a:effectLst/>
                <a:sym typeface="+mn-lt"/>
              </a:rPr>
              <a:pPr marL="0" lvl="0" indent="0" algn="ctr">
                <a:spcBef>
                  <a:spcPct val="0"/>
                </a:spcBef>
                <a:buNone/>
              </a:pPr>
              <a:t>52.4</a:t>
            </a:fld>
            <a:endParaRPr kumimoji="1" lang="en-US" altLang="ja-JP" sz="1000" dirty="0">
              <a:sym typeface="+mn-lt"/>
            </a:endParaRPr>
          </a:p>
        </p:txBody>
      </p:sp>
      <p:sp useBgFill="1">
        <p:nvSpPr>
          <p:cNvPr id="143" name="テキスト プレースホルダ 9">
            <a:extLst>
              <a:ext uri="{FF2B5EF4-FFF2-40B4-BE49-F238E27FC236}">
                <a16:creationId xmlns:a16="http://schemas.microsoft.com/office/drawing/2014/main" id="{0D56B175-3F05-E685-3E68-E3D3609E01C9}"/>
              </a:ext>
            </a:extLst>
          </p:cNvPr>
          <p:cNvSpPr>
            <a:spLocks/>
          </p:cNvSpPr>
          <p:nvPr>
            <p:custDataLst>
              <p:tags r:id="rId31"/>
            </p:custDataLst>
          </p:nvPr>
        </p:nvSpPr>
        <p:spPr bwMode="gray">
          <a:xfrm>
            <a:off x="5568950" y="34163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378BB7-75F9-4589-9913-F2D76BA48DBD}" type="datetime'''4''''''''''''''3''''.''''''''''''''''6'''''''''''''''''">
              <a:rPr lang="en-US" altLang="en-US" sz="1000" smtClean="0">
                <a:effectLst/>
                <a:sym typeface="+mn-lt"/>
              </a:rPr>
              <a:pPr marL="0" lvl="0" indent="0" algn="ctr">
                <a:spcBef>
                  <a:spcPct val="0"/>
                </a:spcBef>
                <a:buNone/>
              </a:pPr>
              <a:t>43.6</a:t>
            </a:fld>
            <a:endParaRPr kumimoji="1" lang="en-US" altLang="ja-JP" sz="1000" dirty="0">
              <a:sym typeface="+mn-lt"/>
            </a:endParaRPr>
          </a:p>
        </p:txBody>
      </p:sp>
      <p:sp useBgFill="1">
        <p:nvSpPr>
          <p:cNvPr id="145" name="テキスト プレースホルダ 9">
            <a:extLst>
              <a:ext uri="{FF2B5EF4-FFF2-40B4-BE49-F238E27FC236}">
                <a16:creationId xmlns:a16="http://schemas.microsoft.com/office/drawing/2014/main" id="{C023BE02-5D8A-4D8E-A92C-8B12CC67AEB7}"/>
              </a:ext>
            </a:extLst>
          </p:cNvPr>
          <p:cNvSpPr>
            <a:spLocks/>
          </p:cNvSpPr>
          <p:nvPr>
            <p:custDataLst>
              <p:tags r:id="rId32"/>
            </p:custDataLst>
          </p:nvPr>
        </p:nvSpPr>
        <p:spPr bwMode="gray">
          <a:xfrm>
            <a:off x="5741988" y="37179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6CD11-CD2E-4FA8-A50D-81CDE4E21020}" type="datetime'''''''''38''''''''''''''''''.''''''''''''''1'''''''''''">
              <a:rPr lang="en-US" altLang="en-US" sz="1000" smtClean="0">
                <a:effectLst/>
                <a:sym typeface="+mn-lt"/>
              </a:rPr>
              <a:pPr marL="0" lvl="0" indent="0" algn="ctr">
                <a:spcBef>
                  <a:spcPct val="0"/>
                </a:spcBef>
                <a:buNone/>
              </a:pPr>
              <a:t>38.1</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7CD72389-EFBB-6B07-5226-49E1EA08C79C}"/>
              </a:ext>
            </a:extLst>
          </p:cNvPr>
          <p:cNvSpPr>
            <a:spLocks/>
          </p:cNvSpPr>
          <p:nvPr>
            <p:custDataLst>
              <p:tags r:id="rId33"/>
            </p:custDataLst>
          </p:nvPr>
        </p:nvSpPr>
        <p:spPr bwMode="auto">
          <a:xfrm>
            <a:off x="6327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770CC5-92D6-4CCB-ABB3-6460BA7D9EB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useBgFill="1">
        <p:nvSpPr>
          <p:cNvPr id="148" name="テキスト プレースホルダ 9">
            <a:extLst>
              <a:ext uri="{FF2B5EF4-FFF2-40B4-BE49-F238E27FC236}">
                <a16:creationId xmlns:a16="http://schemas.microsoft.com/office/drawing/2014/main" id="{6F9FC2DC-0C8D-6C7E-CB8C-3D6E613B6E63}"/>
              </a:ext>
            </a:extLst>
          </p:cNvPr>
          <p:cNvSpPr>
            <a:spLocks/>
          </p:cNvSpPr>
          <p:nvPr>
            <p:custDataLst>
              <p:tags r:id="rId34"/>
            </p:custDataLst>
          </p:nvPr>
        </p:nvSpPr>
        <p:spPr bwMode="gray">
          <a:xfrm>
            <a:off x="6089650" y="32670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F22DDE-F4B8-4DF2-869C-D8B51E05796E}" type="datetime'''''46''.''''''3'''''''''''''''''''''''''''''''''''">
              <a:rPr lang="en-US" altLang="en-US" sz="1000" smtClean="0">
                <a:effectLst/>
                <a:sym typeface="+mn-lt"/>
              </a:rPr>
              <a:pPr marL="0" lvl="0" indent="0" algn="ctr">
                <a:spcBef>
                  <a:spcPct val="0"/>
                </a:spcBef>
                <a:buNone/>
              </a:pPr>
              <a:t>46.3</a:t>
            </a:fld>
            <a:endParaRPr kumimoji="1" lang="en-US" altLang="ja-JP" sz="1000" dirty="0">
              <a:sym typeface="+mn-lt"/>
            </a:endParaRPr>
          </a:p>
        </p:txBody>
      </p:sp>
      <p:sp useBgFill="1">
        <p:nvSpPr>
          <p:cNvPr id="149" name="テキスト プレースホルダ 9">
            <a:extLst>
              <a:ext uri="{FF2B5EF4-FFF2-40B4-BE49-F238E27FC236}">
                <a16:creationId xmlns:a16="http://schemas.microsoft.com/office/drawing/2014/main" id="{13DB0F46-55C5-B586-D749-88DE51C78FC9}"/>
              </a:ext>
            </a:extLst>
          </p:cNvPr>
          <p:cNvSpPr>
            <a:spLocks/>
          </p:cNvSpPr>
          <p:nvPr>
            <p:custDataLst>
              <p:tags r:id="rId35"/>
            </p:custDataLst>
          </p:nvPr>
        </p:nvSpPr>
        <p:spPr bwMode="gray">
          <a:xfrm>
            <a:off x="6264275" y="28654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ADF0E8-45BE-4038-B87A-7423BB238EB5}" type="datetime'''5''''''''''''''''''''''''3''''''''''''''''''.''''6'">
              <a:rPr lang="en-US" altLang="en-US" sz="1000" smtClean="0">
                <a:effectLst/>
                <a:sym typeface="+mn-lt"/>
              </a:rPr>
              <a:pPr marL="0" lvl="0" indent="0" algn="ctr">
                <a:spcBef>
                  <a:spcPct val="0"/>
                </a:spcBef>
                <a:buNone/>
              </a:pPr>
              <a:t>53.6</a:t>
            </a:fld>
            <a:endParaRPr kumimoji="1" lang="en-US" altLang="ja-JP" sz="1000" dirty="0">
              <a:sym typeface="+mn-lt"/>
            </a:endParaRPr>
          </a:p>
        </p:txBody>
      </p:sp>
      <p:sp useBgFill="1">
        <p:nvSpPr>
          <p:cNvPr id="152" name="テキスト プレースホルダ 9">
            <a:extLst>
              <a:ext uri="{FF2B5EF4-FFF2-40B4-BE49-F238E27FC236}">
                <a16:creationId xmlns:a16="http://schemas.microsoft.com/office/drawing/2014/main" id="{40F826EC-D89E-3903-06B2-727F6329721A}"/>
              </a:ext>
            </a:extLst>
          </p:cNvPr>
          <p:cNvSpPr>
            <a:spLocks/>
          </p:cNvSpPr>
          <p:nvPr>
            <p:custDataLst>
              <p:tags r:id="rId36"/>
            </p:custDataLst>
          </p:nvPr>
        </p:nvSpPr>
        <p:spPr bwMode="gray">
          <a:xfrm>
            <a:off x="6611938" y="26574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35C4E9-6826-47EA-B8F1-FF917370CB7A}" type="datetime'''''''5''''''''''''''7''''''''''''.''''''''''5'''''''">
              <a:rPr lang="en-US" altLang="en-US" sz="1000" smtClean="0">
                <a:effectLst/>
                <a:sym typeface="+mn-lt"/>
              </a:rPr>
              <a:pPr marL="0" lvl="0" indent="0" algn="ctr">
                <a:spcBef>
                  <a:spcPct val="0"/>
                </a:spcBef>
                <a:buNone/>
              </a:pPr>
              <a:t>57.5</a:t>
            </a:fld>
            <a:endParaRPr kumimoji="1" lang="en-US" altLang="ja-JP" sz="1000" dirty="0">
              <a:sym typeface="+mn-lt"/>
            </a:endParaRPr>
          </a:p>
        </p:txBody>
      </p:sp>
      <p:sp useBgFill="1">
        <p:nvSpPr>
          <p:cNvPr id="155" name="テキスト プレースホルダ 9">
            <a:extLst>
              <a:ext uri="{FF2B5EF4-FFF2-40B4-BE49-F238E27FC236}">
                <a16:creationId xmlns:a16="http://schemas.microsoft.com/office/drawing/2014/main" id="{CF3C1AF7-7D42-0D8F-8C24-3F92D4C81AE9}"/>
              </a:ext>
            </a:extLst>
          </p:cNvPr>
          <p:cNvSpPr>
            <a:spLocks/>
          </p:cNvSpPr>
          <p:nvPr>
            <p:custDataLst>
              <p:tags r:id="rId37"/>
            </p:custDataLst>
          </p:nvPr>
        </p:nvSpPr>
        <p:spPr bwMode="gray">
          <a:xfrm>
            <a:off x="6784975" y="32035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09C32F-D828-4D8B-8892-496CB0DA071E}" type="datetime'''''''''''47''''''''''''''''''''''.''''''''''''''''''''5'''''">
              <a:rPr lang="en-US" altLang="en-US" sz="1000" smtClean="0">
                <a:effectLst/>
                <a:sym typeface="+mn-lt"/>
              </a:rPr>
              <a:pPr marL="0" lvl="0" indent="0" algn="ctr">
                <a:spcBef>
                  <a:spcPct val="0"/>
                </a:spcBef>
                <a:buNone/>
              </a:pPr>
              <a:t>47.5</a:t>
            </a:fld>
            <a:endParaRPr kumimoji="1" lang="en-US" altLang="ja-JP" sz="1000" dirty="0">
              <a:sym typeface="+mn-lt"/>
            </a:endParaRPr>
          </a:p>
        </p:txBody>
      </p:sp>
      <p:sp useBgFill="1">
        <p:nvSpPr>
          <p:cNvPr id="156" name="テキスト プレースホルダ 9">
            <a:extLst>
              <a:ext uri="{FF2B5EF4-FFF2-40B4-BE49-F238E27FC236}">
                <a16:creationId xmlns:a16="http://schemas.microsoft.com/office/drawing/2014/main" id="{4DCE93A0-86E8-9AAA-CA95-346D8BAAF48F}"/>
              </a:ext>
            </a:extLst>
          </p:cNvPr>
          <p:cNvSpPr>
            <a:spLocks/>
          </p:cNvSpPr>
          <p:nvPr>
            <p:custDataLst>
              <p:tags r:id="rId38"/>
            </p:custDataLst>
          </p:nvPr>
        </p:nvSpPr>
        <p:spPr bwMode="gray">
          <a:xfrm>
            <a:off x="7307263" y="35591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8A7202-5DF0-481B-82BD-3E455F8C1A15}" type="datetime'''''''''''''''''''4''''''''''''''''''''''''1.''''0'''">
              <a:rPr lang="en-US" altLang="en-US" sz="1000" smtClean="0">
                <a:effectLst/>
                <a:sym typeface="+mn-lt"/>
              </a:rPr>
              <a:pPr marL="0" lvl="0" indent="0" algn="ctr">
                <a:spcBef>
                  <a:spcPct val="0"/>
                </a:spcBef>
                <a:buNone/>
              </a:pPr>
              <a:t>41.0</a:t>
            </a:fld>
            <a:endParaRPr kumimoji="1" lang="en-US" altLang="ja-JP" sz="1000" dirty="0">
              <a:sym typeface="+mn-lt"/>
            </a:endParaRPr>
          </a:p>
        </p:txBody>
      </p:sp>
      <p:sp useBgFill="1">
        <p:nvSpPr>
          <p:cNvPr id="159" name="テキスト プレースホルダ 9">
            <a:extLst>
              <a:ext uri="{FF2B5EF4-FFF2-40B4-BE49-F238E27FC236}">
                <a16:creationId xmlns:a16="http://schemas.microsoft.com/office/drawing/2014/main" id="{B59F259A-CF0F-0AD6-50DF-D72D866A727F}"/>
              </a:ext>
            </a:extLst>
          </p:cNvPr>
          <p:cNvSpPr>
            <a:spLocks/>
          </p:cNvSpPr>
          <p:nvPr>
            <p:custDataLst>
              <p:tags r:id="rId39"/>
            </p:custDataLst>
          </p:nvPr>
        </p:nvSpPr>
        <p:spPr bwMode="gray">
          <a:xfrm>
            <a:off x="7827963" y="38163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8F8E66-84EC-4323-B9CE-3D4610F7C6D8}" type="datetime'''''''3''''''''''6''.''''2'''''''''''''''''''''">
              <a:rPr lang="en-US" altLang="en-US" sz="1000" smtClean="0">
                <a:effectLst/>
                <a:sym typeface="+mn-lt"/>
              </a:rPr>
              <a:pPr marL="0" lvl="0" indent="0" algn="ctr">
                <a:spcBef>
                  <a:spcPct val="0"/>
                </a:spcBef>
                <a:buNone/>
              </a:pPr>
              <a:t>36.2</a:t>
            </a:fld>
            <a:endParaRPr kumimoji="1" lang="en-US" altLang="ja-JP" sz="1000" dirty="0">
              <a:sym typeface="+mn-lt"/>
            </a:endParaRPr>
          </a:p>
        </p:txBody>
      </p:sp>
      <p:sp useBgFill="1">
        <p:nvSpPr>
          <p:cNvPr id="161" name="テキスト プレースホルダ 9">
            <a:extLst>
              <a:ext uri="{FF2B5EF4-FFF2-40B4-BE49-F238E27FC236}">
                <a16:creationId xmlns:a16="http://schemas.microsoft.com/office/drawing/2014/main" id="{D2A3E2A4-5481-1BA2-68DD-2F66D43C89CA}"/>
              </a:ext>
            </a:extLst>
          </p:cNvPr>
          <p:cNvSpPr>
            <a:spLocks/>
          </p:cNvSpPr>
          <p:nvPr>
            <p:custDataLst>
              <p:tags r:id="rId40"/>
            </p:custDataLst>
          </p:nvPr>
        </p:nvSpPr>
        <p:spPr bwMode="gray">
          <a:xfrm>
            <a:off x="8002588" y="406400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1CD82B-229D-466A-BA74-39D8EC12F089}" type="datetime'''''''''''''''''3''''''''''''''''1''''''''''''.''''7'''''">
              <a:rPr lang="en-US" altLang="en-US" sz="1000" smtClean="0">
                <a:effectLst/>
                <a:sym typeface="+mn-lt"/>
              </a:rPr>
              <a:pPr marL="0" lvl="0" indent="0" algn="ctr">
                <a:spcBef>
                  <a:spcPct val="0"/>
                </a:spcBef>
                <a:buNone/>
              </a:pPr>
              <a:t>31.7</a:t>
            </a:fld>
            <a:endParaRPr kumimoji="1" lang="en-US" altLang="ja-JP" sz="1000" dirty="0">
              <a:sym typeface="+mn-lt"/>
            </a:endParaRPr>
          </a:p>
        </p:txBody>
      </p:sp>
      <p:sp useBgFill="1">
        <p:nvSpPr>
          <p:cNvPr id="162" name="テキスト プレースホルダ 9">
            <a:extLst>
              <a:ext uri="{FF2B5EF4-FFF2-40B4-BE49-F238E27FC236}">
                <a16:creationId xmlns:a16="http://schemas.microsoft.com/office/drawing/2014/main" id="{95E4E412-D8D1-D54A-A391-E97B6D916060}"/>
              </a:ext>
            </a:extLst>
          </p:cNvPr>
          <p:cNvSpPr>
            <a:spLocks/>
          </p:cNvSpPr>
          <p:nvPr>
            <p:custDataLst>
              <p:tags r:id="rId41"/>
            </p:custDataLst>
          </p:nvPr>
        </p:nvSpPr>
        <p:spPr bwMode="gray">
          <a:xfrm>
            <a:off x="8350250" y="4151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565925-D700-48E4-AA32-D8CD8A47EE14}" type="datetime'3''''0''''''''.''''''''''''''''''''''''''''1'''">
              <a:rPr lang="en-US" altLang="en-US" sz="1000" smtClean="0">
                <a:effectLst/>
                <a:sym typeface="+mn-lt"/>
              </a:rPr>
              <a:pPr marL="0" lvl="0" indent="0" algn="ctr">
                <a:spcBef>
                  <a:spcPct val="0"/>
                </a:spcBef>
                <a:buNone/>
              </a:pPr>
              <a:t>30.1</a:t>
            </a:fld>
            <a:endParaRPr kumimoji="1" lang="en-US" altLang="ja-JP" sz="1000" dirty="0">
              <a:sym typeface="+mn-lt"/>
            </a:endParaRPr>
          </a:p>
        </p:txBody>
      </p:sp>
      <p:sp useBgFill="1">
        <p:nvSpPr>
          <p:cNvPr id="163" name="テキスト プレースホルダ 9">
            <a:extLst>
              <a:ext uri="{FF2B5EF4-FFF2-40B4-BE49-F238E27FC236}">
                <a16:creationId xmlns:a16="http://schemas.microsoft.com/office/drawing/2014/main" id="{D3F8F197-7942-4CAF-28D0-0C371232A093}"/>
              </a:ext>
            </a:extLst>
          </p:cNvPr>
          <p:cNvSpPr>
            <a:spLocks/>
          </p:cNvSpPr>
          <p:nvPr>
            <p:custDataLst>
              <p:tags r:id="rId42"/>
            </p:custDataLst>
          </p:nvPr>
        </p:nvSpPr>
        <p:spPr bwMode="gray">
          <a:xfrm>
            <a:off x="8697913" y="46783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1E0A58-1106-4A2D-99A6-5F385F70894D}" type="datetime'2''''''''''''0''''''''''''''.''''''5'''''''">
              <a:rPr lang="en-US" altLang="en-US" sz="1000" smtClean="0">
                <a:effectLst/>
                <a:sym typeface="+mn-lt"/>
              </a:rPr>
              <a:pPr marL="0" lvl="0" indent="0" algn="ctr">
                <a:spcBef>
                  <a:spcPct val="0"/>
                </a:spcBef>
                <a:buNone/>
              </a:pPr>
              <a:t>20.5</a:t>
            </a:fld>
            <a:endParaRPr kumimoji="1" lang="en-US" altLang="ja-JP" sz="1000" dirty="0">
              <a:sym typeface="+mn-lt"/>
            </a:endParaRPr>
          </a:p>
        </p:txBody>
      </p:sp>
      <p:sp useBgFill="1">
        <p:nvSpPr>
          <p:cNvPr id="164" name="テキスト プレースホルダ 9">
            <a:extLst>
              <a:ext uri="{FF2B5EF4-FFF2-40B4-BE49-F238E27FC236}">
                <a16:creationId xmlns:a16="http://schemas.microsoft.com/office/drawing/2014/main" id="{B9BC9A43-2CE7-B08D-16F3-C77A6578CB37}"/>
              </a:ext>
            </a:extLst>
          </p:cNvPr>
          <p:cNvSpPr>
            <a:spLocks/>
          </p:cNvSpPr>
          <p:nvPr>
            <p:custDataLst>
              <p:tags r:id="rId43"/>
            </p:custDataLst>
          </p:nvPr>
        </p:nvSpPr>
        <p:spPr bwMode="gray">
          <a:xfrm>
            <a:off x="8870950" y="46799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32449B-5E82-4700-910F-9E41183259A1}" type="datetime'''''''''''''2''''0.''''''''''''''''''''''''''''''''''''''4'">
              <a:rPr lang="en-US" altLang="en-US" sz="1000" smtClean="0">
                <a:effectLst/>
                <a:sym typeface="+mn-lt"/>
              </a:rPr>
              <a:pPr marL="0" lvl="0" indent="0" algn="ctr">
                <a:spcBef>
                  <a:spcPct val="0"/>
                </a:spcBef>
                <a:buNone/>
              </a:pPr>
              <a:t>20.4</a:t>
            </a:fld>
            <a:endParaRPr kumimoji="1" lang="en-US" altLang="ja-JP" sz="1000" dirty="0">
              <a:sym typeface="+mn-lt"/>
            </a:endParaRPr>
          </a:p>
        </p:txBody>
      </p:sp>
      <p:sp useBgFill="1">
        <p:nvSpPr>
          <p:cNvPr id="165" name="テキスト プレースホルダ 9">
            <a:extLst>
              <a:ext uri="{FF2B5EF4-FFF2-40B4-BE49-F238E27FC236}">
                <a16:creationId xmlns:a16="http://schemas.microsoft.com/office/drawing/2014/main" id="{230582D6-A936-4CA6-8AB7-2B59F9D912B4}"/>
              </a:ext>
            </a:extLst>
          </p:cNvPr>
          <p:cNvSpPr>
            <a:spLocks/>
          </p:cNvSpPr>
          <p:nvPr>
            <p:custDataLst>
              <p:tags r:id="rId44"/>
            </p:custDataLst>
          </p:nvPr>
        </p:nvSpPr>
        <p:spPr bwMode="gray">
          <a:xfrm>
            <a:off x="9045575" y="43894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FE41AD-A571-4974-971C-9746304581F8}" type="datetime'''''''''''''''''''''2''5''''''.''''''''''7'''''''''''">
              <a:rPr lang="en-US" altLang="en-US" sz="1000" smtClean="0">
                <a:effectLst/>
                <a:sym typeface="+mn-lt"/>
              </a:rPr>
              <a:pPr marL="0" lvl="0" indent="0" algn="ctr">
                <a:spcBef>
                  <a:spcPct val="0"/>
                </a:spcBef>
                <a:buNone/>
              </a:pPr>
              <a:t>25.7</a:t>
            </a:fld>
            <a:endParaRPr kumimoji="1" lang="en-US" altLang="ja-JP" sz="1000" dirty="0">
              <a:sym typeface="+mn-lt"/>
            </a:endParaRPr>
          </a:p>
        </p:txBody>
      </p:sp>
      <p:sp useBgFill="1">
        <p:nvSpPr>
          <p:cNvPr id="166" name="テキスト プレースホルダ 9">
            <a:extLst>
              <a:ext uri="{FF2B5EF4-FFF2-40B4-BE49-F238E27FC236}">
                <a16:creationId xmlns:a16="http://schemas.microsoft.com/office/drawing/2014/main" id="{4F2A6915-5FF0-E7A2-931B-B3B39A407C58}"/>
              </a:ext>
            </a:extLst>
          </p:cNvPr>
          <p:cNvSpPr>
            <a:spLocks/>
          </p:cNvSpPr>
          <p:nvPr>
            <p:custDataLst>
              <p:tags r:id="rId45"/>
            </p:custDataLst>
          </p:nvPr>
        </p:nvSpPr>
        <p:spPr bwMode="gray">
          <a:xfrm>
            <a:off x="9393238" y="44053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CC0A30-AF69-444E-BF31-1895C7D531C9}" type="datetime'''''''''''2''''5''.5'''''''''''''''''''''''''''">
              <a:rPr lang="en-US" altLang="en-US" sz="1000" smtClean="0">
                <a:effectLst/>
                <a:sym typeface="+mn-lt"/>
              </a:rPr>
              <a:pPr marL="0" lvl="0" indent="0" algn="ctr">
                <a:spcBef>
                  <a:spcPct val="0"/>
                </a:spcBef>
                <a:buNone/>
              </a:pPr>
              <a:t>25.5</a:t>
            </a:fld>
            <a:endParaRPr kumimoji="1" lang="en-US" altLang="ja-JP" sz="1000" dirty="0">
              <a:sym typeface="+mn-lt"/>
            </a:endParaRPr>
          </a:p>
        </p:txBody>
      </p:sp>
      <p:sp>
        <p:nvSpPr>
          <p:cNvPr id="115" name="Text Placeholder 12"/>
          <p:cNvSpPr>
            <a:spLocks/>
          </p:cNvSpPr>
          <p:nvPr>
            <p:custDataLst>
              <p:tags r:id="rId46"/>
            </p:custDataLst>
          </p:nvPr>
        </p:nvSpPr>
        <p:spPr bwMode="auto">
          <a:xfrm>
            <a:off x="4987925" y="2192338"/>
            <a:ext cx="5127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（円/レアル）</a:t>
            </a:r>
          </a:p>
        </p:txBody>
      </p:sp>
      <p:sp>
        <p:nvSpPr>
          <p:cNvPr id="61" name="テキスト プレースホルダ 9">
            <a:extLst>
              <a:ext uri="{FF2B5EF4-FFF2-40B4-BE49-F238E27FC236}">
                <a16:creationId xmlns:a16="http://schemas.microsoft.com/office/drawing/2014/main" id="{0BB83DB4-B1DF-5ABF-412F-037B34767068}"/>
              </a:ext>
            </a:extLst>
          </p:cNvPr>
          <p:cNvSpPr>
            <a:spLocks/>
          </p:cNvSpPr>
          <p:nvPr>
            <p:custDataLst>
              <p:tags r:id="rId47"/>
            </p:custDataLst>
          </p:nvPr>
        </p:nvSpPr>
        <p:spPr bwMode="auto">
          <a:xfrm>
            <a:off x="5214938"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1C34AD-293D-4578-9D95-48AE0B248F97}"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7E59D09A-C5CD-ED65-AF9A-963946511093}"/>
              </a:ext>
            </a:extLst>
          </p:cNvPr>
          <p:cNvSpPr>
            <a:spLocks/>
          </p:cNvSpPr>
          <p:nvPr>
            <p:custDataLst>
              <p:tags r:id="rId48"/>
            </p:custDataLst>
          </p:nvPr>
        </p:nvSpPr>
        <p:spPr bwMode="auto">
          <a:xfrm>
            <a:off x="54578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70410E-B3A1-4457-BDE7-CDFD749E35FB}"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32FE7985-A990-B9B1-352F-69EEA02C64AE}"/>
              </a:ext>
            </a:extLst>
          </p:cNvPr>
          <p:cNvSpPr>
            <a:spLocks/>
          </p:cNvSpPr>
          <p:nvPr>
            <p:custDataLst>
              <p:tags r:id="rId49"/>
            </p:custDataLst>
          </p:nvPr>
        </p:nvSpPr>
        <p:spPr bwMode="auto">
          <a:xfrm>
            <a:off x="56324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6683D6-38CA-40EE-89B5-C5710BAC2997}"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328E7F30-6253-ABDF-2C5E-4EB7C4BA92BB}"/>
              </a:ext>
            </a:extLst>
          </p:cNvPr>
          <p:cNvSpPr>
            <a:spLocks/>
          </p:cNvSpPr>
          <p:nvPr>
            <p:custDataLst>
              <p:tags r:id="rId50"/>
            </p:custDataLst>
          </p:nvPr>
        </p:nvSpPr>
        <p:spPr bwMode="auto">
          <a:xfrm>
            <a:off x="58054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4124EC-F010-4A45-AE82-7FB0B91B6930}"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E9EDC29C-03DC-D16A-4501-0477B7E2F326}"/>
              </a:ext>
            </a:extLst>
          </p:cNvPr>
          <p:cNvSpPr>
            <a:spLocks/>
          </p:cNvSpPr>
          <p:nvPr>
            <p:custDataLst>
              <p:tags r:id="rId51"/>
            </p:custDataLst>
          </p:nvPr>
        </p:nvSpPr>
        <p:spPr bwMode="auto">
          <a:xfrm>
            <a:off x="59801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ACBEB1-ABF7-4660-8C2A-47A89DD7BFC3}"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680F7D5A-DCA6-3BD4-6ADF-59027C12D431}"/>
              </a:ext>
            </a:extLst>
          </p:cNvPr>
          <p:cNvSpPr>
            <a:spLocks/>
          </p:cNvSpPr>
          <p:nvPr>
            <p:custDataLst>
              <p:tags r:id="rId52"/>
            </p:custDataLst>
          </p:nvPr>
        </p:nvSpPr>
        <p:spPr bwMode="auto">
          <a:xfrm>
            <a:off x="61531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F00812-6783-4B4C-B2FB-5AC4C3BCFD75}"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BB57011A-6580-FDB7-C535-119DAC8166C0}"/>
              </a:ext>
            </a:extLst>
          </p:cNvPr>
          <p:cNvSpPr>
            <a:spLocks/>
          </p:cNvSpPr>
          <p:nvPr>
            <p:custDataLst>
              <p:tags r:id="rId53"/>
            </p:custDataLst>
          </p:nvPr>
        </p:nvSpPr>
        <p:spPr bwMode="auto">
          <a:xfrm>
            <a:off x="650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79EDA4-93A5-48B5-B54F-038E5FB10666}"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67825CC2-B27C-15A4-A733-73E3134E2C26}"/>
              </a:ext>
            </a:extLst>
          </p:cNvPr>
          <p:cNvSpPr>
            <a:spLocks/>
          </p:cNvSpPr>
          <p:nvPr>
            <p:custDataLst>
              <p:tags r:id="rId54"/>
            </p:custDataLst>
          </p:nvPr>
        </p:nvSpPr>
        <p:spPr bwMode="auto">
          <a:xfrm>
            <a:off x="6675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CFA27-2B79-4224-A7F2-5A41E586BBD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147" name="テキスト プレースホルダ 9">
            <a:extLst>
              <a:ext uri="{FF2B5EF4-FFF2-40B4-BE49-F238E27FC236}">
                <a16:creationId xmlns:a16="http://schemas.microsoft.com/office/drawing/2014/main" id="{2B2F4A43-586C-36F4-7E61-134AC5C6CF8C}"/>
              </a:ext>
            </a:extLst>
          </p:cNvPr>
          <p:cNvSpPr>
            <a:spLocks/>
          </p:cNvSpPr>
          <p:nvPr>
            <p:custDataLst>
              <p:tags r:id="rId55"/>
            </p:custDataLst>
          </p:nvPr>
        </p:nvSpPr>
        <p:spPr bwMode="gray">
          <a:xfrm>
            <a:off x="5916613" y="37798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BC43DE-5F3B-4287-8299-87623843DC36}" type="datetime'''''3''''''''''''''''''''''''6''.''''''''9'''''''''''''''''">
              <a:rPr lang="en-US" altLang="en-US" sz="1000" smtClean="0">
                <a:effectLst/>
                <a:sym typeface="+mn-lt"/>
              </a:rPr>
              <a:pPr marL="0" lvl="0" indent="0" algn="ctr">
                <a:spcBef>
                  <a:spcPct val="0"/>
                </a:spcBef>
                <a:buNone/>
              </a:pPr>
              <a:t>36.9</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40176427-7D98-D3A5-BEB3-F0C8CFE6430F}"/>
              </a:ext>
            </a:extLst>
          </p:cNvPr>
          <p:cNvSpPr>
            <a:spLocks/>
          </p:cNvSpPr>
          <p:nvPr>
            <p:custDataLst>
              <p:tags r:id="rId56"/>
            </p:custDataLst>
          </p:nvPr>
        </p:nvSpPr>
        <p:spPr bwMode="auto">
          <a:xfrm>
            <a:off x="6848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D8337A-6706-4D8C-87DA-C3ED27A18A6E}"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C082EA44-4FDA-FC1E-876B-1380C6CE015C}"/>
              </a:ext>
            </a:extLst>
          </p:cNvPr>
          <p:cNvSpPr>
            <a:spLocks/>
          </p:cNvSpPr>
          <p:nvPr>
            <p:custDataLst>
              <p:tags r:id="rId57"/>
            </p:custDataLst>
          </p:nvPr>
        </p:nvSpPr>
        <p:spPr bwMode="auto">
          <a:xfrm>
            <a:off x="70231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03E55-78C0-4084-BB7F-5B3F485B1161}"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DF542070-A4D7-BFE5-014F-F699D0C9D672}"/>
              </a:ext>
            </a:extLst>
          </p:cNvPr>
          <p:cNvSpPr>
            <a:spLocks/>
          </p:cNvSpPr>
          <p:nvPr>
            <p:custDataLst>
              <p:tags r:id="rId58"/>
            </p:custDataLst>
          </p:nvPr>
        </p:nvSpPr>
        <p:spPr bwMode="auto">
          <a:xfrm>
            <a:off x="71961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86156A-975C-4623-84DA-817729636D7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5B83C195-77A9-151B-E004-A2A8E3D45DF8}"/>
              </a:ext>
            </a:extLst>
          </p:cNvPr>
          <p:cNvSpPr>
            <a:spLocks/>
          </p:cNvSpPr>
          <p:nvPr>
            <p:custDataLst>
              <p:tags r:id="rId59"/>
            </p:custDataLst>
          </p:nvPr>
        </p:nvSpPr>
        <p:spPr bwMode="auto">
          <a:xfrm>
            <a:off x="73707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A5AB05-FFAE-4D5B-BD3A-FFCF6025DAB0}"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B0CCB343-5C8C-1D8F-C5B6-2E1F3292C241}"/>
              </a:ext>
            </a:extLst>
          </p:cNvPr>
          <p:cNvSpPr>
            <a:spLocks/>
          </p:cNvSpPr>
          <p:nvPr>
            <p:custDataLst>
              <p:tags r:id="rId60"/>
            </p:custDataLst>
          </p:nvPr>
        </p:nvSpPr>
        <p:spPr bwMode="auto">
          <a:xfrm>
            <a:off x="75438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2D9100-5D99-4BA3-AB25-77E64DFAC382}"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4D20B567-B41C-AE21-10CA-034B6F178C09}"/>
              </a:ext>
            </a:extLst>
          </p:cNvPr>
          <p:cNvSpPr>
            <a:spLocks/>
          </p:cNvSpPr>
          <p:nvPr>
            <p:custDataLst>
              <p:tags r:id="rId61"/>
            </p:custDataLst>
          </p:nvPr>
        </p:nvSpPr>
        <p:spPr bwMode="auto">
          <a:xfrm>
            <a:off x="7718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CB1D1D-FE22-4347-884F-4658CDDDDF7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80817433-1A4C-079D-6F80-B5126FF31E1F}"/>
              </a:ext>
            </a:extLst>
          </p:cNvPr>
          <p:cNvSpPr>
            <a:spLocks/>
          </p:cNvSpPr>
          <p:nvPr>
            <p:custDataLst>
              <p:tags r:id="rId62"/>
            </p:custDataLst>
          </p:nvPr>
        </p:nvSpPr>
        <p:spPr bwMode="auto">
          <a:xfrm>
            <a:off x="7891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D17975-DCD6-4BF9-A096-2A902E1F453C}"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6" name="テキスト ボックス 32">
            <a:extLst>
              <a:ext uri="{FF2B5EF4-FFF2-40B4-BE49-F238E27FC236}">
                <a16:creationId xmlns:a16="http://schemas.microsoft.com/office/drawing/2014/main" id="{250F4070-C24D-4EDD-A491-E070CB831F32}"/>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インフレ率は新型コロナウイルス感染症の感染拡大や原油価格及び物価の高騰等により、2021年に大きく上昇し、2022年には9.3%を記録したが、2025年までに約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5.2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%程度に下がると予想される。</a:t>
            </a:r>
          </a:p>
        </p:txBody>
      </p:sp>
      <p:grpSp>
        <p:nvGrpSpPr>
          <p:cNvPr id="2" name="グループ化 1">
            <a:extLst>
              <a:ext uri="{FF2B5EF4-FFF2-40B4-BE49-F238E27FC236}">
                <a16:creationId xmlns:a16="http://schemas.microsoft.com/office/drawing/2014/main" id="{9DEEE256-02CF-7CF3-3D80-77E3508FC659}"/>
              </a:ext>
            </a:extLst>
          </p:cNvPr>
          <p:cNvGrpSpPr/>
          <p:nvPr/>
        </p:nvGrpSpPr>
        <p:grpSpPr>
          <a:xfrm>
            <a:off x="3800872" y="2508346"/>
            <a:ext cx="1168521" cy="4016998"/>
            <a:chOff x="5007253" y="-215875"/>
            <a:chExt cx="2356064" cy="3887746"/>
          </a:xfrm>
        </p:grpSpPr>
        <p:sp>
          <p:nvSpPr>
            <p:cNvPr id="3" name="フリーフォーム 40">
              <a:extLst>
                <a:ext uri="{FF2B5EF4-FFF2-40B4-BE49-F238E27FC236}">
                  <a16:creationId xmlns:a16="http://schemas.microsoft.com/office/drawing/2014/main" id="{0E083560-2E83-1655-62D9-AFBC05AE9383}"/>
                </a:ext>
              </a:extLst>
            </p:cNvPr>
            <p:cNvSpPr/>
            <p:nvPr/>
          </p:nvSpPr>
          <p:spPr>
            <a:xfrm>
              <a:off x="6610985" y="-215875"/>
              <a:ext cx="752332" cy="3801813"/>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mj-lt"/>
                </a:rPr>
                <a:t> </a:t>
              </a:r>
              <a:endParaRPr kumimoji="1" lang="ja-JP" altLang="en-US" dirty="0">
                <a:latin typeface="+mj-lt"/>
              </a:endParaRPr>
            </a:p>
          </p:txBody>
        </p:sp>
        <p:sp>
          <p:nvSpPr>
            <p:cNvPr id="8" name="角丸四角形 41">
              <a:extLst>
                <a:ext uri="{FF2B5EF4-FFF2-40B4-BE49-F238E27FC236}">
                  <a16:creationId xmlns:a16="http://schemas.microsoft.com/office/drawing/2014/main" id="{DE347365-9668-A824-0D12-52DC5D5579C3}"/>
                </a:ext>
              </a:extLst>
            </p:cNvPr>
            <p:cNvSpPr/>
            <p:nvPr/>
          </p:nvSpPr>
          <p:spPr>
            <a:xfrm>
              <a:off x="5007253" y="3510418"/>
              <a:ext cx="1994616" cy="16145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mj-lt"/>
                  <a:ea typeface="ＭＳ Ｐゴシック" panose="020B0600070205080204" pitchFamily="50" charset="-128"/>
                  <a:cs typeface="Arial" panose="020B0604020202020204" pitchFamily="34" charset="0"/>
                </a:rPr>
                <a:t>予測値</a:t>
              </a:r>
              <a:r>
                <a:rPr lang="en-US" altLang="ja-JP" sz="800" dirty="0">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2025以降</a:t>
              </a:r>
              <a:endParaRPr lang="en-US" altLang="ja-JP" sz="800" dirty="0">
                <a:solidFill>
                  <a:srgbClr val="000000"/>
                </a:solidFill>
                <a:latin typeface="+mj-lt"/>
                <a:ea typeface="ＭＳ Ｐゴシック" panose="020B0600070205080204" pitchFamily="50" charset="-128"/>
                <a:cs typeface="Arial" panose="020B0604020202020204" pitchFamily="34" charset="0"/>
              </a:endParaRPr>
            </a:p>
          </p:txBody>
        </p:sp>
      </p:grpSp>
      <p:graphicFrame>
        <p:nvGraphicFramePr>
          <p:cNvPr id="240" name="Chart 239">
            <a:extLst>
              <a:ext uri="{FF2B5EF4-FFF2-40B4-BE49-F238E27FC236}">
                <a16:creationId xmlns:a16="http://schemas.microsoft.com/office/drawing/2014/main" id="{C6BA4E86-59B6-0B8B-836E-D51868F72F17}"/>
              </a:ext>
            </a:extLst>
          </p:cNvPr>
          <p:cNvGraphicFramePr/>
          <p:nvPr>
            <p:custDataLst>
              <p:tags r:id="rId63"/>
            </p:custDataLst>
            <p:extLst>
              <p:ext uri="{D42A27DB-BD31-4B8C-83A1-F6EECF244321}">
                <p14:modId xmlns:p14="http://schemas.microsoft.com/office/powerpoint/2010/main" val="870840757"/>
              </p:ext>
            </p:extLst>
          </p:nvPr>
        </p:nvGraphicFramePr>
        <p:xfrm>
          <a:off x="17463" y="2159000"/>
          <a:ext cx="4959350" cy="4110038"/>
        </p:xfrm>
        <a:graphic>
          <a:graphicData uri="http://schemas.openxmlformats.org/drawingml/2006/chart">
            <c:chart xmlns:c="http://schemas.openxmlformats.org/drawingml/2006/chart" xmlns:r="http://schemas.openxmlformats.org/officeDocument/2006/relationships" r:id="rId107"/>
          </a:graphicData>
        </a:graphic>
      </p:graphicFrame>
      <p:cxnSp>
        <p:nvCxnSpPr>
          <p:cNvPr id="146" name="Straight Connector 145">
            <a:extLst>
              <a:ext uri="{FF2B5EF4-FFF2-40B4-BE49-F238E27FC236}">
                <a16:creationId xmlns:a16="http://schemas.microsoft.com/office/drawing/2014/main" id="{0AED93C2-8CA5-C033-EAC1-56B7CA5852F0}"/>
              </a:ext>
            </a:extLst>
          </p:cNvPr>
          <p:cNvCxnSpPr/>
          <p:nvPr>
            <p:custDataLst>
              <p:tags r:id="rId64"/>
            </p:custDataLst>
          </p:nvPr>
        </p:nvCxnSpPr>
        <p:spPr bwMode="auto">
          <a:xfrm flipH="1">
            <a:off x="539750" y="40687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761A9DB4-A0B6-DF38-5DBC-AE9FBF7C7542}"/>
              </a:ext>
            </a:extLst>
          </p:cNvPr>
          <p:cNvCxnSpPr>
            <a:cxnSpLocks/>
          </p:cNvCxnSpPr>
          <p:nvPr>
            <p:custDataLst>
              <p:tags r:id="rId65"/>
            </p:custDataLst>
          </p:nvPr>
        </p:nvCxnSpPr>
        <p:spPr bwMode="auto">
          <a:xfrm flipV="1">
            <a:off x="2166938" y="4654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770E6569-8A32-966D-6709-840B072481E6}"/>
              </a:ext>
            </a:extLst>
          </p:cNvPr>
          <p:cNvCxnSpPr/>
          <p:nvPr>
            <p:custDataLst>
              <p:tags r:id="rId66"/>
            </p:custDataLst>
          </p:nvPr>
        </p:nvCxnSpPr>
        <p:spPr bwMode="auto">
          <a:xfrm>
            <a:off x="1998663" y="45069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2BCB9043-07B9-EC17-AC01-4BF5C2FB5033}"/>
              </a:ext>
            </a:extLst>
          </p:cNvPr>
          <p:cNvCxnSpPr/>
          <p:nvPr>
            <p:custDataLst>
              <p:tags r:id="rId67"/>
            </p:custDataLst>
          </p:nvPr>
        </p:nvCxnSpPr>
        <p:spPr bwMode="auto">
          <a:xfrm>
            <a:off x="2668588" y="42354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DEE39228-4332-FB95-EE99-8A08EA147419}"/>
              </a:ext>
            </a:extLst>
          </p:cNvPr>
          <p:cNvCxnSpPr/>
          <p:nvPr>
            <p:custDataLst>
              <p:tags r:id="rId68"/>
            </p:custDataLst>
          </p:nvPr>
        </p:nvCxnSpPr>
        <p:spPr bwMode="auto">
          <a:xfrm flipV="1">
            <a:off x="2835275" y="4383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7E7BF55A-4878-3FCE-AA38-9588DE0C7228}"/>
              </a:ext>
            </a:extLst>
          </p:cNvPr>
          <p:cNvCxnSpPr/>
          <p:nvPr>
            <p:custDataLst>
              <p:tags r:id="rId69"/>
            </p:custDataLst>
          </p:nvPr>
        </p:nvCxnSpPr>
        <p:spPr bwMode="auto">
          <a:xfrm>
            <a:off x="3505200" y="47577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D5F209C7-BD19-3790-001B-6BAB3A832088}"/>
              </a:ext>
            </a:extLst>
          </p:cNvPr>
          <p:cNvCxnSpPr>
            <a:cxnSpLocks/>
          </p:cNvCxnSpPr>
          <p:nvPr>
            <p:custDataLst>
              <p:tags r:id="rId70"/>
            </p:custDataLst>
          </p:nvPr>
        </p:nvCxnSpPr>
        <p:spPr bwMode="auto">
          <a:xfrm flipV="1">
            <a:off x="3671888" y="4926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A060AA13-F135-7032-B36F-D73A274ED975}"/>
              </a:ext>
            </a:extLst>
          </p:cNvPr>
          <p:cNvCxnSpPr/>
          <p:nvPr>
            <p:custDataLst>
              <p:tags r:id="rId71"/>
            </p:custDataLst>
          </p:nvPr>
        </p:nvCxnSpPr>
        <p:spPr bwMode="auto">
          <a:xfrm>
            <a:off x="4006850" y="3797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1" name="テキスト プレースホルダ 9">
            <a:extLst>
              <a:ext uri="{FF2B5EF4-FFF2-40B4-BE49-F238E27FC236}">
                <a16:creationId xmlns:a16="http://schemas.microsoft.com/office/drawing/2014/main" id="{F81F9638-9ECD-D0D0-9F44-F8E0FC6504F7}"/>
              </a:ext>
            </a:extLst>
          </p:cNvPr>
          <p:cNvSpPr>
            <a:spLocks/>
          </p:cNvSpPr>
          <p:nvPr>
            <p:custDataLst>
              <p:tags r:id="rId72"/>
            </p:custDataLst>
          </p:nvPr>
        </p:nvSpPr>
        <p:spPr bwMode="auto">
          <a:xfrm>
            <a:off x="9191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E8024E-3C8A-49F8-A126-CB920DFDBF1F}"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1A8A017A-CEC1-A550-5439-0BABE721F4FB}"/>
              </a:ext>
            </a:extLst>
          </p:cNvPr>
          <p:cNvSpPr>
            <a:spLocks/>
          </p:cNvSpPr>
          <p:nvPr>
            <p:custDataLst>
              <p:tags r:id="rId73"/>
            </p:custDataLst>
          </p:nvPr>
        </p:nvSpPr>
        <p:spPr bwMode="auto">
          <a:xfrm>
            <a:off x="10874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5A0A36-61DB-4A1C-AED5-8526EE992F57}"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1679B7C5-63E2-7239-95C0-4C0C891FB4B0}"/>
              </a:ext>
            </a:extLst>
          </p:cNvPr>
          <p:cNvSpPr>
            <a:spLocks/>
          </p:cNvSpPr>
          <p:nvPr>
            <p:custDataLst>
              <p:tags r:id="rId74"/>
            </p:custDataLst>
          </p:nvPr>
        </p:nvSpPr>
        <p:spPr bwMode="auto">
          <a:xfrm>
            <a:off x="12541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23E0C3-D071-4E19-BDB4-22F259CE54F4}"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199C9639-80AE-BB3B-7DCF-4E89B959E147}"/>
              </a:ext>
            </a:extLst>
          </p:cNvPr>
          <p:cNvSpPr>
            <a:spLocks/>
          </p:cNvSpPr>
          <p:nvPr>
            <p:custDataLst>
              <p:tags r:id="rId75"/>
            </p:custDataLst>
          </p:nvPr>
        </p:nvSpPr>
        <p:spPr bwMode="auto">
          <a:xfrm>
            <a:off x="14208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CD3FBF-B616-40F5-BFE2-3167A9A2E66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85" name="テキスト プレースホルダ 9">
            <a:extLst>
              <a:ext uri="{FF2B5EF4-FFF2-40B4-BE49-F238E27FC236}">
                <a16:creationId xmlns:a16="http://schemas.microsoft.com/office/drawing/2014/main" id="{27835997-4DDD-5E8E-658D-1952B426ADCA}"/>
              </a:ext>
            </a:extLst>
          </p:cNvPr>
          <p:cNvSpPr>
            <a:spLocks/>
          </p:cNvSpPr>
          <p:nvPr>
            <p:custDataLst>
              <p:tags r:id="rId76"/>
            </p:custDataLst>
          </p:nvPr>
        </p:nvSpPr>
        <p:spPr bwMode="auto">
          <a:xfrm>
            <a:off x="15890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35C9E4-3915-4E65-857F-AACF2B826C1C}"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48B25E10-0170-F4D7-05EA-BBE273D802C5}"/>
              </a:ext>
            </a:extLst>
          </p:cNvPr>
          <p:cNvSpPr>
            <a:spLocks/>
          </p:cNvSpPr>
          <p:nvPr>
            <p:custDataLst>
              <p:tags r:id="rId77"/>
            </p:custDataLst>
          </p:nvPr>
        </p:nvSpPr>
        <p:spPr bwMode="auto">
          <a:xfrm>
            <a:off x="17557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0F367F-D42A-4A59-A632-A735AFB169E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99FC2785-2949-4C1A-BAAB-CB05E50109B7}"/>
              </a:ext>
            </a:extLst>
          </p:cNvPr>
          <p:cNvSpPr>
            <a:spLocks/>
          </p:cNvSpPr>
          <p:nvPr>
            <p:custDataLst>
              <p:tags r:id="rId78"/>
            </p:custDataLst>
          </p:nvPr>
        </p:nvSpPr>
        <p:spPr bwMode="auto">
          <a:xfrm>
            <a:off x="19224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0B8C09-E654-426A-B446-687F69538CEA}"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62FEBB90-07AD-DF05-705C-FE9B59DF9C6F}"/>
              </a:ext>
            </a:extLst>
          </p:cNvPr>
          <p:cNvSpPr>
            <a:spLocks/>
          </p:cNvSpPr>
          <p:nvPr>
            <p:custDataLst>
              <p:tags r:id="rId79"/>
            </p:custDataLst>
          </p:nvPr>
        </p:nvSpPr>
        <p:spPr bwMode="auto">
          <a:xfrm>
            <a:off x="20907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6143C5-035F-4860-9F00-A8B574836F8C}"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FEFB9CCA-7993-9591-DAA0-CD76632E1F05}"/>
              </a:ext>
            </a:extLst>
          </p:cNvPr>
          <p:cNvSpPr>
            <a:spLocks/>
          </p:cNvSpPr>
          <p:nvPr>
            <p:custDataLst>
              <p:tags r:id="rId80"/>
            </p:custDataLst>
          </p:nvPr>
        </p:nvSpPr>
        <p:spPr bwMode="auto">
          <a:xfrm>
            <a:off x="225742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4479E7-ABD2-4452-A037-72BCE3CCA65B}"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CD9C1288-C247-F3C2-AC38-0E02D0F09AEE}"/>
              </a:ext>
            </a:extLst>
          </p:cNvPr>
          <p:cNvSpPr>
            <a:spLocks/>
          </p:cNvSpPr>
          <p:nvPr>
            <p:custDataLst>
              <p:tags r:id="rId81"/>
            </p:custDataLst>
          </p:nvPr>
        </p:nvSpPr>
        <p:spPr bwMode="auto">
          <a:xfrm>
            <a:off x="24257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09FE3E-B8BE-47B3-8E6B-18DB7EE53BA6}"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1" name="Text Placeholder 12">
            <a:extLst>
              <a:ext uri="{FF2B5EF4-FFF2-40B4-BE49-F238E27FC236}">
                <a16:creationId xmlns:a16="http://schemas.microsoft.com/office/drawing/2014/main" id="{C307F383-247F-62F0-03E8-15496A9219E3}"/>
              </a:ext>
            </a:extLst>
          </p:cNvPr>
          <p:cNvSpPr>
            <a:spLocks/>
          </p:cNvSpPr>
          <p:nvPr>
            <p:custDataLst>
              <p:tags r:id="rId82"/>
            </p:custDataLst>
          </p:nvPr>
        </p:nvSpPr>
        <p:spPr bwMode="auto">
          <a:xfrm>
            <a:off x="120650" y="2192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a:t>
            </a:r>
          </a:p>
        </p:txBody>
      </p:sp>
      <p:sp>
        <p:nvSpPr>
          <p:cNvPr id="78" name="テキスト プレースホルダ 9">
            <a:extLst>
              <a:ext uri="{FF2B5EF4-FFF2-40B4-BE49-F238E27FC236}">
                <a16:creationId xmlns:a16="http://schemas.microsoft.com/office/drawing/2014/main" id="{AFFAF94D-F036-8609-4A7B-758C972D2E52}"/>
              </a:ext>
            </a:extLst>
          </p:cNvPr>
          <p:cNvSpPr>
            <a:spLocks/>
          </p:cNvSpPr>
          <p:nvPr>
            <p:custDataLst>
              <p:tags r:id="rId83"/>
            </p:custDataLst>
          </p:nvPr>
        </p:nvSpPr>
        <p:spPr bwMode="auto">
          <a:xfrm>
            <a:off x="347663" y="612933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4F8843-F7FF-49BB-80AA-942B7B53A2B6}"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CA15BB4F-28AA-B4BA-6EAD-EE730A8983C5}"/>
              </a:ext>
            </a:extLst>
          </p:cNvPr>
          <p:cNvSpPr>
            <a:spLocks/>
          </p:cNvSpPr>
          <p:nvPr>
            <p:custDataLst>
              <p:tags r:id="rId84"/>
            </p:custDataLst>
          </p:nvPr>
        </p:nvSpPr>
        <p:spPr bwMode="auto">
          <a:xfrm>
            <a:off x="27590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401947-0201-46AE-AA04-74C04832C7A6}"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C987A564-3B29-8DA3-51A9-ED0CACE137BA}"/>
              </a:ext>
            </a:extLst>
          </p:cNvPr>
          <p:cNvSpPr>
            <a:spLocks/>
          </p:cNvSpPr>
          <p:nvPr>
            <p:custDataLst>
              <p:tags r:id="rId85"/>
            </p:custDataLst>
          </p:nvPr>
        </p:nvSpPr>
        <p:spPr bwMode="auto">
          <a:xfrm>
            <a:off x="29273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435D3-B8A6-49F5-878D-DE29C6B6EB31}"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BB8B82E2-1188-2B6C-884C-2CA83771EB27}"/>
              </a:ext>
            </a:extLst>
          </p:cNvPr>
          <p:cNvSpPr>
            <a:spLocks/>
          </p:cNvSpPr>
          <p:nvPr>
            <p:custDataLst>
              <p:tags r:id="rId86"/>
            </p:custDataLst>
          </p:nvPr>
        </p:nvSpPr>
        <p:spPr bwMode="auto">
          <a:xfrm>
            <a:off x="30940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C73006-226A-4FBE-B2BF-1109FC315D2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D10D31D-E1A5-474E-64BD-1E3B48A955C7}"/>
              </a:ext>
            </a:extLst>
          </p:cNvPr>
          <p:cNvSpPr>
            <a:spLocks/>
          </p:cNvSpPr>
          <p:nvPr>
            <p:custDataLst>
              <p:tags r:id="rId87"/>
            </p:custDataLst>
          </p:nvPr>
        </p:nvSpPr>
        <p:spPr bwMode="auto">
          <a:xfrm>
            <a:off x="32623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E37C79-EF95-4B36-B534-D833A2D5930A}"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DB0CD8EE-F3C0-E735-113E-D9061E371159}"/>
              </a:ext>
            </a:extLst>
          </p:cNvPr>
          <p:cNvSpPr>
            <a:spLocks/>
          </p:cNvSpPr>
          <p:nvPr>
            <p:custDataLst>
              <p:tags r:id="rId88"/>
            </p:custDataLst>
          </p:nvPr>
        </p:nvSpPr>
        <p:spPr bwMode="auto">
          <a:xfrm>
            <a:off x="5842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F4978-A919-4146-A1F8-7C1F906B82C9}"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CED6AB61-AA8E-7842-9166-A0404A15ADE0}"/>
              </a:ext>
            </a:extLst>
          </p:cNvPr>
          <p:cNvSpPr>
            <a:spLocks/>
          </p:cNvSpPr>
          <p:nvPr>
            <p:custDataLst>
              <p:tags r:id="rId89"/>
            </p:custDataLst>
          </p:nvPr>
        </p:nvSpPr>
        <p:spPr bwMode="auto">
          <a:xfrm>
            <a:off x="34290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4D1E67-4636-451E-825B-2D7060494892}"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33" name="テキスト プレースホルダ 9">
            <a:extLst>
              <a:ext uri="{FF2B5EF4-FFF2-40B4-BE49-F238E27FC236}">
                <a16:creationId xmlns:a16="http://schemas.microsoft.com/office/drawing/2014/main" id="{79A89558-A65E-86DC-E516-83AA78DAE78A}"/>
              </a:ext>
            </a:extLst>
          </p:cNvPr>
          <p:cNvSpPr>
            <a:spLocks/>
          </p:cNvSpPr>
          <p:nvPr>
            <p:custDataLst>
              <p:tags r:id="rId90"/>
            </p:custDataLst>
          </p:nvPr>
        </p:nvSpPr>
        <p:spPr bwMode="gray">
          <a:xfrm>
            <a:off x="723900" y="36242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8A354D-8F3F-4656-BBB4-F87D8C7ECD71}" type="datetime'''''''''''''''''''''''8''''''.''''''''''''''''4'''''''''''''">
              <a:rPr lang="en-US" altLang="en-US" sz="1000" smtClean="0">
                <a:effectLst/>
                <a:sym typeface="+mn-lt"/>
              </a:rPr>
              <a:pPr marL="0" lvl="0" indent="0" algn="ctr">
                <a:spcBef>
                  <a:spcPct val="0"/>
                </a:spcBef>
                <a:buNone/>
              </a:pPr>
              <a:t>8.4</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B751A141-F9AC-0A1C-7C78-088F9DEA515F}"/>
              </a:ext>
            </a:extLst>
          </p:cNvPr>
          <p:cNvSpPr>
            <a:spLocks/>
          </p:cNvSpPr>
          <p:nvPr>
            <p:custDataLst>
              <p:tags r:id="rId91"/>
            </p:custDataLst>
          </p:nvPr>
        </p:nvSpPr>
        <p:spPr bwMode="auto">
          <a:xfrm>
            <a:off x="35956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0B9630-6F6B-4914-B913-0DDD93BD4F57}"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26189258-E0DB-3E4C-9167-170ABAB2EA30}"/>
              </a:ext>
            </a:extLst>
          </p:cNvPr>
          <p:cNvSpPr>
            <a:spLocks/>
          </p:cNvSpPr>
          <p:nvPr>
            <p:custDataLst>
              <p:tags r:id="rId92"/>
            </p:custDataLst>
          </p:nvPr>
        </p:nvSpPr>
        <p:spPr bwMode="auto">
          <a:xfrm>
            <a:off x="37639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529026-4955-4A2A-85FB-DC65A825C81D}"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54F92C2C-40AC-1E1C-D2BC-140E5458D08C}"/>
              </a:ext>
            </a:extLst>
          </p:cNvPr>
          <p:cNvSpPr>
            <a:spLocks/>
          </p:cNvSpPr>
          <p:nvPr>
            <p:custDataLst>
              <p:tags r:id="rId93"/>
            </p:custDataLst>
          </p:nvPr>
        </p:nvSpPr>
        <p:spPr bwMode="auto">
          <a:xfrm>
            <a:off x="7524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878455-DE75-47F1-90E0-BBEAA83CE663}"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EB4EBB55-C248-2446-4A89-A8992ACAC6E0}"/>
              </a:ext>
            </a:extLst>
          </p:cNvPr>
          <p:cNvSpPr>
            <a:spLocks/>
          </p:cNvSpPr>
          <p:nvPr>
            <p:custDataLst>
              <p:tags r:id="rId94"/>
            </p:custDataLst>
          </p:nvPr>
        </p:nvSpPr>
        <p:spPr bwMode="auto">
          <a:xfrm>
            <a:off x="393065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D93265-3437-4A43-80B8-C59BEDBD6618}"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58D2001C-DCDD-78C4-EE8B-3AA3B0A1C537}"/>
              </a:ext>
            </a:extLst>
          </p:cNvPr>
          <p:cNvSpPr>
            <a:spLocks/>
          </p:cNvSpPr>
          <p:nvPr>
            <p:custDataLst>
              <p:tags r:id="rId95"/>
            </p:custDataLst>
          </p:nvPr>
        </p:nvSpPr>
        <p:spPr bwMode="auto">
          <a:xfrm>
            <a:off x="409733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3A26FF-2881-413D-B770-4914DBF7CA7A}"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144" name="テキスト プレースホルダ 9">
            <a:extLst>
              <a:ext uri="{FF2B5EF4-FFF2-40B4-BE49-F238E27FC236}">
                <a16:creationId xmlns:a16="http://schemas.microsoft.com/office/drawing/2014/main" id="{89E917DA-C2E1-607B-3FCD-28935BD156E7}"/>
              </a:ext>
            </a:extLst>
          </p:cNvPr>
          <p:cNvSpPr>
            <a:spLocks/>
          </p:cNvSpPr>
          <p:nvPr>
            <p:custDataLst>
              <p:tags r:id="rId96"/>
            </p:custDataLst>
          </p:nvPr>
        </p:nvSpPr>
        <p:spPr bwMode="gray">
          <a:xfrm>
            <a:off x="4237038" y="44180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1AA12A-B3B4-497D-A08B-9961A1757267}" type="datetime'''''''''''''''4''''''''''.''''6'''''''''''''''''''''">
              <a:rPr lang="en-US" altLang="en-US" sz="1000" smtClean="0">
                <a:effectLst/>
                <a:sym typeface="+mn-lt"/>
              </a:rPr>
              <a:pPr marL="0" lvl="0" indent="0" algn="ctr">
                <a:spcBef>
                  <a:spcPct val="0"/>
                </a:spcBef>
                <a:buNone/>
              </a:pPr>
              <a:t>4.6</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FC35A6D9-75C2-15DC-3FBF-F4D8E8D7B5EE}"/>
              </a:ext>
            </a:extLst>
          </p:cNvPr>
          <p:cNvSpPr>
            <a:spLocks/>
          </p:cNvSpPr>
          <p:nvPr>
            <p:custDataLst>
              <p:tags r:id="rId97"/>
            </p:custDataLst>
          </p:nvPr>
        </p:nvSpPr>
        <p:spPr bwMode="auto">
          <a:xfrm>
            <a:off x="426561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F545B1-F611-4CC2-A652-3369D30A045F}"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AA411BED-E9BA-C1F6-E95D-DCEC74EC76BD}"/>
              </a:ext>
            </a:extLst>
          </p:cNvPr>
          <p:cNvSpPr>
            <a:spLocks/>
          </p:cNvSpPr>
          <p:nvPr>
            <p:custDataLst>
              <p:tags r:id="rId98"/>
            </p:custDataLst>
          </p:nvPr>
        </p:nvSpPr>
        <p:spPr bwMode="auto">
          <a:xfrm>
            <a:off x="4432300"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60B3C5-E439-42CD-8EB8-CDF1A2AFD891}"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1E458480-2B0B-F988-565C-0EAF15DBB35D}"/>
              </a:ext>
            </a:extLst>
          </p:cNvPr>
          <p:cNvSpPr>
            <a:spLocks/>
          </p:cNvSpPr>
          <p:nvPr>
            <p:custDataLst>
              <p:tags r:id="rId99"/>
            </p:custDataLst>
          </p:nvPr>
        </p:nvSpPr>
        <p:spPr bwMode="auto">
          <a:xfrm>
            <a:off x="4600575"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2D2969-3B4C-49BA-94D9-83A728DA5008}"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0B8C6275-B17F-24FA-F722-4E09CF4CCB4F}"/>
              </a:ext>
            </a:extLst>
          </p:cNvPr>
          <p:cNvSpPr>
            <a:spLocks/>
          </p:cNvSpPr>
          <p:nvPr>
            <p:custDataLst>
              <p:tags r:id="rId100"/>
            </p:custDataLst>
          </p:nvPr>
        </p:nvSpPr>
        <p:spPr bwMode="auto">
          <a:xfrm>
            <a:off x="4767263"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0112D-D1E6-4CF7-8839-2ED0619597C4}" type="datetime'''''''''2''6'''''''''''''''''''''''''''''''''''">
              <a:rPr lang="en-US" altLang="en-US" sz="1000" smtClean="0">
                <a:effectLst/>
                <a:sym typeface="+mn-lt"/>
              </a:rPr>
              <a:pPr marL="0" lvl="0" indent="0" algn="ctr">
                <a:spcBef>
                  <a:spcPct val="0"/>
                </a:spcBef>
                <a:buNone/>
              </a:pPr>
              <a:t>26</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8A1EA9A6-EBAD-720A-7071-6146A64BCD22}"/>
              </a:ext>
            </a:extLst>
          </p:cNvPr>
          <p:cNvSpPr>
            <a:spLocks/>
          </p:cNvSpPr>
          <p:nvPr>
            <p:custDataLst>
              <p:tags r:id="rId101"/>
            </p:custDataLst>
          </p:nvPr>
        </p:nvSpPr>
        <p:spPr bwMode="auto">
          <a:xfrm>
            <a:off x="2592388" y="612933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18E11-DA94-46B2-96DE-7C301878F27F}"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42" name="テキスト ボックス 74">
            <a:extLst>
              <a:ext uri="{FF2B5EF4-FFF2-40B4-BE49-F238E27FC236}">
                <a16:creationId xmlns:a16="http://schemas.microsoft.com/office/drawing/2014/main" id="{EC3E6238-DDCB-885D-167E-3FC66FF8CFEE}"/>
              </a:ext>
            </a:extLst>
          </p:cNvPr>
          <p:cNvSpPr txBox="1"/>
          <p:nvPr/>
        </p:nvSpPr>
        <p:spPr>
          <a:xfrm>
            <a:off x="260725" y="660874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国際通貨基金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8737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ブラジル</a:t>
            </a:r>
            <a:r>
              <a:rPr lang="ja-JP" altLang="en-US" sz="1400" noProof="1"/>
              <a:t>／一般概況／経済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耐久消費財</a:t>
            </a:r>
            <a:r>
              <a:rPr lang="ja-JP" altLang="en-US" sz="2000" noProof="1"/>
              <a:t>総生産</a:t>
            </a:r>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ブラジルでは耐久消費財の総生産が減少傾向にあり、2025年まで2%以上の減少が続</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くと予想される。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グループ化 7">
            <a:extLst>
              <a:ext uri="{FF2B5EF4-FFF2-40B4-BE49-F238E27FC236}">
                <a16:creationId xmlns:a16="http://schemas.microsoft.com/office/drawing/2014/main" id="{BAAC695B-49BA-7CD6-3786-278A1106CB12}"/>
              </a:ext>
            </a:extLst>
          </p:cNvPr>
          <p:cNvGrpSpPr/>
          <p:nvPr/>
        </p:nvGrpSpPr>
        <p:grpSpPr>
          <a:xfrm>
            <a:off x="848544" y="1551475"/>
            <a:ext cx="7963200" cy="287338"/>
            <a:chOff x="4803500" y="2113806"/>
            <a:chExt cx="2954133" cy="288032"/>
          </a:xfrm>
        </p:grpSpPr>
        <p:cxnSp>
          <p:nvCxnSpPr>
            <p:cNvPr id="18" name="直線コネクタ 38">
              <a:extLst>
                <a:ext uri="{FF2B5EF4-FFF2-40B4-BE49-F238E27FC236}">
                  <a16:creationId xmlns:a16="http://schemas.microsoft.com/office/drawing/2014/main" id="{B851460E-A16B-CB80-34D1-93E4A0EA2C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id="{825233EB-EAC3-2186-21CA-CB11B187C20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耐久消費財総生産</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前年比%</a:t>
              </a:r>
              <a:r>
                <a:rPr lang="ja-JP" altLang="en-US" sz="1400" noProof="1">
                  <a:solidFill>
                    <a:srgbClr val="000000"/>
                  </a:solidFill>
                  <a:latin typeface="Arial Black" pitchFamily="34" charset="0"/>
                  <a:ea typeface="HGP創英角ｺﾞｼｯｸUB" pitchFamily="50" charset="-128"/>
                </a:rPr>
                <a:t>）　</a:t>
              </a:r>
              <a:r>
                <a:rPr lang="en-US" altLang="ja-JP" sz="1400" noProof="1">
                  <a:solidFill>
                    <a:srgbClr val="000000"/>
                  </a:solidFill>
                  <a:latin typeface="Arial Black" pitchFamily="34" charset="0"/>
                  <a:ea typeface="HGP創英角ｺﾞｼｯｸUB" pitchFamily="50" charset="-128"/>
                </a:rPr>
                <a:t>2022~2025年</a:t>
              </a:r>
              <a:endParaRPr lang="ja-JP" altLang="en-US" sz="1400" noProof="1">
                <a:solidFill>
                  <a:srgbClr val="000000"/>
                </a:solidFill>
                <a:latin typeface="Arial Black" pitchFamily="34" charset="0"/>
                <a:ea typeface="HGP創英角ｺﾞｼｯｸUB" pitchFamily="50" charset="-128"/>
              </a:endParaRPr>
            </a:p>
          </p:txBody>
        </p:sp>
      </p:grpSp>
      <p:sp>
        <p:nvSpPr>
          <p:cNvPr id="25" name="テキスト ボックス 74">
            <a:extLst>
              <a:ext uri="{FF2B5EF4-FFF2-40B4-BE49-F238E27FC236}">
                <a16:creationId xmlns:a16="http://schemas.microsoft.com/office/drawing/2014/main" id="{26CED7AE-585E-D0F4-F5CA-D182E37FD374}"/>
              </a:ext>
            </a:extLst>
          </p:cNvPr>
          <p:cNvSpPr txBox="1"/>
          <p:nvPr/>
        </p:nvSpPr>
        <p:spPr>
          <a:xfrm>
            <a:off x="273050" y="6545169"/>
            <a:ext cx="6400800"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（出所）Atradius report（2024）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8" name="Chart 7">
            <a:extLst>
              <a:ext uri="{FF2B5EF4-FFF2-40B4-BE49-F238E27FC236}">
                <a16:creationId xmlns:a16="http://schemas.microsoft.com/office/drawing/2014/main" id="{B82EB18B-9782-4FC4-865F-9C27BD57240B}"/>
              </a:ext>
            </a:extLst>
          </p:cNvPr>
          <p:cNvGraphicFramePr/>
          <p:nvPr>
            <p:extLst>
              <p:ext uri="{D42A27DB-BD31-4B8C-83A1-F6EECF244321}">
                <p14:modId xmlns:p14="http://schemas.microsoft.com/office/powerpoint/2010/main" val="3845501091"/>
              </p:ext>
            </p:extLst>
          </p:nvPr>
        </p:nvGraphicFramePr>
        <p:xfrm>
          <a:off x="1597793" y="2229320"/>
          <a:ext cx="5977965" cy="3483663"/>
        </p:xfrm>
        <a:graphic>
          <a:graphicData uri="http://schemas.openxmlformats.org/drawingml/2006/chart">
            <c:chart xmlns:c="http://schemas.openxmlformats.org/drawingml/2006/chart" xmlns:r="http://schemas.openxmlformats.org/officeDocument/2006/relationships" r:id="rId7"/>
          </a:graphicData>
        </a:graphic>
      </p:graphicFrame>
      <p:grpSp>
        <p:nvGrpSpPr>
          <p:cNvPr id="9" name="グループ化 1">
            <a:extLst>
              <a:ext uri="{FF2B5EF4-FFF2-40B4-BE49-F238E27FC236}">
                <a16:creationId xmlns:a16="http://schemas.microsoft.com/office/drawing/2014/main" id="{1794A2BC-503D-6252-2C85-401D941C878C}"/>
              </a:ext>
            </a:extLst>
          </p:cNvPr>
          <p:cNvGrpSpPr/>
          <p:nvPr/>
        </p:nvGrpSpPr>
        <p:grpSpPr>
          <a:xfrm>
            <a:off x="4870138" y="2331356"/>
            <a:ext cx="2459126" cy="1845551"/>
            <a:chOff x="6610985" y="-215875"/>
            <a:chExt cx="6659894" cy="3664968"/>
          </a:xfrm>
        </p:grpSpPr>
        <p:sp>
          <p:nvSpPr>
            <p:cNvPr id="10" name="フリーフォーム 40">
              <a:extLst>
                <a:ext uri="{FF2B5EF4-FFF2-40B4-BE49-F238E27FC236}">
                  <a16:creationId xmlns:a16="http://schemas.microsoft.com/office/drawing/2014/main" id="{B6F9DF86-2458-A2AC-0CCA-659C7B884F88}"/>
                </a:ext>
              </a:extLst>
            </p:cNvPr>
            <p:cNvSpPr/>
            <p:nvPr/>
          </p:nvSpPr>
          <p:spPr>
            <a:xfrm>
              <a:off x="6610985" y="-215875"/>
              <a:ext cx="6659894" cy="3510956"/>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latin typeface="+mj-lt"/>
                </a:rPr>
                <a:t> </a:t>
              </a:r>
              <a:endParaRPr kumimoji="1" lang="ja-JP" altLang="en-US">
                <a:latin typeface="+mj-lt"/>
              </a:endParaRPr>
            </a:p>
          </p:txBody>
        </p:sp>
        <p:sp>
          <p:nvSpPr>
            <p:cNvPr id="11" name="角丸四角形 41">
              <a:extLst>
                <a:ext uri="{FF2B5EF4-FFF2-40B4-BE49-F238E27FC236}">
                  <a16:creationId xmlns:a16="http://schemas.microsoft.com/office/drawing/2014/main" id="{20653273-7830-4355-7273-E9A28719999F}"/>
                </a:ext>
              </a:extLst>
            </p:cNvPr>
            <p:cNvSpPr/>
            <p:nvPr/>
          </p:nvSpPr>
          <p:spPr>
            <a:xfrm>
              <a:off x="8084750" y="3100437"/>
              <a:ext cx="3134280" cy="34865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mj-lt"/>
                  <a:ea typeface="ＭＳ Ｐゴシック" panose="020B0600070205080204" pitchFamily="50" charset="-128"/>
                  <a:cs typeface="Arial" panose="020B0604020202020204" pitchFamily="34" charset="0"/>
                </a:rPr>
                <a:t>予測値</a:t>
              </a:r>
              <a:r>
                <a:rPr lang="en-US" altLang="ja-JP" sz="800" dirty="0">
                  <a:solidFill>
                    <a:srgbClr val="000000"/>
                  </a:solidFill>
                  <a:latin typeface="+mj-lt"/>
                  <a:ea typeface="ＭＳ Ｐゴシック" panose="020B0600070205080204" pitchFamily="50" charset="-128"/>
                  <a:cs typeface="Arial" panose="020B0604020202020204" pitchFamily="34" charset="0"/>
                </a:rPr>
                <a:t> </a:t>
              </a:r>
              <a:r>
                <a:rPr lang="en-US" altLang="ja-JP" sz="800" noProof="1">
                  <a:solidFill>
                    <a:srgbClr val="000000"/>
                  </a:solidFill>
                  <a:latin typeface="+mj-lt"/>
                  <a:ea typeface="ＭＳ Ｐゴシック" panose="020B0600070205080204" pitchFamily="50" charset="-128"/>
                  <a:cs typeface="Arial" panose="020B0604020202020204" pitchFamily="34" charset="0"/>
                </a:rPr>
                <a:t>2024以降</a:t>
              </a:r>
              <a:endParaRPr lang="en-US" altLang="ja-JP" sz="800" dirty="0">
                <a:solidFill>
                  <a:srgbClr val="000000"/>
                </a:solidFill>
                <a:latin typeface="+mj-lt"/>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523005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6729210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8" name="オブジェクト 7"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a:xfrm>
            <a:off x="200471" y="188640"/>
            <a:ext cx="9505055" cy="360050"/>
          </a:xfrm>
        </p:spPr>
        <p:txBody>
          <a:bodyPr vert="horz"/>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外国投資法 （</a:t>
            </a:r>
            <a:r>
              <a:rPr lang="en-US" altLang="ja-JP" dirty="0"/>
              <a:t>1/2</a:t>
            </a:r>
            <a:r>
              <a:rPr lang="ja-JP" altLang="en-US" dirty="0"/>
              <a:t>）</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「中南米の医療機器市場の最新動向」（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32" name="テキスト ボックス 31"/>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年付法令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号により、保健分野における外資企業の直接・間接の資本参加は禁じられていたが、法令</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13,097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日付）にて解禁され、外資による医療機関への投資や買収などが可能となった。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また、外資企業は内資企業（ブラジル企業）と同じ扱いを受けることが憲法により保証されているが、郵便、マスメディア、航空宇宙産業、輸送、軍需、資源開発等の一部の分野では、外資参入が禁止または規制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日にサンパウロ市内で開催された、米州最大規模の医療関係者向け国際見本市「ホスピタラール」では、外資の医療分野参入をテーマにしたセミナーも開かれた。</a:t>
            </a:r>
          </a:p>
        </p:txBody>
      </p:sp>
      <p:grpSp>
        <p:nvGrpSpPr>
          <p:cNvPr id="10" name="グループ化 9"/>
          <p:cNvGrpSpPr/>
          <p:nvPr/>
        </p:nvGrpSpPr>
        <p:grpSpPr>
          <a:xfrm>
            <a:off x="992560" y="2760522"/>
            <a:ext cx="3384376" cy="1820606"/>
            <a:chOff x="776536" y="3561533"/>
            <a:chExt cx="3384376" cy="1820606"/>
          </a:xfrm>
        </p:grpSpPr>
        <p:grpSp>
          <p:nvGrpSpPr>
            <p:cNvPr id="7" name="グループ化 6"/>
            <p:cNvGrpSpPr/>
            <p:nvPr/>
          </p:nvGrpSpPr>
          <p:grpSpPr>
            <a:xfrm>
              <a:off x="776536" y="3561533"/>
              <a:ext cx="3384376" cy="1804030"/>
              <a:chOff x="776536" y="2854219"/>
              <a:chExt cx="3384376" cy="1804030"/>
            </a:xfrm>
          </p:grpSpPr>
          <p:sp>
            <p:nvSpPr>
              <p:cNvPr id="29" name="片側の 2 つの角を丸めた四角形 28"/>
              <p:cNvSpPr/>
              <p:nvPr/>
            </p:nvSpPr>
            <p:spPr>
              <a:xfrm>
                <a:off x="776536" y="2854219"/>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1990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8,080</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1" name="片側の 2 つの角を丸めた四角形 30"/>
              <p:cNvSpPr/>
              <p:nvPr/>
            </p:nvSpPr>
            <p:spPr>
              <a:xfrm>
                <a:off x="776536" y="3375259"/>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片側の 2 つの角を丸めた四角形 24"/>
              <p:cNvSpPr/>
              <p:nvPr/>
            </p:nvSpPr>
            <p:spPr>
              <a:xfrm>
                <a:off x="776536" y="3375259"/>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13" name="十字形 12"/>
            <p:cNvSpPr/>
            <p:nvPr/>
          </p:nvSpPr>
          <p:spPr>
            <a:xfrm rot="2700000">
              <a:off x="1794898" y="4034486"/>
              <a:ext cx="1347653" cy="1347653"/>
            </a:xfrm>
            <a:prstGeom prst="plus">
              <a:avLst>
                <a:gd name="adj" fmla="val 44196"/>
              </a:avLst>
            </a:prstGeom>
            <a:solidFill>
              <a:schemeClr val="accent5">
                <a:lumMod val="60000"/>
                <a:lumOff val="40000"/>
                <a:alpha val="50000"/>
              </a:schemeClr>
            </a:solidFill>
            <a:ln>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4" name="テキスト ボックス 3"/>
            <p:cNvSpPr txBox="1"/>
            <p:nvPr/>
          </p:nvSpPr>
          <p:spPr>
            <a:xfrm>
              <a:off x="2196854" y="4982858"/>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禁止</a:t>
              </a:r>
            </a:p>
          </p:txBody>
        </p:sp>
      </p:grpSp>
      <p:grpSp>
        <p:nvGrpSpPr>
          <p:cNvPr id="11" name="グループ化 10"/>
          <p:cNvGrpSpPr/>
          <p:nvPr/>
        </p:nvGrpSpPr>
        <p:grpSpPr>
          <a:xfrm>
            <a:off x="5529064" y="2760522"/>
            <a:ext cx="3384376" cy="1820606"/>
            <a:chOff x="5313040" y="3560250"/>
            <a:chExt cx="3384376" cy="1820606"/>
          </a:xfrm>
        </p:grpSpPr>
        <p:sp>
          <p:nvSpPr>
            <p:cNvPr id="20" name="片側の 2 つの角を丸めた四角形 19"/>
            <p:cNvSpPr/>
            <p:nvPr/>
          </p:nvSpPr>
          <p:spPr>
            <a:xfrm>
              <a:off x="5313040" y="4090682"/>
              <a:ext cx="3384376" cy="1282990"/>
            </a:xfrm>
            <a:prstGeom prst="round2SameRect">
              <a:avLst>
                <a:gd name="adj1" fmla="val 0"/>
                <a:gd name="adj2" fmla="val 7442"/>
              </a:avLst>
            </a:prstGeom>
            <a:solidFill>
              <a:srgbClr val="E8E8E8"/>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endParaRPr lang="ja-JP" altLang="en-US" sz="20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6733358" y="4981575"/>
              <a:ext cx="543739" cy="307777"/>
            </a:xfrm>
            <a:prstGeom prst="rect">
              <a:avLst/>
            </a:prstGeom>
            <a:noFill/>
          </p:spPr>
          <p:txBody>
            <a:bodyPr wrap="none" rtlCol="0">
              <a:spAutoFit/>
            </a:bodyPr>
            <a:lstStyle/>
            <a:p>
              <a:r>
                <a:rPr kumimoji="1" lang="ja-JP" altLang="en-US" sz="1400" dirty="0">
                  <a:solidFill>
                    <a:schemeClr val="accent5"/>
                  </a:solidFill>
                  <a:latin typeface="HGP創英角ｺﾞｼｯｸUB" panose="020B0900000000000000" pitchFamily="50" charset="-128"/>
                  <a:ea typeface="HGP創英角ｺﾞｼｯｸUB" panose="020B0900000000000000" pitchFamily="50" charset="-128"/>
                  <a:cs typeface="Arial" panose="020B0604020202020204" pitchFamily="34" charset="0"/>
                </a:rPr>
                <a:t>解禁</a:t>
              </a:r>
            </a:p>
          </p:txBody>
        </p:sp>
        <p:sp>
          <p:nvSpPr>
            <p:cNvPr id="19" name="片側の 2 つの角を丸めた四角形 18"/>
            <p:cNvSpPr/>
            <p:nvPr/>
          </p:nvSpPr>
          <p:spPr>
            <a:xfrm>
              <a:off x="5313040" y="3560250"/>
              <a:ext cx="3384376" cy="521040"/>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54000" rtlCol="0" anchor="ctr"/>
            <a:lstStyle/>
            <a:p>
              <a:pPr algn="ctr" fontAlgn="ct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年付法令</a:t>
              </a:r>
              <a:r>
                <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13,097</a:t>
              </a:r>
              <a:r>
                <a:rPr lang="ja-JP" altLang="en-US"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号</a:t>
              </a:r>
              <a:endParaRPr lang="en-US" altLang="ja-JP"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2" name="円/楕円 21"/>
            <p:cNvSpPr/>
            <p:nvPr/>
          </p:nvSpPr>
          <p:spPr>
            <a:xfrm rot="2700000">
              <a:off x="6331402" y="4033203"/>
              <a:ext cx="1347653" cy="1347653"/>
            </a:xfrm>
            <a:prstGeom prst="ellipse">
              <a:avLst/>
            </a:prstGeom>
            <a:noFill/>
            <a:ln w="76200">
              <a:solidFill>
                <a:schemeClr val="accent5">
                  <a:lumMod val="60000"/>
                  <a:lumOff val="40000"/>
                </a:schemeClr>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noFill/>
              </a:endParaRPr>
            </a:p>
          </p:txBody>
        </p:sp>
        <p:sp>
          <p:nvSpPr>
            <p:cNvPr id="21" name="片側の 2 つの角を丸めた四角形 20"/>
            <p:cNvSpPr/>
            <p:nvPr/>
          </p:nvSpPr>
          <p:spPr>
            <a:xfrm>
              <a:off x="5313040" y="4081290"/>
              <a:ext cx="3384376" cy="1282990"/>
            </a:xfrm>
            <a:prstGeom prst="round2SameRect">
              <a:avLst>
                <a:gd name="adj1" fmla="val 0"/>
                <a:gd name="adj2" fmla="val 7442"/>
              </a:avLst>
            </a:prstGeom>
            <a:noFill/>
            <a:ln w="9525" cap="flat" cmpd="sng" algn="ctr">
              <a:noFill/>
              <a:prstDash val="solid"/>
            </a:ln>
            <a:effectLst/>
            <a:extLst>
              <a:ext uri="{909E8E84-426E-40DD-AFC4-6F175D3DCCD1}">
                <a14:hiddenFill xmlns:a14="http://schemas.microsoft.com/office/drawing/2010/main">
                  <a:solidFill>
                    <a:srgbClr val="E8E8E8"/>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bIns="288000" rtlCol="0" anchor="b" anchorCtr="0"/>
            <a:lstStyle/>
            <a:p>
              <a:pPr algn="ctr">
                <a:lnSpc>
                  <a:spcPct val="113000"/>
                </a:lnSpc>
              </a:pPr>
              <a:r>
                <a:rPr lang="ja-JP" altLang="en-US" dirty="0">
                  <a:solidFill>
                    <a:schemeClr val="tx1"/>
                  </a:solidFill>
                </a:rPr>
                <a:t>保健分野における外資企業の</a:t>
              </a:r>
              <a:br>
                <a:rPr lang="en-US" altLang="ja-JP" dirty="0">
                  <a:solidFill>
                    <a:schemeClr val="tx1"/>
                  </a:solidFill>
                </a:rPr>
              </a:b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直接・間接の資本参加</a:t>
              </a:r>
            </a:p>
          </p:txBody>
        </p:sp>
      </p:grpSp>
      <p:sp>
        <p:nvSpPr>
          <p:cNvPr id="9" name="右矢印 8"/>
          <p:cNvSpPr/>
          <p:nvPr/>
        </p:nvSpPr>
        <p:spPr>
          <a:xfrm>
            <a:off x="4628964" y="3220683"/>
            <a:ext cx="648072" cy="900285"/>
          </a:xfrm>
          <a:prstGeom prst="rightArrow">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7"/>
          <p:cNvGrpSpPr/>
          <p:nvPr/>
        </p:nvGrpSpPr>
        <p:grpSpPr>
          <a:xfrm>
            <a:off x="416496" y="4771459"/>
            <a:ext cx="9145016" cy="288032"/>
            <a:chOff x="4944173" y="2113806"/>
            <a:chExt cx="5861371" cy="288032"/>
          </a:xfrm>
        </p:grpSpPr>
        <p:cxnSp>
          <p:nvCxnSpPr>
            <p:cNvPr id="33" name="直線コネクタ 32"/>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「ホスピタラール」におけるホドリゴ・パバン氏（ブラジル最大の独立系投資銀行</a:t>
              </a:r>
              <a:r>
                <a:rPr lang="en-US" altLang="ja-JP" sz="1400" dirty="0">
                  <a:solidFill>
                    <a:srgbClr val="000000"/>
                  </a:solidFill>
                  <a:latin typeface="Arial Black" pitchFamily="34" charset="0"/>
                  <a:ea typeface="HGP創英角ｺﾞｼｯｸUB" pitchFamily="50" charset="-128"/>
                </a:rPr>
                <a:t>BTG</a:t>
              </a:r>
              <a:r>
                <a:rPr lang="ja-JP" altLang="en-US" sz="1400" dirty="0">
                  <a:solidFill>
                    <a:srgbClr val="000000"/>
                  </a:solidFill>
                  <a:latin typeface="Arial Black" pitchFamily="34" charset="0"/>
                  <a:ea typeface="HGP創英角ｺﾞｼｯｸUB" pitchFamily="50" charset="-128"/>
                </a:rPr>
                <a:t>パクチュアル）の発言</a:t>
              </a:r>
            </a:p>
          </p:txBody>
        </p:sp>
      </p:grpSp>
      <p:sp>
        <p:nvSpPr>
          <p:cNvPr id="38" name="テキスト ボックス 37"/>
          <p:cNvSpPr txBox="1"/>
          <p:nvPr/>
        </p:nvSpPr>
        <p:spPr>
          <a:xfrm>
            <a:off x="521789" y="5059491"/>
            <a:ext cx="9039723" cy="1393843"/>
          </a:xfrm>
          <a:prstGeom prst="rect">
            <a:avLst/>
          </a:prstGeom>
          <a:noFill/>
        </p:spPr>
        <p:txBody>
          <a:bodyPr wrap="square" rIns="0" rtlCol="0">
            <a:spAutoFit/>
          </a:bodyPr>
          <a:lstStyle/>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40" dirty="0"/>
              <a:t>同行は</a:t>
            </a:r>
            <a:r>
              <a:rPr lang="en-US" altLang="ja-JP" sz="1100" spc="-40" dirty="0"/>
              <a:t>2010 </a:t>
            </a:r>
            <a:r>
              <a:rPr lang="ja-JP" altLang="en-US" sz="1100" spc="-40" dirty="0"/>
              <a:t>年、ブラジル最大の民間病院ネットワークを有するヘッジドールサンルイスグループに出資を行ってブラジル最大の病院グループとし、外資の病院への参入が解禁されたことをきっかけとして、</a:t>
            </a:r>
            <a:r>
              <a:rPr lang="en-US" altLang="ja-JP" sz="1100" spc="-40" dirty="0"/>
              <a:t>2015</a:t>
            </a:r>
            <a:r>
              <a:rPr lang="ja-JP" altLang="en-US" sz="1100" spc="-40" dirty="0"/>
              <a:t>年</a:t>
            </a:r>
            <a:r>
              <a:rPr lang="en-US" altLang="ja-JP" sz="1100" spc="-40" dirty="0"/>
              <a:t>4 </a:t>
            </a:r>
            <a:r>
              <a:rPr lang="ja-JP" altLang="en-US" sz="1100" spc="-40" dirty="0"/>
              <a:t>月に米投資銀行カーライル、</a:t>
            </a:r>
            <a:r>
              <a:rPr lang="en-US" altLang="ja-JP" sz="1100" spc="-40" dirty="0"/>
              <a:t>5 </a:t>
            </a:r>
            <a:r>
              <a:rPr lang="ja-JP" altLang="en-US" sz="1100" spc="-40" dirty="0"/>
              <a:t>月にシンガポール財務省傘下の投資会社</a:t>
            </a:r>
            <a:r>
              <a:rPr lang="en-US" altLang="ja-JP" sz="1100" spc="-40" dirty="0"/>
              <a:t>GIC</a:t>
            </a:r>
            <a:r>
              <a:rPr lang="ja-JP" altLang="en-US" sz="1100" spc="-40" dirty="0"/>
              <a:t>（旧称：シンガポール政府投資公社）に出資分の一部を売却した。</a:t>
            </a:r>
            <a:endParaRPr lang="en-US" altLang="ja-JP" sz="1100" spc="-4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民間病院が需要に対応できていないのは、資本調達手段が国内に限られ、新規投資も行われてこなかったためだとし、このたびの法改正で資金調達手法が増えることによってこれらの問題が改善される可能性が高まった。</a:t>
            </a:r>
            <a:endParaRPr lang="en-US" altLang="ja-JP" sz="1100" spc="-30" dirty="0"/>
          </a:p>
          <a:p>
            <a:pPr marL="130175" indent="-130175">
              <a:lnSpc>
                <a:spcPct val="113000"/>
              </a:lnSpc>
              <a:spcAft>
                <a:spcPts val="600"/>
              </a:spcAft>
              <a:buClr>
                <a:srgbClr val="3D6AA7"/>
              </a:buClr>
              <a:buSzPct val="80000"/>
              <a:buFont typeface="Wingdings" panose="05000000000000000000" pitchFamily="2" charset="2"/>
              <a:buChar char="l"/>
            </a:pPr>
            <a:r>
              <a:rPr lang="ja-JP" altLang="en-US" sz="1100" spc="-30" dirty="0"/>
              <a:t>今後は投資会社だけでなく、国外の医療機関も含めた外資の参入があり得る。</a:t>
            </a:r>
            <a:endParaRPr lang="en-US" altLang="ja-JP" sz="1100" spc="-30" dirty="0"/>
          </a:p>
        </p:txBody>
      </p:sp>
      <p:sp>
        <p:nvSpPr>
          <p:cNvPr id="39" name="片側の 2 つの角を丸めた四角形 38"/>
          <p:cNvSpPr/>
          <p:nvPr/>
        </p:nvSpPr>
        <p:spPr>
          <a:xfrm rot="5400000">
            <a:off x="4081799" y="829608"/>
            <a:ext cx="1814408" cy="9433046"/>
          </a:xfrm>
          <a:prstGeom prst="round2SameRect">
            <a:avLst>
              <a:gd name="adj1" fmla="val 16133"/>
              <a:gd name="adj2" fmla="val 14985"/>
            </a:avLst>
          </a:prstGeom>
          <a:noFill/>
          <a:ln w="28575"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85968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ブラジル／一般概況／規制</a:t>
            </a:r>
          </a:p>
        </p:txBody>
      </p:sp>
      <p:sp>
        <p:nvSpPr>
          <p:cNvPr id="6" name="テキスト プレースホルダー 5"/>
          <p:cNvSpPr>
            <a:spLocks noGrp="1"/>
          </p:cNvSpPr>
          <p:nvPr>
            <p:ph type="body" sz="quarter" idx="15"/>
          </p:nvPr>
        </p:nvSpPr>
        <p:spPr/>
        <p:txBody>
          <a:bodyPr/>
          <a:lstStyle/>
          <a:p>
            <a:r>
              <a:rPr lang="en-US" altLang="ja-JP" sz="2000" noProof="1"/>
              <a:t>外国投資法 </a:t>
            </a:r>
            <a:r>
              <a:rPr lang="ja-JP" altLang="en-US" sz="2000" noProof="1"/>
              <a:t>（</a:t>
            </a:r>
            <a:r>
              <a:rPr lang="en-US" altLang="ja-JP" sz="2000" noProof="1"/>
              <a:t>2/2</a:t>
            </a:r>
            <a:r>
              <a:rPr lang="ja-JP" altLang="en-US" sz="2000" noProof="1"/>
              <a:t>）</a:t>
            </a:r>
            <a:endParaRPr lang="en-US" altLang="ja-JP" sz="2000" noProof="1"/>
          </a:p>
        </p:txBody>
      </p:sp>
      <p:graphicFrame>
        <p:nvGraphicFramePr>
          <p:cNvPr id="9" name="表 8"/>
          <p:cNvGraphicFramePr>
            <a:graphicFrameLocks noGrp="1"/>
          </p:cNvGraphicFramePr>
          <p:nvPr>
            <p:extLst>
              <p:ext uri="{D42A27DB-BD31-4B8C-83A1-F6EECF244321}">
                <p14:modId xmlns:p14="http://schemas.microsoft.com/office/powerpoint/2010/main" val="2175789528"/>
              </p:ext>
            </p:extLst>
          </p:nvPr>
        </p:nvGraphicFramePr>
        <p:xfrm>
          <a:off x="375918" y="1114955"/>
          <a:ext cx="9154160" cy="4777864"/>
        </p:xfrm>
        <a:graphic>
          <a:graphicData uri="http://schemas.openxmlformats.org/drawingml/2006/table">
            <a:tbl>
              <a:tblPr firstRow="1" bandRow="1">
                <a:tableStyleId>{5C22544A-7EE6-4342-B048-85BDC9FD1C3A}</a:tableStyleId>
              </a:tblPr>
              <a:tblGrid>
                <a:gridCol w="2677034">
                  <a:extLst>
                    <a:ext uri="{9D8B030D-6E8A-4147-A177-3AD203B41FA5}">
                      <a16:colId xmlns:a16="http://schemas.microsoft.com/office/drawing/2014/main" val="20000"/>
                    </a:ext>
                  </a:extLst>
                </a:gridCol>
                <a:gridCol w="929150">
                  <a:extLst>
                    <a:ext uri="{9D8B030D-6E8A-4147-A177-3AD203B41FA5}">
                      <a16:colId xmlns:a16="http://schemas.microsoft.com/office/drawing/2014/main" val="20001"/>
                    </a:ext>
                  </a:extLst>
                </a:gridCol>
                <a:gridCol w="5547976">
                  <a:extLst>
                    <a:ext uri="{9D8B030D-6E8A-4147-A177-3AD203B41FA5}">
                      <a16:colId xmlns:a16="http://schemas.microsoft.com/office/drawing/2014/main" val="20002"/>
                    </a:ext>
                  </a:extLst>
                </a:gridCol>
              </a:tblGrid>
              <a:tr h="571605">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法律</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施行年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lang="en-US" altLang="zh-TW" sz="1200" b="0" noProof="1">
                          <a:solidFill>
                            <a:schemeClr val="bg1"/>
                          </a:solidFill>
                          <a:latin typeface="Arial" panose="020B0604020202020204" pitchFamily="34" charset="0"/>
                          <a:ea typeface="HGP創英角ｺﾞｼｯｸUB"/>
                          <a:cs typeface="Arial" panose="020B0604020202020204" pitchFamily="34" charset="0"/>
                        </a:rPr>
                        <a:t>概要</a:t>
                      </a:r>
                      <a:endParaRPr kumimoji="1" lang="zh-TW" altLang="en-US" sz="1200" b="0" noProof="1">
                        <a:solidFill>
                          <a:schemeClr val="bg1"/>
                        </a:solidFill>
                        <a:latin typeface="Arial" panose="020B0604020202020204" pitchFamily="34" charset="0"/>
                        <a:ea typeface="HGP創英角ｺﾞｼｯｸUB"/>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32790">
                <a:tc>
                  <a:txBody>
                    <a:bodyPr/>
                    <a:lstStyle/>
                    <a:p>
                      <a:pPr marL="0" lvl="0" algn="l" defTabSz="914400" rtl="0" eaLnBrk="1" fontAlgn="ctr" latinLnBrk="0" hangingPunct="1">
                        <a:buNone/>
                      </a:pPr>
                      <a:r>
                        <a:rPr kumimoji="1" lang="en-US" sz="1200" b="0" i="0" u="none" strike="noStrike" kern="1200" spc="-10" baseline="0" noProof="1">
                          <a:solidFill>
                            <a:srgbClr val="000000"/>
                          </a:solidFill>
                          <a:effectLst/>
                          <a:latin typeface="Arial" panose="020B0604020202020204" pitchFamily="34" charset="0"/>
                          <a:ea typeface="+mn-ea"/>
                          <a:cs typeface="Arial" panose="020B0604020202020204" pitchFamily="34" charset="0"/>
                        </a:rPr>
                        <a:t>大統領令第10,029号:金融セクターにおける外国人投資家の手続きの簡素化</a:t>
                      </a:r>
                    </a:p>
                  </a:txBody>
                  <a:tcPr marL="108000" marR="72000" marT="9524"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lvl="0" algn="ctr">
                        <a:buNone/>
                      </a:pP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2019</a:t>
                      </a:r>
                      <a:endParaRPr lang="en-US" sz="1200" dirty="0">
                        <a:latin typeface="Arial" panose="020B0604020202020204" pitchFamily="34" charset="0"/>
                        <a:cs typeface="Arial" panose="020B0604020202020204" pitchFamily="34" charset="0"/>
                      </a:endParaRPr>
                    </a:p>
                  </a:txBody>
                  <a:tcPr marL="72000" marR="72000" marT="9524"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171450" lvl="0" indent="-171450" algn="l">
                        <a:buFont typeface="Arial" panose="020B0604020202020204" pitchFamily="34" charset="0"/>
                        <a:buChar char="•"/>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ブラジルに支店を開設する意思のある外国金融機関や金融セクターへの投資を希望する外国投資家の参入手続きを簡素化する。</a:t>
                      </a:r>
                    </a:p>
                    <a:p>
                      <a:pPr marL="171450" lvl="0" indent="-171450" algn="l">
                        <a:buFont typeface="Arial" panose="020B0604020202020204" pitchFamily="34" charset="0"/>
                        <a:buChar char="•"/>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さらに、ブラジル中央銀行の責任である許認可プロセスにおいて、国内外の投資家は平等に扱われることになっている。</a:t>
                      </a:r>
                      <a:endParaRPr lang="en-US" altLang="ja-JP" sz="1200" dirty="0">
                        <a:latin typeface="Arial" panose="020B0604020202020204" pitchFamily="34" charset="0"/>
                        <a:cs typeface="Arial" panose="020B0604020202020204" pitchFamily="34" charset="0"/>
                      </a:endParaRPr>
                    </a:p>
                  </a:txBody>
                  <a:tcPr marL="108000" marR="72000" marT="9524"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38175">
                <a:tc>
                  <a:txBody>
                    <a:bodyPr/>
                    <a:lstStyle/>
                    <a:p>
                      <a:pPr algn="l" fontAlgn="ctr"/>
                      <a:r>
                        <a:rPr lang="pt-BR" sz="1200" b="0" i="0" u="none" strike="noStrike" spc="-10" baseline="0" noProof="1">
                          <a:solidFill>
                            <a:srgbClr val="000000"/>
                          </a:solidFill>
                          <a:effectLst/>
                          <a:latin typeface="Arial" panose="020B0604020202020204" pitchFamily="34" charset="0"/>
                          <a:ea typeface="+mn-ea"/>
                          <a:cs typeface="Arial" panose="020B0604020202020204" pitchFamily="34" charset="0"/>
                        </a:rPr>
                        <a:t>法律第13,842号:国内航空運送サービス市場の外資系事業者への開放</a:t>
                      </a:r>
                      <a:endParaRPr lang="pt-BR"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171450" indent="-171450" algn="l" fontAlgn="ctr">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1986年のブラジル航空法を修正し、国内航空会社の外国人所有に関する以前の制限を撤廃した。</a:t>
                      </a:r>
                    </a:p>
                    <a:p>
                      <a:pPr marL="171450" indent="-171450" algn="l" fontAlgn="ctr">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また、国内線を運航する航空会社に求めていた上級管理職をブラジル国籍者のみに委ねるという条件も撤廃される。</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1865">
                <a:tc>
                  <a:txBody>
                    <a:bodyPr/>
                    <a:lstStyle/>
                    <a:p>
                      <a:pPr algn="l" fontAlgn="ctr"/>
                      <a:r>
                        <a:rPr lang="pt-BR" sz="1200" b="0" i="0" u="none" strike="noStrike" spc="-10" baseline="0" noProof="1">
                          <a:solidFill>
                            <a:srgbClr val="000000"/>
                          </a:solidFill>
                          <a:effectLst/>
                          <a:latin typeface="Arial" panose="020B0604020202020204" pitchFamily="34" charset="0"/>
                          <a:ea typeface="+mn-ea"/>
                          <a:cs typeface="Arial" panose="020B0604020202020204" pitchFamily="34" charset="0"/>
                        </a:rPr>
                        <a:t>政令第10,997号:外国為替取引に対する税率の軽減</a:t>
                      </a:r>
                      <a:endParaRPr lang="pt-BR"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12700">
                      <a:solidFill>
                        <a:schemeClr val="bg1">
                          <a:lumMod val="50000"/>
                          <a:alpha val="0"/>
                        </a:schemeClr>
                      </a:solidFill>
                    </a:lnL>
                    <a:lnR w="6350">
                      <a:solidFill>
                        <a:srgbClr val="FFFFFF">
                          <a:alpha val="0"/>
                        </a:srgbClr>
                      </a:solidFill>
                    </a:lnR>
                    <a:lnT w="9525"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2022</a:t>
                      </a:r>
                    </a:p>
                  </a:txBody>
                  <a:tcPr marL="72000" marR="72000" marT="9525" marB="10800" anchor="ctr">
                    <a:lnL w="6350">
                      <a:solidFill>
                        <a:srgbClr val="FFFFFF">
                          <a:alpha val="0"/>
                        </a:srgbClr>
                      </a:solidFill>
                    </a:lnL>
                    <a:lnR w="6350">
                      <a:solidFill>
                        <a:srgbClr val="FFFFFF"/>
                      </a:solidFill>
                    </a:lnR>
                    <a:lnT w="9525"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rgbClr val="E8E8E8"/>
                    </a:solidFill>
                  </a:tcPr>
                </a:tc>
                <a:tc>
                  <a:txBody>
                    <a:bodyPr/>
                    <a:lstStyle/>
                    <a:p>
                      <a:pPr marL="171450" indent="-171450" algn="l" fontAlgn="ctr">
                        <a:spcBef>
                          <a:spcPts val="300"/>
                        </a:spcBef>
                        <a:buFont typeface="Arial" panose="020B0604020202020204" pitchFamily="34" charset="0"/>
                        <a:buChar char="•"/>
                      </a:pP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本政令によって</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、特定の外国為替業務に対する課税である「ImpostosobreOperaçoesFinanceiras」</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IOF</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 税率を徐々に引き下げた。</a:t>
                      </a:r>
                    </a:p>
                    <a:p>
                      <a:pPr marL="171450" indent="-171450" algn="l" fontAlgn="ctr">
                        <a:spcBef>
                          <a:spcPts val="3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以前の法律では、IOFの税率は0.38から6.38%の間で変動していた。</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新規立法</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により、一部の特定の業務</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平均借入期間180日以内のインバウンド貸出金</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に対する税率がゼロに引き下げられた。</a:t>
                      </a:r>
                    </a:p>
                    <a:p>
                      <a:pPr marL="171450" indent="-171450" algn="l" fontAlgn="ctr">
                        <a:spcBef>
                          <a:spcPts val="3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また、6.38%の税率が適用されていたその他の外国為替取引税</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すなわち、クレジット・カード取引、デビット・カード取引、海外での出金、現金及び電信送金による外貨取得のための為替取引</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についても、2028年1月までに段階的にゼロとする</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とした</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endParaRPr lang="en-US" altLang="ja-JP" sz="1200" b="0" dirty="0">
                        <a:latin typeface="Arial" panose="020B0604020202020204" pitchFamily="34" charset="0"/>
                        <a:cs typeface="Arial" panose="020B0604020202020204" pitchFamily="34" charset="0"/>
                      </a:endParaRPr>
                    </a:p>
                  </a:txBody>
                  <a:tcPr marL="108000" marR="72000" marT="9525" marB="10800" anchor="ctr">
                    <a:lnL w="6350">
                      <a:solidFill>
                        <a:srgbClr val="FFFFFF"/>
                      </a:solidFill>
                    </a:lnL>
                    <a:lnR w="12700">
                      <a:solidFill>
                        <a:schemeClr val="bg1">
                          <a:lumMod val="50000"/>
                          <a:alpha val="0"/>
                        </a:schemeClr>
                      </a:solidFill>
                    </a:lnR>
                    <a:lnT w="3175" cap="flat" cmpd="sng" algn="ctr">
                      <a:solidFill>
                        <a:schemeClr val="bg1">
                          <a:lumMod val="65000"/>
                        </a:schemeClr>
                      </a:solidFill>
                      <a:prstDash val="solid"/>
                      <a:round/>
                      <a:headEnd type="none" w="med" len="med"/>
                      <a:tailEnd type="none" w="med" len="med"/>
                    </a:lnT>
                    <a:lnB w="3174"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77421">
                <a:tc>
                  <a:txBody>
                    <a:bodyPr/>
                    <a:lstStyle/>
                    <a:p>
                      <a:pPr algn="l" fontAlgn="ctr"/>
                      <a:r>
                        <a:rPr lang="pt-BR" sz="1200" b="0" i="0" u="none" strike="noStrike" spc="-10" baseline="0" noProof="1">
                          <a:solidFill>
                            <a:srgbClr val="000000"/>
                          </a:solidFill>
                          <a:effectLst/>
                          <a:latin typeface="Arial" panose="020B0604020202020204" pitchFamily="34" charset="0"/>
                          <a:ea typeface="+mn-ea"/>
                          <a:cs typeface="Arial" panose="020B0604020202020204" pitchFamily="34" charset="0"/>
                        </a:rPr>
                        <a:t>法律第14,754/23号:海外資産の課税</a:t>
                      </a:r>
                      <a:endParaRPr lang="pt-BR"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171450" indent="-171450" algn="l" fontAlgn="ctr">
                        <a:spcBef>
                          <a:spcPts val="2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オフショア企業や信託を含む個人が</a:t>
                      </a:r>
                      <a:r>
                        <a:rPr lang="ja-JP" altLang="en-US" sz="1200" b="0" i="0" u="none" strike="noStrike" spc="-10" baseline="0"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海外で保有する投資への課税に関する新たな規則を導入する。この法律はブラジルで設立された特定のクローズドエンド型投資ファンドに対して、6カ月間隔で所得税を前払いすることを義務付けている。</a:t>
                      </a:r>
                    </a:p>
                    <a:p>
                      <a:pPr marL="171450" indent="-171450" algn="l" fontAlgn="ctr">
                        <a:spcBef>
                          <a:spcPts val="200"/>
                        </a:spcBef>
                        <a:buFont typeface="Arial" panose="020B0604020202020204" pitchFamily="34" charset="0"/>
                        <a:buChar char="•"/>
                      </a:pPr>
                      <a:r>
                        <a:rPr lang="en-US" altLang="ja-JP" sz="1200" b="0" i="0" u="none" strike="noStrike" spc="-10" baseline="0" noProof="1">
                          <a:solidFill>
                            <a:srgbClr val="000000"/>
                          </a:solidFill>
                          <a:effectLst/>
                          <a:latin typeface="Arial" panose="020B0604020202020204" pitchFamily="34" charset="0"/>
                          <a:ea typeface="+mn-ea"/>
                          <a:cs typeface="Arial" panose="020B0604020202020204" pitchFamily="34" charset="0"/>
                        </a:rPr>
                        <a:t>2024年からは、一定の条件の下でオフショア企業が得た利益に対して、毎年12月31日に自動的に課税することが義務付けられている。</a:t>
                      </a:r>
                      <a:endPar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4"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4" name="テキスト ボックス 65">
            <a:extLst>
              <a:ext uri="{FF2B5EF4-FFF2-40B4-BE49-F238E27FC236}">
                <a16:creationId xmlns:a16="http://schemas.microsoft.com/office/drawing/2014/main" id="{3480362C-D3DB-1954-32F0-8114A8D480BA}"/>
              </a:ext>
            </a:extLst>
          </p:cNvPr>
          <p:cNvSpPr txBox="1"/>
          <p:nvPr/>
        </p:nvSpPr>
        <p:spPr>
          <a:xfrm>
            <a:off x="273050" y="6308725"/>
            <a:ext cx="9217786" cy="260558"/>
          </a:xfrm>
          <a:prstGeom prst="rect">
            <a:avLst/>
          </a:prstGeom>
          <a:noFill/>
        </p:spPr>
        <p:txBody>
          <a:bodyPr wrap="square" lIns="0" tIns="0" rIns="0" bIns="0" rtlCol="0">
            <a:noAutofit/>
          </a:bodyPr>
          <a:lstStyle/>
          <a:p>
            <a:pPr>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Investment Policy Monitor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Opens domestic air transport services market to foreign-owned operators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Investment Policy Monitor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Simplifies procedures for foreign investors in financial sector</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b="1" i="0" dirty="0">
                <a:solidFill>
                  <a:srgbClr val="272727"/>
                </a:solidFill>
                <a:effectLst/>
                <a:latin typeface="Lato" panose="020F0502020204030203"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Investment Policy Monitor</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Reduces tax rates on foreign exchange transactions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TAX LAW HIGHLIGHTS</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TAXATION OF OFFSHORE ASSETS – LAW NO. 14,754/23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11034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1928664" y="5373216"/>
            <a:ext cx="6048672" cy="936104"/>
          </a:xfrm>
          <a:prstGeom prst="round2SameRect">
            <a:avLst>
              <a:gd name="adj1" fmla="val 0"/>
              <a:gd name="adj2" fmla="val 5777"/>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6825208"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設 立</a:t>
            </a:r>
          </a:p>
        </p:txBody>
      </p:sp>
      <p:sp>
        <p:nvSpPr>
          <p:cNvPr id="23" name="片側の 2 つの角を丸めた四角形 22"/>
          <p:cNvSpPr/>
          <p:nvPr/>
        </p:nvSpPr>
        <p:spPr bwMode="auto">
          <a:xfrm>
            <a:off x="1928664" y="5013176"/>
            <a:ext cx="6048672" cy="360040"/>
          </a:xfrm>
          <a:prstGeom prst="round2SameRect">
            <a:avLst>
              <a:gd name="adj1" fmla="val 17329"/>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設立までの準備期間</a:t>
            </a:r>
          </a:p>
        </p:txBody>
      </p:sp>
      <p:sp>
        <p:nvSpPr>
          <p:cNvPr id="27" name="片側の 2 つの角を丸めた四角形 26"/>
          <p:cNvSpPr/>
          <p:nvPr/>
        </p:nvSpPr>
        <p:spPr>
          <a:xfrm>
            <a:off x="1928664" y="2589891"/>
            <a:ext cx="6048672" cy="911117"/>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200" dirty="0">
                <a:solidFill>
                  <a:srgbClr val="000000"/>
                </a:solidFill>
                <a:latin typeface="ＭＳ Ｐゴシック" panose="020B0600070205080204" pitchFamily="50" charset="-128"/>
                <a:ea typeface="ＭＳ Ｐゴシック" panose="020B0600070205080204" pitchFamily="50" charset="-128"/>
              </a:rPr>
              <a:t>会社設立手続きは、煩雑で、言語の問題もあるため、</a:t>
            </a:r>
            <a:r>
              <a:rPr lang="ja-JP" altLang="en-US" sz="1200" b="1" dirty="0">
                <a:solidFill>
                  <a:srgbClr val="000000"/>
                </a:solidFill>
                <a:latin typeface="ＭＳ Ｐゴシック" panose="020B0600070205080204" pitchFamily="50" charset="-128"/>
                <a:ea typeface="ＭＳ Ｐゴシック" panose="020B0600070205080204" pitchFamily="50" charset="-128"/>
              </a:rPr>
              <a:t>現地の弁護士事務所や会計事務所に委託</a:t>
            </a:r>
            <a:r>
              <a:rPr lang="ja-JP" altLang="en-US" sz="1200" dirty="0">
                <a:solidFill>
                  <a:srgbClr val="000000"/>
                </a:solidFill>
                <a:latin typeface="ＭＳ Ｐゴシック" panose="020B0600070205080204" pitchFamily="50" charset="-128"/>
                <a:ea typeface="ＭＳ Ｐゴシック" panose="020B0600070205080204" pitchFamily="50" charset="-128"/>
              </a:rPr>
              <a:t>するケースが多い。日本語や英語</a:t>
            </a:r>
            <a:r>
              <a:rPr lang="ja-JP" altLang="en-US" sz="1200" b="0" i="0" dirty="0">
                <a:solidFill>
                  <a:srgbClr val="000000"/>
                </a:solidFill>
                <a:effectLst/>
                <a:latin typeface="ヒラギノ角ゴ Pro W3"/>
              </a:rPr>
              <a:t>が使える事務所も多数存在する</a:t>
            </a:r>
            <a:r>
              <a:rPr lang="ja-JP" altLang="en-US" sz="1200" dirty="0">
                <a:solidFill>
                  <a:srgbClr val="000000"/>
                </a:solidFill>
                <a:latin typeface="ＭＳ Ｐゴシック" panose="020B0600070205080204" pitchFamily="50" charset="-128"/>
                <a:ea typeface="ＭＳ Ｐゴシック" panose="020B0600070205080204" pitchFamily="50" charset="-128"/>
              </a:rPr>
              <a:t>。</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
        <p:nvSpPr>
          <p:cNvPr id="16" name="片側の 2 つの角を丸めた四角形 15"/>
          <p:cNvSpPr/>
          <p:nvPr/>
        </p:nvSpPr>
        <p:spPr bwMode="auto">
          <a:xfrm>
            <a:off x="1928664" y="3645024"/>
            <a:ext cx="6048672" cy="360040"/>
          </a:xfrm>
          <a:prstGeom prst="round2SameRect">
            <a:avLst>
              <a:gd name="adj1" fmla="val 14457"/>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設立形態</a:t>
            </a:r>
          </a:p>
        </p:txBody>
      </p:sp>
      <p:sp>
        <p:nvSpPr>
          <p:cNvPr id="46" name="片側の 2 つの角を丸めた四角形 45"/>
          <p:cNvSpPr/>
          <p:nvPr/>
        </p:nvSpPr>
        <p:spPr bwMode="auto">
          <a:xfrm>
            <a:off x="1928664" y="2229851"/>
            <a:ext cx="6048672" cy="360040"/>
          </a:xfrm>
          <a:prstGeom prst="round2SameRect">
            <a:avLst>
              <a:gd name="adj1" fmla="val 20655"/>
              <a:gd name="adj2" fmla="val 0"/>
            </a:avLst>
          </a:prstGeom>
          <a:solidFill>
            <a:srgbClr val="3D6AA7"/>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0" rIns="72000" bIns="14400" rtlCol="0" anchor="ctr"/>
          <a:lstStyle/>
          <a:p>
            <a:pPr algn="ctr" fontAlgn="ctr"/>
            <a:r>
              <a:rPr lang="ja-JP" altLang="en-US" sz="1600" dirty="0">
                <a:solidFill>
                  <a:prstClr val="white"/>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会社設立手続き</a:t>
            </a:r>
          </a:p>
        </p:txBody>
      </p:sp>
      <p:sp>
        <p:nvSpPr>
          <p:cNvPr id="2" name="タイトル 1"/>
          <p:cNvSpPr>
            <a:spLocks noGrp="1"/>
          </p:cNvSpPr>
          <p:nvPr>
            <p:ph type="title"/>
          </p:nvPr>
        </p:nvSpPr>
        <p:spPr/>
        <p:txBody>
          <a:bodyPr/>
          <a:lstStyle/>
          <a:p>
            <a:r>
              <a:rPr lang="ja-JP" altLang="en-US" dirty="0"/>
              <a:t>ブラジル／一般概況／規制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 （</a:t>
            </a:r>
            <a:r>
              <a:rPr lang="en-US" altLang="ja-JP" dirty="0"/>
              <a:t>1/2</a:t>
            </a:r>
            <a:r>
              <a:rPr lang="ja-JP" altLang="en-US" dirty="0"/>
              <a:t>）</a:t>
            </a:r>
          </a:p>
        </p:txBody>
      </p:sp>
      <p:sp>
        <p:nvSpPr>
          <p:cNvPr id="34" name="テキスト ボックス 33"/>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solidFill>
                  <a:srgbClr val="000000"/>
                </a:solidFill>
              </a:rPr>
              <a:t>JETRO</a:t>
            </a:r>
            <a:r>
              <a:rPr lang="ja-JP" altLang="en-US" sz="800" dirty="0">
                <a:solidFill>
                  <a:srgbClr val="000000"/>
                </a:solidFill>
              </a:rPr>
              <a:t> ホームページ</a:t>
            </a:r>
          </a:p>
        </p:txBody>
      </p:sp>
      <p:sp>
        <p:nvSpPr>
          <p:cNvPr id="47" name="テキスト ボックス 46"/>
          <p:cNvSpPr txBox="1"/>
          <p:nvPr/>
        </p:nvSpPr>
        <p:spPr>
          <a:xfrm>
            <a:off x="200472" y="1125538"/>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ブラジルにおいては、比較的簡単な有限会社形式での設立が多い。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会社設立手続きは、煩雑で言葉の問題もあるため、現地の弁護士事務所や会計事務所に委託するケースが多い。</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0" name="グループ化 7"/>
          <p:cNvGrpSpPr/>
          <p:nvPr/>
        </p:nvGrpSpPr>
        <p:grpSpPr>
          <a:xfrm>
            <a:off x="1640630" y="1800694"/>
            <a:ext cx="6624736"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HGP創英角ｺﾞｼｯｸUB" panose="020B0900000000000000" pitchFamily="50" charset="-128"/>
                  <a:ea typeface="HGP創英角ｺﾞｼｯｸUB" panose="020B0900000000000000" pitchFamily="50" charset="-128"/>
                </a:rPr>
                <a:t>会社法</a:t>
              </a:r>
            </a:p>
          </p:txBody>
        </p:sp>
      </p:grpSp>
      <p:grpSp>
        <p:nvGrpSpPr>
          <p:cNvPr id="45" name="グループ化 44"/>
          <p:cNvGrpSpPr/>
          <p:nvPr/>
        </p:nvGrpSpPr>
        <p:grpSpPr>
          <a:xfrm>
            <a:off x="7367084" y="3697408"/>
            <a:ext cx="440284" cy="332831"/>
            <a:chOff x="3644601" y="3978082"/>
            <a:chExt cx="440284" cy="332831"/>
          </a:xfrm>
        </p:grpSpPr>
        <p:grpSp>
          <p:nvGrpSpPr>
            <p:cNvPr id="48" name="グループ化 47"/>
            <p:cNvGrpSpPr/>
            <p:nvPr/>
          </p:nvGrpSpPr>
          <p:grpSpPr>
            <a:xfrm>
              <a:off x="3644601" y="3978082"/>
              <a:ext cx="440284" cy="332831"/>
              <a:chOff x="3644601" y="3978082"/>
              <a:chExt cx="440284" cy="332831"/>
            </a:xfrm>
          </p:grpSpPr>
          <p:sp>
            <p:nvSpPr>
              <p:cNvPr id="54" name="正方形/長方形 53"/>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直角三角形 56"/>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53" name="正方形/長方形 52"/>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7" name="グループ化 6"/>
          <p:cNvGrpSpPr/>
          <p:nvPr/>
        </p:nvGrpSpPr>
        <p:grpSpPr>
          <a:xfrm>
            <a:off x="7244258" y="2145312"/>
            <a:ext cx="523714" cy="476233"/>
            <a:chOff x="6794156" y="2660577"/>
            <a:chExt cx="668269" cy="607683"/>
          </a:xfrm>
        </p:grpSpPr>
        <p:grpSp>
          <p:nvGrpSpPr>
            <p:cNvPr id="6" name="グループ化 5"/>
            <p:cNvGrpSpPr/>
            <p:nvPr/>
          </p:nvGrpSpPr>
          <p:grpSpPr>
            <a:xfrm>
              <a:off x="6794156" y="2660577"/>
              <a:ext cx="607348" cy="488562"/>
              <a:chOff x="6794156" y="2660577"/>
              <a:chExt cx="607348" cy="488562"/>
            </a:xfrm>
          </p:grpSpPr>
          <p:sp>
            <p:nvSpPr>
              <p:cNvPr id="12"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6"/>
              <p:cNvSpPr>
                <a:spLocks/>
              </p:cNvSpPr>
              <p:nvPr/>
            </p:nvSpPr>
            <p:spPr bwMode="auto">
              <a:xfrm>
                <a:off x="6987482" y="285191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0" name="グループ化 39"/>
            <p:cNvGrpSpPr/>
            <p:nvPr/>
          </p:nvGrpSpPr>
          <p:grpSpPr>
            <a:xfrm>
              <a:off x="6855077" y="2779698"/>
              <a:ext cx="607348" cy="488562"/>
              <a:chOff x="6794156" y="2660577"/>
              <a:chExt cx="607348" cy="488562"/>
            </a:xfrm>
          </p:grpSpPr>
          <p:sp>
            <p:nvSpPr>
              <p:cNvPr id="41" name="Freeform 6"/>
              <p:cNvSpPr>
                <a:spLocks/>
              </p:cNvSpPr>
              <p:nvPr/>
            </p:nvSpPr>
            <p:spPr bwMode="auto">
              <a:xfrm>
                <a:off x="6794156" y="2660577"/>
                <a:ext cx="607348" cy="48856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DDE6F3"/>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2" name="Freeform 6"/>
              <p:cNvSpPr>
                <a:spLocks/>
              </p:cNvSpPr>
              <p:nvPr/>
            </p:nvSpPr>
            <p:spPr bwMode="auto">
              <a:xfrm>
                <a:off x="7085103" y="2732847"/>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6"/>
              <p:cNvSpPr>
                <a:spLocks/>
              </p:cNvSpPr>
              <p:nvPr/>
            </p:nvSpPr>
            <p:spPr bwMode="auto">
              <a:xfrm>
                <a:off x="7037483" y="2794758"/>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
              <p:cNvSpPr>
                <a:spLocks/>
              </p:cNvSpPr>
              <p:nvPr/>
            </p:nvSpPr>
            <p:spPr bwMode="auto">
              <a:xfrm>
                <a:off x="6987482" y="2851911"/>
                <a:ext cx="242535"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
              <p:cNvSpPr>
                <a:spLocks/>
              </p:cNvSpPr>
              <p:nvPr/>
            </p:nvSpPr>
            <p:spPr bwMode="auto">
              <a:xfrm rot="158526">
                <a:off x="6935100" y="2904301"/>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6"/>
              <p:cNvSpPr>
                <a:spLocks/>
              </p:cNvSpPr>
              <p:nvPr/>
            </p:nvSpPr>
            <p:spPr bwMode="auto">
              <a:xfrm rot="235701">
                <a:off x="6877956" y="2966213"/>
                <a:ext cx="242536" cy="93702"/>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2614"/>
                  <a:gd name="connsiteX1" fmla="*/ 0 w 10000"/>
                  <a:gd name="connsiteY1" fmla="*/ 6804 h 12614"/>
                  <a:gd name="connsiteX2" fmla="*/ 4987 w 10000"/>
                  <a:gd name="connsiteY2" fmla="*/ 0 h 12614"/>
                  <a:gd name="connsiteX3" fmla="*/ 10000 w 10000"/>
                  <a:gd name="connsiteY3" fmla="*/ 2405 h 12614"/>
                  <a:gd name="connsiteX4" fmla="*/ 6646 w 10000"/>
                  <a:gd name="connsiteY4" fmla="*/ 11872 h 12614"/>
                  <a:gd name="connsiteX5" fmla="*/ 6791 w 10000"/>
                  <a:gd name="connsiteY5" fmla="*/ 12009 h 12614"/>
                  <a:gd name="connsiteX0" fmla="*/ 5140 w 10000"/>
                  <a:gd name="connsiteY0" fmla="*/ 10000 h 11872"/>
                  <a:gd name="connsiteX1" fmla="*/ 0 w 10000"/>
                  <a:gd name="connsiteY1" fmla="*/ 6804 h 11872"/>
                  <a:gd name="connsiteX2" fmla="*/ 4987 w 10000"/>
                  <a:gd name="connsiteY2" fmla="*/ 0 h 11872"/>
                  <a:gd name="connsiteX3" fmla="*/ 10000 w 10000"/>
                  <a:gd name="connsiteY3" fmla="*/ 2405 h 11872"/>
                  <a:gd name="connsiteX4" fmla="*/ 6646 w 10000"/>
                  <a:gd name="connsiteY4" fmla="*/ 11872 h 11872"/>
                  <a:gd name="connsiteX0" fmla="*/ 5140 w 10000"/>
                  <a:gd name="connsiteY0" fmla="*/ 10000 h 10000"/>
                  <a:gd name="connsiteX1" fmla="*/ 0 w 10000"/>
                  <a:gd name="connsiteY1" fmla="*/ 6804 h 10000"/>
                  <a:gd name="connsiteX2" fmla="*/ 4987 w 10000"/>
                  <a:gd name="connsiteY2" fmla="*/ 0 h 10000"/>
                  <a:gd name="connsiteX3" fmla="*/ 10000 w 10000"/>
                  <a:gd name="connsiteY3" fmla="*/ 2405 h 10000"/>
                  <a:gd name="connsiteX0" fmla="*/ 0 w 10000"/>
                  <a:gd name="connsiteY0" fmla="*/ 6804 h 6804"/>
                  <a:gd name="connsiteX1" fmla="*/ 4987 w 10000"/>
                  <a:gd name="connsiteY1" fmla="*/ 0 h 6804"/>
                  <a:gd name="connsiteX2" fmla="*/ 10000 w 10000"/>
                  <a:gd name="connsiteY2" fmla="*/ 2405 h 6804"/>
                  <a:gd name="connsiteX0" fmla="*/ 0 w 5013"/>
                  <a:gd name="connsiteY0" fmla="*/ 0 h 3535"/>
                  <a:gd name="connsiteX1" fmla="*/ 5013 w 5013"/>
                  <a:gd name="connsiteY1" fmla="*/ 3535 h 3535"/>
                  <a:gd name="connsiteX0" fmla="*/ 0 w 7966"/>
                  <a:gd name="connsiteY0" fmla="*/ 0 h 7974"/>
                  <a:gd name="connsiteX1" fmla="*/ 7966 w 7966"/>
                  <a:gd name="connsiteY1" fmla="*/ 7974 h 7974"/>
                </a:gdLst>
                <a:ahLst/>
                <a:cxnLst>
                  <a:cxn ang="0">
                    <a:pos x="connsiteX0" y="connsiteY0"/>
                  </a:cxn>
                  <a:cxn ang="0">
                    <a:pos x="connsiteX1" y="connsiteY1"/>
                  </a:cxn>
                </a:cxnLst>
                <a:rect l="l" t="t" r="r" b="b"/>
                <a:pathLst>
                  <a:path w="7966" h="7974">
                    <a:moveTo>
                      <a:pt x="0" y="0"/>
                    </a:moveTo>
                    <a:cubicBezTo>
                      <a:pt x="0" y="0"/>
                      <a:pt x="3145" y="5340"/>
                      <a:pt x="7966" y="7974"/>
                    </a:cubicBezTo>
                  </a:path>
                </a:pathLst>
              </a:custGeom>
              <a:noFill/>
              <a:ln w="9525" cap="flat" cmpd="sng" algn="ctr">
                <a:solidFill>
                  <a:srgbClr val="83A4D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4" name="ホームベース 43"/>
          <p:cNvSpPr/>
          <p:nvPr/>
        </p:nvSpPr>
        <p:spPr>
          <a:xfrm>
            <a:off x="2648744" y="5992838"/>
            <a:ext cx="4361656" cy="103432"/>
          </a:xfrm>
          <a:prstGeom prst="homePlate">
            <a:avLst>
              <a:gd name="adj" fmla="val 104657"/>
            </a:avLst>
          </a:prstGeom>
          <a:gradFill flip="none" rotWithShape="1">
            <a:gsLst>
              <a:gs pos="0">
                <a:srgbClr val="83A4D1"/>
              </a:gs>
              <a:gs pos="100000">
                <a:srgbClr val="A2BBDC"/>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3D6AA7"/>
              </a:buClr>
              <a:buSzPct val="90000"/>
            </a:pPr>
            <a:endParaRPr lang="ja-JP" altLang="en-US" sz="1050" spc="110" dirty="0">
              <a:solidFill>
                <a:schemeClr val="tx1"/>
              </a:solidFill>
              <a:latin typeface="ＭＳ Ｐゴシック" panose="020B0600070205080204" pitchFamily="50" charset="-128"/>
              <a:ea typeface="ＭＳ Ｐゴシック" panose="020B0600070205080204" pitchFamily="50" charset="-128"/>
            </a:endParaRPr>
          </a:p>
        </p:txBody>
      </p:sp>
      <p:sp>
        <p:nvSpPr>
          <p:cNvPr id="63" name="円/楕円 62"/>
          <p:cNvSpPr/>
          <p:nvPr/>
        </p:nvSpPr>
        <p:spPr>
          <a:xfrm rot="16200000">
            <a:off x="2472780" y="5920830"/>
            <a:ext cx="244474" cy="244474"/>
          </a:xfrm>
          <a:prstGeom prst="ellipse">
            <a:avLst/>
          </a:prstGeom>
          <a:solidFill>
            <a:srgbClr val="3D6AA7"/>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円/楕円 61"/>
          <p:cNvSpPr/>
          <p:nvPr/>
        </p:nvSpPr>
        <p:spPr>
          <a:xfrm rot="16200000">
            <a:off x="7033453" y="5920830"/>
            <a:ext cx="244474" cy="244474"/>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2870552" y="5524290"/>
            <a:ext cx="3954656" cy="483466"/>
          </a:xfrm>
          <a:prstGeom prst="rect">
            <a:avLst/>
          </a:prstGeom>
        </p:spPr>
        <p:txBody>
          <a:bodyPr wrap="square">
            <a:spAutoFit/>
          </a:bodyPr>
          <a:lstStyle/>
          <a:p>
            <a:pPr algn="ctr">
              <a:lnSpc>
                <a:spcPct val="113000"/>
              </a:lnSpc>
              <a:spcAft>
                <a:spcPts val="400"/>
              </a:spcAft>
              <a:buClr>
                <a:srgbClr val="3D6AA7"/>
              </a:buClr>
              <a:buSzPct val="90000"/>
            </a:pPr>
            <a:r>
              <a:rPr lang="ja-JP" altLang="en-US" sz="1200" dirty="0">
                <a:latin typeface="ＭＳ Ｐゴシック" panose="020B0600070205080204" pitchFamily="50" charset="-128"/>
                <a:ea typeface="ＭＳ Ｐゴシック" panose="020B0600070205080204" pitchFamily="50" charset="-128"/>
              </a:rPr>
              <a:t>現地</a:t>
            </a:r>
            <a:r>
              <a:rPr lang="ja-JP" altLang="en-US" sz="1200" dirty="0">
                <a:solidFill>
                  <a:srgbClr val="000000"/>
                </a:solidFill>
                <a:latin typeface="ＭＳ Ｐゴシック" panose="020B0600070205080204" pitchFamily="50" charset="-128"/>
                <a:ea typeface="ＭＳ Ｐゴシック" panose="020B0600070205080204" pitchFamily="50" charset="-128"/>
              </a:rPr>
              <a:t>法人登記や必須ライセンスの申請・取得が必要なため</a:t>
            </a:r>
            <a:br>
              <a:rPr lang="en-US" altLang="ja-JP" sz="1200" dirty="0">
                <a:solidFill>
                  <a:srgbClr val="000000"/>
                </a:solidFill>
                <a:latin typeface="ＭＳ Ｐゴシック" panose="020B0600070205080204" pitchFamily="50" charset="-128"/>
                <a:ea typeface="ＭＳ Ｐゴシック" panose="020B0600070205080204" pitchFamily="50" charset="-128"/>
              </a:rPr>
            </a:br>
            <a:r>
              <a:rPr lang="ja-JP" altLang="en-US" sz="1200" b="1" dirty="0">
                <a:solidFill>
                  <a:srgbClr val="000000"/>
                </a:solidFill>
                <a:latin typeface="ＭＳ Ｐゴシック" panose="020B0600070205080204" pitchFamily="50" charset="-128"/>
                <a:ea typeface="ＭＳ Ｐゴシック" panose="020B0600070205080204" pitchFamily="50" charset="-128"/>
              </a:rPr>
              <a:t>半年から</a:t>
            </a:r>
            <a:r>
              <a:rPr lang="en-US" altLang="ja-JP" sz="1200" b="1" dirty="0">
                <a:solidFill>
                  <a:srgbClr val="000000"/>
                </a:solidFill>
                <a:latin typeface="ＭＳ Ｐゴシック" panose="020B0600070205080204" pitchFamily="50" charset="-128"/>
                <a:ea typeface="ＭＳ Ｐゴシック" panose="020B0600070205080204" pitchFamily="50" charset="-128"/>
              </a:rPr>
              <a:t>1</a:t>
            </a:r>
            <a:r>
              <a:rPr lang="ja-JP" altLang="en-US" sz="1200" b="1" dirty="0">
                <a:solidFill>
                  <a:srgbClr val="000000"/>
                </a:solidFill>
                <a:latin typeface="ＭＳ Ｐゴシック" panose="020B0600070205080204" pitchFamily="50" charset="-128"/>
                <a:ea typeface="ＭＳ Ｐゴシック" panose="020B0600070205080204" pitchFamily="50" charset="-128"/>
              </a:rPr>
              <a:t>年以上かかることもある。</a:t>
            </a:r>
          </a:p>
        </p:txBody>
      </p:sp>
      <p:sp>
        <p:nvSpPr>
          <p:cNvPr id="65" name="片側の 2 つの角を丸めた四角形 64"/>
          <p:cNvSpPr/>
          <p:nvPr/>
        </p:nvSpPr>
        <p:spPr>
          <a:xfrm>
            <a:off x="1928664" y="4005065"/>
            <a:ext cx="6048672" cy="864096"/>
          </a:xfrm>
          <a:prstGeom prst="round2SameRect">
            <a:avLst>
              <a:gd name="adj1" fmla="val 0"/>
              <a:gd name="adj2" fmla="val 8632"/>
            </a:avLst>
          </a:prstGeom>
          <a:solidFill>
            <a:srgbClr val="DDE6F3"/>
          </a:solidFill>
          <a:effectLst/>
        </p:spPr>
        <p:txBody>
          <a:bodyPr wrap="square" lIns="144000" tIns="144000" rIns="144000" bIns="0" anchor="t" anchorCtr="0">
            <a:noAutofit/>
          </a:bodyPr>
          <a:lstStyle/>
          <a:p>
            <a:pPr marL="171450" lvl="0" indent="-171450">
              <a:lnSpc>
                <a:spcPct val="113000"/>
              </a:lnSpc>
              <a:spcAft>
                <a:spcPts val="400"/>
              </a:spcAft>
              <a:buClr>
                <a:srgbClr val="3D6AA7"/>
              </a:buClr>
              <a:buSzPct val="90000"/>
              <a:buFont typeface="Wingdings" panose="05000000000000000000" pitchFamily="2" charset="2"/>
              <a:buChar char="l"/>
            </a:pPr>
            <a:r>
              <a:rPr lang="ja-JP" altLang="en-US" sz="1200" dirty="0">
                <a:solidFill>
                  <a:srgbClr val="000000"/>
                </a:solidFill>
                <a:latin typeface="ＭＳ Ｐゴシック" panose="020B0600070205080204" pitchFamily="50" charset="-128"/>
                <a:ea typeface="ＭＳ Ｐゴシック" panose="020B0600070205080204" pitchFamily="50" charset="-128"/>
              </a:rPr>
              <a:t>設立が比較的簡単な</a:t>
            </a:r>
            <a:r>
              <a:rPr lang="ja-JP" altLang="en-US" sz="1200" b="1" dirty="0">
                <a:solidFill>
                  <a:srgbClr val="000000"/>
                </a:solidFill>
                <a:latin typeface="ＭＳ Ｐゴシック" panose="020B0600070205080204" pitchFamily="50" charset="-128"/>
                <a:ea typeface="ＭＳ Ｐゴシック" panose="020B0600070205080204" pitchFamily="50" charset="-128"/>
              </a:rPr>
              <a:t>有限会社形式</a:t>
            </a:r>
            <a:r>
              <a:rPr lang="ja-JP" altLang="en-US" sz="1200" dirty="0">
                <a:solidFill>
                  <a:srgbClr val="000000"/>
                </a:solidFill>
                <a:latin typeface="ＭＳ Ｐゴシック" panose="020B0600070205080204" pitchFamily="50" charset="-128"/>
                <a:ea typeface="ＭＳ Ｐゴシック" panose="020B0600070205080204" pitchFamily="50" charset="-128"/>
              </a:rPr>
              <a:t>での設立が多い。</a:t>
            </a:r>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a:p>
            <a:pPr marL="171450" lvl="0" indent="-171450">
              <a:lnSpc>
                <a:spcPct val="113000"/>
              </a:lnSpc>
              <a:spcAft>
                <a:spcPts val="400"/>
              </a:spcAft>
              <a:buClr>
                <a:srgbClr val="3D6AA7"/>
              </a:buClr>
              <a:buSzPct val="90000"/>
              <a:buFont typeface="Wingdings" panose="05000000000000000000" pitchFamily="2" charset="2"/>
              <a:buChar char="l"/>
            </a:pPr>
            <a:r>
              <a:rPr lang="ja-JP" altLang="en-US" sz="1200" dirty="0">
                <a:solidFill>
                  <a:srgbClr val="000000"/>
                </a:solidFill>
                <a:latin typeface="ＭＳ Ｐゴシック" panose="020B0600070205080204" pitchFamily="50" charset="-128"/>
                <a:ea typeface="ＭＳ Ｐゴシック" panose="020B0600070205080204" pitchFamily="50" charset="-128"/>
              </a:rPr>
              <a:t>現地法人を設立せずに駐在員事務所を設立することは、特別なケースを除き認められない。</a:t>
            </a:r>
          </a:p>
        </p:txBody>
      </p:sp>
      <p:sp>
        <p:nvSpPr>
          <p:cNvPr id="66" name="テキスト ボックス 65"/>
          <p:cNvSpPr txBox="1"/>
          <p:nvPr/>
        </p:nvSpPr>
        <p:spPr>
          <a:xfrm>
            <a:off x="2288704" y="5632798"/>
            <a:ext cx="645825" cy="244523"/>
          </a:xfrm>
          <a:prstGeom prst="rect">
            <a:avLst/>
          </a:prstGeom>
          <a:noFill/>
          <a:ln cmpd="sng">
            <a:noFill/>
          </a:ln>
          <a:extLst>
            <a:ext uri="{909E8E84-426E-40DD-AFC4-6F175D3DCCD1}">
              <a14:hiddenFill xmlns:a14="http://schemas.microsoft.com/office/drawing/2010/main">
                <a:gradFill flip="none" rotWithShape="1">
                  <a:gsLst>
                    <a:gs pos="0">
                      <a:srgbClr val="F24A38"/>
                    </a:gs>
                    <a:gs pos="100000">
                      <a:srgbClr val="DDE6F3"/>
                    </a:gs>
                  </a:gsLst>
                  <a:path path="shape">
                    <a:fillToRect l="50000" t="50000" r="50000" b="50000"/>
                  </a:path>
                  <a:tileRect/>
                </a:gradFill>
              </a14:hiddenFill>
            </a:ext>
          </a:extLst>
        </p:spPr>
        <p:txBody>
          <a:bodyPr wrap="none" lIns="36000" tIns="36000" rIns="36000" bIns="36000" rtlCol="0" anchor="ctr" anchorCtr="0">
            <a:noAutofit/>
          </a:bodyPr>
          <a:lstStyle/>
          <a:p>
            <a:pPr algn="ctr" fontAlgn="ctr"/>
            <a:r>
              <a:rPr lang="ja-JP" altLang="en-US" sz="1400" spc="-20" dirty="0">
                <a:latin typeface="HGP創英角ｺﾞｼｯｸUB" panose="020B0900000000000000" pitchFamily="50" charset="-128"/>
                <a:ea typeface="HGP創英角ｺﾞｼｯｸUB" panose="020B0900000000000000" pitchFamily="50" charset="-128"/>
              </a:rPr>
              <a:t>申 請</a:t>
            </a:r>
          </a:p>
        </p:txBody>
      </p:sp>
    </p:spTree>
    <p:extLst>
      <p:ext uri="{BB962C8B-B14F-4D97-AF65-F5344CB8AC3E}">
        <p14:creationId xmlns:p14="http://schemas.microsoft.com/office/powerpoint/2010/main" val="113027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ブラジル／一般概要／規制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会社法 </a:t>
            </a:r>
            <a:r>
              <a:rPr lang="ja-JP" altLang="en-US" dirty="0"/>
              <a:t>（</a:t>
            </a:r>
            <a:r>
              <a:rPr lang="en-US" altLang="ja-JP" dirty="0"/>
              <a:t>2/2</a:t>
            </a:r>
            <a:r>
              <a:rPr lang="ja-JP" altLang="en-US" dirty="0"/>
              <a:t>）</a:t>
            </a:r>
            <a:endParaRPr lang="ja-JP" altLang="en-US" noProof="1"/>
          </a:p>
        </p:txBody>
      </p:sp>
      <p:sp>
        <p:nvSpPr>
          <p:cNvPr id="47" name="テキスト ボックス 46"/>
          <p:cNvSpPr txBox="1"/>
          <p:nvPr/>
        </p:nvSpPr>
        <p:spPr>
          <a:xfrm>
            <a:off x="200472" y="1095058"/>
            <a:ext cx="9505054" cy="1508105"/>
          </a:xfrm>
          <a:prstGeom prst="rect">
            <a:avLst/>
          </a:prstGeom>
          <a:noFill/>
        </p:spPr>
        <p:txBody>
          <a:bodyPr wrap="square" lIns="0" tIns="0" rIns="0" bIns="0" rtlCol="0">
            <a:spAutoFit/>
          </a:bodyPr>
          <a:lstStyle/>
          <a:p>
            <a:pPr marL="190500" marR="0" lvl="0" indent="-190500" algn="just" defTabSz="914400" rtl="0" eaLnBrk="1" fontAlgn="auto" latinLnBrk="0" hangingPunct="1">
              <a:buClr>
                <a:srgbClr val="5F8AC3"/>
              </a:buClr>
              <a:buSzTx/>
              <a:buFont typeface="Wingdings" panose="05000000000000000000" pitchFamily="2" charset="2"/>
              <a:buChar char="n"/>
              <a:tabLst/>
              <a:defRPr/>
            </a:pPr>
            <a:r>
              <a:rPr lang="en-US" sz="1400" b="0" i="0" noProof="1">
                <a:solidFill>
                  <a:srgbClr val="0E0500"/>
                </a:solidFill>
                <a:effectLst/>
                <a:latin typeface="+mn-ea"/>
                <a:cs typeface="Arial" panose="020B0604020202020204" pitchFamily="34" charset="0"/>
              </a:rPr>
              <a:t>有限会社は</a:t>
            </a:r>
            <a:r>
              <a:rPr lang="en-US" altLang="ja-JP" sz="1400" b="0" i="0" noProof="1">
                <a:solidFill>
                  <a:srgbClr val="0E0500"/>
                </a:solidFill>
                <a:effectLst/>
                <a:latin typeface="+mn-ea"/>
                <a:cs typeface="Arial" panose="020B0604020202020204" pitchFamily="34" charset="0"/>
              </a:rPr>
              <a:t>1</a:t>
            </a:r>
            <a:r>
              <a:rPr lang="ja-JP" altLang="en-US" sz="1400" b="0" i="0" noProof="1">
                <a:solidFill>
                  <a:srgbClr val="0E0500"/>
                </a:solidFill>
                <a:effectLst/>
                <a:latin typeface="+mn-ea"/>
                <a:cs typeface="Arial" panose="020B0604020202020204" pitchFamily="34" charset="0"/>
              </a:rPr>
              <a:t>名</a:t>
            </a:r>
            <a:r>
              <a:rPr lang="en-US" sz="1400" b="0" i="0" noProof="1">
                <a:solidFill>
                  <a:srgbClr val="0E0500"/>
                </a:solidFill>
                <a:effectLst/>
                <a:latin typeface="+mn-ea"/>
                <a:cs typeface="Arial" panose="020B0604020202020204" pitchFamily="34" charset="0"/>
              </a:rPr>
              <a:t>以上の株主がいなければなら</a:t>
            </a:r>
            <a:r>
              <a:rPr lang="ja-JP" altLang="en-US" sz="1400" b="0" i="0" noProof="1">
                <a:solidFill>
                  <a:srgbClr val="0E0500"/>
                </a:solidFill>
                <a:effectLst/>
                <a:latin typeface="+mn-ea"/>
                <a:cs typeface="Arial" panose="020B0604020202020204" pitchFamily="34" charset="0"/>
              </a:rPr>
              <a:t>ないが</a:t>
            </a:r>
            <a:r>
              <a:rPr lang="en-US" sz="1400" b="0" i="0" noProof="1">
                <a:solidFill>
                  <a:srgbClr val="0E0500"/>
                </a:solidFill>
                <a:effectLst/>
                <a:latin typeface="+mn-ea"/>
                <a:cs typeface="Arial" panose="020B0604020202020204" pitchFamily="34" charset="0"/>
              </a:rPr>
              <a:t>、株式会社は</a:t>
            </a:r>
            <a:r>
              <a:rPr lang="ja-JP" altLang="en-US" sz="1400" b="0" i="0" noProof="1">
                <a:solidFill>
                  <a:srgbClr val="0E0500"/>
                </a:solidFill>
                <a:effectLst/>
                <a:latin typeface="+mn-ea"/>
                <a:cs typeface="Arial" panose="020B0604020202020204" pitchFamily="34" charset="0"/>
              </a:rPr>
              <a:t>少なくとも</a:t>
            </a:r>
            <a:r>
              <a:rPr lang="en-US" altLang="ja-JP" sz="1400" noProof="1">
                <a:solidFill>
                  <a:srgbClr val="0E0500"/>
                </a:solidFill>
                <a:latin typeface="+mn-ea"/>
                <a:cs typeface="Arial" panose="020B0604020202020204" pitchFamily="34" charset="0"/>
              </a:rPr>
              <a:t>2</a:t>
            </a:r>
            <a:r>
              <a:rPr lang="ja-JP" altLang="en-US" sz="1400" noProof="1">
                <a:solidFill>
                  <a:srgbClr val="0E0500"/>
                </a:solidFill>
                <a:latin typeface="+mn-ea"/>
                <a:cs typeface="Arial" panose="020B0604020202020204" pitchFamily="34" charset="0"/>
              </a:rPr>
              <a:t>名</a:t>
            </a:r>
            <a:r>
              <a:rPr lang="en-US" sz="1400" b="0" i="0" noProof="1">
                <a:solidFill>
                  <a:srgbClr val="0E0500"/>
                </a:solidFill>
                <a:effectLst/>
                <a:latin typeface="+mn-ea"/>
                <a:cs typeface="Arial" panose="020B0604020202020204" pitchFamily="34" charset="0"/>
              </a:rPr>
              <a:t>以上の株主がいなければならない。</a:t>
            </a:r>
            <a:r>
              <a:rPr lang="ja-JP" altLang="en-US" sz="1400" b="0" i="0" noProof="1">
                <a:solidFill>
                  <a:srgbClr val="0E0500"/>
                </a:solidFill>
                <a:effectLst/>
                <a:latin typeface="+mn-ea"/>
                <a:cs typeface="Arial" panose="020B0604020202020204" pitchFamily="34" charset="0"/>
              </a:rPr>
              <a:t>個人有限責任会社（</a:t>
            </a:r>
            <a:r>
              <a:rPr lang="en-US" altLang="ja-JP" sz="1400" noProof="1">
                <a:solidFill>
                  <a:srgbClr val="0E0500"/>
                </a:solidFill>
                <a:latin typeface="+mn-ea"/>
                <a:cs typeface="Arial" panose="020B0604020202020204" pitchFamily="34" charset="0"/>
              </a:rPr>
              <a:t>EIRELI :</a:t>
            </a:r>
            <a:r>
              <a:rPr lang="en-US" sz="1400" noProof="1">
                <a:solidFill>
                  <a:srgbClr val="0E0500"/>
                </a:solidFill>
                <a:latin typeface="+mn-ea"/>
                <a:cs typeface="Arial" panose="020B0604020202020204" pitchFamily="34" charset="0"/>
              </a:rPr>
              <a:t>The Empresa Individual de Responsabilidade Limitada</a:t>
            </a:r>
            <a:r>
              <a:rPr lang="ja-JP" altLang="en-US" sz="1400" noProof="1">
                <a:solidFill>
                  <a:srgbClr val="0E0500"/>
                </a:solidFill>
                <a:latin typeface="+mn-ea"/>
                <a:cs typeface="Arial" panose="020B0604020202020204" pitchFamily="34" charset="0"/>
              </a:rPr>
              <a:t>）</a:t>
            </a:r>
            <a:r>
              <a:rPr lang="en-US" sz="1400" noProof="1">
                <a:solidFill>
                  <a:srgbClr val="0E0500"/>
                </a:solidFill>
                <a:latin typeface="+mn-ea"/>
                <a:cs typeface="Arial" panose="020B0604020202020204" pitchFamily="34" charset="0"/>
              </a:rPr>
              <a:t>は、主に多くの個人</a:t>
            </a:r>
            <a:r>
              <a:rPr lang="ja-JP" altLang="en-US" sz="1400" noProof="1">
                <a:solidFill>
                  <a:srgbClr val="0E0500"/>
                </a:solidFill>
                <a:latin typeface="+mn-ea"/>
                <a:cs typeface="Arial" panose="020B0604020202020204" pitchFamily="34" charset="0"/>
              </a:rPr>
              <a:t>の起業家が選択する一人株主の</a:t>
            </a:r>
            <a:r>
              <a:rPr lang="en-US" sz="1400" noProof="1">
                <a:solidFill>
                  <a:srgbClr val="0E0500"/>
                </a:solidFill>
                <a:latin typeface="+mn-ea"/>
                <a:cs typeface="Arial" panose="020B0604020202020204" pitchFamily="34" charset="0"/>
              </a:rPr>
              <a:t>有限責任会社</a:t>
            </a:r>
            <a:r>
              <a:rPr lang="ja-JP" altLang="en-US" sz="1400" noProof="1">
                <a:solidFill>
                  <a:srgbClr val="0E0500"/>
                </a:solidFill>
                <a:latin typeface="+mn-ea"/>
                <a:cs typeface="Arial" panose="020B0604020202020204" pitchFamily="34" charset="0"/>
              </a:rPr>
              <a:t>である</a:t>
            </a:r>
            <a:r>
              <a:rPr lang="en-US" sz="1400" noProof="1">
                <a:solidFill>
                  <a:srgbClr val="0E0500"/>
                </a:solidFill>
                <a:latin typeface="+mn-ea"/>
                <a:cs typeface="Arial" panose="020B0604020202020204" pitchFamily="34" charset="0"/>
              </a:rPr>
              <a:t>。</a:t>
            </a:r>
            <a:r>
              <a:rPr lang="en-US" sz="1400" dirty="0">
                <a:solidFill>
                  <a:srgbClr val="0E0500"/>
                </a:solidFill>
                <a:latin typeface="+mn-ea"/>
                <a:cs typeface="Arial" panose="020B0604020202020204" pitchFamily="34" charset="0"/>
              </a:rPr>
              <a:t> </a:t>
            </a:r>
          </a:p>
          <a:p>
            <a:pPr marL="190500" marR="0" lvl="0" indent="-190500" algn="just" defTabSz="914400" rtl="0" eaLnBrk="1" fontAlgn="auto" latinLnBrk="0" hangingPunct="1">
              <a:buClr>
                <a:srgbClr val="5F8AC3"/>
              </a:buClr>
              <a:buSzTx/>
              <a:buFont typeface="Wingdings" panose="05000000000000000000" pitchFamily="2" charset="2"/>
              <a:buChar char="n"/>
              <a:tabLst/>
              <a:defRPr/>
            </a:pPr>
            <a:r>
              <a:rPr lang="en-US" altLang="ja-JP" sz="1400" noProof="1">
                <a:solidFill>
                  <a:srgbClr val="0E0500"/>
                </a:solidFill>
                <a:latin typeface="+mn-ea"/>
                <a:cs typeface="Arial" panose="020B0604020202020204" pitchFamily="34" charset="0"/>
              </a:rPr>
              <a:t>ブラジルの新会社は正式な投資を必要と</a:t>
            </a:r>
            <a:r>
              <a:rPr lang="ja-JP" altLang="en-US" sz="1400" noProof="1">
                <a:solidFill>
                  <a:srgbClr val="0E0500"/>
                </a:solidFill>
                <a:latin typeface="+mn-ea"/>
                <a:cs typeface="Arial" panose="020B0604020202020204" pitchFamily="34" charset="0"/>
              </a:rPr>
              <a:t>せず、</a:t>
            </a:r>
            <a:r>
              <a:rPr lang="en-US" altLang="ja-JP" sz="1400" noProof="1">
                <a:solidFill>
                  <a:srgbClr val="0E0500"/>
                </a:solidFill>
                <a:latin typeface="+mn-ea"/>
                <a:cs typeface="Arial" panose="020B0604020202020204" pitchFamily="34" charset="0"/>
              </a:rPr>
              <a:t>ブラジル中央銀行に登録する</a:t>
            </a:r>
            <a:r>
              <a:rPr lang="ja-JP" altLang="en-US" sz="1400" noProof="1">
                <a:solidFill>
                  <a:srgbClr val="0E0500"/>
                </a:solidFill>
                <a:latin typeface="+mn-ea"/>
                <a:cs typeface="Arial" panose="020B0604020202020204" pitchFamily="34" charset="0"/>
              </a:rPr>
              <a:t>ことのみ必要とされる</a:t>
            </a:r>
            <a:r>
              <a:rPr lang="en-US" altLang="ja-JP" sz="1400" noProof="1">
                <a:solidFill>
                  <a:srgbClr val="0E0500"/>
                </a:solidFill>
                <a:latin typeface="+mn-ea"/>
                <a:cs typeface="Arial" panose="020B0604020202020204" pitchFamily="34" charset="0"/>
              </a:rPr>
              <a:t>。</a:t>
            </a:r>
          </a:p>
          <a:p>
            <a:pPr marL="190500" indent="-190500" algn="just">
              <a:buClr>
                <a:srgbClr val="5F8AC3"/>
              </a:buClr>
              <a:buFont typeface="Wingdings" panose="05000000000000000000" pitchFamily="2" charset="2"/>
              <a:buChar char="n"/>
              <a:defRPr/>
            </a:pPr>
            <a:r>
              <a:rPr lang="en-US" sz="1400" noProof="1">
                <a:solidFill>
                  <a:srgbClr val="0E0500"/>
                </a:solidFill>
                <a:latin typeface="+mn-ea"/>
                <a:cs typeface="Arial" panose="020B0604020202020204" pitchFamily="34" charset="0"/>
              </a:rPr>
              <a:t>外国人</a:t>
            </a:r>
            <a:r>
              <a:rPr lang="ja-JP" altLang="en-US" sz="1400" noProof="1">
                <a:solidFill>
                  <a:srgbClr val="0E0500"/>
                </a:solidFill>
                <a:latin typeface="+mn-ea"/>
                <a:cs typeface="Arial" panose="020B0604020202020204" pitchFamily="34" charset="0"/>
              </a:rPr>
              <a:t>が取得することができる</a:t>
            </a:r>
            <a:r>
              <a:rPr lang="en-US" sz="1400" noProof="1">
                <a:solidFill>
                  <a:srgbClr val="0E0500"/>
                </a:solidFill>
                <a:latin typeface="+mn-ea"/>
                <a:cs typeface="Arial" panose="020B0604020202020204" pitchFamily="34" charset="0"/>
              </a:rPr>
              <a:t>就労ビザには3種類ある</a:t>
            </a:r>
            <a:r>
              <a:rPr lang="ja-JP" altLang="en-US" sz="1400" noProof="1">
                <a:solidFill>
                  <a:srgbClr val="0E0500"/>
                </a:solidFill>
                <a:latin typeface="+mn-ea"/>
                <a:cs typeface="Arial" panose="020B0604020202020204" pitchFamily="34" charset="0"/>
              </a:rPr>
              <a:t>（</a:t>
            </a:r>
            <a:r>
              <a:rPr lang="en-US" sz="1400" noProof="1">
                <a:solidFill>
                  <a:srgbClr val="0E0500"/>
                </a:solidFill>
                <a:latin typeface="+mn-ea"/>
                <a:cs typeface="Arial" panose="020B0604020202020204" pitchFamily="34" charset="0"/>
              </a:rPr>
              <a:t>永住ビザ、VITEM </a:t>
            </a:r>
            <a:r>
              <a:rPr lang="en-US" altLang="ja-JP" sz="1400" noProof="1">
                <a:solidFill>
                  <a:srgbClr val="0E0500"/>
                </a:solidFill>
                <a:latin typeface="+mn-ea"/>
                <a:cs typeface="Arial" panose="020B0604020202020204" pitchFamily="34" charset="0"/>
              </a:rPr>
              <a:t>V</a:t>
            </a:r>
            <a:r>
              <a:rPr lang="en-US" sz="1400" noProof="1">
                <a:solidFill>
                  <a:srgbClr val="0E0500"/>
                </a:solidFill>
                <a:latin typeface="+mn-ea"/>
                <a:cs typeface="Arial" panose="020B0604020202020204" pitchFamily="34" charset="0"/>
              </a:rPr>
              <a:t>ビザ、VITEM IIビザ</a:t>
            </a:r>
            <a:r>
              <a:rPr lang="ja-JP" altLang="en-US" sz="1400" noProof="1">
                <a:solidFill>
                  <a:srgbClr val="0E0500"/>
                </a:solidFill>
                <a:latin typeface="+mn-ea"/>
                <a:cs typeface="Arial" panose="020B0604020202020204" pitchFamily="34" charset="0"/>
              </a:rPr>
              <a:t>）</a:t>
            </a:r>
            <a:r>
              <a:rPr lang="en-US" sz="1400" noProof="1">
                <a:solidFill>
                  <a:srgbClr val="0E0500"/>
                </a:solidFill>
                <a:latin typeface="+mn-ea"/>
                <a:cs typeface="Arial" panose="020B0604020202020204" pitchFamily="34" charset="0"/>
              </a:rPr>
              <a:t>。</a:t>
            </a:r>
            <a:r>
              <a:rPr lang="en-US" sz="1400" dirty="0">
                <a:solidFill>
                  <a:srgbClr val="0E0500"/>
                </a:solidFill>
                <a:latin typeface="+mn-ea"/>
                <a:cs typeface="Arial" panose="020B0604020202020204" pitchFamily="34" charset="0"/>
              </a:rPr>
              <a:t> </a:t>
            </a:r>
            <a:r>
              <a:rPr lang="en-US" sz="1400" noProof="1">
                <a:solidFill>
                  <a:srgbClr val="0E0500"/>
                </a:solidFill>
                <a:latin typeface="+mn-ea"/>
                <a:cs typeface="Arial" panose="020B0604020202020204" pitchFamily="34" charset="0"/>
              </a:rPr>
              <a:t>ブラジル</a:t>
            </a:r>
            <a:r>
              <a:rPr lang="ja-JP" altLang="en-US" sz="1400" noProof="1">
                <a:solidFill>
                  <a:srgbClr val="0E0500"/>
                </a:solidFill>
                <a:latin typeface="+mn-ea"/>
                <a:cs typeface="Arial" panose="020B0604020202020204" pitchFamily="34" charset="0"/>
              </a:rPr>
              <a:t>に居住している外国籍の起業家は、</a:t>
            </a:r>
            <a:r>
              <a:rPr lang="en-US" sz="1400" noProof="1">
                <a:solidFill>
                  <a:srgbClr val="0E0500"/>
                </a:solidFill>
                <a:latin typeface="+mn-ea"/>
                <a:cs typeface="Arial" panose="020B0604020202020204" pitchFamily="34" charset="0"/>
              </a:rPr>
              <a:t>一人当たり最低5万US$</a:t>
            </a:r>
            <a:r>
              <a:rPr lang="ja-JP" altLang="en-US" sz="1400" noProof="1">
                <a:solidFill>
                  <a:srgbClr val="0E0500"/>
                </a:solidFill>
                <a:latin typeface="+mn-ea"/>
                <a:cs typeface="Arial" panose="020B0604020202020204" pitchFamily="34" charset="0"/>
              </a:rPr>
              <a:t>の</a:t>
            </a:r>
            <a:r>
              <a:rPr lang="en-US" sz="1400" noProof="1">
                <a:solidFill>
                  <a:srgbClr val="0E0500"/>
                </a:solidFill>
                <a:latin typeface="+mn-ea"/>
                <a:cs typeface="Arial" panose="020B0604020202020204" pitchFamily="34" charset="0"/>
              </a:rPr>
              <a:t>投資</a:t>
            </a:r>
            <a:r>
              <a:rPr lang="ja-JP" altLang="en-US" sz="1400" noProof="1">
                <a:solidFill>
                  <a:srgbClr val="0E0500"/>
                </a:solidFill>
                <a:latin typeface="+mn-ea"/>
                <a:cs typeface="Arial" panose="020B0604020202020204" pitchFamily="34" charset="0"/>
              </a:rPr>
              <a:t>、投資家は最低</a:t>
            </a:r>
            <a:r>
              <a:rPr lang="en-US" sz="1400" noProof="1">
                <a:solidFill>
                  <a:srgbClr val="0E0500"/>
                </a:solidFill>
                <a:latin typeface="+mn-ea"/>
                <a:cs typeface="Arial" panose="020B0604020202020204" pitchFamily="34" charset="0"/>
              </a:rPr>
              <a:t>20万US$を</a:t>
            </a:r>
            <a:r>
              <a:rPr lang="ja-JP" altLang="en-US" sz="1400" noProof="1">
                <a:solidFill>
                  <a:srgbClr val="0E0500"/>
                </a:solidFill>
                <a:latin typeface="+mn-ea"/>
                <a:cs typeface="Arial" panose="020B0604020202020204" pitchFamily="34" charset="0"/>
              </a:rPr>
              <a:t>ブラジル</a:t>
            </a:r>
            <a:r>
              <a:rPr lang="en-US" sz="1400" noProof="1">
                <a:solidFill>
                  <a:srgbClr val="0E0500"/>
                </a:solidFill>
                <a:latin typeface="+mn-ea"/>
                <a:cs typeface="Arial" panose="020B0604020202020204" pitchFamily="34" charset="0"/>
              </a:rPr>
              <a:t>企業に投資すること</a:t>
            </a:r>
            <a:r>
              <a:rPr lang="ja-JP" altLang="en-US" sz="1400" noProof="1">
                <a:solidFill>
                  <a:srgbClr val="0E0500"/>
                </a:solidFill>
                <a:latin typeface="+mn-ea"/>
                <a:cs typeface="Arial" panose="020B0604020202020204" pitchFamily="34" charset="0"/>
              </a:rPr>
              <a:t>て永住ビザの取得が可能である</a:t>
            </a:r>
            <a:r>
              <a:rPr lang="en-US" sz="1400" noProof="1">
                <a:solidFill>
                  <a:srgbClr val="0E0500"/>
                </a:solidFill>
                <a:latin typeface="+mn-ea"/>
                <a:cs typeface="Arial" panose="020B0604020202020204" pitchFamily="34" charset="0"/>
              </a:rPr>
              <a:t>。</a:t>
            </a:r>
            <a:endParaRPr lang="ja-JP" altLang="en-US" sz="1400" dirty="0">
              <a:solidFill>
                <a:srgbClr val="0E0500"/>
              </a:solidFill>
              <a:latin typeface="+mn-ea"/>
              <a:cs typeface="Arial" panose="020B0604020202020204" pitchFamily="34" charset="0"/>
            </a:endParaRPr>
          </a:p>
        </p:txBody>
      </p:sp>
      <p:sp>
        <p:nvSpPr>
          <p:cNvPr id="4" name="テキスト ボックス 65">
            <a:extLst>
              <a:ext uri="{FF2B5EF4-FFF2-40B4-BE49-F238E27FC236}">
                <a16:creationId xmlns:a16="http://schemas.microsoft.com/office/drawing/2014/main" id="{9B211F7B-2DFE-E0E3-83CF-F04BD4D84CA7}"/>
              </a:ext>
            </a:extLst>
          </p:cNvPr>
          <p:cNvSpPr txBox="1"/>
          <p:nvPr/>
        </p:nvSpPr>
        <p:spPr>
          <a:xfrm>
            <a:off x="27248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Multiplier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Company Registration in Brazil</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Comprehensive Guide for Entrepreneurs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6" name="TextBox 5">
            <a:extLst>
              <a:ext uri="{FF2B5EF4-FFF2-40B4-BE49-F238E27FC236}">
                <a16:creationId xmlns:a16="http://schemas.microsoft.com/office/drawing/2014/main" id="{C8DFC6B1-DB0E-62C8-3517-EAC08029CD55}"/>
              </a:ext>
            </a:extLst>
          </p:cNvPr>
          <p:cNvSpPr txBox="1"/>
          <p:nvPr/>
        </p:nvSpPr>
        <p:spPr>
          <a:xfrm>
            <a:off x="199577" y="2757504"/>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noProof="1">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ブラジルにおける会社登記の流れ</a:t>
            </a:r>
            <a:endParaRPr kumimoji="1" lang="en-US" sz="1400" b="1"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TextBox 6">
            <a:extLst>
              <a:ext uri="{FF2B5EF4-FFF2-40B4-BE49-F238E27FC236}">
                <a16:creationId xmlns:a16="http://schemas.microsoft.com/office/drawing/2014/main" id="{9360DAD9-BC1E-C37E-680E-81CA20D86B49}"/>
              </a:ext>
            </a:extLst>
          </p:cNvPr>
          <p:cNvSpPr txBox="1"/>
          <p:nvPr/>
        </p:nvSpPr>
        <p:spPr>
          <a:xfrm>
            <a:off x="199576" y="3012034"/>
            <a:ext cx="9505055" cy="3539430"/>
          </a:xfrm>
          <a:prstGeom prst="rect">
            <a:avLst/>
          </a:prstGeom>
          <a:noFill/>
        </p:spPr>
        <p:txBody>
          <a:bodyPr wrap="square">
            <a:spAutoFit/>
          </a:bodyPr>
          <a:lstStyle/>
          <a:p>
            <a:pPr marL="342900" indent="-342900">
              <a:buFont typeface="+mj-lt"/>
              <a:buAutoNum type="arabicPeriod"/>
            </a:pPr>
            <a:r>
              <a:rPr lang="en-US" altLang="ja-JP" sz="1400" b="1" u="sng" noProof="1">
                <a:solidFill>
                  <a:srgbClr val="000000"/>
                </a:solidFill>
                <a:latin typeface="+mn-ea"/>
              </a:rPr>
              <a:t>ブラジルの納税者番号の取得</a:t>
            </a:r>
            <a:br>
              <a:rPr lang="en-US" altLang="ja-JP" sz="1400" b="1" u="sng" noProof="1">
                <a:solidFill>
                  <a:srgbClr val="000000"/>
                </a:solidFill>
                <a:latin typeface="+mn-ea"/>
              </a:rPr>
            </a:br>
            <a:r>
              <a:rPr lang="en-US" altLang="ja-JP" sz="1400" noProof="1">
                <a:solidFill>
                  <a:srgbClr val="000000"/>
                </a:solidFill>
                <a:latin typeface="+mn-ea"/>
              </a:rPr>
              <a:t>会社を登録する前に、2</a:t>
            </a:r>
            <a:r>
              <a:rPr lang="ja-JP" altLang="en-US" sz="1400" noProof="1">
                <a:solidFill>
                  <a:srgbClr val="000000"/>
                </a:solidFill>
                <a:latin typeface="+mn-ea"/>
              </a:rPr>
              <a:t>名</a:t>
            </a:r>
            <a:r>
              <a:rPr lang="en-US" altLang="ja-JP" sz="1400" noProof="1">
                <a:solidFill>
                  <a:srgbClr val="000000"/>
                </a:solidFill>
                <a:latin typeface="+mn-ea"/>
              </a:rPr>
              <a:t>の株主は</a:t>
            </a:r>
            <a:r>
              <a:rPr lang="en-US" sz="1400" b="0" i="0" noProof="1">
                <a:solidFill>
                  <a:srgbClr val="0E0500"/>
                </a:solidFill>
                <a:effectLst/>
                <a:latin typeface="+mn-ea"/>
                <a:cs typeface="Arial" panose="020B0604020202020204" pitchFamily="34" charset="0"/>
              </a:rPr>
              <a:t>連邦歳入局が提供する</a:t>
            </a:r>
            <a:r>
              <a:rPr lang="en-US" altLang="ja-JP" sz="1400" noProof="1">
                <a:solidFill>
                  <a:srgbClr val="000000"/>
                </a:solidFill>
                <a:latin typeface="+mn-ea"/>
              </a:rPr>
              <a:t>ブラジルの納税者番号を取得しなければならない。</a:t>
            </a:r>
            <a:r>
              <a:rPr lang="en-US" sz="1400" b="0" i="0" noProof="1">
                <a:solidFill>
                  <a:srgbClr val="0E0500"/>
                </a:solidFill>
                <a:effectLst/>
                <a:latin typeface="+mn-ea"/>
                <a:cs typeface="Arial" panose="020B0604020202020204" pitchFamily="34" charset="0"/>
              </a:rPr>
              <a:t>企業の場合はCNPJ、個人の場合はCPFと呼ばれる。CNPJを取得するには、企業は州商務委員会に登録する必要がある。</a:t>
            </a:r>
            <a:r>
              <a:rPr lang="en-US" sz="1400" b="0" i="0" dirty="0">
                <a:solidFill>
                  <a:srgbClr val="0E0500"/>
                </a:solidFill>
                <a:effectLst/>
                <a:latin typeface="+mn-ea"/>
                <a:cs typeface="Arial" panose="020B0604020202020204" pitchFamily="34" charset="0"/>
              </a:rPr>
              <a:t> </a:t>
            </a:r>
            <a:endParaRPr lang="en-US" sz="1400" i="0" noProof="1">
              <a:solidFill>
                <a:srgbClr val="000000"/>
              </a:solidFill>
              <a:effectLst/>
              <a:latin typeface="+mn-ea"/>
              <a:cs typeface="Arial" panose="020B0604020202020204" pitchFamily="34" charset="0"/>
            </a:endParaRPr>
          </a:p>
          <a:p>
            <a:pPr marL="342900" indent="-342900">
              <a:buFont typeface="+mj-lt"/>
              <a:buAutoNum type="arabicPeriod"/>
            </a:pPr>
            <a:r>
              <a:rPr kumimoji="1" lang="en-US" altLang="ja-JP" sz="1400" b="1" u="sng" noProof="1">
                <a:solidFill>
                  <a:srgbClr val="000000"/>
                </a:solidFill>
                <a:latin typeface="+mn-ea"/>
              </a:rPr>
              <a:t>法定代理人選任</a:t>
            </a:r>
            <a:br>
              <a:rPr lang="en-US" altLang="ja-JP" sz="1400" b="1" noProof="1">
                <a:solidFill>
                  <a:srgbClr val="000000"/>
                </a:solidFill>
                <a:latin typeface="+mn-ea"/>
              </a:rPr>
            </a:br>
            <a:r>
              <a:rPr kumimoji="1" lang="en-US" sz="1400" noProof="1">
                <a:solidFill>
                  <a:srgbClr val="000000"/>
                </a:solidFill>
                <a:latin typeface="+mn-ea"/>
              </a:rPr>
              <a:t>会社を代表するブラジルの法定代理人を選任しなければならない。</a:t>
            </a:r>
            <a:r>
              <a:rPr kumimoji="1" lang="en-US" sz="1400" dirty="0">
                <a:solidFill>
                  <a:srgbClr val="000000"/>
                </a:solidFill>
                <a:latin typeface="+mn-ea"/>
              </a:rPr>
              <a:t> </a:t>
            </a:r>
            <a:r>
              <a:rPr kumimoji="1" lang="en-US" sz="1400" noProof="1">
                <a:solidFill>
                  <a:srgbClr val="000000"/>
                </a:solidFill>
                <a:latin typeface="+mn-ea"/>
              </a:rPr>
              <a:t>委任状を起草して署名し、法定代理人が会社に代わって行動し、決定を下すことができるようにする必要がある。</a:t>
            </a:r>
            <a:endParaRPr lang="en-US" sz="1400" noProof="1">
              <a:solidFill>
                <a:srgbClr val="000000"/>
              </a:solidFill>
              <a:latin typeface="+mn-ea"/>
            </a:endParaRPr>
          </a:p>
          <a:p>
            <a:pPr marL="342900" indent="-342900">
              <a:buFont typeface="+mj-lt"/>
              <a:buAutoNum type="arabicPeriod"/>
            </a:pPr>
            <a:r>
              <a:rPr kumimoji="1" lang="en-US" altLang="ja-JP" sz="1400" b="1" u="sng" noProof="1">
                <a:solidFill>
                  <a:srgbClr val="000000"/>
                </a:solidFill>
                <a:latin typeface="+mn-ea"/>
              </a:rPr>
              <a:t>社内細則の作成</a:t>
            </a:r>
            <a:br>
              <a:rPr lang="en-US" altLang="ja-JP" sz="1400" b="1" noProof="1">
                <a:solidFill>
                  <a:srgbClr val="000000"/>
                </a:solidFill>
                <a:latin typeface="+mn-ea"/>
              </a:rPr>
            </a:br>
            <a:r>
              <a:rPr kumimoji="1" lang="en-US" sz="1400" noProof="1">
                <a:solidFill>
                  <a:srgbClr val="000000"/>
                </a:solidFill>
                <a:latin typeface="+mn-ea"/>
              </a:rPr>
              <a:t>会社の構造、事業の性質、内部手続きの詳細を含む会社の細則を起草しなければならない。</a:t>
            </a:r>
          </a:p>
          <a:p>
            <a:pPr marL="342900" indent="-342900">
              <a:buFont typeface="+mj-lt"/>
              <a:buAutoNum type="arabicPeriod"/>
            </a:pPr>
            <a:r>
              <a:rPr kumimoji="1" lang="en-US" altLang="ja-JP" sz="1400" b="1" u="sng" noProof="1">
                <a:solidFill>
                  <a:srgbClr val="000000"/>
                </a:solidFill>
                <a:latin typeface="+mn-ea"/>
              </a:rPr>
              <a:t>登録会社の規約</a:t>
            </a:r>
            <a:r>
              <a:rPr kumimoji="1" lang="ja-JP" altLang="en-US" sz="1400" b="1" u="sng" noProof="1">
                <a:solidFill>
                  <a:srgbClr val="000000"/>
                </a:solidFill>
                <a:latin typeface="+mn-ea"/>
              </a:rPr>
              <a:t>の起草・登録</a:t>
            </a:r>
            <a:br>
              <a:rPr lang="en-US" altLang="ja-JP" sz="1400" b="1" noProof="1">
                <a:solidFill>
                  <a:srgbClr val="000000"/>
                </a:solidFill>
                <a:latin typeface="+mn-ea"/>
              </a:rPr>
            </a:br>
            <a:r>
              <a:rPr kumimoji="1" lang="en-US" sz="1400" noProof="1">
                <a:solidFill>
                  <a:srgbClr val="000000"/>
                </a:solidFill>
                <a:latin typeface="+mn-ea"/>
              </a:rPr>
              <a:t>規約が起草されたら、地域の商品取引委員会に連絡して規約を登録する必要がある。</a:t>
            </a:r>
            <a:endParaRPr lang="en-US" sz="1400" noProof="1">
              <a:solidFill>
                <a:srgbClr val="000000"/>
              </a:solidFill>
              <a:latin typeface="+mn-ea"/>
            </a:endParaRPr>
          </a:p>
          <a:p>
            <a:pPr marL="342900" indent="-342900">
              <a:buFont typeface="+mj-lt"/>
              <a:buAutoNum type="arabicPeriod"/>
            </a:pPr>
            <a:r>
              <a:rPr kumimoji="1" lang="en-US" altLang="ja-JP" sz="1400" b="1" u="sng" noProof="1">
                <a:solidFill>
                  <a:srgbClr val="000000"/>
                </a:solidFill>
                <a:latin typeface="+mn-ea"/>
              </a:rPr>
              <a:t>法人銀行口座開設</a:t>
            </a:r>
            <a:br>
              <a:rPr lang="en-US" altLang="ja-JP" sz="1400" b="1" noProof="1">
                <a:solidFill>
                  <a:srgbClr val="000000"/>
                </a:solidFill>
                <a:latin typeface="+mn-ea"/>
              </a:rPr>
            </a:br>
            <a:r>
              <a:rPr lang="en-US" sz="1400" b="0" i="0" noProof="1">
                <a:effectLst/>
                <a:latin typeface="+mn-ea"/>
                <a:cs typeface="Arial" panose="020B0604020202020204" pitchFamily="34" charset="0"/>
              </a:rPr>
              <a:t>事業が当局に登録された後、会社は法人銀行口座を開設することができる。</a:t>
            </a:r>
            <a:endParaRPr lang="en-US" sz="1400" i="0" noProof="1">
              <a:solidFill>
                <a:srgbClr val="000000"/>
              </a:solidFill>
              <a:effectLst/>
              <a:latin typeface="+mn-ea"/>
              <a:cs typeface="Arial" panose="020B0604020202020204" pitchFamily="34" charset="0"/>
            </a:endParaRPr>
          </a:p>
          <a:p>
            <a:pPr marL="342900" indent="-342900">
              <a:buFont typeface="+mj-lt"/>
              <a:buAutoNum type="arabicPeriod"/>
            </a:pPr>
            <a:r>
              <a:rPr kumimoji="1" lang="en-US" altLang="ja-JP" sz="1400" b="1" u="sng" noProof="1">
                <a:solidFill>
                  <a:srgbClr val="000000"/>
                </a:solidFill>
                <a:latin typeface="+mn-ea"/>
              </a:rPr>
              <a:t>払込資本の登録</a:t>
            </a:r>
            <a:br>
              <a:rPr lang="en-US" altLang="ja-JP" sz="1400" b="1" noProof="1">
                <a:solidFill>
                  <a:srgbClr val="000000"/>
                </a:solidFill>
                <a:latin typeface="+mn-ea"/>
              </a:rPr>
            </a:br>
            <a:r>
              <a:rPr kumimoji="1" lang="en-US" sz="1400" noProof="1">
                <a:solidFill>
                  <a:srgbClr val="000000"/>
                </a:solidFill>
                <a:latin typeface="+mn-ea"/>
              </a:rPr>
              <a:t>会社は、ブラジル中央銀行に関連する</a:t>
            </a:r>
            <a:r>
              <a:rPr kumimoji="1" lang="ja-JP" altLang="en-US" sz="1400" noProof="1">
                <a:solidFill>
                  <a:srgbClr val="000000"/>
                </a:solidFill>
                <a:latin typeface="+mn-ea"/>
              </a:rPr>
              <a:t>払込資本</a:t>
            </a:r>
            <a:r>
              <a:rPr kumimoji="1" lang="en-US" sz="1400" noProof="1">
                <a:solidFill>
                  <a:srgbClr val="000000"/>
                </a:solidFill>
                <a:latin typeface="+mn-ea"/>
              </a:rPr>
              <a:t>登録を進める。</a:t>
            </a:r>
            <a:endParaRPr lang="en-US" sz="1400" noProof="1">
              <a:solidFill>
                <a:srgbClr val="000000"/>
              </a:solidFill>
              <a:latin typeface="+mn-ea"/>
            </a:endParaRPr>
          </a:p>
          <a:p>
            <a:pPr marL="342900" indent="-342900">
              <a:buFont typeface="+mj-lt"/>
              <a:buAutoNum type="arabicPeriod"/>
            </a:pPr>
            <a:r>
              <a:rPr kumimoji="1" lang="en-US" altLang="ja-JP" sz="1400" b="1" u="sng" noProof="1">
                <a:solidFill>
                  <a:srgbClr val="000000"/>
                </a:solidFill>
                <a:latin typeface="+mn-ea"/>
              </a:rPr>
              <a:t>当初資本預託</a:t>
            </a:r>
            <a:br>
              <a:rPr lang="en-US" altLang="ja-JP" sz="1400" b="1" noProof="1">
                <a:solidFill>
                  <a:srgbClr val="000000"/>
                </a:solidFill>
                <a:latin typeface="+mn-ea"/>
              </a:rPr>
            </a:br>
            <a:r>
              <a:rPr lang="en-US" sz="1400" noProof="1">
                <a:solidFill>
                  <a:srgbClr val="000000"/>
                </a:solidFill>
                <a:latin typeface="+mn-ea"/>
              </a:rPr>
              <a:t>最後のステップでは、会社の銀行口座に初期資本を入金する。</a:t>
            </a:r>
            <a:endParaRPr kumimoji="1" lang="en-US" sz="1400" dirty="0">
              <a:solidFill>
                <a:srgbClr val="000000"/>
              </a:solidFill>
              <a:latin typeface="+mn-ea"/>
            </a:endParaRPr>
          </a:p>
        </p:txBody>
      </p:sp>
    </p:spTree>
    <p:extLst>
      <p:ext uri="{BB962C8B-B14F-4D97-AF65-F5344CB8AC3E}">
        <p14:creationId xmlns:p14="http://schemas.microsoft.com/office/powerpoint/2010/main" val="36310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5745088" y="2636912"/>
            <a:ext cx="3306271" cy="3500946"/>
            <a:chOff x="6536775" y="60127"/>
            <a:chExt cx="3795713" cy="4019207"/>
          </a:xfrm>
        </p:grpSpPr>
        <p:sp>
          <p:nvSpPr>
            <p:cNvPr id="26" name="Freeform 7"/>
            <p:cNvSpPr>
              <a:spLocks/>
            </p:cNvSpPr>
            <p:nvPr/>
          </p:nvSpPr>
          <p:spPr bwMode="auto">
            <a:xfrm>
              <a:off x="6536775" y="134397"/>
              <a:ext cx="3795713"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Freeform 5"/>
            <p:cNvSpPr>
              <a:spLocks/>
            </p:cNvSpPr>
            <p:nvPr/>
          </p:nvSpPr>
          <p:spPr bwMode="auto">
            <a:xfrm>
              <a:off x="6536775" y="60127"/>
              <a:ext cx="3795712" cy="3944937"/>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dirty="0"/>
              <a:t>ブラジル／一般概況／規制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28" name="角丸四角形 27"/>
          <p:cNvSpPr/>
          <p:nvPr/>
        </p:nvSpPr>
        <p:spPr>
          <a:xfrm>
            <a:off x="1424608" y="240521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424608" y="427742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648744" y="4365104"/>
            <a:ext cx="4931477" cy="1177256"/>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504727" y="2636912"/>
            <a:ext cx="4684157" cy="1308805"/>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621864" y="2261197"/>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6053" y="3486296"/>
              <a:ext cx="2103460"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pSp>
        <p:nvGrpSpPr>
          <p:cNvPr id="43" name="グループ化 42"/>
          <p:cNvGrpSpPr/>
          <p:nvPr/>
        </p:nvGrpSpPr>
        <p:grpSpPr>
          <a:xfrm>
            <a:off x="3621864" y="4147091"/>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28880" y="3486296"/>
              <a:ext cx="2077813" cy="461665"/>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レアル以上</a:t>
              </a:r>
              <a:endParaRPr lang="en-US" altLang="ja-JP" sz="20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6" name="正方形/長方形 45"/>
            <p:cNvSpPr/>
            <p:nvPr/>
          </p:nvSpPr>
          <p:spPr>
            <a:xfrm>
              <a:off x="2922793" y="307918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4257458" y="2693865"/>
            <a:ext cx="889987"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入出国時に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万レアル相当額以上の現金等（外貨を含む）を所有している場合は、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e-DBV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Electronic Declaration of Travelers Goods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）で申告が必要。</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7"/>
          <p:cNvGrpSpPr/>
          <p:nvPr/>
        </p:nvGrpSpPr>
        <p:grpSpPr>
          <a:xfrm>
            <a:off x="416496" y="1772816"/>
            <a:ext cx="9001000" cy="288032"/>
            <a:chOff x="4944173" y="2113806"/>
            <a:chExt cx="5861371" cy="288032"/>
          </a:xfrm>
        </p:grpSpPr>
        <p:cxnSp>
          <p:nvCxnSpPr>
            <p:cNvPr id="27" name="直線コネクタ 2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出入国時空港で税関申告する必要があるケース</a:t>
              </a:r>
            </a:p>
          </p:txBody>
        </p:sp>
      </p:grpSp>
    </p:spTree>
    <p:extLst>
      <p:ext uri="{BB962C8B-B14F-4D97-AF65-F5344CB8AC3E}">
        <p14:creationId xmlns:p14="http://schemas.microsoft.com/office/powerpoint/2010/main" val="270939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411442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ブラジル／医療関連／医療・公衆衛生</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平均寿命は7</a:t>
            </a:r>
            <a:r>
              <a:rPr lang="en-US" altLang="ja-JP" sz="1400" noProof="1"/>
              <a:t>2</a:t>
            </a:r>
            <a:r>
              <a:rPr lang="ja-JP" altLang="en-US" sz="1400" noProof="1"/>
              <a:t>.4歳、健康寿命は6</a:t>
            </a:r>
            <a:r>
              <a:rPr lang="en-US" altLang="ja-JP" sz="1400" noProof="1"/>
              <a:t>1</a:t>
            </a:r>
            <a:r>
              <a:rPr lang="ja-JP" altLang="en-US" sz="1400" noProof="1"/>
              <a:t>.</a:t>
            </a:r>
            <a:r>
              <a:rPr lang="en-US" altLang="ja-JP" sz="1400" noProof="1"/>
              <a:t>8</a:t>
            </a:r>
            <a:r>
              <a:rPr lang="ja-JP" altLang="en-US" sz="1400" noProof="1"/>
              <a:t>歳である。</a:t>
            </a:r>
            <a:endParaRPr lang="en-US" altLang="ja-JP" sz="1400"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352600" y="6336143"/>
            <a:ext cx="5616624"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注1） 収縮期血圧 （SBP） 140以上又は拡張期血圧 （DBP） 90以上を高血圧とする。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注2） BMI 30以上。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BMIは体重 （kg） ÷ （身長 （m） ×身長 （m） ） 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171784511"/>
              </p:ext>
            </p:extLst>
          </p:nvPr>
        </p:nvGraphicFramePr>
        <p:xfrm>
          <a:off x="1352600" y="1700808"/>
          <a:ext cx="7295827" cy="459006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a:t>
                      </a:r>
                      <a:r>
                        <a:rPr kumimoji="1"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69.0歳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75.8歳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72.4歳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60.3歳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63.4歳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61.8歳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5歳</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以下の乳幼</a:t>
                      </a: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1,000人当たり</a:t>
                      </a:r>
                      <a:r>
                        <a:rPr lang="en-US" altLang="ja-JP" sz="1400" noProof="1"/>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14.59人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10万人当たり</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66.91人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30~79</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の人口に</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注1）</a:t>
                      </a:r>
                      <a:r>
                        <a:rPr lang="ja-JP" altLang="en-US" sz="1400" noProof="1"/>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a:t>
                      </a:r>
                      <a:r>
                        <a:rPr lang="ja-JP" altLang="en-US" sz="1400" noProof="1"/>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47.9%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42.1%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18歳以上の人口に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noProof="1"/>
                        <a:t> </a:t>
                      </a:r>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肥満者の割合</a:t>
                      </a:r>
                      <a:r>
                        <a:rPr lang="ja-JP" altLang="en-US" sz="1400" noProof="1"/>
                        <a:t> </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24.3%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31.7%</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15歳以上の人口に</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喫煙率</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15.0%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8.1%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 name="テキスト ボックス 74">
            <a:extLst>
              <a:ext uri="{FF2B5EF4-FFF2-40B4-BE49-F238E27FC236}">
                <a16:creationId xmlns:a16="http://schemas.microsoft.com/office/drawing/2014/main" id="{FA3C42BF-CA89-1BF3-85C6-0C046A4851FB}"/>
              </a:ext>
            </a:extLst>
          </p:cNvPr>
          <p:cNvSpPr txBox="1"/>
          <p:nvPr/>
        </p:nvSpPr>
        <p:spPr>
          <a:xfrm>
            <a:off x="273050" y="666945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世界保健機関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Observatory</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date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15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p:cNvGraphicFramePr>
          <p:nvPr>
            <p:custDataLst>
              <p:tags r:id="rId1"/>
            </p:custDataLst>
            <p:extLst>
              <p:ext uri="{D42A27DB-BD31-4B8C-83A1-F6EECF244321}">
                <p14:modId xmlns:p14="http://schemas.microsoft.com/office/powerpoint/2010/main" val="2460051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11" imgW="270" imgH="270" progId="TCLayout.ActiveDocument.1">
                  <p:embed/>
                </p:oleObj>
              </mc:Choice>
              <mc:Fallback>
                <p:oleObj name="think-cellスライド" r:id="rId211" imgW="270" imgH="270" progId="TCLayout.ActiveDocument.1">
                  <p:embed/>
                  <p:pic>
                    <p:nvPicPr>
                      <p:cNvPr id="8" name="オブジェクト 7" hidden="1"/>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p:txBody>
          <a:bodyPr vert="horz">
            <a:normAutofit/>
          </a:bodyPr>
          <a:lstStyle/>
          <a:p>
            <a:r>
              <a:rPr lang="ja-JP" altLang="en-US" sz="1400" noProof="1"/>
              <a:t>ブラジル／医療関連／医療・公衆衛生</a:t>
            </a:r>
            <a:endParaRPr kumimoji="1" lang="ja-JP" altLang="en-US" sz="1400" dirty="0"/>
          </a:p>
        </p:txBody>
      </p:sp>
      <p:sp>
        <p:nvSpPr>
          <p:cNvPr id="4" name="テキスト プレースホルダー 3"/>
          <p:cNvSpPr>
            <a:spLocks noGrp="1"/>
          </p:cNvSpPr>
          <p:nvPr>
            <p:ph type="body" sz="quarter" idx="15"/>
          </p:nvPr>
        </p:nvSpPr>
        <p:spPr/>
        <p:txBody>
          <a:bodyPr/>
          <a:lstStyle/>
          <a:p>
            <a:r>
              <a:rPr lang="ja-JP" altLang="en-US" sz="2000" noProof="1"/>
              <a:t>医療費支出額</a:t>
            </a:r>
            <a:endParaRPr lang="en-US" altLang="ja-JP" sz="2000" noProof="1"/>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医療費支出総額、および政府の医療費支出、政府の負担割合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１</a:t>
              </a:r>
              <a:r>
                <a:rPr lang="en-US" altLang="ja-JP" sz="1400" noProof="1">
                  <a:solidFill>
                    <a:srgbClr val="000000"/>
                  </a:solidFill>
                  <a:latin typeface="Arial Black" pitchFamily="34" charset="0"/>
                  <a:ea typeface="HGP創英角ｺﾞｼｯｸUB" pitchFamily="50" charset="-128"/>
                </a:rPr>
                <a:t>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175" name="Rectangle 174"/>
          <p:cNvSpPr/>
          <p:nvPr>
            <p:custDataLst>
              <p:tags r:id="rId3"/>
            </p:custDataLst>
          </p:nvPr>
        </p:nvSpPr>
        <p:spPr bwMode="gray">
          <a:xfrm>
            <a:off x="8312150" y="290195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312150" y="308927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p:cNvSpPr>
          <p:nvPr>
            <p:custDataLst>
              <p:tags r:id="rId5"/>
            </p:custDataLst>
          </p:nvPr>
        </p:nvSpPr>
        <p:spPr bwMode="auto">
          <a:xfrm>
            <a:off x="8523288" y="289877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pPr marL="0" indent="0">
                <a:spcBef>
                  <a:spcPct val="0"/>
                </a:spcBef>
                <a:buNone/>
              </a:pPr>
              <a:t>政府以外の医療費支出</a:t>
            </a:fld>
            <a:endParaRPr kumimoji="0" lang="ja-JP" altLang="en-US" sz="720" dirty="0">
              <a:sym typeface="+mn-lt"/>
            </a:endParaRPr>
          </a:p>
        </p:txBody>
      </p:sp>
      <p:sp>
        <p:nvSpPr>
          <p:cNvPr id="176" name="テキスト プレースホルダ 9"/>
          <p:cNvSpPr>
            <a:spLocks/>
          </p:cNvSpPr>
          <p:nvPr>
            <p:custDataLst>
              <p:tags r:id="rId6"/>
            </p:custDataLst>
          </p:nvPr>
        </p:nvSpPr>
        <p:spPr bwMode="auto">
          <a:xfrm>
            <a:off x="8523288" y="308610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pPr marL="0" indent="0">
                <a:spcBef>
                  <a:spcPct val="0"/>
                </a:spcBef>
                <a:buNone/>
              </a:pPr>
              <a:t>政府の医療費支出</a:t>
            </a:fld>
            <a:endParaRPr kumimoji="0" lang="ja-JP" altLang="en-US" sz="720">
              <a:sym typeface="+mn-lt"/>
            </a:endParaRPr>
          </a:p>
        </p:txBody>
      </p:sp>
      <p:sp>
        <p:nvSpPr>
          <p:cNvPr id="278" name="Rectangle 277"/>
          <p:cNvSpPr/>
          <p:nvPr>
            <p:custDataLst>
              <p:tags r:id="rId7"/>
            </p:custDataLst>
          </p:nvPr>
        </p:nvSpPr>
        <p:spPr bwMode="gray">
          <a:xfrm>
            <a:off x="8485187" y="55038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485187" y="57070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p:cNvSpPr>
          <p:nvPr>
            <p:custDataLst>
              <p:tags r:id="rId9"/>
            </p:custDataLst>
          </p:nvPr>
        </p:nvSpPr>
        <p:spPr bwMode="auto">
          <a:xfrm>
            <a:off x="8715375" y="54991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800">
              <a:sym typeface="+mn-lt"/>
            </a:endParaRPr>
          </a:p>
        </p:txBody>
      </p:sp>
      <p:sp>
        <p:nvSpPr>
          <p:cNvPr id="276" name="テキスト プレースホルダ 9"/>
          <p:cNvSpPr>
            <a:spLocks/>
          </p:cNvSpPr>
          <p:nvPr>
            <p:custDataLst>
              <p:tags r:id="rId10"/>
            </p:custDataLst>
          </p:nvPr>
        </p:nvSpPr>
        <p:spPr bwMode="auto">
          <a:xfrm>
            <a:off x="8715375" y="5702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800">
              <a:sym typeface="+mn-lt"/>
            </a:endParaRPr>
          </a:p>
        </p:txBody>
      </p:sp>
      <p:cxnSp>
        <p:nvCxnSpPr>
          <p:cNvPr id="10" name="Straight Connector 9">
            <a:extLst>
              <a:ext uri="{FF2B5EF4-FFF2-40B4-BE49-F238E27FC236}">
                <a16:creationId xmlns:a16="http://schemas.microsoft.com/office/drawing/2014/main" id="{37FB13D1-F3B3-4D06-AAF2-BB03A942F5B3}"/>
              </a:ext>
            </a:extLst>
          </p:cNvPr>
          <p:cNvCxnSpPr>
            <a:cxnSpLocks/>
          </p:cNvCxnSpPr>
          <p:nvPr>
            <p:custDataLst>
              <p:tags r:id="rId11"/>
            </p:custDataLst>
          </p:nvPr>
        </p:nvCxnSpPr>
        <p:spPr bwMode="gray">
          <a:xfrm>
            <a:off x="8316913" y="3460750"/>
            <a:ext cx="2365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2"/>
            </p:custDataLst>
          </p:nvPr>
        </p:nvSpPr>
        <p:spPr bwMode="gray">
          <a:xfrm>
            <a:off x="8396288" y="342265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p:cNvSpPr>
          <p:nvPr>
            <p:custDataLst>
              <p:tags r:id="rId13"/>
            </p:custDataLst>
          </p:nvPr>
        </p:nvSpPr>
        <p:spPr bwMode="auto">
          <a:xfrm>
            <a:off x="8609013" y="3397250"/>
            <a:ext cx="1222375" cy="4095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0BF8B220-F144-4E87-9BA3-3755000CFD69}" type="datetime'医''''''''療費''''''''支出総額に''''''おけ''''''''る''&#10;政府''''の''''負担割合'">
              <a:rPr lang="ja-JP" altLang="en-US" sz="900" smtClean="0"/>
              <a:pPr/>
              <a:t>医療費支出総額における
政府の負担割合</a:t>
            </a:fld>
            <a:br>
              <a:rPr lang="ja-JP" altLang="en-US" sz="900" dirty="0"/>
            </a:br>
            <a:endParaRPr kumimoji="0" lang="ja-JP" altLang="en-US" sz="720" dirty="0">
              <a:sym typeface="+mn-lt"/>
            </a:endParaRPr>
          </a:p>
        </p:txBody>
      </p:sp>
      <p:sp>
        <p:nvSpPr>
          <p:cNvPr id="337" name="テキスト ボックス 6"/>
          <p:cNvSpPr txBox="1"/>
          <p:nvPr/>
        </p:nvSpPr>
        <p:spPr>
          <a:xfrm>
            <a:off x="3519450" y="6361052"/>
            <a:ext cx="4734817" cy="33855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*1:2025年1月時点のWHOデータより算出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*2:2022年間の価値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 で算出</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テキスト ボックス 35"/>
          <p:cNvSpPr txBox="1"/>
          <p:nvPr/>
        </p:nvSpPr>
        <p:spPr>
          <a:xfrm>
            <a:off x="214267" y="1066693"/>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2023年の医療支出総額は2,130億US$であった。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うち</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政府</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が捻出した医療費支出は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940億US$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一人当たりの医療費は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大きく減少した</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増加しており、2023年には1,010US$に</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回復</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した。</a:t>
            </a:r>
          </a:p>
        </p:txBody>
      </p:sp>
      <p:sp>
        <p:nvSpPr>
          <p:cNvPr id="20" name="Rectangle 19" hidden="1">
            <a:extLst>
              <a:ext uri="{FF2B5EF4-FFF2-40B4-BE49-F238E27FC236}">
                <a16:creationId xmlns:a16="http://schemas.microsoft.com/office/drawing/2014/main" id="{859C2FFF-537D-411B-893C-35481E6510B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800">
              <a:solidFill>
                <a:schemeClr val="tx1"/>
              </a:solidFill>
              <a:sym typeface="+mn-lt"/>
            </a:endParaRPr>
          </a:p>
        </p:txBody>
      </p:sp>
      <p:graphicFrame>
        <p:nvGraphicFramePr>
          <p:cNvPr id="12" name="Chart 11">
            <a:extLst>
              <a:ext uri="{FF2B5EF4-FFF2-40B4-BE49-F238E27FC236}">
                <a16:creationId xmlns:a16="http://schemas.microsoft.com/office/drawing/2014/main" id="{0BB0E207-2121-E8B3-2E60-9CA95356680F}"/>
              </a:ext>
            </a:extLst>
          </p:cNvPr>
          <p:cNvGraphicFramePr/>
          <p:nvPr>
            <p:custDataLst>
              <p:tags r:id="rId14"/>
            </p:custDataLst>
            <p:extLst>
              <p:ext uri="{D42A27DB-BD31-4B8C-83A1-F6EECF244321}">
                <p14:modId xmlns:p14="http://schemas.microsoft.com/office/powerpoint/2010/main" val="2098924710"/>
              </p:ext>
            </p:extLst>
          </p:nvPr>
        </p:nvGraphicFramePr>
        <p:xfrm>
          <a:off x="1085850" y="2043113"/>
          <a:ext cx="7254875" cy="1692275"/>
        </p:xfrm>
        <a:graphic>
          <a:graphicData uri="http://schemas.openxmlformats.org/drawingml/2006/chart">
            <c:chart xmlns:c="http://schemas.openxmlformats.org/drawingml/2006/chart" xmlns:r="http://schemas.openxmlformats.org/officeDocument/2006/relationships" r:id="rId213"/>
          </a:graphicData>
        </a:graphic>
      </p:graphicFrame>
      <p:graphicFrame>
        <p:nvGraphicFramePr>
          <p:cNvPr id="201" name="Chart 200">
            <a:extLst>
              <a:ext uri="{FF2B5EF4-FFF2-40B4-BE49-F238E27FC236}">
                <a16:creationId xmlns:a16="http://schemas.microsoft.com/office/drawing/2014/main" id="{ECB11C9C-9D9C-8A6E-15F8-B16FE7E8358B}"/>
              </a:ext>
            </a:extLst>
          </p:cNvPr>
          <p:cNvGraphicFramePr/>
          <p:nvPr>
            <p:custDataLst>
              <p:tags r:id="rId15"/>
            </p:custDataLst>
            <p:extLst>
              <p:ext uri="{D42A27DB-BD31-4B8C-83A1-F6EECF244321}">
                <p14:modId xmlns:p14="http://schemas.microsoft.com/office/powerpoint/2010/main" val="1699737229"/>
              </p:ext>
            </p:extLst>
          </p:nvPr>
        </p:nvGraphicFramePr>
        <p:xfrm>
          <a:off x="1127125" y="2428875"/>
          <a:ext cx="6956425" cy="1184275"/>
        </p:xfrm>
        <a:graphic>
          <a:graphicData uri="http://schemas.openxmlformats.org/drawingml/2006/chart">
            <c:chart xmlns:c="http://schemas.openxmlformats.org/drawingml/2006/chart" xmlns:r="http://schemas.openxmlformats.org/officeDocument/2006/relationships" r:id="rId214"/>
          </a:graphicData>
        </a:graphic>
      </p:graphicFrame>
      <p:sp>
        <p:nvSpPr>
          <p:cNvPr id="143" name="テキスト プレースホルダ 9">
            <a:extLst>
              <a:ext uri="{FF2B5EF4-FFF2-40B4-BE49-F238E27FC236}">
                <a16:creationId xmlns:a16="http://schemas.microsoft.com/office/drawing/2014/main" id="{44110810-084A-B9E3-96A6-0DB9FB9BF318}"/>
              </a:ext>
            </a:extLst>
          </p:cNvPr>
          <p:cNvSpPr>
            <a:spLocks/>
          </p:cNvSpPr>
          <p:nvPr>
            <p:custDataLst>
              <p:tags r:id="rId16"/>
            </p:custDataLst>
          </p:nvPr>
        </p:nvSpPr>
        <p:spPr bwMode="gray">
          <a:xfrm>
            <a:off x="1271588" y="336867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58848E-E730-4BC7-8A17-BF5697872063}" type="datetime'''''''''4''''''''''''''''''''''''''''''''''''''''''''''''''6'">
              <a:rPr lang="ja-JP" altLang="en-US" sz="900" smtClean="0">
                <a:effectLst/>
              </a:rPr>
              <a:pPr/>
              <a:t>46</a:t>
            </a:fld>
            <a:endParaRPr kumimoji="1" lang="ja-JP" altLang="en-US" sz="900" dirty="0">
              <a:sym typeface="+mn-lt"/>
            </a:endParaRPr>
          </a:p>
        </p:txBody>
      </p:sp>
      <p:sp>
        <p:nvSpPr>
          <p:cNvPr id="46" name="テキスト プレースホルダ 9">
            <a:extLst>
              <a:ext uri="{FF2B5EF4-FFF2-40B4-BE49-F238E27FC236}">
                <a16:creationId xmlns:a16="http://schemas.microsoft.com/office/drawing/2014/main" id="{BCE3EAE3-A3B1-A0D1-7B56-D1C01E9EA0D5}"/>
              </a:ext>
            </a:extLst>
          </p:cNvPr>
          <p:cNvSpPr>
            <a:spLocks/>
          </p:cNvSpPr>
          <p:nvPr>
            <p:custDataLst>
              <p:tags r:id="rId17"/>
            </p:custDataLst>
          </p:nvPr>
        </p:nvSpPr>
        <p:spPr bwMode="auto">
          <a:xfrm>
            <a:off x="1217613" y="3606801"/>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8FB63E-AF62-48EB-B184-C11F6DC42F40}" type="datetime'''''20''''''''''''''''''''''0''''''''''''''''''''0'">
              <a:rPr lang="ja-JP" altLang="en-US" sz="900" smtClean="0">
                <a:effectLst/>
                <a:sym typeface="+mn-lt"/>
              </a:rPr>
              <a:pPr marL="0" lvl="0" indent="0" algn="ctr">
                <a:spcBef>
                  <a:spcPct val="0"/>
                </a:spcBef>
                <a:buNone/>
              </a:pPr>
              <a:t>2000</a:t>
            </a:fld>
            <a:endParaRPr kumimoji="1" lang="ja-JP" altLang="en-US" sz="900" dirty="0">
              <a:sym typeface="+mn-lt"/>
            </a:endParaRPr>
          </a:p>
        </p:txBody>
      </p:sp>
      <p:sp>
        <p:nvSpPr>
          <p:cNvPr id="144" name="テキスト プレースホルダ 9">
            <a:extLst>
              <a:ext uri="{FF2B5EF4-FFF2-40B4-BE49-F238E27FC236}">
                <a16:creationId xmlns:a16="http://schemas.microsoft.com/office/drawing/2014/main" id="{50A2291B-AD09-FB0D-1062-B6F90EA03FD0}"/>
              </a:ext>
            </a:extLst>
          </p:cNvPr>
          <p:cNvSpPr>
            <a:spLocks/>
          </p:cNvSpPr>
          <p:nvPr>
            <p:custDataLst>
              <p:tags r:id="rId18"/>
            </p:custDataLst>
          </p:nvPr>
        </p:nvSpPr>
        <p:spPr bwMode="gray">
          <a:xfrm>
            <a:off x="1554163" y="313213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52D011-BCF8-46E5-85BF-12698CAA2F31}" type="datetime'6''''7'''''''''''''''''''''''''''''''''''''''''''''''''">
              <a:rPr lang="ja-JP" altLang="en-US" sz="900" smtClean="0">
                <a:effectLst/>
              </a:rPr>
              <a:pPr/>
              <a:t>67</a:t>
            </a:fld>
            <a:endParaRPr kumimoji="1" lang="ja-JP" altLang="en-US" sz="900" dirty="0">
              <a:sym typeface="+mn-lt"/>
            </a:endParaRPr>
          </a:p>
        </p:txBody>
      </p:sp>
      <p:sp>
        <p:nvSpPr>
          <p:cNvPr id="145" name="テキスト プレースホルダ 9">
            <a:extLst>
              <a:ext uri="{FF2B5EF4-FFF2-40B4-BE49-F238E27FC236}">
                <a16:creationId xmlns:a16="http://schemas.microsoft.com/office/drawing/2014/main" id="{FDD20D5E-4ECB-7F30-F8C3-AF67D4BE4269}"/>
              </a:ext>
            </a:extLst>
          </p:cNvPr>
          <p:cNvSpPr>
            <a:spLocks/>
          </p:cNvSpPr>
          <p:nvPr>
            <p:custDataLst>
              <p:tags r:id="rId19"/>
            </p:custDataLst>
          </p:nvPr>
        </p:nvSpPr>
        <p:spPr bwMode="gray">
          <a:xfrm>
            <a:off x="1554163" y="336550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90ED48-EAB5-4A83-ADB8-AD2712FB6B66}" type="datetime'''4''''''''''''''''''''''''''''''''''''''''''''''7'''''''''">
              <a:rPr lang="ja-JP" altLang="en-US" sz="900" smtClean="0">
                <a:effectLst/>
              </a:rPr>
              <a:pPr/>
              <a:t>47</a:t>
            </a:fld>
            <a:endParaRPr kumimoji="1" lang="ja-JP" altLang="en-US" sz="900" dirty="0">
              <a:sym typeface="+mn-lt"/>
            </a:endParaRPr>
          </a:p>
        </p:txBody>
      </p:sp>
      <p:sp>
        <p:nvSpPr>
          <p:cNvPr id="47" name="テキスト プレースホルダ 9">
            <a:extLst>
              <a:ext uri="{FF2B5EF4-FFF2-40B4-BE49-F238E27FC236}">
                <a16:creationId xmlns:a16="http://schemas.microsoft.com/office/drawing/2014/main" id="{00A30D84-7556-7513-B144-001A9390402B}"/>
              </a:ext>
            </a:extLst>
          </p:cNvPr>
          <p:cNvSpPr>
            <a:spLocks/>
          </p:cNvSpPr>
          <p:nvPr>
            <p:custDataLst>
              <p:tags r:id="rId20"/>
            </p:custDataLst>
          </p:nvPr>
        </p:nvSpPr>
        <p:spPr bwMode="auto">
          <a:xfrm>
            <a:off x="15636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217489-9C9E-459B-9822-B18411AEF9DC}" type="datetime'0''''''''''''''''''''''1'''''''''''''''''''''''''''''">
              <a:rPr lang="ja-JP" altLang="en-US" sz="900" smtClean="0">
                <a:effectLst/>
                <a:sym typeface="+mn-lt"/>
              </a:rPr>
              <a:pPr marL="0" lvl="0" indent="0" algn="ctr">
                <a:spcBef>
                  <a:spcPct val="0"/>
                </a:spcBef>
                <a:buNone/>
              </a:pPr>
              <a:t>01</a:t>
            </a:fld>
            <a:endParaRPr kumimoji="1" lang="ja-JP" altLang="en-US" sz="900" dirty="0">
              <a:sym typeface="+mn-lt"/>
            </a:endParaRPr>
          </a:p>
        </p:txBody>
      </p:sp>
      <p:sp>
        <p:nvSpPr>
          <p:cNvPr id="146" name="テキスト プレースホルダ 9">
            <a:extLst>
              <a:ext uri="{FF2B5EF4-FFF2-40B4-BE49-F238E27FC236}">
                <a16:creationId xmlns:a16="http://schemas.microsoft.com/office/drawing/2014/main" id="{01DD3658-6824-A46A-1B21-B757026905C3}"/>
              </a:ext>
            </a:extLst>
          </p:cNvPr>
          <p:cNvSpPr>
            <a:spLocks/>
          </p:cNvSpPr>
          <p:nvPr>
            <p:custDataLst>
              <p:tags r:id="rId21"/>
            </p:custDataLst>
          </p:nvPr>
        </p:nvSpPr>
        <p:spPr bwMode="gray">
          <a:xfrm>
            <a:off x="1838325" y="311308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900225-69ED-4706-82EA-CDBBF6703B91}" type="datetime'6''''''''''''''9'''''">
              <a:rPr lang="ja-JP" altLang="en-US" sz="900" smtClean="0">
                <a:effectLst/>
              </a:rPr>
              <a:pPr/>
              <a:t>69</a:t>
            </a:fld>
            <a:endParaRPr kumimoji="1" lang="ja-JP" altLang="en-US" sz="900" dirty="0">
              <a:sym typeface="+mn-lt"/>
            </a:endParaRPr>
          </a:p>
        </p:txBody>
      </p:sp>
      <p:sp>
        <p:nvSpPr>
          <p:cNvPr id="147" name="テキスト プレースホルダ 9">
            <a:extLst>
              <a:ext uri="{FF2B5EF4-FFF2-40B4-BE49-F238E27FC236}">
                <a16:creationId xmlns:a16="http://schemas.microsoft.com/office/drawing/2014/main" id="{3D23DF80-8807-E7EE-2485-78E0B2072166}"/>
              </a:ext>
            </a:extLst>
          </p:cNvPr>
          <p:cNvSpPr>
            <a:spLocks/>
          </p:cNvSpPr>
          <p:nvPr>
            <p:custDataLst>
              <p:tags r:id="rId22"/>
            </p:custDataLst>
          </p:nvPr>
        </p:nvSpPr>
        <p:spPr bwMode="gray">
          <a:xfrm>
            <a:off x="1838325" y="33575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2B3F5A-043D-4A53-98EF-70C28972497C}" type="datetime'''5''''''''''''''''''1'''''''''''''''">
              <a:rPr lang="ja-JP" altLang="en-US" sz="900" smtClean="0">
                <a:effectLst/>
              </a:rPr>
              <a:pPr/>
              <a:t>51</a:t>
            </a:fld>
            <a:endParaRPr kumimoji="1" lang="ja-JP" altLang="en-US" sz="900" dirty="0">
              <a:sym typeface="+mn-lt"/>
            </a:endParaRPr>
          </a:p>
        </p:txBody>
      </p:sp>
      <p:sp>
        <p:nvSpPr>
          <p:cNvPr id="48" name="テキスト プレースホルダ 9">
            <a:extLst>
              <a:ext uri="{FF2B5EF4-FFF2-40B4-BE49-F238E27FC236}">
                <a16:creationId xmlns:a16="http://schemas.microsoft.com/office/drawing/2014/main" id="{C850E19C-3D32-2A80-6EE2-E944A4F4AB5B}"/>
              </a:ext>
            </a:extLst>
          </p:cNvPr>
          <p:cNvSpPr>
            <a:spLocks/>
          </p:cNvSpPr>
          <p:nvPr>
            <p:custDataLst>
              <p:tags r:id="rId23"/>
            </p:custDataLst>
          </p:nvPr>
        </p:nvSpPr>
        <p:spPr bwMode="auto">
          <a:xfrm>
            <a:off x="184785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BDDB27-B89B-48D2-948C-52B70E114143}" type="datetime'''''''''''''''''0''''''''''''''''''''''''''''''''''''2'''''">
              <a:rPr lang="ja-JP" altLang="en-US" sz="900" smtClean="0">
                <a:effectLst/>
                <a:sym typeface="+mn-lt"/>
              </a:rPr>
              <a:pPr marL="0" lvl="0" indent="0" algn="ctr">
                <a:spcBef>
                  <a:spcPct val="0"/>
                </a:spcBef>
                <a:buNone/>
              </a:pPr>
              <a:t>02</a:t>
            </a:fld>
            <a:endParaRPr kumimoji="1" lang="ja-JP" altLang="en-US" sz="900" dirty="0">
              <a:sym typeface="+mn-lt"/>
            </a:endParaRPr>
          </a:p>
        </p:txBody>
      </p:sp>
      <p:sp>
        <p:nvSpPr>
          <p:cNvPr id="149" name="テキスト プレースホルダ 9">
            <a:extLst>
              <a:ext uri="{FF2B5EF4-FFF2-40B4-BE49-F238E27FC236}">
                <a16:creationId xmlns:a16="http://schemas.microsoft.com/office/drawing/2014/main" id="{6551757D-0EF9-A917-08BA-6052275168A2}"/>
              </a:ext>
            </a:extLst>
          </p:cNvPr>
          <p:cNvSpPr>
            <a:spLocks/>
          </p:cNvSpPr>
          <p:nvPr>
            <p:custDataLst>
              <p:tags r:id="rId24"/>
            </p:custDataLst>
          </p:nvPr>
        </p:nvSpPr>
        <p:spPr bwMode="gray">
          <a:xfrm>
            <a:off x="2120900" y="3128964"/>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E41982-5975-45C4-9077-AB772A384365}" type="datetime'''''''6''''''''''''''''''''''''5'">
              <a:rPr lang="ja-JP" altLang="en-US" sz="900" smtClean="0">
                <a:effectLst/>
              </a:rPr>
              <a:pPr/>
              <a:t>65</a:t>
            </a:fld>
            <a:endParaRPr kumimoji="1" lang="ja-JP" altLang="en-US" sz="900" dirty="0">
              <a:sym typeface="+mn-lt"/>
            </a:endParaRPr>
          </a:p>
        </p:txBody>
      </p:sp>
      <p:sp>
        <p:nvSpPr>
          <p:cNvPr id="150" name="テキスト プレースホルダ 9">
            <a:extLst>
              <a:ext uri="{FF2B5EF4-FFF2-40B4-BE49-F238E27FC236}">
                <a16:creationId xmlns:a16="http://schemas.microsoft.com/office/drawing/2014/main" id="{D2ED59ED-DD9E-C838-BA90-068ED5C92C8B}"/>
              </a:ext>
            </a:extLst>
          </p:cNvPr>
          <p:cNvSpPr>
            <a:spLocks/>
          </p:cNvSpPr>
          <p:nvPr>
            <p:custDataLst>
              <p:tags r:id="rId25"/>
            </p:custDataLst>
          </p:nvPr>
        </p:nvSpPr>
        <p:spPr bwMode="gray">
          <a:xfrm>
            <a:off x="2120900" y="33623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9C531D-BF7E-4510-9135-9EE8BF17CAC1}" type="datetime'''''''''''''''''''4''''''''''''9'''''''''''''''''''">
              <a:rPr lang="ja-JP" altLang="en-US" sz="900" smtClean="0">
                <a:effectLst/>
              </a:rPr>
              <a:pPr/>
              <a:t>49</a:t>
            </a:fld>
            <a:endParaRPr kumimoji="1" lang="ja-JP" altLang="en-US" sz="900" dirty="0">
              <a:sym typeface="+mn-lt"/>
            </a:endParaRPr>
          </a:p>
        </p:txBody>
      </p:sp>
      <p:sp>
        <p:nvSpPr>
          <p:cNvPr id="49" name="テキスト プレースホルダ 9">
            <a:extLst>
              <a:ext uri="{FF2B5EF4-FFF2-40B4-BE49-F238E27FC236}">
                <a16:creationId xmlns:a16="http://schemas.microsoft.com/office/drawing/2014/main" id="{50A81DF9-BAE7-B966-272E-C944429520B3}"/>
              </a:ext>
            </a:extLst>
          </p:cNvPr>
          <p:cNvSpPr>
            <a:spLocks/>
          </p:cNvSpPr>
          <p:nvPr>
            <p:custDataLst>
              <p:tags r:id="rId26"/>
            </p:custDataLst>
          </p:nvPr>
        </p:nvSpPr>
        <p:spPr bwMode="auto">
          <a:xfrm>
            <a:off x="213042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34A41A-EFEC-4322-B1FD-76ACCB29F5D7}"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p:nvSpPr>
          <p:cNvPr id="151" name="テキスト プレースホルダ 9">
            <a:extLst>
              <a:ext uri="{FF2B5EF4-FFF2-40B4-BE49-F238E27FC236}">
                <a16:creationId xmlns:a16="http://schemas.microsoft.com/office/drawing/2014/main" id="{AA1B526D-4038-6727-52FF-02BCDD2EE64E}"/>
              </a:ext>
            </a:extLst>
          </p:cNvPr>
          <p:cNvSpPr>
            <a:spLocks/>
          </p:cNvSpPr>
          <p:nvPr>
            <p:custDataLst>
              <p:tags r:id="rId27"/>
            </p:custDataLst>
          </p:nvPr>
        </p:nvSpPr>
        <p:spPr bwMode="gray">
          <a:xfrm>
            <a:off x="2403475" y="311308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6CCF94-077B-4CE6-B266-6B00354248CD}" type="datetime'''''''''6''''''''''''''''''''''''''''''''''8'">
              <a:rPr lang="ja-JP" altLang="en-US" sz="900" smtClean="0">
                <a:effectLst/>
              </a:rPr>
              <a:pPr/>
              <a:t>68</a:t>
            </a:fld>
            <a:endParaRPr kumimoji="1" lang="ja-JP" altLang="en-US" sz="900" dirty="0">
              <a:sym typeface="+mn-lt"/>
            </a:endParaRPr>
          </a:p>
        </p:txBody>
      </p:sp>
      <p:sp>
        <p:nvSpPr>
          <p:cNvPr id="152" name="テキスト プレースホルダ 9">
            <a:extLst>
              <a:ext uri="{FF2B5EF4-FFF2-40B4-BE49-F238E27FC236}">
                <a16:creationId xmlns:a16="http://schemas.microsoft.com/office/drawing/2014/main" id="{8FB0213F-D9AF-A9CB-4425-75BA109A35D9}"/>
              </a:ext>
            </a:extLst>
          </p:cNvPr>
          <p:cNvSpPr>
            <a:spLocks/>
          </p:cNvSpPr>
          <p:nvPr>
            <p:custDataLst>
              <p:tags r:id="rId28"/>
            </p:custDataLst>
          </p:nvPr>
        </p:nvSpPr>
        <p:spPr bwMode="gray">
          <a:xfrm>
            <a:off x="2403475" y="33575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9369A1-59A4-40C6-B298-059972EF4BFD}" type="datetime'''''''''''''''''''5''''''''''''''''''''''''''''''1'''">
              <a:rPr lang="ja-JP" altLang="en-US" sz="900" smtClean="0">
                <a:effectLst/>
              </a:rPr>
              <a:pPr/>
              <a:t>51</a:t>
            </a:fld>
            <a:endParaRPr kumimoji="1" lang="ja-JP" altLang="en-US" sz="900" dirty="0">
              <a:sym typeface="+mn-lt"/>
            </a:endParaRPr>
          </a:p>
        </p:txBody>
      </p:sp>
      <p:sp>
        <p:nvSpPr>
          <p:cNvPr id="50" name="テキスト プレースホルダ 9">
            <a:extLst>
              <a:ext uri="{FF2B5EF4-FFF2-40B4-BE49-F238E27FC236}">
                <a16:creationId xmlns:a16="http://schemas.microsoft.com/office/drawing/2014/main" id="{FB83E58D-1515-0930-1665-0E04E0CF1FB6}"/>
              </a:ext>
            </a:extLst>
          </p:cNvPr>
          <p:cNvSpPr>
            <a:spLocks/>
          </p:cNvSpPr>
          <p:nvPr>
            <p:custDataLst>
              <p:tags r:id="rId29"/>
            </p:custDataLst>
          </p:nvPr>
        </p:nvSpPr>
        <p:spPr bwMode="auto">
          <a:xfrm>
            <a:off x="241300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AF1D36-67F5-4579-AECC-7497E9DEEFD6}"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153" name="テキスト プレースホルダ 9">
            <a:extLst>
              <a:ext uri="{FF2B5EF4-FFF2-40B4-BE49-F238E27FC236}">
                <a16:creationId xmlns:a16="http://schemas.microsoft.com/office/drawing/2014/main" id="{556C9F13-0A84-CC34-403C-29AC09BE796D}"/>
              </a:ext>
            </a:extLst>
          </p:cNvPr>
          <p:cNvSpPr>
            <a:spLocks/>
          </p:cNvSpPr>
          <p:nvPr>
            <p:custDataLst>
              <p:tags r:id="rId30"/>
            </p:custDataLst>
          </p:nvPr>
        </p:nvSpPr>
        <p:spPr bwMode="gray">
          <a:xfrm>
            <a:off x="2686050" y="310832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39B1E2-7B60-4EB1-B9BC-222F62C60D38}" type="datetime'''''''''''7''''''''''''''''''''2'''''''''''''''''''''''''">
              <a:rPr lang="ja-JP" altLang="en-US" sz="900" smtClean="0">
                <a:effectLst/>
              </a:rPr>
              <a:pPr/>
              <a:t>72</a:t>
            </a:fld>
            <a:endParaRPr kumimoji="1" lang="ja-JP" altLang="en-US" sz="900" dirty="0">
              <a:sym typeface="+mn-lt"/>
            </a:endParaRPr>
          </a:p>
        </p:txBody>
      </p:sp>
      <p:sp>
        <p:nvSpPr>
          <p:cNvPr id="154" name="テキスト プレースホルダ 9">
            <a:extLst>
              <a:ext uri="{FF2B5EF4-FFF2-40B4-BE49-F238E27FC236}">
                <a16:creationId xmlns:a16="http://schemas.microsoft.com/office/drawing/2014/main" id="{B667FA15-7E23-D468-3E9B-29AD25E901BB}"/>
              </a:ext>
            </a:extLst>
          </p:cNvPr>
          <p:cNvSpPr>
            <a:spLocks/>
          </p:cNvSpPr>
          <p:nvPr>
            <p:custDataLst>
              <p:tags r:id="rId31"/>
            </p:custDataLst>
          </p:nvPr>
        </p:nvSpPr>
        <p:spPr bwMode="gray">
          <a:xfrm>
            <a:off x="2686050" y="33575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4B2210-0B74-4CA0-BA93-A2C57F1AABE5}" type="datetime'''''''5''1'''''''''''''''''">
              <a:rPr lang="ja-JP" altLang="en-US" sz="900" smtClean="0">
                <a:effectLst/>
              </a:rPr>
              <a:pPr/>
              <a:t>51</a:t>
            </a:fld>
            <a:endParaRPr kumimoji="1" lang="ja-JP" altLang="en-US" sz="900" dirty="0">
              <a:sym typeface="+mn-lt"/>
            </a:endParaRPr>
          </a:p>
        </p:txBody>
      </p:sp>
      <p:sp>
        <p:nvSpPr>
          <p:cNvPr id="51" name="テキスト プレースホルダ 9">
            <a:extLst>
              <a:ext uri="{FF2B5EF4-FFF2-40B4-BE49-F238E27FC236}">
                <a16:creationId xmlns:a16="http://schemas.microsoft.com/office/drawing/2014/main" id="{CF7C9B42-55C1-F85B-BD03-077879F38534}"/>
              </a:ext>
            </a:extLst>
          </p:cNvPr>
          <p:cNvSpPr>
            <a:spLocks/>
          </p:cNvSpPr>
          <p:nvPr>
            <p:custDataLst>
              <p:tags r:id="rId32"/>
            </p:custDataLst>
          </p:nvPr>
        </p:nvSpPr>
        <p:spPr bwMode="auto">
          <a:xfrm>
            <a:off x="269557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423200-47B7-4043-A79E-702C88E0F7EA}"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p:nvSpPr>
          <p:cNvPr id="155" name="テキスト プレースホルダ 9">
            <a:extLst>
              <a:ext uri="{FF2B5EF4-FFF2-40B4-BE49-F238E27FC236}">
                <a16:creationId xmlns:a16="http://schemas.microsoft.com/office/drawing/2014/main" id="{FAF0880A-401D-C4A3-0335-8E42BA398D21}"/>
              </a:ext>
            </a:extLst>
          </p:cNvPr>
          <p:cNvSpPr>
            <a:spLocks/>
          </p:cNvSpPr>
          <p:nvPr>
            <p:custDataLst>
              <p:tags r:id="rId33"/>
            </p:custDataLst>
          </p:nvPr>
        </p:nvSpPr>
        <p:spPr bwMode="gray">
          <a:xfrm>
            <a:off x="2970213" y="307975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DECADB-2EA5-410F-82B9-263364EAC21C}" type="datetime'''7''''''''''''''''''''''''''5'''''''''''''''''''''''">
              <a:rPr lang="ja-JP" altLang="en-US" sz="900" smtClean="0">
                <a:effectLst/>
              </a:rPr>
              <a:pPr/>
              <a:t>75</a:t>
            </a:fld>
            <a:endParaRPr kumimoji="1" lang="ja-JP" altLang="en-US" sz="900" dirty="0">
              <a:sym typeface="+mn-lt"/>
            </a:endParaRPr>
          </a:p>
        </p:txBody>
      </p:sp>
      <p:sp>
        <p:nvSpPr>
          <p:cNvPr id="156" name="テキスト プレースホルダ 9">
            <a:extLst>
              <a:ext uri="{FF2B5EF4-FFF2-40B4-BE49-F238E27FC236}">
                <a16:creationId xmlns:a16="http://schemas.microsoft.com/office/drawing/2014/main" id="{ACE11BC1-2430-30DE-2196-A66AC0BACDFE}"/>
              </a:ext>
            </a:extLst>
          </p:cNvPr>
          <p:cNvSpPr>
            <a:spLocks/>
          </p:cNvSpPr>
          <p:nvPr>
            <p:custDataLst>
              <p:tags r:id="rId34"/>
            </p:custDataLst>
          </p:nvPr>
        </p:nvSpPr>
        <p:spPr bwMode="gray">
          <a:xfrm>
            <a:off x="2970213" y="334645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FB6C55-54F3-42FE-B069-6A81B425C9CE}" type="datetime'''''''''''''''''''''5''6'''">
              <a:rPr lang="ja-JP" altLang="en-US" sz="900" smtClean="0">
                <a:effectLst/>
              </a:rPr>
              <a:pPr/>
              <a:t>56</a:t>
            </a:fld>
            <a:endParaRPr kumimoji="1" lang="ja-JP" altLang="en-US" sz="900" dirty="0">
              <a:sym typeface="+mn-lt"/>
            </a:endParaRPr>
          </a:p>
        </p:txBody>
      </p:sp>
      <p:sp>
        <p:nvSpPr>
          <p:cNvPr id="84" name="テキスト プレースホルダ 9">
            <a:extLst>
              <a:ext uri="{FF2B5EF4-FFF2-40B4-BE49-F238E27FC236}">
                <a16:creationId xmlns:a16="http://schemas.microsoft.com/office/drawing/2014/main" id="{34493FB6-0AA4-76C9-BA38-58414788A395}"/>
              </a:ext>
            </a:extLst>
          </p:cNvPr>
          <p:cNvSpPr>
            <a:spLocks/>
          </p:cNvSpPr>
          <p:nvPr>
            <p:custDataLst>
              <p:tags r:id="rId35"/>
            </p:custDataLst>
          </p:nvPr>
        </p:nvSpPr>
        <p:spPr bwMode="auto">
          <a:xfrm>
            <a:off x="297973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5F32BE-DCBF-408F-ACEA-A415DDE7A43D}"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p:nvSpPr>
          <p:cNvPr id="157" name="テキスト プレースホルダ 9">
            <a:extLst>
              <a:ext uri="{FF2B5EF4-FFF2-40B4-BE49-F238E27FC236}">
                <a16:creationId xmlns:a16="http://schemas.microsoft.com/office/drawing/2014/main" id="{10684446-819F-2372-C898-8535EA171B05}"/>
              </a:ext>
            </a:extLst>
          </p:cNvPr>
          <p:cNvSpPr>
            <a:spLocks/>
          </p:cNvSpPr>
          <p:nvPr>
            <p:custDataLst>
              <p:tags r:id="rId36"/>
            </p:custDataLst>
          </p:nvPr>
        </p:nvSpPr>
        <p:spPr bwMode="gray">
          <a:xfrm>
            <a:off x="3252788" y="306070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4C07DC-1515-4DD2-9F76-F4846F1905DB}" type="datetime'''''''''''''''''''7''''9'''''''''''''''''''''''''''">
              <a:rPr lang="ja-JP" altLang="en-US" sz="900" smtClean="0">
                <a:effectLst/>
              </a:rPr>
              <a:pPr/>
              <a:t>79</a:t>
            </a:fld>
            <a:endParaRPr kumimoji="1" lang="ja-JP" altLang="en-US" sz="900" dirty="0">
              <a:sym typeface="+mn-lt"/>
            </a:endParaRPr>
          </a:p>
        </p:txBody>
      </p:sp>
      <p:sp>
        <p:nvSpPr>
          <p:cNvPr id="158" name="テキスト プレースホルダ 9">
            <a:extLst>
              <a:ext uri="{FF2B5EF4-FFF2-40B4-BE49-F238E27FC236}">
                <a16:creationId xmlns:a16="http://schemas.microsoft.com/office/drawing/2014/main" id="{D9CFCE70-D972-EE9D-516A-EF02AFF394AA}"/>
              </a:ext>
            </a:extLst>
          </p:cNvPr>
          <p:cNvSpPr>
            <a:spLocks/>
          </p:cNvSpPr>
          <p:nvPr>
            <p:custDataLst>
              <p:tags r:id="rId37"/>
            </p:custDataLst>
          </p:nvPr>
        </p:nvSpPr>
        <p:spPr bwMode="gray">
          <a:xfrm>
            <a:off x="3252788" y="33416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AF9810-0F17-4111-86DA-2D4EEBA353F0}" type="datetime'''''''''''''''''''''''''''5''''''''9'''''''''''''''''''''''">
              <a:rPr lang="ja-JP" altLang="en-US" sz="900" smtClean="0">
                <a:effectLst/>
              </a:rPr>
              <a:pPr/>
              <a:t>59</a:t>
            </a:fld>
            <a:endParaRPr kumimoji="1" lang="ja-JP" altLang="en-US" sz="900" dirty="0">
              <a:sym typeface="+mn-lt"/>
            </a:endParaRPr>
          </a:p>
        </p:txBody>
      </p:sp>
      <p:sp>
        <p:nvSpPr>
          <p:cNvPr id="85" name="テキスト プレースホルダ 9">
            <a:extLst>
              <a:ext uri="{FF2B5EF4-FFF2-40B4-BE49-F238E27FC236}">
                <a16:creationId xmlns:a16="http://schemas.microsoft.com/office/drawing/2014/main" id="{7DD595D8-B296-E7B9-8481-74585FB26532}"/>
              </a:ext>
            </a:extLst>
          </p:cNvPr>
          <p:cNvSpPr>
            <a:spLocks/>
          </p:cNvSpPr>
          <p:nvPr>
            <p:custDataLst>
              <p:tags r:id="rId38"/>
            </p:custDataLst>
          </p:nvPr>
        </p:nvSpPr>
        <p:spPr bwMode="auto">
          <a:xfrm>
            <a:off x="326231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C354CD-A5EE-45F2-912E-887081331F59}"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159" name="テキスト プレースホルダ 9">
            <a:extLst>
              <a:ext uri="{FF2B5EF4-FFF2-40B4-BE49-F238E27FC236}">
                <a16:creationId xmlns:a16="http://schemas.microsoft.com/office/drawing/2014/main" id="{18C23D37-453E-8E00-7E0C-07DE43C4367C}"/>
              </a:ext>
            </a:extLst>
          </p:cNvPr>
          <p:cNvSpPr>
            <a:spLocks/>
          </p:cNvSpPr>
          <p:nvPr>
            <p:custDataLst>
              <p:tags r:id="rId39"/>
            </p:custDataLst>
          </p:nvPr>
        </p:nvSpPr>
        <p:spPr bwMode="gray">
          <a:xfrm>
            <a:off x="3535363" y="3046414"/>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077292-BF4E-4ACC-A66D-644761F27116}" type="datetime'''''8''''''''''''''''''0'''''''''''">
              <a:rPr lang="ja-JP" altLang="en-US" sz="900" smtClean="0">
                <a:effectLst/>
              </a:rPr>
              <a:pPr/>
              <a:t>80</a:t>
            </a:fld>
            <a:endParaRPr kumimoji="1" lang="ja-JP" altLang="en-US" sz="900" dirty="0">
              <a:sym typeface="+mn-lt"/>
            </a:endParaRPr>
          </a:p>
        </p:txBody>
      </p:sp>
      <p:sp>
        <p:nvSpPr>
          <p:cNvPr id="160" name="テキスト プレースホルダ 9">
            <a:extLst>
              <a:ext uri="{FF2B5EF4-FFF2-40B4-BE49-F238E27FC236}">
                <a16:creationId xmlns:a16="http://schemas.microsoft.com/office/drawing/2014/main" id="{5F1EE237-BD50-8544-7028-A1092F5445DD}"/>
              </a:ext>
            </a:extLst>
          </p:cNvPr>
          <p:cNvSpPr>
            <a:spLocks/>
          </p:cNvSpPr>
          <p:nvPr>
            <p:custDataLst>
              <p:tags r:id="rId40"/>
            </p:custDataLst>
          </p:nvPr>
        </p:nvSpPr>
        <p:spPr bwMode="gray">
          <a:xfrm>
            <a:off x="3535363" y="333533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15BD70-1754-4B6D-85D8-2B031595E15D}" type="datetime'''''''''''6''2'''''''''''''''">
              <a:rPr lang="ja-JP" altLang="en-US" sz="900" smtClean="0">
                <a:effectLst/>
              </a:rPr>
              <a:pPr/>
              <a:t>62</a:t>
            </a:fld>
            <a:endParaRPr kumimoji="1" lang="ja-JP" altLang="en-US" sz="900" dirty="0">
              <a:sym typeface="+mn-lt"/>
            </a:endParaRPr>
          </a:p>
        </p:txBody>
      </p:sp>
      <p:sp>
        <p:nvSpPr>
          <p:cNvPr id="86" name="テキスト プレースホルダ 9">
            <a:extLst>
              <a:ext uri="{FF2B5EF4-FFF2-40B4-BE49-F238E27FC236}">
                <a16:creationId xmlns:a16="http://schemas.microsoft.com/office/drawing/2014/main" id="{1563D796-7E9A-0B88-8D4A-ADC0965E1FAC}"/>
              </a:ext>
            </a:extLst>
          </p:cNvPr>
          <p:cNvSpPr>
            <a:spLocks/>
          </p:cNvSpPr>
          <p:nvPr>
            <p:custDataLst>
              <p:tags r:id="rId41"/>
            </p:custDataLst>
          </p:nvPr>
        </p:nvSpPr>
        <p:spPr bwMode="auto">
          <a:xfrm>
            <a:off x="35448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3D7610-C49E-48D4-91C6-D9FD38C463AB}"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161" name="テキスト プレースホルダ 9">
            <a:extLst>
              <a:ext uri="{FF2B5EF4-FFF2-40B4-BE49-F238E27FC236}">
                <a16:creationId xmlns:a16="http://schemas.microsoft.com/office/drawing/2014/main" id="{5E57BB51-2778-8CA2-D2AC-40A1E5E1F520}"/>
              </a:ext>
            </a:extLst>
          </p:cNvPr>
          <p:cNvSpPr>
            <a:spLocks/>
          </p:cNvSpPr>
          <p:nvPr>
            <p:custDataLst>
              <p:tags r:id="rId42"/>
            </p:custDataLst>
          </p:nvPr>
        </p:nvSpPr>
        <p:spPr bwMode="gray">
          <a:xfrm>
            <a:off x="3817938" y="302577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1E8E71-A92B-4CF7-A118-53B3C5B62399}" type="datetime'''8''''''''''''3'''''''''''''''''''''''''''">
              <a:rPr lang="ja-JP" altLang="en-US" sz="900" smtClean="0">
                <a:effectLst/>
              </a:rPr>
              <a:pPr/>
              <a:t>83</a:t>
            </a:fld>
            <a:endParaRPr kumimoji="1" lang="ja-JP" altLang="en-US" sz="900" dirty="0">
              <a:sym typeface="+mn-lt"/>
            </a:endParaRPr>
          </a:p>
        </p:txBody>
      </p:sp>
      <p:sp>
        <p:nvSpPr>
          <p:cNvPr id="162" name="テキスト プレースホルダ 9">
            <a:extLst>
              <a:ext uri="{FF2B5EF4-FFF2-40B4-BE49-F238E27FC236}">
                <a16:creationId xmlns:a16="http://schemas.microsoft.com/office/drawing/2014/main" id="{CA65795E-E3CC-A43F-421B-5C785178FCAB}"/>
              </a:ext>
            </a:extLst>
          </p:cNvPr>
          <p:cNvSpPr>
            <a:spLocks/>
          </p:cNvSpPr>
          <p:nvPr>
            <p:custDataLst>
              <p:tags r:id="rId43"/>
            </p:custDataLst>
          </p:nvPr>
        </p:nvSpPr>
        <p:spPr bwMode="gray">
          <a:xfrm>
            <a:off x="3817938" y="33289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62C147-E92F-4480-93FF-B3425300C497}" type="datetime'''''''''''''''''''''''''6''''''''''''''''''6'''''''''''''''''">
              <a:rPr lang="ja-JP" altLang="en-US" sz="900" smtClean="0">
                <a:effectLst/>
              </a:rPr>
              <a:pPr/>
              <a:t>66</a:t>
            </a:fld>
            <a:endParaRPr kumimoji="1" lang="ja-JP" altLang="en-US" sz="900" dirty="0">
              <a:sym typeface="+mn-lt"/>
            </a:endParaRPr>
          </a:p>
        </p:txBody>
      </p:sp>
      <p:sp>
        <p:nvSpPr>
          <p:cNvPr id="87" name="テキスト プレースホルダ 9">
            <a:extLst>
              <a:ext uri="{FF2B5EF4-FFF2-40B4-BE49-F238E27FC236}">
                <a16:creationId xmlns:a16="http://schemas.microsoft.com/office/drawing/2014/main" id="{6768E0FE-4B89-E6B9-1465-4B36370618E8}"/>
              </a:ext>
            </a:extLst>
          </p:cNvPr>
          <p:cNvSpPr>
            <a:spLocks/>
          </p:cNvSpPr>
          <p:nvPr>
            <p:custDataLst>
              <p:tags r:id="rId44"/>
            </p:custDataLst>
          </p:nvPr>
        </p:nvSpPr>
        <p:spPr bwMode="auto">
          <a:xfrm>
            <a:off x="382746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2E54EA-B184-45D5-8A2E-80FCAAA9AB22}"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163" name="テキスト プレースホルダ 9">
            <a:extLst>
              <a:ext uri="{FF2B5EF4-FFF2-40B4-BE49-F238E27FC236}">
                <a16:creationId xmlns:a16="http://schemas.microsoft.com/office/drawing/2014/main" id="{15384BF8-F509-0729-CB67-EFA4AE788F06}"/>
              </a:ext>
            </a:extLst>
          </p:cNvPr>
          <p:cNvSpPr>
            <a:spLocks/>
          </p:cNvSpPr>
          <p:nvPr>
            <p:custDataLst>
              <p:tags r:id="rId45"/>
            </p:custDataLst>
          </p:nvPr>
        </p:nvSpPr>
        <p:spPr bwMode="gray">
          <a:xfrm>
            <a:off x="4102100" y="301625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5723A3-FCDF-4024-BE34-14A4BA29B15A}" type="datetime'8''''''''''''''''''''''''''''''''3'''''''''''''''">
              <a:rPr lang="ja-JP" altLang="en-US" sz="900" smtClean="0">
                <a:effectLst/>
              </a:rPr>
              <a:pPr/>
              <a:t>83</a:t>
            </a:fld>
            <a:endParaRPr kumimoji="1" lang="ja-JP" altLang="en-US" sz="900" dirty="0">
              <a:sym typeface="+mn-lt"/>
            </a:endParaRPr>
          </a:p>
        </p:txBody>
      </p:sp>
      <p:sp>
        <p:nvSpPr>
          <p:cNvPr id="164" name="テキスト プレースホルダ 9">
            <a:extLst>
              <a:ext uri="{FF2B5EF4-FFF2-40B4-BE49-F238E27FC236}">
                <a16:creationId xmlns:a16="http://schemas.microsoft.com/office/drawing/2014/main" id="{BF312994-48AD-CF51-7202-4C9FE72CBA34}"/>
              </a:ext>
            </a:extLst>
          </p:cNvPr>
          <p:cNvSpPr>
            <a:spLocks/>
          </p:cNvSpPr>
          <p:nvPr>
            <p:custDataLst>
              <p:tags r:id="rId46"/>
            </p:custDataLst>
          </p:nvPr>
        </p:nvSpPr>
        <p:spPr bwMode="gray">
          <a:xfrm>
            <a:off x="4102100" y="332263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DF37F4-853A-40F7-B26A-8EBE8E62AC96}" type="datetime'''''''''''''''''''''''''6''8'''''''''''''''''''''''">
              <a:rPr lang="ja-JP" altLang="en-US" sz="900" smtClean="0">
                <a:effectLst/>
              </a:rPr>
              <a:pPr/>
              <a:t>68</a:t>
            </a:fld>
            <a:endParaRPr kumimoji="1" lang="ja-JP" altLang="en-US" sz="900" dirty="0">
              <a:sym typeface="+mn-lt"/>
            </a:endParaRPr>
          </a:p>
        </p:txBody>
      </p:sp>
      <p:sp>
        <p:nvSpPr>
          <p:cNvPr id="89" name="テキスト プレースホルダ 9">
            <a:extLst>
              <a:ext uri="{FF2B5EF4-FFF2-40B4-BE49-F238E27FC236}">
                <a16:creationId xmlns:a16="http://schemas.microsoft.com/office/drawing/2014/main" id="{6B266031-671A-A434-1634-FFE799528BEC}"/>
              </a:ext>
            </a:extLst>
          </p:cNvPr>
          <p:cNvSpPr>
            <a:spLocks/>
          </p:cNvSpPr>
          <p:nvPr>
            <p:custDataLst>
              <p:tags r:id="rId47"/>
            </p:custDataLst>
          </p:nvPr>
        </p:nvSpPr>
        <p:spPr bwMode="auto">
          <a:xfrm>
            <a:off x="411162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124009-7399-433C-85AB-468AB91627F7}"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165" name="テキスト プレースホルダ 9">
            <a:extLst>
              <a:ext uri="{FF2B5EF4-FFF2-40B4-BE49-F238E27FC236}">
                <a16:creationId xmlns:a16="http://schemas.microsoft.com/office/drawing/2014/main" id="{1D36A7E4-7D6A-4BB0-07EF-7DA5A31C40A3}"/>
              </a:ext>
            </a:extLst>
          </p:cNvPr>
          <p:cNvSpPr>
            <a:spLocks/>
          </p:cNvSpPr>
          <p:nvPr>
            <p:custDataLst>
              <p:tags r:id="rId48"/>
            </p:custDataLst>
          </p:nvPr>
        </p:nvSpPr>
        <p:spPr bwMode="gray">
          <a:xfrm>
            <a:off x="4384675" y="300990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0B8D4C-A747-43E7-BF9F-757B4D9370B9}" type="datetime'''''8''''''5'''''''''''">
              <a:rPr lang="ja-JP" altLang="en-US" sz="900" smtClean="0">
                <a:effectLst/>
              </a:rPr>
              <a:pPr/>
              <a:t>85</a:t>
            </a:fld>
            <a:endParaRPr kumimoji="1" lang="ja-JP" altLang="en-US" sz="900" dirty="0">
              <a:sym typeface="+mn-lt"/>
            </a:endParaRPr>
          </a:p>
        </p:txBody>
      </p:sp>
      <p:sp>
        <p:nvSpPr>
          <p:cNvPr id="166" name="テキスト プレースホルダ 9">
            <a:extLst>
              <a:ext uri="{FF2B5EF4-FFF2-40B4-BE49-F238E27FC236}">
                <a16:creationId xmlns:a16="http://schemas.microsoft.com/office/drawing/2014/main" id="{AECC8E32-3D04-46D9-3131-28FA88CB5D5B}"/>
              </a:ext>
            </a:extLst>
          </p:cNvPr>
          <p:cNvSpPr>
            <a:spLocks/>
          </p:cNvSpPr>
          <p:nvPr>
            <p:custDataLst>
              <p:tags r:id="rId49"/>
            </p:custDataLst>
          </p:nvPr>
        </p:nvSpPr>
        <p:spPr bwMode="gray">
          <a:xfrm>
            <a:off x="4384675" y="332263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8F017A-48DA-48E5-BB2F-9B2483A8AF5D}" type="datetime'''''''''''''''''''6''''''''''''''''''''''''''''''''''9'''''">
              <a:rPr lang="ja-JP" altLang="en-US" sz="900" smtClean="0">
                <a:effectLst/>
              </a:rPr>
              <a:pPr/>
              <a:t>69</a:t>
            </a:fld>
            <a:endParaRPr kumimoji="1" lang="ja-JP" altLang="en-US" sz="900" dirty="0">
              <a:sym typeface="+mn-lt"/>
            </a:endParaRPr>
          </a:p>
        </p:txBody>
      </p:sp>
      <p:sp>
        <p:nvSpPr>
          <p:cNvPr id="90" name="テキスト プレースホルダ 9">
            <a:extLst>
              <a:ext uri="{FF2B5EF4-FFF2-40B4-BE49-F238E27FC236}">
                <a16:creationId xmlns:a16="http://schemas.microsoft.com/office/drawing/2014/main" id="{9629CA26-1D3A-011D-AEE6-FDD8EBCCB4C7}"/>
              </a:ext>
            </a:extLst>
          </p:cNvPr>
          <p:cNvSpPr>
            <a:spLocks/>
          </p:cNvSpPr>
          <p:nvPr>
            <p:custDataLst>
              <p:tags r:id="rId50"/>
            </p:custDataLst>
          </p:nvPr>
        </p:nvSpPr>
        <p:spPr bwMode="auto">
          <a:xfrm>
            <a:off x="439420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A5964-273F-4BAD-A4E9-F038961BA482}"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167" name="テキスト プレースホルダ 9">
            <a:extLst>
              <a:ext uri="{FF2B5EF4-FFF2-40B4-BE49-F238E27FC236}">
                <a16:creationId xmlns:a16="http://schemas.microsoft.com/office/drawing/2014/main" id="{A9AC61EF-3B17-7790-C5AE-A2A8B05BCBFE}"/>
              </a:ext>
            </a:extLst>
          </p:cNvPr>
          <p:cNvSpPr>
            <a:spLocks/>
          </p:cNvSpPr>
          <p:nvPr>
            <p:custDataLst>
              <p:tags r:id="rId51"/>
            </p:custDataLst>
          </p:nvPr>
        </p:nvSpPr>
        <p:spPr bwMode="gray">
          <a:xfrm>
            <a:off x="4667250" y="300672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EAA0A-D281-4B8E-90CA-638BF55539BB}" type="datetime'''''''''''''''''''''''''''''8''8'''''''''''">
              <a:rPr lang="ja-JP" altLang="en-US" sz="900" smtClean="0">
                <a:effectLst/>
              </a:rPr>
              <a:pPr/>
              <a:t>88</a:t>
            </a:fld>
            <a:endParaRPr kumimoji="1" lang="ja-JP" altLang="en-US" sz="900" dirty="0">
              <a:sym typeface="+mn-lt"/>
            </a:endParaRPr>
          </a:p>
        </p:txBody>
      </p:sp>
      <p:sp>
        <p:nvSpPr>
          <p:cNvPr id="168" name="テキスト プレースホルダ 9">
            <a:extLst>
              <a:ext uri="{FF2B5EF4-FFF2-40B4-BE49-F238E27FC236}">
                <a16:creationId xmlns:a16="http://schemas.microsoft.com/office/drawing/2014/main" id="{B6A58A4C-9693-6242-DCF7-7BEEC697A9C5}"/>
              </a:ext>
            </a:extLst>
          </p:cNvPr>
          <p:cNvSpPr>
            <a:spLocks/>
          </p:cNvSpPr>
          <p:nvPr>
            <p:custDataLst>
              <p:tags r:id="rId52"/>
            </p:custDataLst>
          </p:nvPr>
        </p:nvSpPr>
        <p:spPr bwMode="gray">
          <a:xfrm>
            <a:off x="4667250" y="33242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5780F5-0F97-487B-A10F-0D29F356D5AB}" type="datetime'''''''''''''''''''''''''''''''''''6''''''''''''8'">
              <a:rPr lang="ja-JP" altLang="en-US" sz="900" smtClean="0">
                <a:effectLst/>
              </a:rPr>
              <a:pPr/>
              <a:t>68</a:t>
            </a:fld>
            <a:endParaRPr kumimoji="1" lang="ja-JP" altLang="en-US" sz="900" dirty="0">
              <a:sym typeface="+mn-lt"/>
            </a:endParaRPr>
          </a:p>
        </p:txBody>
      </p:sp>
      <p:sp>
        <p:nvSpPr>
          <p:cNvPr id="91" name="テキスト プレースホルダ 9">
            <a:extLst>
              <a:ext uri="{FF2B5EF4-FFF2-40B4-BE49-F238E27FC236}">
                <a16:creationId xmlns:a16="http://schemas.microsoft.com/office/drawing/2014/main" id="{B7F54478-5589-22BB-79D5-8CDC4FBCA89B}"/>
              </a:ext>
            </a:extLst>
          </p:cNvPr>
          <p:cNvSpPr>
            <a:spLocks/>
          </p:cNvSpPr>
          <p:nvPr>
            <p:custDataLst>
              <p:tags r:id="rId53"/>
            </p:custDataLst>
          </p:nvPr>
        </p:nvSpPr>
        <p:spPr bwMode="auto">
          <a:xfrm>
            <a:off x="467677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776C46-C0F5-4001-8E19-7554795C293E}"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p:nvSpPr>
          <p:cNvPr id="169" name="テキスト プレースホルダ 9">
            <a:extLst>
              <a:ext uri="{FF2B5EF4-FFF2-40B4-BE49-F238E27FC236}">
                <a16:creationId xmlns:a16="http://schemas.microsoft.com/office/drawing/2014/main" id="{FAABFAAB-F3BB-64C8-7E5A-6E3D77FF2395}"/>
              </a:ext>
            </a:extLst>
          </p:cNvPr>
          <p:cNvSpPr>
            <a:spLocks/>
          </p:cNvSpPr>
          <p:nvPr>
            <p:custDataLst>
              <p:tags r:id="rId54"/>
            </p:custDataLst>
          </p:nvPr>
        </p:nvSpPr>
        <p:spPr bwMode="gray">
          <a:xfrm>
            <a:off x="4949825" y="2974976"/>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1C5D7-DE10-421C-B407-ED62C7492854}" type="datetime'''''''''''''''''''''''''9''''''''''''''''2'''">
              <a:rPr lang="ja-JP" altLang="en-US" sz="900" smtClean="0">
                <a:effectLst/>
              </a:rPr>
              <a:pPr/>
              <a:t>92</a:t>
            </a:fld>
            <a:endParaRPr kumimoji="1" lang="ja-JP" altLang="en-US" sz="900" dirty="0">
              <a:sym typeface="+mn-lt"/>
            </a:endParaRPr>
          </a:p>
        </p:txBody>
      </p:sp>
      <p:sp>
        <p:nvSpPr>
          <p:cNvPr id="170" name="テキスト プレースホルダ 9">
            <a:extLst>
              <a:ext uri="{FF2B5EF4-FFF2-40B4-BE49-F238E27FC236}">
                <a16:creationId xmlns:a16="http://schemas.microsoft.com/office/drawing/2014/main" id="{C62087F5-8AC6-C4BE-91FB-8E0C8C8F8199}"/>
              </a:ext>
            </a:extLst>
          </p:cNvPr>
          <p:cNvSpPr>
            <a:spLocks/>
          </p:cNvSpPr>
          <p:nvPr>
            <p:custDataLst>
              <p:tags r:id="rId55"/>
            </p:custDataLst>
          </p:nvPr>
        </p:nvSpPr>
        <p:spPr bwMode="gray">
          <a:xfrm>
            <a:off x="4949825" y="33115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EBA59E-8516-41E4-8839-7B783F8F54DC}" type="datetime'''''''''''''''''''''''''''''''''''7''''''4'''''''">
              <a:rPr lang="ja-JP" altLang="en-US" sz="900" smtClean="0">
                <a:effectLst/>
              </a:rPr>
              <a:pPr/>
              <a:t>74</a:t>
            </a:fld>
            <a:endParaRPr kumimoji="1" lang="ja-JP" altLang="en-US" sz="900" dirty="0">
              <a:sym typeface="+mn-lt"/>
            </a:endParaRPr>
          </a:p>
        </p:txBody>
      </p:sp>
      <p:sp>
        <p:nvSpPr>
          <p:cNvPr id="92" name="テキスト プレースホルダ 9">
            <a:extLst>
              <a:ext uri="{FF2B5EF4-FFF2-40B4-BE49-F238E27FC236}">
                <a16:creationId xmlns:a16="http://schemas.microsoft.com/office/drawing/2014/main" id="{FA479F60-71E5-B0E8-22C6-57C5CD612629}"/>
              </a:ext>
            </a:extLst>
          </p:cNvPr>
          <p:cNvSpPr>
            <a:spLocks/>
          </p:cNvSpPr>
          <p:nvPr>
            <p:custDataLst>
              <p:tags r:id="rId56"/>
            </p:custDataLst>
          </p:nvPr>
        </p:nvSpPr>
        <p:spPr bwMode="auto">
          <a:xfrm>
            <a:off x="495935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C1BCA7-06F0-4C6A-B920-1DB781152708}"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171" name="テキスト プレースホルダ 9">
            <a:extLst>
              <a:ext uri="{FF2B5EF4-FFF2-40B4-BE49-F238E27FC236}">
                <a16:creationId xmlns:a16="http://schemas.microsoft.com/office/drawing/2014/main" id="{BFD13EFD-5FAF-538D-5F98-E5419A1C0AB2}"/>
              </a:ext>
            </a:extLst>
          </p:cNvPr>
          <p:cNvSpPr>
            <a:spLocks/>
          </p:cNvSpPr>
          <p:nvPr>
            <p:custDataLst>
              <p:tags r:id="rId57"/>
            </p:custDataLst>
          </p:nvPr>
        </p:nvSpPr>
        <p:spPr bwMode="gray">
          <a:xfrm>
            <a:off x="5233988" y="2947989"/>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6CD5F-73DB-4B76-AD10-7E9C94725DCC}" type="datetime'9''''''''''''''''''''''''''''''''''''''''''''8'''''''''''">
              <a:rPr lang="ja-JP" altLang="en-US" sz="900" smtClean="0">
                <a:effectLst/>
              </a:rPr>
              <a:pPr/>
              <a:t>98</a:t>
            </a:fld>
            <a:endParaRPr kumimoji="1" lang="ja-JP" altLang="en-US" sz="900" dirty="0">
              <a:sym typeface="+mn-lt"/>
            </a:endParaRPr>
          </a:p>
        </p:txBody>
      </p:sp>
      <p:sp>
        <p:nvSpPr>
          <p:cNvPr id="172" name="テキスト プレースホルダ 9">
            <a:extLst>
              <a:ext uri="{FF2B5EF4-FFF2-40B4-BE49-F238E27FC236}">
                <a16:creationId xmlns:a16="http://schemas.microsoft.com/office/drawing/2014/main" id="{E2A28640-ADE9-34FA-4882-ADC84D6AF63D}"/>
              </a:ext>
            </a:extLst>
          </p:cNvPr>
          <p:cNvSpPr>
            <a:spLocks/>
          </p:cNvSpPr>
          <p:nvPr>
            <p:custDataLst>
              <p:tags r:id="rId58"/>
            </p:custDataLst>
          </p:nvPr>
        </p:nvSpPr>
        <p:spPr bwMode="gray">
          <a:xfrm>
            <a:off x="5233988" y="330517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508A94-555A-4908-A08F-F658116BE265}" type="datetime'''''''''''''''''''''''''''''''''''''7''''7'''''''''''''''''''">
              <a:rPr lang="ja-JP" altLang="en-US" sz="900" smtClean="0">
                <a:effectLst/>
              </a:rPr>
              <a:pPr/>
              <a:t>77</a:t>
            </a:fld>
            <a:endParaRPr kumimoji="1" lang="ja-JP" altLang="en-US" sz="900" dirty="0">
              <a:sym typeface="+mn-lt"/>
            </a:endParaRPr>
          </a:p>
        </p:txBody>
      </p:sp>
      <p:sp>
        <p:nvSpPr>
          <p:cNvPr id="93" name="テキスト プレースホルダ 9">
            <a:extLst>
              <a:ext uri="{FF2B5EF4-FFF2-40B4-BE49-F238E27FC236}">
                <a16:creationId xmlns:a16="http://schemas.microsoft.com/office/drawing/2014/main" id="{A8AEE605-0C24-CB22-5382-C0F7D2E6D1F6}"/>
              </a:ext>
            </a:extLst>
          </p:cNvPr>
          <p:cNvSpPr>
            <a:spLocks/>
          </p:cNvSpPr>
          <p:nvPr>
            <p:custDataLst>
              <p:tags r:id="rId59"/>
            </p:custDataLst>
          </p:nvPr>
        </p:nvSpPr>
        <p:spPr bwMode="auto">
          <a:xfrm>
            <a:off x="524351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5E4842-9496-4F57-AA95-2557B34C90FE}" type="datetime'''''1''''4'''''''''''''''''''''''''''">
              <a:rPr lang="ja-JP" altLang="en-US" sz="900" smtClean="0">
                <a:effectLst/>
                <a:sym typeface="+mn-lt"/>
              </a:rPr>
              <a:pPr marL="0" lvl="0" indent="0" algn="ctr">
                <a:spcBef>
                  <a:spcPct val="0"/>
                </a:spcBef>
                <a:buNone/>
              </a:pPr>
              <a:t>14</a:t>
            </a:fld>
            <a:endParaRPr kumimoji="1" lang="ja-JP" altLang="en-US" sz="900" dirty="0">
              <a:sym typeface="+mn-lt"/>
            </a:endParaRPr>
          </a:p>
        </p:txBody>
      </p:sp>
      <p:sp>
        <p:nvSpPr>
          <p:cNvPr id="174" name="テキスト プレースホルダ 9">
            <a:extLst>
              <a:ext uri="{FF2B5EF4-FFF2-40B4-BE49-F238E27FC236}">
                <a16:creationId xmlns:a16="http://schemas.microsoft.com/office/drawing/2014/main" id="{6081FFDC-A5AD-3632-D8FD-6835E9DF87AA}"/>
              </a:ext>
            </a:extLst>
          </p:cNvPr>
          <p:cNvSpPr>
            <a:spLocks/>
          </p:cNvSpPr>
          <p:nvPr>
            <p:custDataLst>
              <p:tags r:id="rId60"/>
            </p:custDataLst>
          </p:nvPr>
        </p:nvSpPr>
        <p:spPr bwMode="gray">
          <a:xfrm>
            <a:off x="5484813" y="2938464"/>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4145B9-69F9-4172-AE84-599D66058584}" type="datetime'''''''''''''''''1''''''02'''''">
              <a:rPr lang="ja-JP" altLang="en-US" sz="900" smtClean="0">
                <a:effectLst/>
              </a:rPr>
              <a:pPr/>
              <a:t>102</a:t>
            </a:fld>
            <a:endParaRPr kumimoji="1" lang="ja-JP" altLang="en-US" sz="900" dirty="0">
              <a:sym typeface="+mn-lt"/>
            </a:endParaRPr>
          </a:p>
        </p:txBody>
      </p:sp>
      <p:sp>
        <p:nvSpPr>
          <p:cNvPr id="177" name="テキスト プレースホルダ 9">
            <a:extLst>
              <a:ext uri="{FF2B5EF4-FFF2-40B4-BE49-F238E27FC236}">
                <a16:creationId xmlns:a16="http://schemas.microsoft.com/office/drawing/2014/main" id="{4041FABE-13CD-53C6-D505-8C62472CEAE4}"/>
              </a:ext>
            </a:extLst>
          </p:cNvPr>
          <p:cNvSpPr>
            <a:spLocks/>
          </p:cNvSpPr>
          <p:nvPr>
            <p:custDataLst>
              <p:tags r:id="rId61"/>
            </p:custDataLst>
          </p:nvPr>
        </p:nvSpPr>
        <p:spPr bwMode="gray">
          <a:xfrm>
            <a:off x="5516563" y="33035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BBD8F5-4669-4ABB-93B9-54CB3079329E}" type="datetime'''''''''''78'''''''''''''''">
              <a:rPr lang="ja-JP" altLang="en-US" sz="900" smtClean="0">
                <a:effectLst/>
              </a:rPr>
              <a:pPr/>
              <a:t>78</a:t>
            </a:fld>
            <a:endParaRPr kumimoji="1" lang="ja-JP" altLang="en-US" sz="900" dirty="0">
              <a:sym typeface="+mn-lt"/>
            </a:endParaRPr>
          </a:p>
        </p:txBody>
      </p:sp>
      <p:sp>
        <p:nvSpPr>
          <p:cNvPr id="94" name="テキスト プレースホルダ 9">
            <a:extLst>
              <a:ext uri="{FF2B5EF4-FFF2-40B4-BE49-F238E27FC236}">
                <a16:creationId xmlns:a16="http://schemas.microsoft.com/office/drawing/2014/main" id="{14140406-9F2C-8007-3F37-3344BB2B4411}"/>
              </a:ext>
            </a:extLst>
          </p:cNvPr>
          <p:cNvSpPr>
            <a:spLocks/>
          </p:cNvSpPr>
          <p:nvPr>
            <p:custDataLst>
              <p:tags r:id="rId62"/>
            </p:custDataLst>
          </p:nvPr>
        </p:nvSpPr>
        <p:spPr bwMode="auto">
          <a:xfrm>
            <a:off x="55260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DD5422-E2B5-4E0E-BC58-F8E729E84D7F}" type="datetime'''''''''''''''''''1''''''''''''''''''''''''''''''''''''5'">
              <a:rPr lang="ja-JP" altLang="en-US" sz="900" smtClean="0">
                <a:effectLst/>
                <a:sym typeface="+mn-lt"/>
              </a:rPr>
              <a:pPr marL="0" lvl="0" indent="0" algn="ctr">
                <a:spcBef>
                  <a:spcPct val="0"/>
                </a:spcBef>
                <a:buNone/>
              </a:pPr>
              <a:t>15</a:t>
            </a:fld>
            <a:endParaRPr kumimoji="1" lang="ja-JP" altLang="en-US" sz="900" dirty="0">
              <a:sym typeface="+mn-lt"/>
            </a:endParaRPr>
          </a:p>
        </p:txBody>
      </p:sp>
      <p:sp>
        <p:nvSpPr>
          <p:cNvPr id="178" name="テキスト プレースホルダ 9">
            <a:extLst>
              <a:ext uri="{FF2B5EF4-FFF2-40B4-BE49-F238E27FC236}">
                <a16:creationId xmlns:a16="http://schemas.microsoft.com/office/drawing/2014/main" id="{0F8BD8C1-4996-E793-1523-227C644CB44F}"/>
              </a:ext>
            </a:extLst>
          </p:cNvPr>
          <p:cNvSpPr>
            <a:spLocks/>
          </p:cNvSpPr>
          <p:nvPr>
            <p:custDataLst>
              <p:tags r:id="rId63"/>
            </p:custDataLst>
          </p:nvPr>
        </p:nvSpPr>
        <p:spPr bwMode="gray">
          <a:xfrm>
            <a:off x="5767388" y="294163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3FEE71-C2C2-4352-AF37-56099F322957}" type="datetime'''''''''''''''''''''''''''''''''''''''''1''''''''''''02'''''">
              <a:rPr lang="ja-JP" altLang="en-US" sz="900" smtClean="0">
                <a:effectLst/>
              </a:rPr>
              <a:pPr/>
              <a:t>102</a:t>
            </a:fld>
            <a:endParaRPr kumimoji="1" lang="ja-JP" altLang="en-US" sz="900" dirty="0">
              <a:sym typeface="+mn-lt"/>
            </a:endParaRPr>
          </a:p>
        </p:txBody>
      </p:sp>
      <p:sp>
        <p:nvSpPr>
          <p:cNvPr id="179" name="テキスト プレースホルダ 9">
            <a:extLst>
              <a:ext uri="{FF2B5EF4-FFF2-40B4-BE49-F238E27FC236}">
                <a16:creationId xmlns:a16="http://schemas.microsoft.com/office/drawing/2014/main" id="{E3397C6A-F983-3A1E-2AC7-8FE51D571D91}"/>
              </a:ext>
            </a:extLst>
          </p:cNvPr>
          <p:cNvSpPr>
            <a:spLocks/>
          </p:cNvSpPr>
          <p:nvPr>
            <p:custDataLst>
              <p:tags r:id="rId64"/>
            </p:custDataLst>
          </p:nvPr>
        </p:nvSpPr>
        <p:spPr bwMode="gray">
          <a:xfrm>
            <a:off x="5799138" y="330517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B35294-E0FF-4B4D-B634-39817B0E81AE}" type="datetime'''7''''''''''''''''''''''''''''''''''''''''''''''''''''''7'">
              <a:rPr lang="ja-JP" altLang="en-US" sz="900" smtClean="0">
                <a:effectLst/>
              </a:rPr>
              <a:pPr/>
              <a:t>77</a:t>
            </a:fld>
            <a:endParaRPr kumimoji="1" lang="ja-JP" altLang="en-US" sz="900" dirty="0">
              <a:sym typeface="+mn-lt"/>
            </a:endParaRPr>
          </a:p>
        </p:txBody>
      </p:sp>
      <p:sp>
        <p:nvSpPr>
          <p:cNvPr id="95" name="テキスト プレースホルダ 9">
            <a:extLst>
              <a:ext uri="{FF2B5EF4-FFF2-40B4-BE49-F238E27FC236}">
                <a16:creationId xmlns:a16="http://schemas.microsoft.com/office/drawing/2014/main" id="{912754B7-CCC8-2011-E8DD-91A5A9CA1F56}"/>
              </a:ext>
            </a:extLst>
          </p:cNvPr>
          <p:cNvSpPr>
            <a:spLocks/>
          </p:cNvSpPr>
          <p:nvPr>
            <p:custDataLst>
              <p:tags r:id="rId65"/>
            </p:custDataLst>
          </p:nvPr>
        </p:nvSpPr>
        <p:spPr bwMode="auto">
          <a:xfrm>
            <a:off x="580866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81E35E-83D9-42D0-B248-2AB66C021CB2}" type="datetime'''''''''''''''16'">
              <a:rPr lang="ja-JP" altLang="en-US" sz="900" smtClean="0">
                <a:effectLst/>
                <a:sym typeface="+mn-lt"/>
              </a:rPr>
              <a:pPr marL="0" lvl="0" indent="0" algn="ctr">
                <a:spcBef>
                  <a:spcPct val="0"/>
                </a:spcBef>
                <a:buNone/>
              </a:pPr>
              <a:t>16</a:t>
            </a:fld>
            <a:endParaRPr kumimoji="1" lang="ja-JP" altLang="en-US" sz="900" dirty="0">
              <a:sym typeface="+mn-lt"/>
            </a:endParaRPr>
          </a:p>
        </p:txBody>
      </p:sp>
      <p:sp>
        <p:nvSpPr>
          <p:cNvPr id="180" name="テキスト プレースホルダ 9">
            <a:extLst>
              <a:ext uri="{FF2B5EF4-FFF2-40B4-BE49-F238E27FC236}">
                <a16:creationId xmlns:a16="http://schemas.microsoft.com/office/drawing/2014/main" id="{B0CEA6BB-6E78-89E2-2D27-94976AC58A4F}"/>
              </a:ext>
            </a:extLst>
          </p:cNvPr>
          <p:cNvSpPr>
            <a:spLocks/>
          </p:cNvSpPr>
          <p:nvPr>
            <p:custDataLst>
              <p:tags r:id="rId66"/>
            </p:custDataLst>
          </p:nvPr>
        </p:nvSpPr>
        <p:spPr bwMode="gray">
          <a:xfrm>
            <a:off x="6049963" y="292258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DB866B-8180-43F3-9D1F-BED32B94D75D}" type="datetime'''''''''''''''''''''''''''''''''1''''''''''''0''''''9'''''''''">
              <a:rPr lang="ja-JP" altLang="en-US" sz="900" smtClean="0">
                <a:effectLst/>
              </a:rPr>
              <a:pPr/>
              <a:t>109</a:t>
            </a:fld>
            <a:endParaRPr kumimoji="1" lang="ja-JP" altLang="en-US" sz="900" dirty="0">
              <a:sym typeface="+mn-lt"/>
            </a:endParaRPr>
          </a:p>
        </p:txBody>
      </p:sp>
      <p:sp>
        <p:nvSpPr>
          <p:cNvPr id="181" name="テキスト プレースホルダ 9">
            <a:extLst>
              <a:ext uri="{FF2B5EF4-FFF2-40B4-BE49-F238E27FC236}">
                <a16:creationId xmlns:a16="http://schemas.microsoft.com/office/drawing/2014/main" id="{B7082823-A904-C710-78B2-38C0905E1500}"/>
              </a:ext>
            </a:extLst>
          </p:cNvPr>
          <p:cNvSpPr>
            <a:spLocks/>
          </p:cNvSpPr>
          <p:nvPr>
            <p:custDataLst>
              <p:tags r:id="rId67"/>
            </p:custDataLst>
          </p:nvPr>
        </p:nvSpPr>
        <p:spPr bwMode="gray">
          <a:xfrm>
            <a:off x="6081713" y="33035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1758EC-EA2B-457E-8425-AB325B2F58D5}" type="datetime'''''''''''''''''''''''''''''''7''8'''''''''''''''''''''''''''">
              <a:rPr lang="ja-JP" altLang="en-US" sz="900" smtClean="0">
                <a:effectLst/>
              </a:rPr>
              <a:pPr/>
              <a:t>78</a:t>
            </a:fld>
            <a:endParaRPr kumimoji="1" lang="ja-JP" altLang="en-US" sz="900" dirty="0">
              <a:sym typeface="+mn-lt"/>
            </a:endParaRPr>
          </a:p>
        </p:txBody>
      </p:sp>
      <p:sp>
        <p:nvSpPr>
          <p:cNvPr id="96" name="テキスト プレースホルダ 9">
            <a:extLst>
              <a:ext uri="{FF2B5EF4-FFF2-40B4-BE49-F238E27FC236}">
                <a16:creationId xmlns:a16="http://schemas.microsoft.com/office/drawing/2014/main" id="{15A8D30D-804F-9600-3214-E98D9A0EEB2E}"/>
              </a:ext>
            </a:extLst>
          </p:cNvPr>
          <p:cNvSpPr>
            <a:spLocks/>
          </p:cNvSpPr>
          <p:nvPr>
            <p:custDataLst>
              <p:tags r:id="rId68"/>
            </p:custDataLst>
          </p:nvPr>
        </p:nvSpPr>
        <p:spPr bwMode="auto">
          <a:xfrm>
            <a:off x="609123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829415-98B4-4C5A-A9FB-962A83585AB3}"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p:nvSpPr>
          <p:cNvPr id="182" name="テキスト プレースホルダ 9">
            <a:extLst>
              <a:ext uri="{FF2B5EF4-FFF2-40B4-BE49-F238E27FC236}">
                <a16:creationId xmlns:a16="http://schemas.microsoft.com/office/drawing/2014/main" id="{9ACA6F63-851F-1D6B-057D-0B880767EA18}"/>
              </a:ext>
            </a:extLst>
          </p:cNvPr>
          <p:cNvSpPr>
            <a:spLocks/>
          </p:cNvSpPr>
          <p:nvPr>
            <p:custDataLst>
              <p:tags r:id="rId69"/>
            </p:custDataLst>
          </p:nvPr>
        </p:nvSpPr>
        <p:spPr bwMode="gray">
          <a:xfrm>
            <a:off x="6334125" y="2914651"/>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7EF322-002F-4FE4-A28C-EFC8708038E7}" type="datetime'1''''''''''''''''''''''12'''''''''''''''''''''''">
              <a:rPr lang="ja-JP" altLang="en-US" sz="900" smtClean="0">
                <a:effectLst/>
              </a:rPr>
              <a:pPr/>
              <a:t>112</a:t>
            </a:fld>
            <a:endParaRPr kumimoji="1" lang="ja-JP" altLang="en-US" sz="900" dirty="0">
              <a:sym typeface="+mn-lt"/>
            </a:endParaRPr>
          </a:p>
        </p:txBody>
      </p:sp>
      <p:sp>
        <p:nvSpPr>
          <p:cNvPr id="183" name="テキスト プレースホルダ 9">
            <a:extLst>
              <a:ext uri="{FF2B5EF4-FFF2-40B4-BE49-F238E27FC236}">
                <a16:creationId xmlns:a16="http://schemas.microsoft.com/office/drawing/2014/main" id="{29E9A714-14A9-53F2-4499-EFB1CC55E86D}"/>
              </a:ext>
            </a:extLst>
          </p:cNvPr>
          <p:cNvSpPr>
            <a:spLocks/>
          </p:cNvSpPr>
          <p:nvPr>
            <p:custDataLst>
              <p:tags r:id="rId70"/>
            </p:custDataLst>
          </p:nvPr>
        </p:nvSpPr>
        <p:spPr bwMode="gray">
          <a:xfrm>
            <a:off x="6365875" y="330200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33DF65-B6BD-4CB8-8F7C-FF36AC7E3902}" type="datetime'7''8'''''''''''''''''''''''''''''''''''''''''">
              <a:rPr lang="ja-JP" altLang="en-US" sz="900" smtClean="0">
                <a:effectLst/>
              </a:rPr>
              <a:pPr/>
              <a:t>78</a:t>
            </a:fld>
            <a:endParaRPr kumimoji="1" lang="ja-JP" altLang="en-US" sz="900" dirty="0">
              <a:sym typeface="+mn-lt"/>
            </a:endParaRPr>
          </a:p>
        </p:txBody>
      </p:sp>
      <p:sp>
        <p:nvSpPr>
          <p:cNvPr id="97" name="テキスト プレースホルダ 9">
            <a:extLst>
              <a:ext uri="{FF2B5EF4-FFF2-40B4-BE49-F238E27FC236}">
                <a16:creationId xmlns:a16="http://schemas.microsoft.com/office/drawing/2014/main" id="{901FFD5B-E078-0EFF-7D93-287679B991DE}"/>
              </a:ext>
            </a:extLst>
          </p:cNvPr>
          <p:cNvSpPr>
            <a:spLocks/>
          </p:cNvSpPr>
          <p:nvPr>
            <p:custDataLst>
              <p:tags r:id="rId71"/>
            </p:custDataLst>
          </p:nvPr>
        </p:nvSpPr>
        <p:spPr bwMode="auto">
          <a:xfrm>
            <a:off x="637540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8C0147-1C9B-4EE7-A1FD-AE58BCEAFED4}" type="datetime'''1''''''''8'''''''''''''''''''''''''">
              <a:rPr lang="ja-JP" altLang="en-US" sz="900" smtClean="0">
                <a:effectLst/>
                <a:sym typeface="+mn-lt"/>
              </a:rPr>
              <a:pPr marL="0" lvl="0" indent="0" algn="ctr">
                <a:spcBef>
                  <a:spcPct val="0"/>
                </a:spcBef>
                <a:buNone/>
              </a:pPr>
              <a:t>18</a:t>
            </a:fld>
            <a:endParaRPr kumimoji="1" lang="ja-JP" altLang="en-US" sz="900" dirty="0">
              <a:sym typeface="+mn-lt"/>
            </a:endParaRPr>
          </a:p>
        </p:txBody>
      </p:sp>
      <p:sp>
        <p:nvSpPr>
          <p:cNvPr id="184" name="テキスト プレースホルダ 9">
            <a:extLst>
              <a:ext uri="{FF2B5EF4-FFF2-40B4-BE49-F238E27FC236}">
                <a16:creationId xmlns:a16="http://schemas.microsoft.com/office/drawing/2014/main" id="{3732F082-F83B-8E9C-F2CC-8C00D9923C96}"/>
              </a:ext>
            </a:extLst>
          </p:cNvPr>
          <p:cNvSpPr>
            <a:spLocks/>
          </p:cNvSpPr>
          <p:nvPr>
            <p:custDataLst>
              <p:tags r:id="rId72"/>
            </p:custDataLst>
          </p:nvPr>
        </p:nvSpPr>
        <p:spPr bwMode="gray">
          <a:xfrm>
            <a:off x="6616700" y="2901951"/>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2F9F7-620C-4CBF-993B-7B1D5717B325}" type="datetime'''''''1''''''''''''''''''''''''''''''''''''''''1''6'''''''''">
              <a:rPr lang="ja-JP" altLang="en-US" sz="900" smtClean="0">
                <a:effectLst/>
              </a:rPr>
              <a:pPr/>
              <a:t>116</a:t>
            </a:fld>
            <a:endParaRPr kumimoji="1" lang="ja-JP" altLang="en-US" sz="900" dirty="0">
              <a:sym typeface="+mn-lt"/>
            </a:endParaRPr>
          </a:p>
        </p:txBody>
      </p:sp>
      <p:sp>
        <p:nvSpPr>
          <p:cNvPr id="185" name="テキスト プレースホルダ 9">
            <a:extLst>
              <a:ext uri="{FF2B5EF4-FFF2-40B4-BE49-F238E27FC236}">
                <a16:creationId xmlns:a16="http://schemas.microsoft.com/office/drawing/2014/main" id="{3980B5F0-F941-5184-EABF-ED929841956F}"/>
              </a:ext>
            </a:extLst>
          </p:cNvPr>
          <p:cNvSpPr>
            <a:spLocks/>
          </p:cNvSpPr>
          <p:nvPr>
            <p:custDataLst>
              <p:tags r:id="rId73"/>
            </p:custDataLst>
          </p:nvPr>
        </p:nvSpPr>
        <p:spPr bwMode="gray">
          <a:xfrm>
            <a:off x="6648450" y="3298826"/>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195DC0-AFE6-4064-8AFA-0021435A53A6}" type="datetime'''''''''''''''''''''''''''''''''''''''''''''''''8''0'">
              <a:rPr lang="ja-JP" altLang="en-US" sz="900" smtClean="0">
                <a:effectLst/>
              </a:rPr>
              <a:pPr/>
              <a:t>80</a:t>
            </a:fld>
            <a:endParaRPr kumimoji="1" lang="ja-JP" altLang="en-US" sz="900" dirty="0">
              <a:sym typeface="+mn-lt"/>
            </a:endParaRPr>
          </a:p>
        </p:txBody>
      </p:sp>
      <p:sp>
        <p:nvSpPr>
          <p:cNvPr id="98" name="テキスト プレースホルダ 9">
            <a:extLst>
              <a:ext uri="{FF2B5EF4-FFF2-40B4-BE49-F238E27FC236}">
                <a16:creationId xmlns:a16="http://schemas.microsoft.com/office/drawing/2014/main" id="{565F9FEE-1E63-289D-7467-7ADC6E0BDFCB}"/>
              </a:ext>
            </a:extLst>
          </p:cNvPr>
          <p:cNvSpPr>
            <a:spLocks/>
          </p:cNvSpPr>
          <p:nvPr>
            <p:custDataLst>
              <p:tags r:id="rId74"/>
            </p:custDataLst>
          </p:nvPr>
        </p:nvSpPr>
        <p:spPr bwMode="auto">
          <a:xfrm>
            <a:off x="665797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63FB6B-3D58-468A-AE37-764B686F6D31}"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p:nvSpPr>
          <p:cNvPr id="187" name="テキスト プレースホルダ 9">
            <a:extLst>
              <a:ext uri="{FF2B5EF4-FFF2-40B4-BE49-F238E27FC236}">
                <a16:creationId xmlns:a16="http://schemas.microsoft.com/office/drawing/2014/main" id="{E381B985-1EF3-3B40-BAD8-E20D4B861B95}"/>
              </a:ext>
            </a:extLst>
          </p:cNvPr>
          <p:cNvSpPr>
            <a:spLocks/>
          </p:cNvSpPr>
          <p:nvPr>
            <p:custDataLst>
              <p:tags r:id="rId75"/>
            </p:custDataLst>
          </p:nvPr>
        </p:nvSpPr>
        <p:spPr bwMode="gray">
          <a:xfrm>
            <a:off x="6899275" y="290988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AF8A61-FC61-4FF9-8018-9DCF547B7A78}" type="datetime'''''''''1''''''''''''0''''''''''''''''''''''''''7'''''''''">
              <a:rPr lang="ja-JP" altLang="en-US" sz="900" smtClean="0">
                <a:effectLst/>
              </a:rPr>
              <a:pPr/>
              <a:t>107</a:t>
            </a:fld>
            <a:endParaRPr kumimoji="1" lang="ja-JP" altLang="en-US" sz="900" dirty="0">
              <a:sym typeface="+mn-lt"/>
            </a:endParaRPr>
          </a:p>
        </p:txBody>
      </p:sp>
      <p:sp>
        <p:nvSpPr>
          <p:cNvPr id="188" name="テキスト プレースホルダ 9">
            <a:extLst>
              <a:ext uri="{FF2B5EF4-FFF2-40B4-BE49-F238E27FC236}">
                <a16:creationId xmlns:a16="http://schemas.microsoft.com/office/drawing/2014/main" id="{1B41B752-C8A6-E57C-907B-9C5E853BC9C0}"/>
              </a:ext>
            </a:extLst>
          </p:cNvPr>
          <p:cNvSpPr>
            <a:spLocks/>
          </p:cNvSpPr>
          <p:nvPr>
            <p:custDataLst>
              <p:tags r:id="rId76"/>
            </p:custDataLst>
          </p:nvPr>
        </p:nvSpPr>
        <p:spPr bwMode="gray">
          <a:xfrm>
            <a:off x="6931025" y="32940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1BBE2B-1F28-4640-97CF-57EAA647D2AF}" type="datetime'''''''''''''''''82'''''''''''''''''''''''''''">
              <a:rPr lang="ja-JP" altLang="en-US" sz="900" smtClean="0">
                <a:effectLst/>
              </a:rPr>
              <a:pPr/>
              <a:t>82</a:t>
            </a:fld>
            <a:endParaRPr kumimoji="1" lang="ja-JP" altLang="en-US" sz="900" dirty="0">
              <a:sym typeface="+mn-lt"/>
            </a:endParaRPr>
          </a:p>
        </p:txBody>
      </p:sp>
      <p:sp>
        <p:nvSpPr>
          <p:cNvPr id="99" name="テキスト プレースホルダ 9">
            <a:extLst>
              <a:ext uri="{FF2B5EF4-FFF2-40B4-BE49-F238E27FC236}">
                <a16:creationId xmlns:a16="http://schemas.microsoft.com/office/drawing/2014/main" id="{21AFF02E-1B4D-CA6E-3586-B121C28C82B6}"/>
              </a:ext>
            </a:extLst>
          </p:cNvPr>
          <p:cNvSpPr>
            <a:spLocks/>
          </p:cNvSpPr>
          <p:nvPr>
            <p:custDataLst>
              <p:tags r:id="rId77"/>
            </p:custDataLst>
          </p:nvPr>
        </p:nvSpPr>
        <p:spPr bwMode="auto">
          <a:xfrm>
            <a:off x="6940550"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27C7D-9309-4E9F-A87A-B00EC2B3E4C2}" type="datetime'''''''''''2''''''''''''''''''''0'''''''''''''''''''">
              <a:rPr lang="ja-JP" altLang="en-US" sz="900" smtClean="0">
                <a:effectLst/>
                <a:sym typeface="+mn-lt"/>
              </a:rPr>
              <a:pPr marL="0" lvl="0" indent="0" algn="ctr">
                <a:spcBef>
                  <a:spcPct val="0"/>
                </a:spcBef>
                <a:buNone/>
              </a:pPr>
              <a:t>20</a:t>
            </a:fld>
            <a:endParaRPr kumimoji="1" lang="ja-JP" altLang="en-US" sz="900" dirty="0">
              <a:sym typeface="+mn-lt"/>
            </a:endParaRPr>
          </a:p>
        </p:txBody>
      </p:sp>
      <p:sp>
        <p:nvSpPr>
          <p:cNvPr id="189" name="テキスト プレースホルダ 9">
            <a:extLst>
              <a:ext uri="{FF2B5EF4-FFF2-40B4-BE49-F238E27FC236}">
                <a16:creationId xmlns:a16="http://schemas.microsoft.com/office/drawing/2014/main" id="{37B8AEB4-13AF-6B89-22B0-6AC20FC923B3}"/>
              </a:ext>
            </a:extLst>
          </p:cNvPr>
          <p:cNvSpPr>
            <a:spLocks/>
          </p:cNvSpPr>
          <p:nvPr>
            <p:custDataLst>
              <p:tags r:id="rId78"/>
            </p:custDataLst>
          </p:nvPr>
        </p:nvSpPr>
        <p:spPr bwMode="gray">
          <a:xfrm>
            <a:off x="7181850" y="2876551"/>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390C60-8463-4F67-8B83-0B0F1112009B}" type="datetime'''''''''''''''1''1''0'''''''">
              <a:rPr lang="ja-JP" altLang="en-US" sz="900" smtClean="0">
                <a:effectLst/>
              </a:rPr>
              <a:pPr/>
              <a:t>110</a:t>
            </a:fld>
            <a:endParaRPr kumimoji="1" lang="ja-JP" altLang="en-US" sz="900" dirty="0">
              <a:sym typeface="+mn-lt"/>
            </a:endParaRPr>
          </a:p>
        </p:txBody>
      </p:sp>
      <p:sp>
        <p:nvSpPr>
          <p:cNvPr id="190" name="テキスト プレースホルダ 9">
            <a:extLst>
              <a:ext uri="{FF2B5EF4-FFF2-40B4-BE49-F238E27FC236}">
                <a16:creationId xmlns:a16="http://schemas.microsoft.com/office/drawing/2014/main" id="{5F002D8B-DFF9-4D89-14CE-BF8BF6573D71}"/>
              </a:ext>
            </a:extLst>
          </p:cNvPr>
          <p:cNvSpPr>
            <a:spLocks/>
          </p:cNvSpPr>
          <p:nvPr>
            <p:custDataLst>
              <p:tags r:id="rId79"/>
            </p:custDataLst>
          </p:nvPr>
        </p:nvSpPr>
        <p:spPr bwMode="gray">
          <a:xfrm>
            <a:off x="7213600" y="3281364"/>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902DBB-F21F-4968-BA85-9477AFE27862}" type="datetime'8''''''''''''''''''''9'''''''''''''''''''''">
              <a:rPr lang="ja-JP" altLang="en-US" sz="900" smtClean="0">
                <a:effectLst/>
              </a:rPr>
              <a:pPr/>
              <a:t>89</a:t>
            </a:fld>
            <a:endParaRPr kumimoji="1" lang="ja-JP" altLang="en-US" sz="900" dirty="0">
              <a:sym typeface="+mn-lt"/>
            </a:endParaRPr>
          </a:p>
        </p:txBody>
      </p:sp>
      <p:sp>
        <p:nvSpPr>
          <p:cNvPr id="100" name="テキスト プレースホルダ 9">
            <a:extLst>
              <a:ext uri="{FF2B5EF4-FFF2-40B4-BE49-F238E27FC236}">
                <a16:creationId xmlns:a16="http://schemas.microsoft.com/office/drawing/2014/main" id="{37779744-76FD-CB10-BA31-93835C9105D1}"/>
              </a:ext>
            </a:extLst>
          </p:cNvPr>
          <p:cNvSpPr>
            <a:spLocks/>
          </p:cNvSpPr>
          <p:nvPr>
            <p:custDataLst>
              <p:tags r:id="rId80"/>
            </p:custDataLst>
          </p:nvPr>
        </p:nvSpPr>
        <p:spPr bwMode="auto">
          <a:xfrm>
            <a:off x="7223125"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4CB4A-32E1-4E50-AB9E-298B9697EB6D}" type="datetime'2''''''''''''''''''''''''''''''''''''''''1'''''">
              <a:rPr lang="ja-JP" altLang="en-US" sz="900" smtClean="0">
                <a:effectLst/>
                <a:sym typeface="+mn-lt"/>
              </a:rPr>
              <a:pPr marL="0" lvl="0" indent="0" algn="ctr">
                <a:spcBef>
                  <a:spcPct val="0"/>
                </a:spcBef>
                <a:buNone/>
              </a:pPr>
              <a:t>21</a:t>
            </a:fld>
            <a:endParaRPr kumimoji="1" lang="ja-JP" altLang="en-US" sz="900" dirty="0">
              <a:sym typeface="+mn-lt"/>
            </a:endParaRPr>
          </a:p>
        </p:txBody>
      </p:sp>
      <p:sp>
        <p:nvSpPr>
          <p:cNvPr id="191" name="テキスト プレースホルダ 9">
            <a:extLst>
              <a:ext uri="{FF2B5EF4-FFF2-40B4-BE49-F238E27FC236}">
                <a16:creationId xmlns:a16="http://schemas.microsoft.com/office/drawing/2014/main" id="{9D705F72-4EB4-6019-DA26-D197B414B106}"/>
              </a:ext>
            </a:extLst>
          </p:cNvPr>
          <p:cNvSpPr>
            <a:spLocks/>
          </p:cNvSpPr>
          <p:nvPr>
            <p:custDataLst>
              <p:tags r:id="rId81"/>
            </p:custDataLst>
          </p:nvPr>
        </p:nvSpPr>
        <p:spPr bwMode="gray">
          <a:xfrm>
            <a:off x="7466013" y="2871789"/>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0CB959-650A-49BF-BF0E-6133ADC12723}" type="datetime'''''1''''0''''''''''''''''''''''''''9'''''''''''''">
              <a:rPr lang="ja-JP" altLang="en-US" sz="900" smtClean="0">
                <a:effectLst/>
              </a:rPr>
              <a:pPr/>
              <a:t>109</a:t>
            </a:fld>
            <a:endParaRPr kumimoji="1" lang="ja-JP" altLang="en-US" sz="900" dirty="0">
              <a:sym typeface="+mn-lt"/>
            </a:endParaRPr>
          </a:p>
        </p:txBody>
      </p:sp>
      <p:sp>
        <p:nvSpPr>
          <p:cNvPr id="192" name="テキスト プレースホルダ 9">
            <a:extLst>
              <a:ext uri="{FF2B5EF4-FFF2-40B4-BE49-F238E27FC236}">
                <a16:creationId xmlns:a16="http://schemas.microsoft.com/office/drawing/2014/main" id="{DA616A17-8918-EEA4-F14F-4C5D555CEDB2}"/>
              </a:ext>
            </a:extLst>
          </p:cNvPr>
          <p:cNvSpPr>
            <a:spLocks/>
          </p:cNvSpPr>
          <p:nvPr>
            <p:custDataLst>
              <p:tags r:id="rId82"/>
            </p:custDataLst>
          </p:nvPr>
        </p:nvSpPr>
        <p:spPr bwMode="gray">
          <a:xfrm>
            <a:off x="7497763" y="3278189"/>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EE16FE-9B97-460F-8814-E42B673868C9}" type="datetime'''9''''''''''''''''''''''0'''">
              <a:rPr lang="ja-JP" altLang="en-US" sz="900" smtClean="0">
                <a:effectLst/>
              </a:rPr>
              <a:pPr/>
              <a:t>90</a:t>
            </a:fld>
            <a:endParaRPr kumimoji="1" lang="ja-JP" altLang="en-US" sz="900" dirty="0">
              <a:sym typeface="+mn-lt"/>
            </a:endParaRPr>
          </a:p>
        </p:txBody>
      </p:sp>
      <p:sp>
        <p:nvSpPr>
          <p:cNvPr id="101" name="テキスト プレースホルダ 9">
            <a:extLst>
              <a:ext uri="{FF2B5EF4-FFF2-40B4-BE49-F238E27FC236}">
                <a16:creationId xmlns:a16="http://schemas.microsoft.com/office/drawing/2014/main" id="{2261274C-7AB5-F557-8084-352371921A5B}"/>
              </a:ext>
            </a:extLst>
          </p:cNvPr>
          <p:cNvSpPr>
            <a:spLocks/>
          </p:cNvSpPr>
          <p:nvPr>
            <p:custDataLst>
              <p:tags r:id="rId83"/>
            </p:custDataLst>
          </p:nvPr>
        </p:nvSpPr>
        <p:spPr bwMode="auto">
          <a:xfrm>
            <a:off x="7507288"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665FCC-CE0E-44AC-A204-DEADEFC5407B}" type="datetime'''''''''''''''''''''''''''''''''2''''''''''2'''''''''''''''">
              <a:rPr lang="ja-JP" altLang="en-US" sz="900" smtClean="0">
                <a:effectLst/>
                <a:sym typeface="+mn-lt"/>
              </a:rPr>
              <a:pPr marL="0" lvl="0" indent="0" algn="ctr">
                <a:spcBef>
                  <a:spcPct val="0"/>
                </a:spcBef>
                <a:buNone/>
              </a:pPr>
              <a:t>22</a:t>
            </a:fld>
            <a:endParaRPr kumimoji="1" lang="ja-JP" altLang="en-US" sz="900" dirty="0">
              <a:sym typeface="+mn-lt"/>
            </a:endParaRPr>
          </a:p>
        </p:txBody>
      </p:sp>
      <p:sp>
        <p:nvSpPr>
          <p:cNvPr id="193" name="テキスト プレースホルダ 9">
            <a:extLst>
              <a:ext uri="{FF2B5EF4-FFF2-40B4-BE49-F238E27FC236}">
                <a16:creationId xmlns:a16="http://schemas.microsoft.com/office/drawing/2014/main" id="{51EF2B77-2D86-4E3E-42B7-EC7602FE6D64}"/>
              </a:ext>
            </a:extLst>
          </p:cNvPr>
          <p:cNvSpPr>
            <a:spLocks/>
          </p:cNvSpPr>
          <p:nvPr>
            <p:custDataLst>
              <p:tags r:id="rId84"/>
            </p:custDataLst>
          </p:nvPr>
        </p:nvSpPr>
        <p:spPr bwMode="gray">
          <a:xfrm>
            <a:off x="7748588" y="2835276"/>
            <a:ext cx="222250" cy="136525"/>
          </a:xfrm>
          <a:prstGeom prst="rect">
            <a:avLst/>
          </a:prstGeom>
          <a:solidFill>
            <a:srgbClr val="80CCE8"/>
          </a:solidFill>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78E013-178E-4D56-A7E1-26F143C0B295}" type="datetime'''''''''''''''''''''''''''1''1''''''''9'''''''''''''''''''''''">
              <a:rPr lang="ja-JP" altLang="en-US" sz="900" smtClean="0">
                <a:effectLst/>
              </a:rPr>
              <a:pPr/>
              <a:t>119</a:t>
            </a:fld>
            <a:endParaRPr kumimoji="1" lang="ja-JP" altLang="en-US" sz="900" dirty="0">
              <a:sym typeface="+mn-lt"/>
            </a:endParaRPr>
          </a:p>
        </p:txBody>
      </p:sp>
      <p:sp>
        <p:nvSpPr>
          <p:cNvPr id="194" name="テキスト プレースホルダ 9">
            <a:extLst>
              <a:ext uri="{FF2B5EF4-FFF2-40B4-BE49-F238E27FC236}">
                <a16:creationId xmlns:a16="http://schemas.microsoft.com/office/drawing/2014/main" id="{8C64B58E-7564-D09E-6DD2-1DACC5F207EA}"/>
              </a:ext>
            </a:extLst>
          </p:cNvPr>
          <p:cNvSpPr>
            <a:spLocks/>
          </p:cNvSpPr>
          <p:nvPr>
            <p:custDataLst>
              <p:tags r:id="rId85"/>
            </p:custDataLst>
          </p:nvPr>
        </p:nvSpPr>
        <p:spPr bwMode="gray">
          <a:xfrm>
            <a:off x="7780338" y="3270251"/>
            <a:ext cx="158750" cy="136525"/>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4FEF73-0BE0-4F89-A05D-4FD19752EB99}" type="datetime'''''''9''''''''''''''''''4'''''">
              <a:rPr lang="ja-JP" altLang="en-US" sz="900" smtClean="0">
                <a:effectLst/>
              </a:rPr>
              <a:pPr/>
              <a:t>94</a:t>
            </a:fld>
            <a:endParaRPr kumimoji="1" lang="ja-JP" altLang="en-US" sz="900" dirty="0">
              <a:sym typeface="+mn-lt"/>
            </a:endParaRPr>
          </a:p>
        </p:txBody>
      </p:sp>
      <p:sp>
        <p:nvSpPr>
          <p:cNvPr id="102" name="テキスト プレースホルダ 9">
            <a:extLst>
              <a:ext uri="{FF2B5EF4-FFF2-40B4-BE49-F238E27FC236}">
                <a16:creationId xmlns:a16="http://schemas.microsoft.com/office/drawing/2014/main" id="{0524FACF-16AA-01C7-FCDC-410D65D959F1}"/>
              </a:ext>
            </a:extLst>
          </p:cNvPr>
          <p:cNvSpPr>
            <a:spLocks/>
          </p:cNvSpPr>
          <p:nvPr>
            <p:custDataLst>
              <p:tags r:id="rId86"/>
            </p:custDataLst>
          </p:nvPr>
        </p:nvSpPr>
        <p:spPr bwMode="auto">
          <a:xfrm>
            <a:off x="7789863" y="36068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50B2FA-C0E6-46D4-8410-44B35F495B04}" type="datetime'''''''''''''''''2''''3'''">
              <a:rPr lang="ja-JP" altLang="en-US" sz="900" smtClean="0">
                <a:effectLst/>
                <a:sym typeface="+mn-lt"/>
              </a:rPr>
              <a:pPr marL="0" lvl="0" indent="0" algn="ctr">
                <a:spcBef>
                  <a:spcPct val="0"/>
                </a:spcBef>
                <a:buNone/>
              </a:pPr>
              <a:t>23</a:t>
            </a:fld>
            <a:endParaRPr kumimoji="1" lang="ja-JP" altLang="en-US" sz="900" dirty="0">
              <a:sym typeface="+mn-lt"/>
            </a:endParaRPr>
          </a:p>
        </p:txBody>
      </p:sp>
      <p:sp>
        <p:nvSpPr>
          <p:cNvPr id="137" name="テキスト プレースホルダ 9">
            <a:extLst>
              <a:ext uri="{FF2B5EF4-FFF2-40B4-BE49-F238E27FC236}">
                <a16:creationId xmlns:a16="http://schemas.microsoft.com/office/drawing/2014/main" id="{32AA5483-D652-A0FF-E94B-9DEB9BA2DF73}"/>
              </a:ext>
            </a:extLst>
          </p:cNvPr>
          <p:cNvSpPr>
            <a:spLocks/>
          </p:cNvSpPr>
          <p:nvPr>
            <p:custDataLst>
              <p:tags r:id="rId87"/>
            </p:custDataLst>
          </p:nvPr>
        </p:nvSpPr>
        <p:spPr bwMode="gray">
          <a:xfrm>
            <a:off x="1271588" y="3143251"/>
            <a:ext cx="158750" cy="136525"/>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E8CFA8-EF5A-4C4A-970C-BEFFABAB814E}" type="datetime'''''''''''''''''64'''''''''''''''''''''''">
              <a:rPr lang="ja-JP" altLang="en-US" sz="900" smtClean="0">
                <a:effectLst/>
              </a:rPr>
              <a:pPr/>
              <a:t>64</a:t>
            </a:fld>
            <a:endParaRPr kumimoji="1" lang="ja-JP" altLang="en-US" sz="900" dirty="0">
              <a:sym typeface="+mn-lt"/>
            </a:endParaRPr>
          </a:p>
        </p:txBody>
      </p:sp>
      <p:sp>
        <p:nvSpPr>
          <p:cNvPr id="108" name="テキスト プレースホルダ 9">
            <a:extLst>
              <a:ext uri="{FF2B5EF4-FFF2-40B4-BE49-F238E27FC236}">
                <a16:creationId xmlns:a16="http://schemas.microsoft.com/office/drawing/2014/main" id="{790DAAD1-BC8F-E793-3281-F87F405C5984}"/>
              </a:ext>
            </a:extLst>
          </p:cNvPr>
          <p:cNvSpPr>
            <a:spLocks/>
          </p:cNvSpPr>
          <p:nvPr>
            <p:custDataLst>
              <p:tags r:id="rId88"/>
            </p:custDataLst>
          </p:nvPr>
        </p:nvSpPr>
        <p:spPr bwMode="gray">
          <a:xfrm>
            <a:off x="1522413" y="290195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1C6F89-F69E-4542-AE2B-E059BD905F36}" type="datetime'''''''''''''''''''''''1''''''''''''''''1''''''5'''''''''''''">
              <a:rPr lang="ja-JP" altLang="en-US" sz="900" smtClean="0"/>
              <a:pPr/>
              <a:t>115</a:t>
            </a:fld>
            <a:endParaRPr kumimoji="1" lang="ja-JP" altLang="en-US" sz="900" dirty="0">
              <a:sym typeface="+mn-lt"/>
            </a:endParaRPr>
          </a:p>
        </p:txBody>
      </p:sp>
      <p:sp>
        <p:nvSpPr>
          <p:cNvPr id="109" name="テキスト プレースホルダ 9">
            <a:extLst>
              <a:ext uri="{FF2B5EF4-FFF2-40B4-BE49-F238E27FC236}">
                <a16:creationId xmlns:a16="http://schemas.microsoft.com/office/drawing/2014/main" id="{FCE5A3C7-43EC-CDB2-5413-96C39D7AE55D}"/>
              </a:ext>
            </a:extLst>
          </p:cNvPr>
          <p:cNvSpPr>
            <a:spLocks/>
          </p:cNvSpPr>
          <p:nvPr>
            <p:custDataLst>
              <p:tags r:id="rId89"/>
            </p:custDataLst>
          </p:nvPr>
        </p:nvSpPr>
        <p:spPr bwMode="gray">
          <a:xfrm>
            <a:off x="1806575" y="28797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4DAD4C-BC39-4DBF-BACC-0C3533AC5D69}" type="datetime'''''''''''1''2''''''''''0'''''''''''''''''''''''''">
              <a:rPr lang="ja-JP" altLang="en-US" sz="900" smtClean="0"/>
              <a:pPr/>
              <a:t>120</a:t>
            </a:fld>
            <a:endParaRPr kumimoji="1" lang="ja-JP" altLang="en-US" sz="900" dirty="0">
              <a:sym typeface="+mn-lt"/>
            </a:endParaRPr>
          </a:p>
        </p:txBody>
      </p:sp>
      <p:sp>
        <p:nvSpPr>
          <p:cNvPr id="110" name="テキスト プレースホルダ 9">
            <a:extLst>
              <a:ext uri="{FF2B5EF4-FFF2-40B4-BE49-F238E27FC236}">
                <a16:creationId xmlns:a16="http://schemas.microsoft.com/office/drawing/2014/main" id="{D1D885F0-85C3-1205-8BCF-A3D5E0267FD0}"/>
              </a:ext>
            </a:extLst>
          </p:cNvPr>
          <p:cNvSpPr>
            <a:spLocks/>
          </p:cNvSpPr>
          <p:nvPr>
            <p:custDataLst>
              <p:tags r:id="rId90"/>
            </p:custDataLst>
          </p:nvPr>
        </p:nvSpPr>
        <p:spPr bwMode="gray">
          <a:xfrm>
            <a:off x="2089150" y="290195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1BAA80-2CB8-47E9-BF1D-CF2BD0E64952}" type="datetime'11''''''''''4'''''''''''">
              <a:rPr lang="ja-JP" altLang="en-US" sz="900" smtClean="0"/>
              <a:pPr/>
              <a:t>114</a:t>
            </a:fld>
            <a:endParaRPr kumimoji="1" lang="ja-JP" altLang="en-US" sz="900" dirty="0">
              <a:sym typeface="+mn-lt"/>
            </a:endParaRPr>
          </a:p>
        </p:txBody>
      </p:sp>
      <p:sp>
        <p:nvSpPr>
          <p:cNvPr id="111" name="テキスト プレースホルダ 9">
            <a:extLst>
              <a:ext uri="{FF2B5EF4-FFF2-40B4-BE49-F238E27FC236}">
                <a16:creationId xmlns:a16="http://schemas.microsoft.com/office/drawing/2014/main" id="{02463495-6D18-29F3-1788-507D0D2AA16E}"/>
              </a:ext>
            </a:extLst>
          </p:cNvPr>
          <p:cNvSpPr>
            <a:spLocks/>
          </p:cNvSpPr>
          <p:nvPr>
            <p:custDataLst>
              <p:tags r:id="rId91"/>
            </p:custDataLst>
          </p:nvPr>
        </p:nvSpPr>
        <p:spPr bwMode="gray">
          <a:xfrm>
            <a:off x="2371725" y="28813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54758-56DD-428D-9364-416D9A388D45}" type="datetime'''1''''2''''''''''''''''''''''''''''''''''0'''''''">
              <a:rPr lang="ja-JP" altLang="en-US" sz="900" smtClean="0"/>
              <a:pPr/>
              <a:t>120</a:t>
            </a:fld>
            <a:endParaRPr kumimoji="1" lang="ja-JP" altLang="en-US" sz="900" dirty="0">
              <a:sym typeface="+mn-lt"/>
            </a:endParaRPr>
          </a:p>
        </p:txBody>
      </p:sp>
      <p:sp>
        <p:nvSpPr>
          <p:cNvPr id="112" name="テキスト プレースホルダ 9">
            <a:extLst>
              <a:ext uri="{FF2B5EF4-FFF2-40B4-BE49-F238E27FC236}">
                <a16:creationId xmlns:a16="http://schemas.microsoft.com/office/drawing/2014/main" id="{96FB5CCF-ED6A-F874-1F77-B398E6FFCED3}"/>
              </a:ext>
            </a:extLst>
          </p:cNvPr>
          <p:cNvSpPr>
            <a:spLocks/>
          </p:cNvSpPr>
          <p:nvPr>
            <p:custDataLst>
              <p:tags r:id="rId92"/>
            </p:custDataLst>
          </p:nvPr>
        </p:nvSpPr>
        <p:spPr bwMode="gray">
          <a:xfrm>
            <a:off x="2654300" y="2868613"/>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C1FA3-C394-4B90-AEA4-48AC48A9D396}" type="datetime'''''''1''''''''''2''3'''''''''''''''''''''">
              <a:rPr lang="ja-JP" altLang="en-US" sz="900" smtClean="0"/>
              <a:pPr/>
              <a:t>123</a:t>
            </a:fld>
            <a:endParaRPr kumimoji="1" lang="ja-JP" altLang="en-US" sz="900" dirty="0">
              <a:sym typeface="+mn-lt"/>
            </a:endParaRPr>
          </a:p>
        </p:txBody>
      </p:sp>
      <p:sp>
        <p:nvSpPr>
          <p:cNvPr id="113" name="テキスト プレースホルダ 9">
            <a:extLst>
              <a:ext uri="{FF2B5EF4-FFF2-40B4-BE49-F238E27FC236}">
                <a16:creationId xmlns:a16="http://schemas.microsoft.com/office/drawing/2014/main" id="{874B46B4-AF17-5E09-96C4-3916E9647F1D}"/>
              </a:ext>
            </a:extLst>
          </p:cNvPr>
          <p:cNvSpPr>
            <a:spLocks/>
          </p:cNvSpPr>
          <p:nvPr>
            <p:custDataLst>
              <p:tags r:id="rId93"/>
            </p:custDataLst>
          </p:nvPr>
        </p:nvSpPr>
        <p:spPr bwMode="gray">
          <a:xfrm>
            <a:off x="2938463" y="28352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0D94D8-3C6E-42D4-B6F0-117D8F005C74}" type="datetime'''''''''''''''''''''1''3''''1'''''''''">
              <a:rPr lang="ja-JP" altLang="en-US" sz="900" smtClean="0"/>
              <a:pPr/>
              <a:t>131</a:t>
            </a:fld>
            <a:endParaRPr kumimoji="1" lang="ja-JP" altLang="en-US" sz="900" dirty="0">
              <a:sym typeface="+mn-lt"/>
            </a:endParaRPr>
          </a:p>
        </p:txBody>
      </p:sp>
      <p:sp>
        <p:nvSpPr>
          <p:cNvPr id="114" name="テキスト プレースホルダ 9">
            <a:extLst>
              <a:ext uri="{FF2B5EF4-FFF2-40B4-BE49-F238E27FC236}">
                <a16:creationId xmlns:a16="http://schemas.microsoft.com/office/drawing/2014/main" id="{A0C0A8E7-3275-3F93-3A6B-82733086F228}"/>
              </a:ext>
            </a:extLst>
          </p:cNvPr>
          <p:cNvSpPr>
            <a:spLocks/>
          </p:cNvSpPr>
          <p:nvPr>
            <p:custDataLst>
              <p:tags r:id="rId94"/>
            </p:custDataLst>
          </p:nvPr>
        </p:nvSpPr>
        <p:spPr bwMode="gray">
          <a:xfrm>
            <a:off x="3221038" y="28051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34B09-3FAE-4F15-A92E-1C6616AD11D2}" type="datetime'''''1''''''''''''''''''''''''''''''''''''''3''8'''''''''''''''">
              <a:rPr lang="ja-JP" altLang="en-US" sz="900" smtClean="0"/>
              <a:pPr/>
              <a:t>138</a:t>
            </a:fld>
            <a:endParaRPr kumimoji="1" lang="ja-JP" altLang="en-US" sz="900" dirty="0">
              <a:sym typeface="+mn-lt"/>
            </a:endParaRPr>
          </a:p>
        </p:txBody>
      </p:sp>
      <p:sp>
        <p:nvSpPr>
          <p:cNvPr id="115" name="テキスト プレースホルダ 9">
            <a:extLst>
              <a:ext uri="{FF2B5EF4-FFF2-40B4-BE49-F238E27FC236}">
                <a16:creationId xmlns:a16="http://schemas.microsoft.com/office/drawing/2014/main" id="{C8680BAC-2ABE-4CCE-1650-6036187AA9FD}"/>
              </a:ext>
            </a:extLst>
          </p:cNvPr>
          <p:cNvSpPr>
            <a:spLocks/>
          </p:cNvSpPr>
          <p:nvPr>
            <p:custDataLst>
              <p:tags r:id="rId95"/>
            </p:custDataLst>
          </p:nvPr>
        </p:nvSpPr>
        <p:spPr bwMode="gray">
          <a:xfrm>
            <a:off x="3503613" y="279082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E56DD1-02F7-4D11-8D58-B5FCB4F8B89B}" type="datetime'''''''''''142'''''''''''''''">
              <a:rPr lang="ja-JP" altLang="en-US" sz="900" smtClean="0"/>
              <a:pPr/>
              <a:t>142</a:t>
            </a:fld>
            <a:endParaRPr kumimoji="1" lang="ja-JP" altLang="en-US" sz="900" dirty="0">
              <a:sym typeface="+mn-lt"/>
            </a:endParaRPr>
          </a:p>
        </p:txBody>
      </p:sp>
      <p:sp>
        <p:nvSpPr>
          <p:cNvPr id="116" name="テキスト プレースホルダ 9">
            <a:extLst>
              <a:ext uri="{FF2B5EF4-FFF2-40B4-BE49-F238E27FC236}">
                <a16:creationId xmlns:a16="http://schemas.microsoft.com/office/drawing/2014/main" id="{C90E55F2-32FC-466F-E8FE-A3DE76290091}"/>
              </a:ext>
            </a:extLst>
          </p:cNvPr>
          <p:cNvSpPr>
            <a:spLocks/>
          </p:cNvSpPr>
          <p:nvPr>
            <p:custDataLst>
              <p:tags r:id="rId96"/>
            </p:custDataLst>
          </p:nvPr>
        </p:nvSpPr>
        <p:spPr bwMode="gray">
          <a:xfrm>
            <a:off x="3786188" y="27638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C7610F-18E1-411D-8BEF-43604DA38329}" type="datetime'''''''''''''''''''1''''''''''''''4''''''''''''''''''''''''''8'">
              <a:rPr lang="ja-JP" altLang="en-US" sz="900" smtClean="0"/>
              <a:pPr/>
              <a:t>148</a:t>
            </a:fld>
            <a:endParaRPr kumimoji="1" lang="ja-JP" altLang="en-US" sz="900" dirty="0">
              <a:sym typeface="+mn-lt"/>
            </a:endParaRPr>
          </a:p>
        </p:txBody>
      </p:sp>
      <p:sp>
        <p:nvSpPr>
          <p:cNvPr id="117" name="テキスト プレースホルダ 9">
            <a:extLst>
              <a:ext uri="{FF2B5EF4-FFF2-40B4-BE49-F238E27FC236}">
                <a16:creationId xmlns:a16="http://schemas.microsoft.com/office/drawing/2014/main" id="{E0C7FAF9-7C56-1B5C-BE9C-A717F471DFE1}"/>
              </a:ext>
            </a:extLst>
          </p:cNvPr>
          <p:cNvSpPr>
            <a:spLocks/>
          </p:cNvSpPr>
          <p:nvPr>
            <p:custDataLst>
              <p:tags r:id="rId97"/>
            </p:custDataLst>
          </p:nvPr>
        </p:nvSpPr>
        <p:spPr bwMode="gray">
          <a:xfrm>
            <a:off x="4070350" y="27543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422A4C-4878-4A48-B2C8-01E638173685}" type="datetime'''''''''''''''''''1''''''5''''''''''''1'''''''">
              <a:rPr lang="ja-JP" altLang="en-US" sz="900" smtClean="0"/>
              <a:pPr/>
              <a:t>151</a:t>
            </a:fld>
            <a:endParaRPr kumimoji="1" lang="ja-JP" altLang="en-US" sz="900" dirty="0">
              <a:sym typeface="+mn-lt"/>
            </a:endParaRPr>
          </a:p>
        </p:txBody>
      </p:sp>
      <p:sp>
        <p:nvSpPr>
          <p:cNvPr id="118" name="テキスト プレースホルダ 9">
            <a:extLst>
              <a:ext uri="{FF2B5EF4-FFF2-40B4-BE49-F238E27FC236}">
                <a16:creationId xmlns:a16="http://schemas.microsoft.com/office/drawing/2014/main" id="{86588A2A-078B-37F8-8D57-D502C6929170}"/>
              </a:ext>
            </a:extLst>
          </p:cNvPr>
          <p:cNvSpPr>
            <a:spLocks/>
          </p:cNvSpPr>
          <p:nvPr>
            <p:custDataLst>
              <p:tags r:id="rId98"/>
            </p:custDataLst>
          </p:nvPr>
        </p:nvSpPr>
        <p:spPr bwMode="gray">
          <a:xfrm>
            <a:off x="4352925" y="2743200"/>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3076A-20C0-4051-8E42-6EBC71A33534}" type="datetime'''''''''''''''''''''''''''''''''1''''54'">
              <a:rPr lang="ja-JP" altLang="en-US" sz="900" smtClean="0"/>
              <a:pPr/>
              <a:t>154</a:t>
            </a:fld>
            <a:endParaRPr kumimoji="1" lang="ja-JP" altLang="en-US" sz="900" dirty="0">
              <a:sym typeface="+mn-lt"/>
            </a:endParaRPr>
          </a:p>
        </p:txBody>
      </p:sp>
      <p:sp>
        <p:nvSpPr>
          <p:cNvPr id="107" name="テキスト プレースホルダ 9">
            <a:extLst>
              <a:ext uri="{FF2B5EF4-FFF2-40B4-BE49-F238E27FC236}">
                <a16:creationId xmlns:a16="http://schemas.microsoft.com/office/drawing/2014/main" id="{7E0928E9-EFB5-949B-B672-35CB3889F407}"/>
              </a:ext>
            </a:extLst>
          </p:cNvPr>
          <p:cNvSpPr>
            <a:spLocks/>
          </p:cNvSpPr>
          <p:nvPr>
            <p:custDataLst>
              <p:tags r:id="rId99"/>
            </p:custDataLst>
          </p:nvPr>
        </p:nvSpPr>
        <p:spPr bwMode="gray">
          <a:xfrm>
            <a:off x="1239838" y="29194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8FAF40-B5F1-4DCC-829F-25CBC28E4A29}" type="datetime'''''''1''''''''''''1''''''''''''''0'''">
              <a:rPr lang="ja-JP" altLang="en-US" sz="900" smtClean="0"/>
              <a:pPr/>
              <a:t>110</a:t>
            </a:fld>
            <a:endParaRPr kumimoji="1" lang="ja-JP" altLang="en-US" sz="900" dirty="0">
              <a:sym typeface="+mn-lt"/>
            </a:endParaRPr>
          </a:p>
        </p:txBody>
      </p:sp>
      <p:sp>
        <p:nvSpPr>
          <p:cNvPr id="120" name="テキスト プレースホルダ 9">
            <a:extLst>
              <a:ext uri="{FF2B5EF4-FFF2-40B4-BE49-F238E27FC236}">
                <a16:creationId xmlns:a16="http://schemas.microsoft.com/office/drawing/2014/main" id="{47CBC665-46B0-C48B-DFC6-3B07E0F8FC16}"/>
              </a:ext>
            </a:extLst>
          </p:cNvPr>
          <p:cNvSpPr>
            <a:spLocks/>
          </p:cNvSpPr>
          <p:nvPr>
            <p:custDataLst>
              <p:tags r:id="rId100"/>
            </p:custDataLst>
          </p:nvPr>
        </p:nvSpPr>
        <p:spPr bwMode="gray">
          <a:xfrm>
            <a:off x="4918075" y="269398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E7C8E2-3922-490C-9BBB-FB84182F4633}" type="datetime'1''''''''''''''''''''''''''''''66'''''''''''''''''''''">
              <a:rPr lang="ja-JP" altLang="en-US" sz="900" smtClean="0"/>
              <a:pPr/>
              <a:t>166</a:t>
            </a:fld>
            <a:endParaRPr kumimoji="1" lang="ja-JP" altLang="en-US" sz="900" dirty="0">
              <a:sym typeface="+mn-lt"/>
            </a:endParaRPr>
          </a:p>
        </p:txBody>
      </p:sp>
      <p:sp>
        <p:nvSpPr>
          <p:cNvPr id="121" name="テキスト プレースホルダ 9">
            <a:extLst>
              <a:ext uri="{FF2B5EF4-FFF2-40B4-BE49-F238E27FC236}">
                <a16:creationId xmlns:a16="http://schemas.microsoft.com/office/drawing/2014/main" id="{1D3CD655-9832-0709-963A-6951FDDCA89C}"/>
              </a:ext>
            </a:extLst>
          </p:cNvPr>
          <p:cNvSpPr>
            <a:spLocks/>
          </p:cNvSpPr>
          <p:nvPr>
            <p:custDataLst>
              <p:tags r:id="rId101"/>
            </p:custDataLst>
          </p:nvPr>
        </p:nvSpPr>
        <p:spPr bwMode="gray">
          <a:xfrm>
            <a:off x="5202238" y="2654300"/>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291CD1-AFF8-48D3-A21C-52F161A5B45C}" type="datetime'''''''''''''1''''''''''''''''''7''''''''''''''5'">
              <a:rPr lang="ja-JP" altLang="en-US" sz="900" smtClean="0"/>
              <a:pPr/>
              <a:t>175</a:t>
            </a:fld>
            <a:endParaRPr kumimoji="1" lang="ja-JP" altLang="en-US" sz="900" dirty="0">
              <a:sym typeface="+mn-lt"/>
            </a:endParaRPr>
          </a:p>
        </p:txBody>
      </p:sp>
      <p:sp>
        <p:nvSpPr>
          <p:cNvPr id="122" name="テキスト プレースホルダ 9">
            <a:extLst>
              <a:ext uri="{FF2B5EF4-FFF2-40B4-BE49-F238E27FC236}">
                <a16:creationId xmlns:a16="http://schemas.microsoft.com/office/drawing/2014/main" id="{D4E0A053-1EAD-D468-B21A-6EF53B7ACEE1}"/>
              </a:ext>
            </a:extLst>
          </p:cNvPr>
          <p:cNvSpPr>
            <a:spLocks/>
          </p:cNvSpPr>
          <p:nvPr>
            <p:custDataLst>
              <p:tags r:id="rId102"/>
            </p:custDataLst>
          </p:nvPr>
        </p:nvSpPr>
        <p:spPr bwMode="gray">
          <a:xfrm>
            <a:off x="5484813" y="263842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75BC12-A44A-464E-BA43-A52D45D6D269}" type="datetime'1''''7''''9'''''''''''''''''''''''''''''''''''''''''''''''">
              <a:rPr lang="ja-JP" altLang="en-US" sz="900" smtClean="0"/>
              <a:pPr/>
              <a:t>179</a:t>
            </a:fld>
            <a:endParaRPr kumimoji="1" lang="ja-JP" altLang="en-US" sz="900" dirty="0">
              <a:sym typeface="+mn-lt"/>
            </a:endParaRPr>
          </a:p>
        </p:txBody>
      </p:sp>
      <p:sp>
        <p:nvSpPr>
          <p:cNvPr id="123" name="テキスト プレースホルダ 9">
            <a:extLst>
              <a:ext uri="{FF2B5EF4-FFF2-40B4-BE49-F238E27FC236}">
                <a16:creationId xmlns:a16="http://schemas.microsoft.com/office/drawing/2014/main" id="{5A3B2AD0-74D9-9B94-8B70-92FF568EAD12}"/>
              </a:ext>
            </a:extLst>
          </p:cNvPr>
          <p:cNvSpPr>
            <a:spLocks/>
          </p:cNvSpPr>
          <p:nvPr>
            <p:custDataLst>
              <p:tags r:id="rId103"/>
            </p:custDataLst>
          </p:nvPr>
        </p:nvSpPr>
        <p:spPr bwMode="gray">
          <a:xfrm>
            <a:off x="5767388" y="264160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12A9DB-8A47-45E1-A06F-B00B8BBDBC49}" type="datetime'''''''1''''''''78'''''">
              <a:rPr lang="ja-JP" altLang="en-US" sz="900" smtClean="0"/>
              <a:pPr/>
              <a:t>178</a:t>
            </a:fld>
            <a:endParaRPr kumimoji="1" lang="ja-JP" altLang="en-US" sz="900" dirty="0">
              <a:sym typeface="+mn-lt"/>
            </a:endParaRPr>
          </a:p>
        </p:txBody>
      </p:sp>
      <p:sp>
        <p:nvSpPr>
          <p:cNvPr id="124" name="テキスト プレースホルダ 9">
            <a:extLst>
              <a:ext uri="{FF2B5EF4-FFF2-40B4-BE49-F238E27FC236}">
                <a16:creationId xmlns:a16="http://schemas.microsoft.com/office/drawing/2014/main" id="{145614F8-6F29-63AC-57C6-87ADBF2734B4}"/>
              </a:ext>
            </a:extLst>
          </p:cNvPr>
          <p:cNvSpPr>
            <a:spLocks/>
          </p:cNvSpPr>
          <p:nvPr>
            <p:custDataLst>
              <p:tags r:id="rId104"/>
            </p:custDataLst>
          </p:nvPr>
        </p:nvSpPr>
        <p:spPr bwMode="gray">
          <a:xfrm>
            <a:off x="6049963" y="26066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407772-4A0D-4747-85EB-466907E42EA8}" type="datetime'''''''''''''''''''''''''1''''''''''8''''''7'''''">
              <a:rPr lang="ja-JP" altLang="en-US" sz="900" smtClean="0"/>
              <a:pPr/>
              <a:t>187</a:t>
            </a:fld>
            <a:endParaRPr kumimoji="1" lang="ja-JP" altLang="en-US" sz="900" dirty="0">
              <a:sym typeface="+mn-lt"/>
            </a:endParaRPr>
          </a:p>
        </p:txBody>
      </p:sp>
      <p:sp>
        <p:nvSpPr>
          <p:cNvPr id="127" name="テキスト プレースホルダ 9">
            <a:extLst>
              <a:ext uri="{FF2B5EF4-FFF2-40B4-BE49-F238E27FC236}">
                <a16:creationId xmlns:a16="http://schemas.microsoft.com/office/drawing/2014/main" id="{D17CE0B6-03C5-5CF6-A573-A8E6C39B63B2}"/>
              </a:ext>
            </a:extLst>
          </p:cNvPr>
          <p:cNvSpPr>
            <a:spLocks/>
          </p:cNvSpPr>
          <p:nvPr>
            <p:custDataLst>
              <p:tags r:id="rId105"/>
            </p:custDataLst>
          </p:nvPr>
        </p:nvSpPr>
        <p:spPr bwMode="gray">
          <a:xfrm>
            <a:off x="6334125" y="259397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D89DA2-A98C-43CA-A6FC-3DE49DF9A14C}" type="datetime'''''''''''''''''''1''''9''''''''''''''''0'''''''''''">
              <a:rPr lang="ja-JP" altLang="en-US" sz="900" smtClean="0"/>
              <a:pPr/>
              <a:t>190</a:t>
            </a:fld>
            <a:endParaRPr kumimoji="1" lang="ja-JP" altLang="en-US" sz="900" dirty="0">
              <a:sym typeface="+mn-lt"/>
            </a:endParaRPr>
          </a:p>
        </p:txBody>
      </p:sp>
      <p:sp>
        <p:nvSpPr>
          <p:cNvPr id="128" name="テキスト プレースホルダ 9">
            <a:extLst>
              <a:ext uri="{FF2B5EF4-FFF2-40B4-BE49-F238E27FC236}">
                <a16:creationId xmlns:a16="http://schemas.microsoft.com/office/drawing/2014/main" id="{1E427788-0E3B-31FD-3150-B74BA423083A}"/>
              </a:ext>
            </a:extLst>
          </p:cNvPr>
          <p:cNvSpPr>
            <a:spLocks/>
          </p:cNvSpPr>
          <p:nvPr>
            <p:custDataLst>
              <p:tags r:id="rId106"/>
            </p:custDataLst>
          </p:nvPr>
        </p:nvSpPr>
        <p:spPr bwMode="gray">
          <a:xfrm>
            <a:off x="6616700" y="25733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AB4DDC-1D86-451B-9A56-122332B5FC8C}" type="datetime'''''''1''''''''''''''''''''''''''''''9''''''5'''">
              <a:rPr lang="ja-JP" altLang="en-US" sz="900" smtClean="0"/>
              <a:pPr/>
              <a:t>195</a:t>
            </a:fld>
            <a:endParaRPr kumimoji="1" lang="ja-JP" altLang="en-US" sz="900" dirty="0">
              <a:sym typeface="+mn-lt"/>
            </a:endParaRPr>
          </a:p>
        </p:txBody>
      </p:sp>
      <p:sp>
        <p:nvSpPr>
          <p:cNvPr id="131" name="テキスト プレースホルダ 9">
            <a:extLst>
              <a:ext uri="{FF2B5EF4-FFF2-40B4-BE49-F238E27FC236}">
                <a16:creationId xmlns:a16="http://schemas.microsoft.com/office/drawing/2014/main" id="{BF0D66C5-CA6B-9CEC-61A4-41ACDA2E45E7}"/>
              </a:ext>
            </a:extLst>
          </p:cNvPr>
          <p:cNvSpPr>
            <a:spLocks/>
          </p:cNvSpPr>
          <p:nvPr>
            <p:custDataLst>
              <p:tags r:id="rId107"/>
            </p:custDataLst>
          </p:nvPr>
        </p:nvSpPr>
        <p:spPr bwMode="gray">
          <a:xfrm>
            <a:off x="6899275" y="25987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ADFB4C-D04C-4911-A6AD-61CC4CD73746}" type="datetime'''''''''1''''''''''''''''''8''''''''''''''''''''''9'''''''">
              <a:rPr lang="ja-JP" altLang="en-US" sz="900" smtClean="0"/>
              <a:pPr/>
              <a:t>189</a:t>
            </a:fld>
            <a:endParaRPr kumimoji="1" lang="ja-JP" altLang="en-US" sz="900" dirty="0">
              <a:sym typeface="+mn-lt"/>
            </a:endParaRPr>
          </a:p>
        </p:txBody>
      </p:sp>
      <p:sp>
        <p:nvSpPr>
          <p:cNvPr id="132" name="テキスト プレースホルダ 9">
            <a:extLst>
              <a:ext uri="{FF2B5EF4-FFF2-40B4-BE49-F238E27FC236}">
                <a16:creationId xmlns:a16="http://schemas.microsoft.com/office/drawing/2014/main" id="{4AEB096E-6D21-266F-AE53-23B316A63BD5}"/>
              </a:ext>
            </a:extLst>
          </p:cNvPr>
          <p:cNvSpPr>
            <a:spLocks/>
          </p:cNvSpPr>
          <p:nvPr>
            <p:custDataLst>
              <p:tags r:id="rId108"/>
            </p:custDataLst>
          </p:nvPr>
        </p:nvSpPr>
        <p:spPr bwMode="gray">
          <a:xfrm>
            <a:off x="7181850" y="2560639"/>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BDF95-859C-4AC0-84D8-A4E1ED8A3089}" type="datetime'''''''1''''''''''''9''''''''''''8'''''''''''''''''''''''''''''">
              <a:rPr lang="ja-JP" altLang="en-US" sz="900" smtClean="0"/>
              <a:pPr/>
              <a:t>198</a:t>
            </a:fld>
            <a:endParaRPr kumimoji="1" lang="ja-JP" altLang="en-US" sz="900" dirty="0">
              <a:sym typeface="+mn-lt"/>
            </a:endParaRPr>
          </a:p>
        </p:txBody>
      </p:sp>
      <p:sp>
        <p:nvSpPr>
          <p:cNvPr id="133" name="テキスト プレースホルダ 9">
            <a:extLst>
              <a:ext uri="{FF2B5EF4-FFF2-40B4-BE49-F238E27FC236}">
                <a16:creationId xmlns:a16="http://schemas.microsoft.com/office/drawing/2014/main" id="{F4C398C7-7F72-6BD8-1A5D-30DAC4492210}"/>
              </a:ext>
            </a:extLst>
          </p:cNvPr>
          <p:cNvSpPr>
            <a:spLocks/>
          </p:cNvSpPr>
          <p:nvPr>
            <p:custDataLst>
              <p:tags r:id="rId109"/>
            </p:custDataLst>
          </p:nvPr>
        </p:nvSpPr>
        <p:spPr bwMode="gray">
          <a:xfrm>
            <a:off x="7466013" y="2555875"/>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6B31CC-10FF-467A-9CFF-D2907879B1C3}" type="datetime'''''''''''''''1''''''''''''''''''''''9''''9'''''''''''''">
              <a:rPr lang="ja-JP" altLang="en-US" sz="900" smtClean="0"/>
              <a:pPr/>
              <a:t>199</a:t>
            </a:fld>
            <a:endParaRPr kumimoji="1" lang="ja-JP" altLang="en-US" sz="900" dirty="0">
              <a:sym typeface="+mn-lt"/>
            </a:endParaRPr>
          </a:p>
        </p:txBody>
      </p:sp>
      <p:sp>
        <p:nvSpPr>
          <p:cNvPr id="134" name="テキスト プレースホルダ 9">
            <a:extLst>
              <a:ext uri="{FF2B5EF4-FFF2-40B4-BE49-F238E27FC236}">
                <a16:creationId xmlns:a16="http://schemas.microsoft.com/office/drawing/2014/main" id="{496D39DA-9948-3000-E4E4-20F29CDA4AB2}"/>
              </a:ext>
            </a:extLst>
          </p:cNvPr>
          <p:cNvSpPr>
            <a:spLocks/>
          </p:cNvSpPr>
          <p:nvPr>
            <p:custDataLst>
              <p:tags r:id="rId110"/>
            </p:custDataLst>
          </p:nvPr>
        </p:nvSpPr>
        <p:spPr bwMode="gray">
          <a:xfrm>
            <a:off x="7748588" y="2500314"/>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FDE41-FB9A-44AE-89D6-C82F2938CC0E}" type="datetime'''2''''''''''1''''3'''''''''''''">
              <a:rPr lang="ja-JP" altLang="en-US" sz="900" smtClean="0"/>
              <a:pPr/>
              <a:t>213</a:t>
            </a:fld>
            <a:endParaRPr kumimoji="1" lang="ja-JP" altLang="en-US" sz="900" dirty="0">
              <a:sym typeface="+mn-lt"/>
            </a:endParaRPr>
          </a:p>
        </p:txBody>
      </p:sp>
      <p:sp>
        <p:nvSpPr>
          <p:cNvPr id="119" name="テキスト プレースホルダ 9">
            <a:extLst>
              <a:ext uri="{FF2B5EF4-FFF2-40B4-BE49-F238E27FC236}">
                <a16:creationId xmlns:a16="http://schemas.microsoft.com/office/drawing/2014/main" id="{F14EC67A-B1B2-FFB0-82E1-5D02D663C5D1}"/>
              </a:ext>
            </a:extLst>
          </p:cNvPr>
          <p:cNvSpPr>
            <a:spLocks/>
          </p:cNvSpPr>
          <p:nvPr>
            <p:custDataLst>
              <p:tags r:id="rId111"/>
            </p:custDataLst>
          </p:nvPr>
        </p:nvSpPr>
        <p:spPr bwMode="gray">
          <a:xfrm>
            <a:off x="4635500" y="2733676"/>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C49655-D79A-4BAE-91BA-B6AB968D68CA}" type="datetime'''''''''1''''5''6'''''''''''''''''">
              <a:rPr lang="ja-JP" altLang="en-US" sz="900" smtClean="0"/>
              <a:pPr/>
              <a:t>156</a:t>
            </a:fld>
            <a:endParaRPr kumimoji="1" lang="ja-JP" altLang="en-US" sz="900" dirty="0">
              <a:sym typeface="+mn-lt"/>
            </a:endParaRPr>
          </a:p>
        </p:txBody>
      </p:sp>
      <p:sp>
        <p:nvSpPr>
          <p:cNvPr id="69" name="テキスト ボックス 68">
            <a:extLst>
              <a:ext uri="{FF2B5EF4-FFF2-40B4-BE49-F238E27FC236}">
                <a16:creationId xmlns:a16="http://schemas.microsoft.com/office/drawing/2014/main" id="{B75843DC-7544-3962-97F0-16FAD424644D}"/>
              </a:ext>
            </a:extLst>
          </p:cNvPr>
          <p:cNvSpPr txBox="1"/>
          <p:nvPr/>
        </p:nvSpPr>
        <p:spPr>
          <a:xfrm>
            <a:off x="448430" y="2068628"/>
            <a:ext cx="828032"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（10億 US$）</a:t>
            </a:r>
          </a:p>
        </p:txBody>
      </p:sp>
      <p:sp>
        <p:nvSpPr>
          <p:cNvPr id="70" name="テキスト ボックス 69">
            <a:extLst>
              <a:ext uri="{FF2B5EF4-FFF2-40B4-BE49-F238E27FC236}">
                <a16:creationId xmlns:a16="http://schemas.microsoft.com/office/drawing/2014/main" id="{7B0D335F-69CA-A189-0585-6B596D4F502C}"/>
              </a:ext>
            </a:extLst>
          </p:cNvPr>
          <p:cNvSpPr txBox="1"/>
          <p:nvPr/>
        </p:nvSpPr>
        <p:spPr>
          <a:xfrm>
            <a:off x="8194670" y="2102183"/>
            <a:ext cx="432048" cy="144016"/>
          </a:xfrm>
          <a:prstGeom prst="rect">
            <a:avLst/>
          </a:prstGeom>
          <a:noFill/>
        </p:spPr>
        <p:txBody>
          <a:bodyPr wrap="square" lIns="0" tIns="0" rIns="0" bIns="0" rtlCol="0" anchor="ctr" anchorCtr="0">
            <a:noAutofit/>
          </a:bodyPr>
          <a:lstStyle/>
          <a:p>
            <a:pPr algn="ctr"/>
            <a:r>
              <a:rPr lang="ja-JP" altLang="en-US" sz="800" noProof="1">
                <a:latin typeface="+mj-lt"/>
                <a:ea typeface="ＭＳ Ｐゴシック" panose="020B0600070205080204" pitchFamily="50" charset="-128"/>
                <a:cs typeface="Arial" panose="020B0604020202020204" pitchFamily="34" charset="0"/>
              </a:rPr>
              <a:t>（%）</a:t>
            </a:r>
            <a:endParaRPr kumimoji="1" lang="ja-JP" altLang="en-US" sz="800" dirty="0">
              <a:latin typeface="+mj-lt"/>
              <a:ea typeface="ＭＳ Ｐゴシック" panose="020B0600070205080204" pitchFamily="50" charset="-128"/>
              <a:cs typeface="Arial" panose="020B0604020202020204" pitchFamily="34" charset="0"/>
            </a:endParaRPr>
          </a:p>
        </p:txBody>
      </p:sp>
      <p:sp>
        <p:nvSpPr>
          <p:cNvPr id="242" name="テキスト ボックス 241">
            <a:extLst>
              <a:ext uri="{FF2B5EF4-FFF2-40B4-BE49-F238E27FC236}">
                <a16:creationId xmlns:a16="http://schemas.microsoft.com/office/drawing/2014/main" id="{011BD0B8-CF47-780C-431B-E8CAF9F00215}"/>
              </a:ext>
            </a:extLst>
          </p:cNvPr>
          <p:cNvSpPr txBox="1"/>
          <p:nvPr/>
        </p:nvSpPr>
        <p:spPr>
          <a:xfrm>
            <a:off x="848543" y="4278584"/>
            <a:ext cx="828032" cy="166415"/>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a:t>
            </a:r>
            <a:r>
              <a:rPr lang="en-US" altLang="ja-JP" sz="800" noProof="1">
                <a:latin typeface="+mj-lt"/>
                <a:ea typeface="ＭＳ Ｐゴシック" panose="020B0600070205080204" pitchFamily="50" charset="-128"/>
                <a:cs typeface="Arial" panose="020B0604020202020204" pitchFamily="34" charset="0"/>
              </a:rPr>
              <a:t>US$</a:t>
            </a:r>
            <a:r>
              <a:rPr kumimoji="1" lang="ja-JP" altLang="en-US" sz="800" noProof="1">
                <a:latin typeface="+mj-lt"/>
                <a:ea typeface="ＭＳ Ｐゴシック" panose="020B0600070205080204" pitchFamily="50" charset="-128"/>
                <a:cs typeface="Arial" panose="020B0604020202020204" pitchFamily="34" charset="0"/>
              </a:rPr>
              <a:t>）</a:t>
            </a:r>
          </a:p>
        </p:txBody>
      </p:sp>
      <p:graphicFrame>
        <p:nvGraphicFramePr>
          <p:cNvPr id="392" name="Chart 391">
            <a:extLst>
              <a:ext uri="{FF2B5EF4-FFF2-40B4-BE49-F238E27FC236}">
                <a16:creationId xmlns:a16="http://schemas.microsoft.com/office/drawing/2014/main" id="{8670C78D-8049-346E-DF59-F3CC65D57A52}"/>
              </a:ext>
            </a:extLst>
          </p:cNvPr>
          <p:cNvGraphicFramePr/>
          <p:nvPr>
            <p:custDataLst>
              <p:tags r:id="rId112"/>
            </p:custDataLst>
            <p:extLst>
              <p:ext uri="{D42A27DB-BD31-4B8C-83A1-F6EECF244321}">
                <p14:modId xmlns:p14="http://schemas.microsoft.com/office/powerpoint/2010/main" val="109994270"/>
              </p:ext>
            </p:extLst>
          </p:nvPr>
        </p:nvGraphicFramePr>
        <p:xfrm>
          <a:off x="622300" y="4452938"/>
          <a:ext cx="7654925" cy="1608137"/>
        </p:xfrm>
        <a:graphic>
          <a:graphicData uri="http://schemas.openxmlformats.org/drawingml/2006/chart">
            <c:chart xmlns:c="http://schemas.openxmlformats.org/drawingml/2006/chart" xmlns:r="http://schemas.openxmlformats.org/officeDocument/2006/relationships" r:id="rId215"/>
          </a:graphicData>
        </a:graphic>
      </p:graphicFrame>
      <p:sp>
        <p:nvSpPr>
          <p:cNvPr id="199" name="テキスト プレースホルダ 9">
            <a:extLst>
              <a:ext uri="{FF2B5EF4-FFF2-40B4-BE49-F238E27FC236}">
                <a16:creationId xmlns:a16="http://schemas.microsoft.com/office/drawing/2014/main" id="{75872DE3-EDF2-C3C7-510F-D495613A68B8}"/>
              </a:ext>
            </a:extLst>
          </p:cNvPr>
          <p:cNvSpPr>
            <a:spLocks/>
          </p:cNvSpPr>
          <p:nvPr>
            <p:custDataLst>
              <p:tags r:id="rId113"/>
            </p:custDataLst>
          </p:nvPr>
        </p:nvSpPr>
        <p:spPr bwMode="gray">
          <a:xfrm>
            <a:off x="1190625" y="57578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EC4FF8-BF49-41CA-BBB9-34F12E14957B}"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200" name="テキスト プレースホルダ 9">
            <a:extLst>
              <a:ext uri="{FF2B5EF4-FFF2-40B4-BE49-F238E27FC236}">
                <a16:creationId xmlns:a16="http://schemas.microsoft.com/office/drawing/2014/main" id="{857D098C-EDA7-0AB2-892E-F450773E5650}"/>
              </a:ext>
            </a:extLst>
          </p:cNvPr>
          <p:cNvSpPr>
            <a:spLocks/>
          </p:cNvSpPr>
          <p:nvPr>
            <p:custDataLst>
              <p:tags r:id="rId114"/>
            </p:custDataLst>
          </p:nvPr>
        </p:nvSpPr>
        <p:spPr bwMode="gray">
          <a:xfrm>
            <a:off x="2655888" y="55324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B685B9-AFBC-4AD2-936E-02BCF5B9EF48}" type="datetime'''''''''''2''''''''''''''''''''''''''2''''6'">
              <a:rPr lang="ja-JP" altLang="en-US" sz="1000" smtClean="0">
                <a:effectLst/>
                <a:sym typeface="+mn-lt"/>
              </a:rPr>
              <a:pPr marL="0" lvl="0" indent="0" algn="ctr">
                <a:spcBef>
                  <a:spcPct val="0"/>
                </a:spcBef>
                <a:buNone/>
              </a:pPr>
              <a:t>226</a:t>
            </a:fld>
            <a:endParaRPr kumimoji="1" lang="ja-JP" altLang="en-US" sz="1000" dirty="0">
              <a:sym typeface="+mn-lt"/>
            </a:endParaRPr>
          </a:p>
        </p:txBody>
      </p:sp>
      <p:sp>
        <p:nvSpPr>
          <p:cNvPr id="202" name="テキスト プレースホルダ 9">
            <a:extLst>
              <a:ext uri="{FF2B5EF4-FFF2-40B4-BE49-F238E27FC236}">
                <a16:creationId xmlns:a16="http://schemas.microsoft.com/office/drawing/2014/main" id="{16468D95-6154-B225-8D42-EA80C6DD3673}"/>
              </a:ext>
            </a:extLst>
          </p:cNvPr>
          <p:cNvSpPr>
            <a:spLocks/>
          </p:cNvSpPr>
          <p:nvPr>
            <p:custDataLst>
              <p:tags r:id="rId115"/>
            </p:custDataLst>
          </p:nvPr>
        </p:nvSpPr>
        <p:spPr bwMode="gray">
          <a:xfrm>
            <a:off x="2655888" y="57419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EBDDD5-0216-49A8-B115-7F52DEC65951}" type="datetime'''''''''''''''''''''''1''''''''''''''6''''''''2'''''''''''''">
              <a:rPr lang="ja-JP" altLang="en-US" sz="1000" smtClean="0">
                <a:effectLst/>
                <a:sym typeface="+mn-lt"/>
              </a:rPr>
              <a:pPr marL="0" lvl="0" indent="0" algn="ctr">
                <a:spcBef>
                  <a:spcPct val="0"/>
                </a:spcBef>
                <a:buNone/>
              </a:pPr>
              <a:t>162</a:t>
            </a:fld>
            <a:endParaRPr kumimoji="1" lang="ja-JP" altLang="en-US" sz="1000" dirty="0">
              <a:sym typeface="+mn-lt"/>
            </a:endParaRPr>
          </a:p>
        </p:txBody>
      </p:sp>
      <p:sp>
        <p:nvSpPr>
          <p:cNvPr id="203" name="テキスト プレースホルダ 9">
            <a:extLst>
              <a:ext uri="{FF2B5EF4-FFF2-40B4-BE49-F238E27FC236}">
                <a16:creationId xmlns:a16="http://schemas.microsoft.com/office/drawing/2014/main" id="{536CC2B1-6C23-06DD-24F9-89F2BFE54CD2}"/>
              </a:ext>
            </a:extLst>
          </p:cNvPr>
          <p:cNvSpPr>
            <a:spLocks/>
          </p:cNvSpPr>
          <p:nvPr>
            <p:custDataLst>
              <p:tags r:id="rId116"/>
            </p:custDataLst>
          </p:nvPr>
        </p:nvSpPr>
        <p:spPr bwMode="gray">
          <a:xfrm>
            <a:off x="2947988" y="54514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A6C65-B373-490A-981D-FF5CD98CBBE4}" type="datetime'''''2''''''79'''">
              <a:rPr lang="ja-JP" altLang="en-US" sz="1000" smtClean="0">
                <a:effectLst/>
                <a:sym typeface="+mn-lt"/>
              </a:rPr>
              <a:pPr marL="0" lvl="0" indent="0" algn="ctr">
                <a:spcBef>
                  <a:spcPct val="0"/>
                </a:spcBef>
                <a:buNone/>
              </a:pPr>
              <a:t>279</a:t>
            </a:fld>
            <a:endParaRPr kumimoji="1" lang="ja-JP" altLang="en-US" sz="1000" dirty="0">
              <a:sym typeface="+mn-lt"/>
            </a:endParaRPr>
          </a:p>
        </p:txBody>
      </p:sp>
      <p:sp>
        <p:nvSpPr>
          <p:cNvPr id="204" name="テキスト プレースホルダ 9">
            <a:extLst>
              <a:ext uri="{FF2B5EF4-FFF2-40B4-BE49-F238E27FC236}">
                <a16:creationId xmlns:a16="http://schemas.microsoft.com/office/drawing/2014/main" id="{5FD955FD-98B3-FA67-992A-C164C9B2BE99}"/>
              </a:ext>
            </a:extLst>
          </p:cNvPr>
          <p:cNvSpPr>
            <a:spLocks/>
          </p:cNvSpPr>
          <p:nvPr>
            <p:custDataLst>
              <p:tags r:id="rId117"/>
            </p:custDataLst>
          </p:nvPr>
        </p:nvSpPr>
        <p:spPr bwMode="gray">
          <a:xfrm>
            <a:off x="2947988" y="57150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C7B5EA-B2C9-4540-8D05-F31DB9EAFFA7}" type="datetime'''''''2''''''''''''''1''0'''''''''''''''''''''''''''''''''">
              <a:rPr lang="ja-JP" altLang="en-US" sz="1000" smtClean="0">
                <a:effectLst/>
                <a:sym typeface="+mn-lt"/>
              </a:rPr>
              <a:pPr marL="0" lvl="0" indent="0" algn="ctr">
                <a:spcBef>
                  <a:spcPct val="0"/>
                </a:spcBef>
                <a:buNone/>
              </a:pPr>
              <a:t>210</a:t>
            </a:fld>
            <a:endParaRPr kumimoji="1" lang="ja-JP" altLang="en-US" sz="1000" dirty="0">
              <a:sym typeface="+mn-lt"/>
            </a:endParaRPr>
          </a:p>
        </p:txBody>
      </p:sp>
      <p:sp>
        <p:nvSpPr>
          <p:cNvPr id="205" name="テキスト プレースホルダ 9">
            <a:extLst>
              <a:ext uri="{FF2B5EF4-FFF2-40B4-BE49-F238E27FC236}">
                <a16:creationId xmlns:a16="http://schemas.microsoft.com/office/drawing/2014/main" id="{1FF5ACD6-0E66-CFBF-0EFE-E1E49EC5918D}"/>
              </a:ext>
            </a:extLst>
          </p:cNvPr>
          <p:cNvSpPr>
            <a:spLocks/>
          </p:cNvSpPr>
          <p:nvPr>
            <p:custDataLst>
              <p:tags r:id="rId118"/>
            </p:custDataLst>
          </p:nvPr>
        </p:nvSpPr>
        <p:spPr bwMode="gray">
          <a:xfrm>
            <a:off x="3240088" y="53609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52B29-E761-4A9A-BD28-725CB79E8591}" type="datetime'''3''''4''''''9'''''''''''''">
              <a:rPr lang="ja-JP" altLang="en-US" sz="1000" smtClean="0">
                <a:effectLst/>
                <a:sym typeface="+mn-lt"/>
              </a:rPr>
              <a:pPr marL="0" lvl="0" indent="0" algn="ctr">
                <a:spcBef>
                  <a:spcPct val="0"/>
                </a:spcBef>
                <a:buNone/>
              </a:pPr>
              <a:t>349</a:t>
            </a:fld>
            <a:endParaRPr kumimoji="1" lang="ja-JP" altLang="en-US" sz="1000" dirty="0">
              <a:sym typeface="+mn-lt"/>
            </a:endParaRPr>
          </a:p>
        </p:txBody>
      </p:sp>
      <p:sp>
        <p:nvSpPr>
          <p:cNvPr id="206" name="テキスト プレースホルダ 9">
            <a:extLst>
              <a:ext uri="{FF2B5EF4-FFF2-40B4-BE49-F238E27FC236}">
                <a16:creationId xmlns:a16="http://schemas.microsoft.com/office/drawing/2014/main" id="{B70F3130-7F44-F389-B20C-59C6DD3750BB}"/>
              </a:ext>
            </a:extLst>
          </p:cNvPr>
          <p:cNvSpPr>
            <a:spLocks/>
          </p:cNvSpPr>
          <p:nvPr>
            <p:custDataLst>
              <p:tags r:id="rId119"/>
            </p:custDataLst>
          </p:nvPr>
        </p:nvSpPr>
        <p:spPr bwMode="gray">
          <a:xfrm>
            <a:off x="3240088" y="56896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BE3A1C-0B14-4ECF-BD47-2C758D886657}" type="datetime'''2''''''''''''''5''''''''''''''''''''''''''''''8'''''''">
              <a:rPr lang="ja-JP" altLang="en-US" sz="1000" smtClean="0">
                <a:effectLst/>
                <a:sym typeface="+mn-lt"/>
              </a:rPr>
              <a:pPr marL="0" lvl="0" indent="0" algn="ctr">
                <a:spcBef>
                  <a:spcPct val="0"/>
                </a:spcBef>
                <a:buNone/>
              </a:pPr>
              <a:t>258</a:t>
            </a:fld>
            <a:endParaRPr kumimoji="1" lang="ja-JP" altLang="en-US" sz="1000" dirty="0">
              <a:sym typeface="+mn-lt"/>
            </a:endParaRPr>
          </a:p>
        </p:txBody>
      </p:sp>
      <p:sp>
        <p:nvSpPr>
          <p:cNvPr id="207" name="テキスト プレースホルダ 9">
            <a:extLst>
              <a:ext uri="{FF2B5EF4-FFF2-40B4-BE49-F238E27FC236}">
                <a16:creationId xmlns:a16="http://schemas.microsoft.com/office/drawing/2014/main" id="{77F7E7EB-BF70-9FEB-D4FA-B68A784615E1}"/>
              </a:ext>
            </a:extLst>
          </p:cNvPr>
          <p:cNvSpPr>
            <a:spLocks/>
          </p:cNvSpPr>
          <p:nvPr>
            <p:custDataLst>
              <p:tags r:id="rId120"/>
            </p:custDataLst>
          </p:nvPr>
        </p:nvSpPr>
        <p:spPr bwMode="gray">
          <a:xfrm>
            <a:off x="3533775" y="527367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E4126A-93C9-4244-A3E2-80DDA9F9A46D}" type="datetime'''''''''''''''''''''''''''''4''0''''''''''''''''''''''1'''">
              <a:rPr lang="ja-JP" altLang="en-US" sz="1000" smtClean="0">
                <a:effectLst/>
                <a:sym typeface="+mn-lt"/>
              </a:rPr>
              <a:pPr marL="0" lvl="0" indent="0" algn="ctr">
                <a:spcBef>
                  <a:spcPct val="0"/>
                </a:spcBef>
                <a:buNone/>
              </a:pPr>
              <a:t>401</a:t>
            </a:fld>
            <a:endParaRPr kumimoji="1" lang="ja-JP" altLang="en-US" sz="1000" dirty="0">
              <a:sym typeface="+mn-lt"/>
            </a:endParaRPr>
          </a:p>
        </p:txBody>
      </p:sp>
      <p:sp>
        <p:nvSpPr>
          <p:cNvPr id="208" name="テキスト プレースホルダ 9">
            <a:extLst>
              <a:ext uri="{FF2B5EF4-FFF2-40B4-BE49-F238E27FC236}">
                <a16:creationId xmlns:a16="http://schemas.microsoft.com/office/drawing/2014/main" id="{3D247A09-C5EB-2909-D476-0D1B405EB23C}"/>
              </a:ext>
            </a:extLst>
          </p:cNvPr>
          <p:cNvSpPr>
            <a:spLocks/>
          </p:cNvSpPr>
          <p:nvPr>
            <p:custDataLst>
              <p:tags r:id="rId121"/>
            </p:custDataLst>
          </p:nvPr>
        </p:nvSpPr>
        <p:spPr bwMode="gray">
          <a:xfrm>
            <a:off x="3533775" y="56594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DBCB17-32F9-44C2-B929-29C1E45941B4}" type="datetime'''''''3''1''''''''''''''''2'''''''''''''''">
              <a:rPr lang="ja-JP" altLang="en-US" sz="1000" smtClean="0">
                <a:effectLst/>
                <a:sym typeface="+mn-lt"/>
              </a:rPr>
              <a:pPr marL="0" lvl="0" indent="0" algn="ctr">
                <a:spcBef>
                  <a:spcPct val="0"/>
                </a:spcBef>
                <a:buNone/>
              </a:pPr>
              <a:t>312</a:t>
            </a:fld>
            <a:endParaRPr kumimoji="1" lang="ja-JP" altLang="en-US" sz="1000" dirty="0">
              <a:sym typeface="+mn-lt"/>
            </a:endParaRPr>
          </a:p>
        </p:txBody>
      </p:sp>
      <p:sp>
        <p:nvSpPr>
          <p:cNvPr id="209" name="テキスト プレースホルダ 9">
            <a:extLst>
              <a:ext uri="{FF2B5EF4-FFF2-40B4-BE49-F238E27FC236}">
                <a16:creationId xmlns:a16="http://schemas.microsoft.com/office/drawing/2014/main" id="{A18992AD-CF06-BBFC-F1AC-1519B10C4010}"/>
              </a:ext>
            </a:extLst>
          </p:cNvPr>
          <p:cNvSpPr>
            <a:spLocks/>
          </p:cNvSpPr>
          <p:nvPr>
            <p:custDataLst>
              <p:tags r:id="rId122"/>
            </p:custDataLst>
          </p:nvPr>
        </p:nvSpPr>
        <p:spPr bwMode="gray">
          <a:xfrm>
            <a:off x="3825875" y="52625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708695-F5FE-451D-8C02-383862769400}" type="datetime'''''4''''0''''''''''''6'''''''''''''''''''''''''''''''''">
              <a:rPr lang="ja-JP" altLang="en-US" sz="1000" smtClean="0">
                <a:effectLst/>
                <a:sym typeface="+mn-lt"/>
              </a:rPr>
              <a:pPr marL="0" lvl="0" indent="0" algn="ctr">
                <a:spcBef>
                  <a:spcPct val="0"/>
                </a:spcBef>
                <a:buNone/>
              </a:pPr>
              <a:t>406</a:t>
            </a:fld>
            <a:endParaRPr kumimoji="1" lang="ja-JP" altLang="en-US" sz="1000" dirty="0">
              <a:sym typeface="+mn-lt"/>
            </a:endParaRPr>
          </a:p>
        </p:txBody>
      </p:sp>
      <p:sp>
        <p:nvSpPr>
          <p:cNvPr id="210" name="テキスト プレースホルダ 9">
            <a:extLst>
              <a:ext uri="{FF2B5EF4-FFF2-40B4-BE49-F238E27FC236}">
                <a16:creationId xmlns:a16="http://schemas.microsoft.com/office/drawing/2014/main" id="{0EB80105-EF70-7D84-B09C-80DCE8F07989}"/>
              </a:ext>
            </a:extLst>
          </p:cNvPr>
          <p:cNvSpPr>
            <a:spLocks/>
          </p:cNvSpPr>
          <p:nvPr>
            <p:custDataLst>
              <p:tags r:id="rId123"/>
            </p:custDataLst>
          </p:nvPr>
        </p:nvSpPr>
        <p:spPr bwMode="gray">
          <a:xfrm>
            <a:off x="3825875" y="56546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F60D9E-4823-40A0-A269-0E1927730D6A}" type="datetime'''32''''''''''''2'''''''''''''''''''''">
              <a:rPr lang="ja-JP" altLang="en-US" sz="1000" smtClean="0">
                <a:effectLst/>
                <a:sym typeface="+mn-lt"/>
              </a:rPr>
              <a:pPr marL="0" lvl="0" indent="0" algn="ctr">
                <a:spcBef>
                  <a:spcPct val="0"/>
                </a:spcBef>
                <a:buNone/>
              </a:pPr>
              <a:t>322</a:t>
            </a:fld>
            <a:endParaRPr kumimoji="1" lang="ja-JP" altLang="en-US" sz="1000" dirty="0">
              <a:sym typeface="+mn-lt"/>
            </a:endParaRPr>
          </a:p>
        </p:txBody>
      </p:sp>
      <p:sp>
        <p:nvSpPr>
          <p:cNvPr id="211" name="テキスト プレースホルダ 9">
            <a:extLst>
              <a:ext uri="{FF2B5EF4-FFF2-40B4-BE49-F238E27FC236}">
                <a16:creationId xmlns:a16="http://schemas.microsoft.com/office/drawing/2014/main" id="{E0A5193B-4B01-E84A-8DC5-6D145FAAC22D}"/>
              </a:ext>
            </a:extLst>
          </p:cNvPr>
          <p:cNvSpPr>
            <a:spLocks/>
          </p:cNvSpPr>
          <p:nvPr>
            <p:custDataLst>
              <p:tags r:id="rId124"/>
            </p:custDataLst>
          </p:nvPr>
        </p:nvSpPr>
        <p:spPr bwMode="gray">
          <a:xfrm>
            <a:off x="4119563" y="51196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8A57CE-EC8C-4E6F-88E5-4DC7BD5A22D8}" type="datetime'''''4''''''''''''''9''''''6'''''''''''">
              <a:rPr lang="ja-JP" altLang="en-US" sz="1000" smtClean="0">
                <a:effectLst/>
                <a:sym typeface="+mn-lt"/>
              </a:rPr>
              <a:pPr marL="0" lvl="0" indent="0" algn="ctr">
                <a:spcBef>
                  <a:spcPct val="0"/>
                </a:spcBef>
                <a:buNone/>
              </a:pPr>
              <a:t>496</a:t>
            </a:fld>
            <a:endParaRPr kumimoji="1" lang="ja-JP" altLang="en-US" sz="1000" dirty="0">
              <a:sym typeface="+mn-lt"/>
            </a:endParaRPr>
          </a:p>
        </p:txBody>
      </p:sp>
      <p:sp>
        <p:nvSpPr>
          <p:cNvPr id="212" name="テキスト プレースホルダ 9">
            <a:extLst>
              <a:ext uri="{FF2B5EF4-FFF2-40B4-BE49-F238E27FC236}">
                <a16:creationId xmlns:a16="http://schemas.microsoft.com/office/drawing/2014/main" id="{6AC1235C-4936-9E7F-10B5-716A034A4F9E}"/>
              </a:ext>
            </a:extLst>
          </p:cNvPr>
          <p:cNvSpPr>
            <a:spLocks/>
          </p:cNvSpPr>
          <p:nvPr>
            <p:custDataLst>
              <p:tags r:id="rId125"/>
            </p:custDataLst>
          </p:nvPr>
        </p:nvSpPr>
        <p:spPr bwMode="gray">
          <a:xfrm>
            <a:off x="4119563" y="56086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22347E-4225-4109-AB36-1CEF6016BF80}" type="datetime'''''''4''''''''''''''''''''''''0''''8'''">
              <a:rPr lang="ja-JP" altLang="en-US" sz="1000" smtClean="0">
                <a:effectLst/>
                <a:sym typeface="+mn-lt"/>
              </a:rPr>
              <a:pPr marL="0" lvl="0" indent="0" algn="ctr">
                <a:spcBef>
                  <a:spcPct val="0"/>
                </a:spcBef>
                <a:buNone/>
              </a:pPr>
              <a:t>408</a:t>
            </a:fld>
            <a:endParaRPr kumimoji="1" lang="ja-JP" altLang="en-US" sz="1000" dirty="0">
              <a:sym typeface="+mn-lt"/>
            </a:endParaRPr>
          </a:p>
        </p:txBody>
      </p:sp>
      <p:sp>
        <p:nvSpPr>
          <p:cNvPr id="213" name="テキスト プレースホルダ 9">
            <a:extLst>
              <a:ext uri="{FF2B5EF4-FFF2-40B4-BE49-F238E27FC236}">
                <a16:creationId xmlns:a16="http://schemas.microsoft.com/office/drawing/2014/main" id="{FE9B10C1-0078-1F35-DDDF-622FC3B777DE}"/>
              </a:ext>
            </a:extLst>
          </p:cNvPr>
          <p:cNvSpPr>
            <a:spLocks/>
          </p:cNvSpPr>
          <p:nvPr>
            <p:custDataLst>
              <p:tags r:id="rId126"/>
            </p:custDataLst>
          </p:nvPr>
        </p:nvSpPr>
        <p:spPr bwMode="gray">
          <a:xfrm>
            <a:off x="4411663" y="50165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F6185-002D-44B7-9D33-5D4A8D26E641}" type="datetime'''''5''''''''''''''''''''''''''''''''76'''''''">
              <a:rPr lang="ja-JP" altLang="en-US" sz="1000" smtClean="0">
                <a:effectLst/>
                <a:sym typeface="+mn-lt"/>
              </a:rPr>
              <a:pPr marL="0" lvl="0" indent="0" algn="ctr">
                <a:spcBef>
                  <a:spcPct val="0"/>
                </a:spcBef>
                <a:buNone/>
              </a:pPr>
              <a:t>576</a:t>
            </a:fld>
            <a:endParaRPr kumimoji="1" lang="ja-JP" altLang="en-US" sz="1000" dirty="0">
              <a:sym typeface="+mn-lt"/>
            </a:endParaRPr>
          </a:p>
        </p:txBody>
      </p:sp>
      <p:sp>
        <p:nvSpPr>
          <p:cNvPr id="214" name="テキスト プレースホルダ 9">
            <a:extLst>
              <a:ext uri="{FF2B5EF4-FFF2-40B4-BE49-F238E27FC236}">
                <a16:creationId xmlns:a16="http://schemas.microsoft.com/office/drawing/2014/main" id="{F5558C87-6D64-AB5D-88F3-8E6847C0C7F0}"/>
              </a:ext>
            </a:extLst>
          </p:cNvPr>
          <p:cNvSpPr>
            <a:spLocks/>
          </p:cNvSpPr>
          <p:nvPr>
            <p:custDataLst>
              <p:tags r:id="rId127"/>
            </p:custDataLst>
          </p:nvPr>
        </p:nvSpPr>
        <p:spPr bwMode="gray">
          <a:xfrm>
            <a:off x="4411663" y="55784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3CE117-D884-4F49-BB64-8D4E649FA789}" type="datetime'''''''''''''''''''4''''''''''''''''6''''''''''''4'''''''''''">
              <a:rPr lang="ja-JP" altLang="en-US" sz="1000" smtClean="0">
                <a:effectLst/>
                <a:sym typeface="+mn-lt"/>
              </a:rPr>
              <a:pPr marL="0" lvl="0" indent="0" algn="ctr">
                <a:spcBef>
                  <a:spcPct val="0"/>
                </a:spcBef>
                <a:buNone/>
              </a:pPr>
              <a:t>464</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4AE24257-8EAF-86FC-3BB6-5AA5F0739CEE}"/>
              </a:ext>
            </a:extLst>
          </p:cNvPr>
          <p:cNvSpPr>
            <a:spLocks/>
          </p:cNvSpPr>
          <p:nvPr>
            <p:custDataLst>
              <p:tags r:id="rId128"/>
            </p:custDataLst>
          </p:nvPr>
        </p:nvSpPr>
        <p:spPr bwMode="gray">
          <a:xfrm>
            <a:off x="4703763" y="50784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49CD8C-A76A-4C96-B210-8E1A3A741FD0}" type="datetime'''''''''5''''''''''4''''''''''7'''''''''''''''''''''''''''">
              <a:rPr lang="ja-JP" altLang="en-US" sz="1000" smtClean="0">
                <a:effectLst/>
                <a:sym typeface="+mn-lt"/>
              </a:rPr>
              <a:pPr marL="0" lvl="0" indent="0" algn="ctr">
                <a:spcBef>
                  <a:spcPct val="0"/>
                </a:spcBef>
                <a:buNone/>
              </a:pPr>
              <a:t>547</a:t>
            </a:fld>
            <a:endParaRPr kumimoji="1" lang="ja-JP" altLang="en-US" sz="1000" dirty="0">
              <a:sym typeface="+mn-lt"/>
            </a:endParaRPr>
          </a:p>
        </p:txBody>
      </p:sp>
      <p:sp>
        <p:nvSpPr>
          <p:cNvPr id="216" name="テキスト プレースホルダ 9">
            <a:extLst>
              <a:ext uri="{FF2B5EF4-FFF2-40B4-BE49-F238E27FC236}">
                <a16:creationId xmlns:a16="http://schemas.microsoft.com/office/drawing/2014/main" id="{F8FD6BDB-F734-90FA-978F-9295ACABF881}"/>
              </a:ext>
            </a:extLst>
          </p:cNvPr>
          <p:cNvSpPr>
            <a:spLocks/>
          </p:cNvSpPr>
          <p:nvPr>
            <p:custDataLst>
              <p:tags r:id="rId129"/>
            </p:custDataLst>
          </p:nvPr>
        </p:nvSpPr>
        <p:spPr bwMode="gray">
          <a:xfrm>
            <a:off x="4703763" y="56022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043F5F-E2D6-4F48-A586-959B0528494A}" type="datetime'''''''''''''''4''''20'''''''''''''''''''''''''''''''">
              <a:rPr lang="ja-JP" altLang="en-US" sz="1000" smtClean="0">
                <a:effectLst/>
                <a:sym typeface="+mn-lt"/>
              </a:rPr>
              <a:pPr marL="0" lvl="0" indent="0" algn="ctr">
                <a:spcBef>
                  <a:spcPct val="0"/>
                </a:spcBef>
                <a:buNone/>
              </a:pPr>
              <a:t>420</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76591F05-2494-585A-DF1D-0FCC31676D58}"/>
              </a:ext>
            </a:extLst>
          </p:cNvPr>
          <p:cNvSpPr>
            <a:spLocks/>
          </p:cNvSpPr>
          <p:nvPr>
            <p:custDataLst>
              <p:tags r:id="rId130"/>
            </p:custDataLst>
          </p:nvPr>
        </p:nvSpPr>
        <p:spPr bwMode="gray">
          <a:xfrm>
            <a:off x="4997450" y="50530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FDB3E37-6AC0-4B4F-AB48-EA65E73DD641}" type="datetime'''''''''''''''''''''''5''''''5''''''''''''1'''''''''''">
              <a:rPr lang="ja-JP" altLang="en-US" sz="1000" smtClean="0">
                <a:effectLst/>
                <a:sym typeface="+mn-lt"/>
              </a:rPr>
              <a:pPr marL="0" lvl="0" indent="0" algn="ctr">
                <a:spcBef>
                  <a:spcPct val="0"/>
                </a:spcBef>
                <a:buNone/>
              </a:pPr>
              <a:t>551</a:t>
            </a:fld>
            <a:endParaRPr kumimoji="1" lang="ja-JP" altLang="en-US" sz="1000" dirty="0">
              <a:sym typeface="+mn-lt"/>
            </a:endParaRPr>
          </a:p>
        </p:txBody>
      </p:sp>
      <p:sp>
        <p:nvSpPr>
          <p:cNvPr id="218" name="テキスト プレースホルダ 9">
            <a:extLst>
              <a:ext uri="{FF2B5EF4-FFF2-40B4-BE49-F238E27FC236}">
                <a16:creationId xmlns:a16="http://schemas.microsoft.com/office/drawing/2014/main" id="{803813D8-C49E-2848-A8A6-31182A8E12FB}"/>
              </a:ext>
            </a:extLst>
          </p:cNvPr>
          <p:cNvSpPr>
            <a:spLocks/>
          </p:cNvSpPr>
          <p:nvPr>
            <p:custDataLst>
              <p:tags r:id="rId131"/>
            </p:custDataLst>
          </p:nvPr>
        </p:nvSpPr>
        <p:spPr bwMode="gray">
          <a:xfrm>
            <a:off x="4997450" y="55895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5872F-F493-43BE-A1F1-E42DA317FCD6}" type="datetime'''''''''''4''''''''''''''4''''2'''''''''''''''">
              <a:rPr lang="ja-JP" altLang="en-US" sz="1000" smtClean="0">
                <a:effectLst/>
                <a:sym typeface="+mn-lt"/>
              </a:rPr>
              <a:pPr marL="0" lvl="0" indent="0" algn="ctr">
                <a:spcBef>
                  <a:spcPct val="0"/>
                </a:spcBef>
                <a:buNone/>
              </a:pPr>
              <a:t>442</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34FB4BF9-B036-B6A3-6B1F-A3F641633176}"/>
              </a:ext>
            </a:extLst>
          </p:cNvPr>
          <p:cNvSpPr>
            <a:spLocks/>
          </p:cNvSpPr>
          <p:nvPr>
            <p:custDataLst>
              <p:tags r:id="rId132"/>
            </p:custDataLst>
          </p:nvPr>
        </p:nvSpPr>
        <p:spPr bwMode="gray">
          <a:xfrm>
            <a:off x="5289550" y="50276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1ADAC7-2ECA-4847-A824-B1AA5ABFF701}" type="datetime'''5''''''''''''''''''''''''''''''''''''7''''''''5'''''">
              <a:rPr lang="ja-JP" altLang="en-US" sz="1000" smtClean="0">
                <a:effectLst/>
                <a:sym typeface="+mn-lt"/>
              </a:rPr>
              <a:pPr marL="0" lvl="0" indent="0" algn="ctr">
                <a:spcBef>
                  <a:spcPct val="0"/>
                </a:spcBef>
                <a:buNone/>
              </a:pPr>
              <a:t>575</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2CE6C007-14BE-96FB-D3C3-417CDDFEC867}"/>
              </a:ext>
            </a:extLst>
          </p:cNvPr>
          <p:cNvSpPr>
            <a:spLocks/>
          </p:cNvSpPr>
          <p:nvPr>
            <p:custDataLst>
              <p:tags r:id="rId133"/>
            </p:custDataLst>
          </p:nvPr>
        </p:nvSpPr>
        <p:spPr bwMode="gray">
          <a:xfrm>
            <a:off x="5289550" y="55832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E99D98-C277-4EBB-BA94-BF22977D259D}" type="datetime'45''''''''''''''''''''''''''4'''''''''''''''''''''''''''''''">
              <a:rPr lang="ja-JP" altLang="en-US" sz="1000" smtClean="0">
                <a:effectLst/>
                <a:sym typeface="+mn-lt"/>
              </a:rPr>
              <a:pPr marL="0" lvl="0" indent="0" algn="ctr">
                <a:spcBef>
                  <a:spcPct val="0"/>
                </a:spcBef>
                <a:buNone/>
              </a:pPr>
              <a:t>454</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0F5DF1FB-70F9-F454-0B1B-B9D4F8FF3E14}"/>
              </a:ext>
            </a:extLst>
          </p:cNvPr>
          <p:cNvSpPr>
            <a:spLocks/>
          </p:cNvSpPr>
          <p:nvPr>
            <p:custDataLst>
              <p:tags r:id="rId134"/>
            </p:custDataLst>
          </p:nvPr>
        </p:nvSpPr>
        <p:spPr bwMode="gray">
          <a:xfrm>
            <a:off x="5583238" y="521176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9C6C0C-D4A4-4076-8E9C-3763DBCDD904}" type="datetime'''''''''''''''''''''''''''''''''''''4''''''5''''''''1'''''''">
              <a:rPr lang="ja-JP" altLang="en-US" sz="1000" smtClean="0">
                <a:effectLst/>
                <a:sym typeface="+mn-lt"/>
              </a:rPr>
              <a:pPr marL="0" lvl="0" indent="0" algn="ctr">
                <a:spcBef>
                  <a:spcPct val="0"/>
                </a:spcBef>
                <a:buNone/>
              </a:pPr>
              <a:t>451</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3013C49F-9B65-B878-A4A5-CC9EE2259AE9}"/>
              </a:ext>
            </a:extLst>
          </p:cNvPr>
          <p:cNvSpPr>
            <a:spLocks/>
          </p:cNvSpPr>
          <p:nvPr>
            <p:custDataLst>
              <p:tags r:id="rId135"/>
            </p:custDataLst>
          </p:nvPr>
        </p:nvSpPr>
        <p:spPr bwMode="gray">
          <a:xfrm>
            <a:off x="5583238" y="56419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AFF4C1-24BC-4C0C-8805-F73EDF042C51}" type="datetime'''''''''''3''''''''''4''''''''''''''''''''''''''''4'''''''''''">
              <a:rPr lang="ja-JP" altLang="en-US" sz="1000" smtClean="0">
                <a:effectLst/>
                <a:sym typeface="+mn-lt"/>
              </a:rPr>
              <a:pPr marL="0" lvl="0" indent="0" algn="ctr">
                <a:spcBef>
                  <a:spcPct val="0"/>
                </a:spcBef>
                <a:buNone/>
              </a:pPr>
              <a:t>344</a:t>
            </a:fld>
            <a:endParaRPr kumimoji="1" lang="ja-JP" altLang="en-US" sz="1000" dirty="0">
              <a:sym typeface="+mn-lt"/>
            </a:endParaRPr>
          </a:p>
        </p:txBody>
      </p:sp>
      <p:sp>
        <p:nvSpPr>
          <p:cNvPr id="223" name="テキスト プレースホルダ 9">
            <a:extLst>
              <a:ext uri="{FF2B5EF4-FFF2-40B4-BE49-F238E27FC236}">
                <a16:creationId xmlns:a16="http://schemas.microsoft.com/office/drawing/2014/main" id="{0EBD1F7F-4C07-67E7-D4D3-16DD239A5FC4}"/>
              </a:ext>
            </a:extLst>
          </p:cNvPr>
          <p:cNvSpPr>
            <a:spLocks/>
          </p:cNvSpPr>
          <p:nvPr>
            <p:custDataLst>
              <p:tags r:id="rId136"/>
            </p:custDataLst>
          </p:nvPr>
        </p:nvSpPr>
        <p:spPr bwMode="gray">
          <a:xfrm>
            <a:off x="5875338" y="52022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BBB385-FEF9-4EDF-892D-8D5D2379C617}" type="datetime'''''''''''4''''''''''''6''''''''''''''1'''''''''''''">
              <a:rPr lang="ja-JP" altLang="en-US" sz="1000" smtClean="0">
                <a:effectLst/>
                <a:sym typeface="+mn-lt"/>
              </a:rPr>
              <a:pPr marL="0" lvl="0" indent="0" algn="ctr">
                <a:spcBef>
                  <a:spcPct val="0"/>
                </a:spcBef>
                <a:buNone/>
              </a:pPr>
              <a:t>461</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3BA60211-309B-D57C-D0BB-A778BDB74872}"/>
              </a:ext>
            </a:extLst>
          </p:cNvPr>
          <p:cNvSpPr>
            <a:spLocks/>
          </p:cNvSpPr>
          <p:nvPr>
            <p:custDataLst>
              <p:tags r:id="rId137"/>
            </p:custDataLst>
          </p:nvPr>
        </p:nvSpPr>
        <p:spPr bwMode="gray">
          <a:xfrm>
            <a:off x="5875338" y="56403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0FD5FF-AB72-4BEC-888D-A88E0CD60310}" type="datetime'''''''''''''''''''''''''''''3''''''4''''''''''''''''''9'''">
              <a:rPr lang="ja-JP" altLang="en-US" sz="1000" smtClean="0">
                <a:effectLst/>
                <a:sym typeface="+mn-lt"/>
              </a:rPr>
              <a:pPr marL="0" lvl="0" indent="0" algn="ctr">
                <a:spcBef>
                  <a:spcPct val="0"/>
                </a:spcBef>
                <a:buNone/>
              </a:pPr>
              <a:t>349</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1B228F32-193D-A6F1-2F31-621F8750F97E}"/>
              </a:ext>
            </a:extLst>
          </p:cNvPr>
          <p:cNvSpPr>
            <a:spLocks/>
          </p:cNvSpPr>
          <p:nvPr>
            <p:custDataLst>
              <p:tags r:id="rId138"/>
            </p:custDataLst>
          </p:nvPr>
        </p:nvSpPr>
        <p:spPr bwMode="gray">
          <a:xfrm>
            <a:off x="6169025" y="50990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EF4E14-0578-43B2-AD59-E6962051A697}" type="datetime'''''''''''''''''''''''''''''5''5''6'">
              <a:rPr lang="ja-JP" altLang="en-US" sz="1000" smtClean="0">
                <a:effectLst/>
                <a:sym typeface="+mn-lt"/>
              </a:rPr>
              <a:pPr marL="0" lvl="0" indent="0" algn="ctr">
                <a:spcBef>
                  <a:spcPct val="0"/>
                </a:spcBef>
                <a:buNone/>
              </a:pPr>
              <a:t>556</a:t>
            </a:fld>
            <a:endParaRPr kumimoji="1" lang="ja-JP" altLang="en-US" sz="1000" dirty="0">
              <a:sym typeface="+mn-lt"/>
            </a:endParaRPr>
          </a:p>
        </p:txBody>
      </p:sp>
      <p:sp>
        <p:nvSpPr>
          <p:cNvPr id="226" name="テキスト プレースホルダ 9">
            <a:extLst>
              <a:ext uri="{FF2B5EF4-FFF2-40B4-BE49-F238E27FC236}">
                <a16:creationId xmlns:a16="http://schemas.microsoft.com/office/drawing/2014/main" id="{1400FD76-6864-D980-366E-FA25C1456CBF}"/>
              </a:ext>
            </a:extLst>
          </p:cNvPr>
          <p:cNvSpPr>
            <a:spLocks/>
          </p:cNvSpPr>
          <p:nvPr>
            <p:custDataLst>
              <p:tags r:id="rId139"/>
            </p:custDataLst>
          </p:nvPr>
        </p:nvSpPr>
        <p:spPr bwMode="gray">
          <a:xfrm>
            <a:off x="6169025" y="56134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E71111-95F4-47AE-A99D-DE1C5C1983C5}" type="datetime'''''''''''3''''''''''''''98'''''">
              <a:rPr lang="ja-JP" altLang="en-US" sz="1000" smtClean="0">
                <a:effectLst/>
                <a:sym typeface="+mn-lt"/>
              </a:rPr>
              <a:pPr marL="0" lvl="0" indent="0" algn="ctr">
                <a:spcBef>
                  <a:spcPct val="0"/>
                </a:spcBef>
                <a:buNone/>
              </a:pPr>
              <a:t>398</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62280531-7903-A953-E41F-D7AC14280F86}"/>
              </a:ext>
            </a:extLst>
          </p:cNvPr>
          <p:cNvSpPr>
            <a:spLocks/>
          </p:cNvSpPr>
          <p:nvPr>
            <p:custDataLst>
              <p:tags r:id="rId140"/>
            </p:custDataLst>
          </p:nvPr>
        </p:nvSpPr>
        <p:spPr bwMode="gray">
          <a:xfrm>
            <a:off x="6461125" y="51577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D0AE69-6D6B-4A55-A01D-490CC1B5150F}" type="datetime'5''''''''''''''''''''1''''''''''''''''''''''''''8'''''''''''''">
              <a:rPr lang="ja-JP" altLang="en-US" sz="1000" smtClean="0">
                <a:effectLst/>
                <a:sym typeface="+mn-lt"/>
              </a:rPr>
              <a:pPr marL="0" lvl="0" indent="0" algn="ctr">
                <a:spcBef>
                  <a:spcPct val="0"/>
                </a:spcBef>
                <a:buNone/>
              </a:pPr>
              <a:t>518</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FD2757D9-3AE1-AAFC-EC5B-C075E5C25FB5}"/>
              </a:ext>
            </a:extLst>
          </p:cNvPr>
          <p:cNvSpPr>
            <a:spLocks/>
          </p:cNvSpPr>
          <p:nvPr>
            <p:custDataLst>
              <p:tags r:id="rId141"/>
            </p:custDataLst>
          </p:nvPr>
        </p:nvSpPr>
        <p:spPr bwMode="gray">
          <a:xfrm>
            <a:off x="6461125" y="563403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7D9BBD-005D-4713-8938-059FFE53CA6B}" type="datetime'''''''''''''''3''''''''''''''6''''2'''''">
              <a:rPr lang="ja-JP" altLang="en-US" sz="1000" smtClean="0">
                <a:effectLst/>
                <a:sym typeface="+mn-lt"/>
              </a:rPr>
              <a:pPr marL="0" lvl="0" indent="0" algn="ctr">
                <a:spcBef>
                  <a:spcPct val="0"/>
                </a:spcBef>
                <a:buNone/>
              </a:pPr>
              <a:t>362</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CE92E79D-3702-715F-6C1E-80AF0812E7ED}"/>
              </a:ext>
            </a:extLst>
          </p:cNvPr>
          <p:cNvSpPr>
            <a:spLocks/>
          </p:cNvSpPr>
          <p:nvPr>
            <p:custDataLst>
              <p:tags r:id="rId142"/>
            </p:custDataLst>
          </p:nvPr>
        </p:nvSpPr>
        <p:spPr bwMode="gray">
          <a:xfrm>
            <a:off x="6753225" y="516890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1100B-28D3-493C-BB67-85504DA9C395}" type="datetime'''''''''5''''''''''''''''''''1''''3'''''''''''''''''">
              <a:rPr lang="ja-JP" altLang="en-US" sz="1000" smtClean="0">
                <a:effectLst/>
                <a:sym typeface="+mn-lt"/>
              </a:rPr>
              <a:pPr marL="0" lvl="0" indent="0" algn="ctr">
                <a:spcBef>
                  <a:spcPct val="0"/>
                </a:spcBef>
                <a:buNone/>
              </a:pPr>
              <a:t>513</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3D176CC4-DFCA-AD8C-F7B5-3A70801B0DAC}"/>
              </a:ext>
            </a:extLst>
          </p:cNvPr>
          <p:cNvSpPr>
            <a:spLocks/>
          </p:cNvSpPr>
          <p:nvPr>
            <p:custDataLst>
              <p:tags r:id="rId143"/>
            </p:custDataLst>
          </p:nvPr>
        </p:nvSpPr>
        <p:spPr bwMode="gray">
          <a:xfrm>
            <a:off x="6753225" y="563721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801818-E277-42EF-A11A-822AFB21DCCA}" type="datetime'''''''''''''''''''''''3''''''5''''4'''''''''''''''''''''''''">
              <a:rPr lang="ja-JP" altLang="en-US" sz="1000" smtClean="0">
                <a:effectLst/>
                <a:sym typeface="+mn-lt"/>
              </a:rPr>
              <a:pPr marL="0" lvl="0" indent="0" algn="ctr">
                <a:spcBef>
                  <a:spcPct val="0"/>
                </a:spcBef>
                <a:buNone/>
              </a:pPr>
              <a:t>354</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09C31899-1A56-B610-CEA6-D01509C1112E}"/>
              </a:ext>
            </a:extLst>
          </p:cNvPr>
          <p:cNvSpPr>
            <a:spLocks/>
          </p:cNvSpPr>
          <p:nvPr>
            <p:custDataLst>
              <p:tags r:id="rId144"/>
            </p:custDataLst>
          </p:nvPr>
        </p:nvSpPr>
        <p:spPr bwMode="gray">
          <a:xfrm>
            <a:off x="7046913" y="5302250"/>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C0F846-3DC9-42AE-A8ED-EA0DC4687784}" type="datetime'''''''3''''''8''5'''''''''''''''''">
              <a:rPr lang="ja-JP" altLang="en-US" sz="1000" smtClean="0">
                <a:effectLst/>
                <a:sym typeface="+mn-lt"/>
              </a:rPr>
              <a:pPr marL="0" lvl="0" indent="0" algn="ctr">
                <a:spcBef>
                  <a:spcPct val="0"/>
                </a:spcBef>
                <a:buNone/>
              </a:pPr>
              <a:t>385</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7B53F58B-AFBD-226B-D753-100E60C7F5B0}"/>
              </a:ext>
            </a:extLst>
          </p:cNvPr>
          <p:cNvSpPr>
            <a:spLocks/>
          </p:cNvSpPr>
          <p:nvPr>
            <p:custDataLst>
              <p:tags r:id="rId145"/>
            </p:custDataLst>
          </p:nvPr>
        </p:nvSpPr>
        <p:spPr bwMode="gray">
          <a:xfrm>
            <a:off x="7046913" y="56689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E9ED3B-106D-49F7-9513-AEA605563D62}" type="datetime'''''''''2''9''''5'''''''">
              <a:rPr lang="ja-JP" altLang="en-US" sz="1000" smtClean="0">
                <a:effectLst/>
                <a:sym typeface="+mn-lt"/>
              </a:rPr>
              <a:pPr marL="0" lvl="0" indent="0" algn="ctr">
                <a:spcBef>
                  <a:spcPct val="0"/>
                </a:spcBef>
                <a:buNone/>
              </a:pPr>
              <a:t>295</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AF33DB16-DA1C-3B68-2AD8-31465FDFF47B}"/>
              </a:ext>
            </a:extLst>
          </p:cNvPr>
          <p:cNvSpPr>
            <a:spLocks/>
          </p:cNvSpPr>
          <p:nvPr>
            <p:custDataLst>
              <p:tags r:id="rId146"/>
            </p:custDataLst>
          </p:nvPr>
        </p:nvSpPr>
        <p:spPr bwMode="gray">
          <a:xfrm>
            <a:off x="7339013" y="5229225"/>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8020CE-0712-40AD-B591-EC8310D4EA34}" type="datetime'''''''4''''''''2''''''''''''''''''''''''''''''''''''4'">
              <a:rPr lang="ja-JP" altLang="en-US" sz="1000" smtClean="0">
                <a:effectLst/>
                <a:sym typeface="+mn-lt"/>
              </a:rPr>
              <a:pPr marL="0" lvl="0" indent="0" algn="ctr">
                <a:spcBef>
                  <a:spcPct val="0"/>
                </a:spcBef>
                <a:buNone/>
              </a:pPr>
              <a:t>424</a:t>
            </a:fld>
            <a:endParaRPr kumimoji="1" lang="ja-JP" altLang="en-US" sz="1000" dirty="0">
              <a:sym typeface="+mn-lt"/>
            </a:endParaRPr>
          </a:p>
        </p:txBody>
      </p:sp>
      <p:sp>
        <p:nvSpPr>
          <p:cNvPr id="234" name="テキスト プレースホルダ 9">
            <a:extLst>
              <a:ext uri="{FF2B5EF4-FFF2-40B4-BE49-F238E27FC236}">
                <a16:creationId xmlns:a16="http://schemas.microsoft.com/office/drawing/2014/main" id="{B733C5FF-E403-0955-9CA2-B5C6B38F9380}"/>
              </a:ext>
            </a:extLst>
          </p:cNvPr>
          <p:cNvSpPr>
            <a:spLocks/>
          </p:cNvSpPr>
          <p:nvPr>
            <p:custDataLst>
              <p:tags r:id="rId147"/>
            </p:custDataLst>
          </p:nvPr>
        </p:nvSpPr>
        <p:spPr bwMode="gray">
          <a:xfrm>
            <a:off x="7339013" y="56435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33AF46-CA9D-4029-92E8-663C3A0D87CA}" type="datetime'''''''''3''''''''''''''''''''''''''4''3'''''''''''''''''''''''">
              <a:rPr lang="ja-JP" altLang="en-US" sz="1000" smtClean="0">
                <a:effectLst/>
                <a:sym typeface="+mn-lt"/>
              </a:rPr>
              <a:pPr marL="0" lvl="0" indent="0" algn="ctr">
                <a:spcBef>
                  <a:spcPct val="0"/>
                </a:spcBef>
                <a:buNone/>
              </a:pPr>
              <a:t>343</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90B3BC3F-8BCB-38CE-8578-DE9569FEE33D}"/>
              </a:ext>
            </a:extLst>
          </p:cNvPr>
          <p:cNvSpPr>
            <a:spLocks/>
          </p:cNvSpPr>
          <p:nvPr>
            <p:custDataLst>
              <p:tags r:id="rId148"/>
            </p:custDataLst>
          </p:nvPr>
        </p:nvSpPr>
        <p:spPr bwMode="gray">
          <a:xfrm>
            <a:off x="7632700" y="51450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75BA5F-2E4D-469B-859F-ECCA12570A1E}" type="datetime'''''''''''''''''''''''4''''''''7''''''''''6'''''''''''''''''''">
              <a:rPr lang="ja-JP" altLang="en-US" sz="1000" smtClean="0">
                <a:effectLst/>
                <a:sym typeface="+mn-lt"/>
              </a:rPr>
              <a:pPr marL="0" lvl="0" indent="0" algn="ctr">
                <a:spcBef>
                  <a:spcPct val="0"/>
                </a:spcBef>
                <a:buNone/>
              </a:pPr>
              <a:t>476</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CC0DD3D-0F0B-9835-59AD-A90C50A943C4}"/>
              </a:ext>
            </a:extLst>
          </p:cNvPr>
          <p:cNvSpPr>
            <a:spLocks/>
          </p:cNvSpPr>
          <p:nvPr>
            <p:custDataLst>
              <p:tags r:id="rId149"/>
            </p:custDataLst>
          </p:nvPr>
        </p:nvSpPr>
        <p:spPr bwMode="gray">
          <a:xfrm>
            <a:off x="7632700" y="5614988"/>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145141-417C-46E4-8BB1-46A00DBBB34E}" type="datetime'''''3''''9''''''5'''''''''''''''''''''''">
              <a:rPr lang="ja-JP" altLang="en-US" sz="1000" smtClean="0">
                <a:effectLst/>
                <a:sym typeface="+mn-lt"/>
              </a:rPr>
              <a:pPr marL="0" lvl="0" indent="0" algn="ctr">
                <a:spcBef>
                  <a:spcPct val="0"/>
                </a:spcBef>
                <a:buNone/>
              </a:pPr>
              <a:t>395</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47293E10-97BF-96D5-7504-74DACE380992}"/>
              </a:ext>
            </a:extLst>
          </p:cNvPr>
          <p:cNvSpPr>
            <a:spLocks/>
          </p:cNvSpPr>
          <p:nvPr>
            <p:custDataLst>
              <p:tags r:id="rId150"/>
            </p:custDataLst>
          </p:nvPr>
        </p:nvSpPr>
        <p:spPr bwMode="gray">
          <a:xfrm>
            <a:off x="7924800" y="50434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19E55C-E593-4088-B3A5-6834F3284144}" type="datetime'''''''''''''5''6''''''''''''''''''''''''4'''''''">
              <a:rPr lang="ja-JP" altLang="en-US" sz="1000" smtClean="0">
                <a:effectLst/>
                <a:sym typeface="+mn-lt"/>
              </a:rPr>
              <a:pPr marL="0" lvl="0" indent="0" algn="ctr">
                <a:spcBef>
                  <a:spcPct val="0"/>
                </a:spcBef>
                <a:buNone/>
              </a:pPr>
              <a:t>564</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0660C2C5-BD7A-980F-84AA-C8A37EE7C71D}"/>
              </a:ext>
            </a:extLst>
          </p:cNvPr>
          <p:cNvSpPr>
            <a:spLocks/>
          </p:cNvSpPr>
          <p:nvPr>
            <p:custDataLst>
              <p:tags r:id="rId151"/>
            </p:custDataLst>
          </p:nvPr>
        </p:nvSpPr>
        <p:spPr bwMode="gray">
          <a:xfrm>
            <a:off x="7924800" y="558800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2034D-49BC-4191-9AE1-DA68021029AB}" type="datetime'''''''''''''''''''''''''44''''''''''''6'''''''''''''''''''">
              <a:rPr lang="ja-JP" altLang="en-US" sz="1000" smtClean="0">
                <a:effectLst/>
                <a:sym typeface="+mn-lt"/>
              </a:rPr>
              <a:pPr marL="0" lvl="0" indent="0" algn="ctr">
                <a:spcBef>
                  <a:spcPct val="0"/>
                </a:spcBef>
                <a:buNone/>
              </a:pPr>
              <a:t>446</a:t>
            </a:fld>
            <a:endParaRPr kumimoji="1" lang="ja-JP" altLang="en-US" sz="1000" dirty="0">
              <a:sym typeface="+mn-lt"/>
            </a:endParaRPr>
          </a:p>
        </p:txBody>
      </p:sp>
      <p:sp>
        <p:nvSpPr>
          <p:cNvPr id="275" name="テキスト プレースホルダ 9">
            <a:extLst>
              <a:ext uri="{FF2B5EF4-FFF2-40B4-BE49-F238E27FC236}">
                <a16:creationId xmlns:a16="http://schemas.microsoft.com/office/drawing/2014/main" id="{23107729-55BE-B099-315F-46E756FAB61A}"/>
              </a:ext>
            </a:extLst>
          </p:cNvPr>
          <p:cNvSpPr>
            <a:spLocks/>
          </p:cNvSpPr>
          <p:nvPr>
            <p:custDataLst>
              <p:tags r:id="rId152"/>
            </p:custDataLst>
          </p:nvPr>
        </p:nvSpPr>
        <p:spPr bwMode="gray">
          <a:xfrm>
            <a:off x="1190625" y="5389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ADCE90-5A23-4DC7-B4AF-0607E6501B8A}" type="datetime'''''''3''''''''''''''''''''''''''''''1''''3'''''''''''''">
              <a:rPr lang="ja-JP" altLang="en-US" sz="1000" smtClean="0">
                <a:effectLst/>
                <a:sym typeface="+mn-lt"/>
              </a:rPr>
              <a:pPr marL="0" lvl="0" indent="0" algn="ctr">
                <a:spcBef>
                  <a:spcPct val="0"/>
                </a:spcBef>
                <a:buNone/>
              </a:pPr>
              <a:t>313</a:t>
            </a:fld>
            <a:endParaRPr kumimoji="1" lang="ja-JP" altLang="en-US" sz="1000" dirty="0">
              <a:sym typeface="+mn-lt"/>
            </a:endParaRPr>
          </a:p>
        </p:txBody>
      </p:sp>
      <p:sp>
        <p:nvSpPr>
          <p:cNvPr id="280" name="テキスト プレースホルダ 9">
            <a:extLst>
              <a:ext uri="{FF2B5EF4-FFF2-40B4-BE49-F238E27FC236}">
                <a16:creationId xmlns:a16="http://schemas.microsoft.com/office/drawing/2014/main" id="{F35976E4-870E-D7FE-FC26-B35C669DCAD1}"/>
              </a:ext>
            </a:extLst>
          </p:cNvPr>
          <p:cNvSpPr>
            <a:spLocks/>
          </p:cNvSpPr>
          <p:nvPr>
            <p:custDataLst>
              <p:tags r:id="rId153"/>
            </p:custDataLst>
          </p:nvPr>
        </p:nvSpPr>
        <p:spPr bwMode="gray">
          <a:xfrm>
            <a:off x="1484313" y="54340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4B11FC-F5E0-4F39-A7CE-69AA2C8D2E05}" type="datetime'''''''''''2''''''''''''''''''7''''''''''''''''''''''''1'''''">
              <a:rPr lang="ja-JP" altLang="en-US" sz="1000" smtClean="0">
                <a:effectLst/>
                <a:sym typeface="+mn-lt"/>
              </a:rPr>
              <a:pPr marL="0" lvl="0" indent="0" algn="ctr">
                <a:spcBef>
                  <a:spcPct val="0"/>
                </a:spcBef>
                <a:buNone/>
              </a:pPr>
              <a:t>271</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13138B65-4808-3A1C-488D-A41492FA5285}"/>
              </a:ext>
            </a:extLst>
          </p:cNvPr>
          <p:cNvSpPr>
            <a:spLocks/>
          </p:cNvSpPr>
          <p:nvPr>
            <p:custDataLst>
              <p:tags r:id="rId154"/>
            </p:custDataLst>
          </p:nvPr>
        </p:nvSpPr>
        <p:spPr bwMode="gray">
          <a:xfrm>
            <a:off x="1776413" y="5459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B6D72E-9D02-4790-A8D8-08A95DB27B13}" type="datetime'''''''''''''''''''''''''''24''''''''''''''''''''''''''''''8'''">
              <a:rPr lang="ja-JP" altLang="en-US" sz="1000" smtClean="0">
                <a:effectLst/>
                <a:sym typeface="+mn-lt"/>
              </a:rPr>
              <a:pPr marL="0" lvl="0" indent="0" algn="ctr">
                <a:spcBef>
                  <a:spcPct val="0"/>
                </a:spcBef>
                <a:buNone/>
              </a:pPr>
              <a:t>248</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B8FA94F9-DC02-81BD-326C-053CE4F17BDC}"/>
              </a:ext>
            </a:extLst>
          </p:cNvPr>
          <p:cNvSpPr>
            <a:spLocks/>
          </p:cNvSpPr>
          <p:nvPr>
            <p:custDataLst>
              <p:tags r:id="rId155"/>
            </p:custDataLst>
          </p:nvPr>
        </p:nvSpPr>
        <p:spPr bwMode="gray">
          <a:xfrm>
            <a:off x="2070100" y="5454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DE6C0E-BD7B-469C-A715-2479B48E5075}" type="datetime'2''''''''''''''''''''''''''''5''3'''''''''''''''''''''''''''">
              <a:rPr lang="ja-JP" altLang="en-US" sz="1000" smtClean="0">
                <a:effectLst/>
                <a:sym typeface="+mn-lt"/>
              </a:rPr>
              <a:pPr marL="0" lvl="0" indent="0" algn="ctr">
                <a:spcBef>
                  <a:spcPct val="0"/>
                </a:spcBef>
                <a:buNone/>
              </a:pPr>
              <a:t>253</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CFC3DDBA-400D-5FEE-8DAA-D25C332D5AB7}"/>
              </a:ext>
            </a:extLst>
          </p:cNvPr>
          <p:cNvSpPr>
            <a:spLocks/>
          </p:cNvSpPr>
          <p:nvPr>
            <p:custDataLst>
              <p:tags r:id="rId156"/>
            </p:custDataLst>
          </p:nvPr>
        </p:nvSpPr>
        <p:spPr bwMode="gray">
          <a:xfrm>
            <a:off x="2362200" y="5407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C7E17E-DED3-47A9-BAD1-3E14B55743B8}" type="datetime'''''''''''''''''''''''''''''''''2''''''''''''96'">
              <a:rPr lang="ja-JP" altLang="en-US" sz="1000" smtClean="0">
                <a:effectLst/>
                <a:sym typeface="+mn-lt"/>
              </a:rPr>
              <a:pPr marL="0" lvl="0" indent="0" algn="ctr">
                <a:spcBef>
                  <a:spcPct val="0"/>
                </a:spcBef>
                <a:buNone/>
              </a:pPr>
              <a:t>296</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B036C6AE-4ABA-0D62-556F-209FE581BBC8}"/>
              </a:ext>
            </a:extLst>
          </p:cNvPr>
          <p:cNvSpPr>
            <a:spLocks/>
          </p:cNvSpPr>
          <p:nvPr>
            <p:custDataLst>
              <p:tags r:id="rId157"/>
            </p:custDataLst>
          </p:nvPr>
        </p:nvSpPr>
        <p:spPr bwMode="gray">
          <a:xfrm>
            <a:off x="2655888" y="5308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C0462E-01B0-4EEF-9175-82F1A1D24A61}" type="datetime'''''''''''3''''''''''8''''''''''''8'''''''''">
              <a:rPr lang="ja-JP" altLang="en-US" sz="1000" smtClean="0">
                <a:effectLst/>
                <a:sym typeface="+mn-lt"/>
              </a:rPr>
              <a:pPr marL="0" lvl="0" indent="0" algn="ctr">
                <a:spcBef>
                  <a:spcPct val="0"/>
                </a:spcBef>
                <a:buNone/>
              </a:pPr>
              <a:t>388</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74FAA401-26A8-659A-5AE6-8B945B452789}"/>
              </a:ext>
            </a:extLst>
          </p:cNvPr>
          <p:cNvSpPr>
            <a:spLocks/>
          </p:cNvSpPr>
          <p:nvPr>
            <p:custDataLst>
              <p:tags r:id="rId158"/>
            </p:custDataLst>
          </p:nvPr>
        </p:nvSpPr>
        <p:spPr bwMode="gray">
          <a:xfrm>
            <a:off x="2947988" y="5199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6CA891-3EB9-4626-B7BF-60EE4095DA64}" type="datetime'''4''''8''''9'''''''">
              <a:rPr lang="ja-JP" altLang="en-US" sz="1000" smtClean="0">
                <a:effectLst/>
                <a:sym typeface="+mn-lt"/>
              </a:rPr>
              <a:pPr marL="0" lvl="0" indent="0" algn="ctr">
                <a:spcBef>
                  <a:spcPct val="0"/>
                </a:spcBef>
                <a:buNone/>
              </a:pPr>
              <a:t>489</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1C7B13CF-C455-4386-F6A5-A1069F7395BF}"/>
              </a:ext>
            </a:extLst>
          </p:cNvPr>
          <p:cNvSpPr>
            <a:spLocks/>
          </p:cNvSpPr>
          <p:nvPr>
            <p:custDataLst>
              <p:tags r:id="rId159"/>
            </p:custDataLst>
          </p:nvPr>
        </p:nvSpPr>
        <p:spPr bwMode="gray">
          <a:xfrm>
            <a:off x="3240088" y="50720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71678-9F00-4E14-BB46-B10877AA6541}" type="datetime'''6''''''''''''''''''''''0''''''''''''''''7'">
              <a:rPr lang="ja-JP" altLang="en-US" sz="1000" smtClean="0">
                <a:effectLst/>
                <a:sym typeface="+mn-lt"/>
              </a:rPr>
              <a:pPr marL="0" lvl="0" indent="0" algn="ctr">
                <a:spcBef>
                  <a:spcPct val="0"/>
                </a:spcBef>
                <a:buNone/>
              </a:pPr>
              <a:t>607</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46CE4F17-5D6A-0B22-9EA2-D925A1B062A8}"/>
              </a:ext>
            </a:extLst>
          </p:cNvPr>
          <p:cNvSpPr>
            <a:spLocks/>
          </p:cNvSpPr>
          <p:nvPr>
            <p:custDataLst>
              <p:tags r:id="rId160"/>
            </p:custDataLst>
          </p:nvPr>
        </p:nvSpPr>
        <p:spPr bwMode="gray">
          <a:xfrm>
            <a:off x="3533775" y="4956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A0B913-1C30-4DA5-8FF4-7A614C7CA998}" type="datetime'''''''''''''''''''''''''''''''''7''''''1''''''''''3'''''''''''">
              <a:rPr lang="ja-JP" altLang="en-US" sz="1000" smtClean="0">
                <a:effectLst/>
                <a:sym typeface="+mn-lt"/>
              </a:rPr>
              <a:pPr marL="0" lvl="0" indent="0" algn="ctr">
                <a:spcBef>
                  <a:spcPct val="0"/>
                </a:spcBef>
                <a:buNone/>
              </a:pPr>
              <a:t>713</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E3B3045B-9673-0123-48CB-1AF0AFA1AB3C}"/>
              </a:ext>
            </a:extLst>
          </p:cNvPr>
          <p:cNvSpPr>
            <a:spLocks/>
          </p:cNvSpPr>
          <p:nvPr>
            <p:custDataLst>
              <p:tags r:id="rId161"/>
            </p:custDataLst>
          </p:nvPr>
        </p:nvSpPr>
        <p:spPr bwMode="gray">
          <a:xfrm>
            <a:off x="3825875" y="49418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B10CD-0B71-4CF0-98AC-5FF7DDA3FCB7}" type="datetime'''''''''''''''''''''''72''''''''''''7'''''''''''''''">
              <a:rPr lang="ja-JP" altLang="en-US" sz="1000" smtClean="0">
                <a:effectLst/>
                <a:sym typeface="+mn-lt"/>
              </a:rPr>
              <a:pPr marL="0" lvl="0" indent="0" algn="ctr">
                <a:spcBef>
                  <a:spcPct val="0"/>
                </a:spcBef>
                <a:buNone/>
              </a:pPr>
              <a:t>727</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FB96AEC1-70C6-92C3-7D33-2AF29AA59337}"/>
              </a:ext>
            </a:extLst>
          </p:cNvPr>
          <p:cNvSpPr>
            <a:spLocks/>
          </p:cNvSpPr>
          <p:nvPr>
            <p:custDataLst>
              <p:tags r:id="rId162"/>
            </p:custDataLst>
          </p:nvPr>
        </p:nvSpPr>
        <p:spPr bwMode="gray">
          <a:xfrm>
            <a:off x="4119563" y="4751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28D66E-3C58-4034-AB62-2A5CCDE374B5}" type="datetime'''''''''''''''''''''''9''''0''''''4'''''''''''''''''''''''''">
              <a:rPr lang="ja-JP" altLang="en-US" sz="1000" smtClean="0">
                <a:effectLst/>
                <a:sym typeface="+mn-lt"/>
              </a:rPr>
              <a:pPr marL="0" lvl="0" indent="0" algn="ctr">
                <a:spcBef>
                  <a:spcPct val="0"/>
                </a:spcBef>
                <a:buNone/>
              </a:pPr>
              <a:t>904</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B6E85140-7AD3-157F-4095-ADB0019C73CC}"/>
              </a:ext>
            </a:extLst>
          </p:cNvPr>
          <p:cNvSpPr>
            <a:spLocks/>
          </p:cNvSpPr>
          <p:nvPr>
            <p:custDataLst>
              <p:tags r:id="rId163"/>
            </p:custDataLst>
          </p:nvPr>
        </p:nvSpPr>
        <p:spPr bwMode="gray">
          <a:xfrm>
            <a:off x="4359275" y="46037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4A12D5-F1CF-4847-91B9-0A7A75424785}" type="datetime'1'''''''''''''',''''''''''''0''4''''''0'''''''''">
              <a:rPr lang="ja-JP" altLang="en-US" sz="1000" smtClean="0">
                <a:effectLst/>
                <a:sym typeface="+mn-lt"/>
              </a:rPr>
              <a:pPr marL="0" lvl="0" indent="0" algn="ctr">
                <a:spcBef>
                  <a:spcPct val="0"/>
                </a:spcBef>
                <a:buNone/>
              </a:pPr>
              <a:t>1,040</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D2CCEDC0-61AD-4483-EC89-C187CE489877}"/>
              </a:ext>
            </a:extLst>
          </p:cNvPr>
          <p:cNvSpPr>
            <a:spLocks/>
          </p:cNvSpPr>
          <p:nvPr>
            <p:custDataLst>
              <p:tags r:id="rId164"/>
            </p:custDataLst>
          </p:nvPr>
        </p:nvSpPr>
        <p:spPr bwMode="gray">
          <a:xfrm>
            <a:off x="4703763" y="4681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FF86C0-F59D-4FD0-8148-8E9893F4F8CF}" type="datetime'''''''''''9''''''''''''''''''''''''''''''6''''''''''''''8'">
              <a:rPr lang="ja-JP" altLang="en-US" sz="1000" smtClean="0">
                <a:effectLst/>
                <a:sym typeface="+mn-lt"/>
              </a:rPr>
              <a:pPr marL="0" lvl="0" indent="0" algn="ctr">
                <a:spcBef>
                  <a:spcPct val="0"/>
                </a:spcBef>
                <a:buNone/>
              </a:pPr>
              <a:t>968</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CD7154A7-8D86-8A90-FCCB-063D31468713}"/>
              </a:ext>
            </a:extLst>
          </p:cNvPr>
          <p:cNvSpPr>
            <a:spLocks/>
          </p:cNvSpPr>
          <p:nvPr>
            <p:custDataLst>
              <p:tags r:id="rId165"/>
            </p:custDataLst>
          </p:nvPr>
        </p:nvSpPr>
        <p:spPr bwMode="gray">
          <a:xfrm>
            <a:off x="4997450" y="4654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B07E5E-61F4-42A4-943A-45CC53CBF45B}" type="datetime'''''''''''''''''''''9''''''''''''''''''9''''''''''3'''''''">
              <a:rPr lang="ja-JP" altLang="en-US" sz="1000" smtClean="0">
                <a:effectLst/>
                <a:sym typeface="+mn-lt"/>
              </a:rPr>
              <a:pPr marL="0" lvl="0" indent="0" algn="ctr">
                <a:spcBef>
                  <a:spcPct val="0"/>
                </a:spcBef>
                <a:buNone/>
              </a:pPr>
              <a:t>993</a:t>
            </a:fld>
            <a:endParaRPr kumimoji="1" lang="ja-JP" altLang="en-US" sz="1000" dirty="0">
              <a:sym typeface="+mn-lt"/>
            </a:endParaRPr>
          </a:p>
        </p:txBody>
      </p:sp>
      <p:sp>
        <p:nvSpPr>
          <p:cNvPr id="293" name="テキスト プレースホルダ 9">
            <a:extLst>
              <a:ext uri="{FF2B5EF4-FFF2-40B4-BE49-F238E27FC236}">
                <a16:creationId xmlns:a16="http://schemas.microsoft.com/office/drawing/2014/main" id="{0CD3D936-0327-D262-C3BD-5C07200619C3}"/>
              </a:ext>
            </a:extLst>
          </p:cNvPr>
          <p:cNvSpPr>
            <a:spLocks/>
          </p:cNvSpPr>
          <p:nvPr>
            <p:custDataLst>
              <p:tags r:id="rId166"/>
            </p:custDataLst>
          </p:nvPr>
        </p:nvSpPr>
        <p:spPr bwMode="gray">
          <a:xfrm>
            <a:off x="5237163" y="46148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DB03606-5DBD-4274-B5BB-0015D67D7320}" type="datetime'''''''''1'''''''''''''''''''',''''0''''2''''''''''''''9'''''">
              <a:rPr lang="ja-JP" altLang="en-US" sz="1000" smtClean="0">
                <a:effectLst/>
                <a:sym typeface="+mn-lt"/>
              </a:rPr>
              <a:pPr marL="0" lvl="0" indent="0" algn="ctr">
                <a:spcBef>
                  <a:spcPct val="0"/>
                </a:spcBef>
                <a:buNone/>
              </a:pPr>
              <a:t>1,029</a:t>
            </a:fld>
            <a:endParaRPr kumimoji="1" lang="ja-JP" altLang="en-US" sz="1000" dirty="0">
              <a:sym typeface="+mn-lt"/>
            </a:endParaRPr>
          </a:p>
        </p:txBody>
      </p:sp>
      <p:sp>
        <p:nvSpPr>
          <p:cNvPr id="294" name="テキスト プレースホルダ 9">
            <a:extLst>
              <a:ext uri="{FF2B5EF4-FFF2-40B4-BE49-F238E27FC236}">
                <a16:creationId xmlns:a16="http://schemas.microsoft.com/office/drawing/2014/main" id="{C58E67A9-0158-C759-2E17-57DA5155C675}"/>
              </a:ext>
            </a:extLst>
          </p:cNvPr>
          <p:cNvSpPr>
            <a:spLocks/>
          </p:cNvSpPr>
          <p:nvPr>
            <p:custDataLst>
              <p:tags r:id="rId167"/>
            </p:custDataLst>
          </p:nvPr>
        </p:nvSpPr>
        <p:spPr bwMode="gray">
          <a:xfrm>
            <a:off x="5583238" y="4867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25A5CC-DF66-4607-8B09-164D11708EC6}" type="datetime'''''''''''''''''''''''''''7''''''''''''''''''''''9''''6'''''">
              <a:rPr lang="ja-JP" altLang="en-US" sz="1000" smtClean="0">
                <a:effectLst/>
                <a:sym typeface="+mn-lt"/>
              </a:rPr>
              <a:pPr marL="0" lvl="0" indent="0" algn="ctr">
                <a:spcBef>
                  <a:spcPct val="0"/>
                </a:spcBef>
                <a:buNone/>
              </a:pPr>
              <a:t>796</a:t>
            </a:fld>
            <a:endParaRPr kumimoji="1" lang="ja-JP" altLang="en-US" sz="1000" dirty="0">
              <a:sym typeface="+mn-lt"/>
            </a:endParaRPr>
          </a:p>
        </p:txBody>
      </p:sp>
      <p:sp>
        <p:nvSpPr>
          <p:cNvPr id="295" name="テキスト プレースホルダ 9">
            <a:extLst>
              <a:ext uri="{FF2B5EF4-FFF2-40B4-BE49-F238E27FC236}">
                <a16:creationId xmlns:a16="http://schemas.microsoft.com/office/drawing/2014/main" id="{5F931528-B305-31D3-EAB6-6C471728FE23}"/>
              </a:ext>
            </a:extLst>
          </p:cNvPr>
          <p:cNvSpPr>
            <a:spLocks/>
          </p:cNvSpPr>
          <p:nvPr>
            <p:custDataLst>
              <p:tags r:id="rId168"/>
            </p:custDataLst>
          </p:nvPr>
        </p:nvSpPr>
        <p:spPr bwMode="gray">
          <a:xfrm>
            <a:off x="5875338" y="48529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97048B-A28C-439E-B64B-A470FEDD3F15}" type="datetime'''''''''''''''''''''''''''''''8''''''''''''''10'''''">
              <a:rPr lang="ja-JP" altLang="en-US" sz="1000" smtClean="0">
                <a:effectLst/>
                <a:sym typeface="+mn-lt"/>
              </a:rPr>
              <a:pPr marL="0" lvl="0" indent="0" algn="ctr">
                <a:spcBef>
                  <a:spcPct val="0"/>
                </a:spcBef>
                <a:buNone/>
              </a:pPr>
              <a:t>810</a:t>
            </a:fld>
            <a:endParaRPr kumimoji="1" lang="ja-JP" altLang="en-US" sz="1000" dirty="0">
              <a:sym typeface="+mn-lt"/>
            </a:endParaRPr>
          </a:p>
        </p:txBody>
      </p:sp>
      <p:sp>
        <p:nvSpPr>
          <p:cNvPr id="297" name="テキスト プレースホルダ 9">
            <a:extLst>
              <a:ext uri="{FF2B5EF4-FFF2-40B4-BE49-F238E27FC236}">
                <a16:creationId xmlns:a16="http://schemas.microsoft.com/office/drawing/2014/main" id="{8392D50E-F026-30DE-C7F6-C9C2D3E12F42}"/>
              </a:ext>
            </a:extLst>
          </p:cNvPr>
          <p:cNvSpPr>
            <a:spLocks/>
          </p:cNvSpPr>
          <p:nvPr>
            <p:custDataLst>
              <p:tags r:id="rId169"/>
            </p:custDataLst>
          </p:nvPr>
        </p:nvSpPr>
        <p:spPr bwMode="gray">
          <a:xfrm>
            <a:off x="6169025" y="4697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9454FD-3015-468D-ADA1-1D10572C46B9}" type="datetime'''''9''''''''''54'''''''''''''">
              <a:rPr lang="ja-JP" altLang="en-US" sz="1000" smtClean="0">
                <a:effectLst/>
                <a:sym typeface="+mn-lt"/>
              </a:rPr>
              <a:pPr marL="0" lvl="0" indent="0" algn="ctr">
                <a:spcBef>
                  <a:spcPct val="0"/>
                </a:spcBef>
                <a:buNone/>
              </a:pPr>
              <a:t>954</a:t>
            </a:fld>
            <a:endParaRPr kumimoji="1" lang="ja-JP" altLang="en-US" sz="1000" dirty="0">
              <a:sym typeface="+mn-lt"/>
            </a:endParaRPr>
          </a:p>
        </p:txBody>
      </p:sp>
      <p:sp>
        <p:nvSpPr>
          <p:cNvPr id="299" name="テキスト プレースホルダ 9">
            <a:extLst>
              <a:ext uri="{FF2B5EF4-FFF2-40B4-BE49-F238E27FC236}">
                <a16:creationId xmlns:a16="http://schemas.microsoft.com/office/drawing/2014/main" id="{88809099-E4D2-A91F-7DB7-9B0EB756D180}"/>
              </a:ext>
            </a:extLst>
          </p:cNvPr>
          <p:cNvSpPr>
            <a:spLocks/>
          </p:cNvSpPr>
          <p:nvPr>
            <p:custDataLst>
              <p:tags r:id="rId170"/>
            </p:custDataLst>
          </p:nvPr>
        </p:nvSpPr>
        <p:spPr bwMode="gray">
          <a:xfrm>
            <a:off x="6461125" y="4776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B21D97-CE67-4715-9CC9-281769D0AB07}" type="datetime'''8''''''''''''''''''''8''''''''''''''''''''''''0'''''''''''">
              <a:rPr lang="ja-JP" altLang="en-US" sz="1000" smtClean="0">
                <a:effectLst/>
                <a:sym typeface="+mn-lt"/>
              </a:rPr>
              <a:pPr marL="0" lvl="0" indent="0" algn="ctr">
                <a:spcBef>
                  <a:spcPct val="0"/>
                </a:spcBef>
                <a:buNone/>
              </a:pPr>
              <a:t>880</a:t>
            </a:fld>
            <a:endParaRPr kumimoji="1" lang="ja-JP" altLang="en-US" sz="1000" dirty="0">
              <a:sym typeface="+mn-lt"/>
            </a:endParaRPr>
          </a:p>
        </p:txBody>
      </p:sp>
      <p:sp>
        <p:nvSpPr>
          <p:cNvPr id="300" name="テキスト プレースホルダ 9">
            <a:extLst>
              <a:ext uri="{FF2B5EF4-FFF2-40B4-BE49-F238E27FC236}">
                <a16:creationId xmlns:a16="http://schemas.microsoft.com/office/drawing/2014/main" id="{2D2BF1E2-A5B8-F813-421B-5F8D91D9687B}"/>
              </a:ext>
            </a:extLst>
          </p:cNvPr>
          <p:cNvSpPr>
            <a:spLocks/>
          </p:cNvSpPr>
          <p:nvPr>
            <p:custDataLst>
              <p:tags r:id="rId171"/>
            </p:custDataLst>
          </p:nvPr>
        </p:nvSpPr>
        <p:spPr bwMode="gray">
          <a:xfrm>
            <a:off x="6753225" y="47910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90F68-369F-4F4F-81E2-7A43D134A764}" type="datetime'''''''''8''''''''''''''''''''''''''''''''''''''''''''''67'''''">
              <a:rPr lang="ja-JP" altLang="en-US" sz="1000" smtClean="0">
                <a:effectLst/>
                <a:sym typeface="+mn-lt"/>
              </a:rPr>
              <a:pPr marL="0" lvl="0" indent="0" algn="ctr">
                <a:spcBef>
                  <a:spcPct val="0"/>
                </a:spcBef>
                <a:buNone/>
              </a:pPr>
              <a:t>867</a:t>
            </a:fld>
            <a:endParaRPr kumimoji="1" lang="ja-JP" altLang="en-US" sz="1000" dirty="0">
              <a:sym typeface="+mn-lt"/>
            </a:endParaRPr>
          </a:p>
        </p:txBody>
      </p:sp>
      <p:sp>
        <p:nvSpPr>
          <p:cNvPr id="301" name="テキスト プレースホルダ 9">
            <a:extLst>
              <a:ext uri="{FF2B5EF4-FFF2-40B4-BE49-F238E27FC236}">
                <a16:creationId xmlns:a16="http://schemas.microsoft.com/office/drawing/2014/main" id="{51647750-B5D1-7242-78A6-569349D2C659}"/>
              </a:ext>
            </a:extLst>
          </p:cNvPr>
          <p:cNvSpPr>
            <a:spLocks/>
          </p:cNvSpPr>
          <p:nvPr>
            <p:custDataLst>
              <p:tags r:id="rId172"/>
            </p:custDataLst>
          </p:nvPr>
        </p:nvSpPr>
        <p:spPr bwMode="gray">
          <a:xfrm>
            <a:off x="7046913" y="49926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F8C2CA-471A-4953-99FE-29D5C432F90D}" type="datetime'''''''''''''''''''''''''''6''''''''''''''''80'''''''''''''">
              <a:rPr lang="ja-JP" altLang="en-US" sz="1000" smtClean="0">
                <a:effectLst/>
                <a:sym typeface="+mn-lt"/>
              </a:rPr>
              <a:pPr marL="0" lvl="0" indent="0" algn="ctr">
                <a:spcBef>
                  <a:spcPct val="0"/>
                </a:spcBef>
                <a:buNone/>
              </a:pPr>
              <a:t>680</a:t>
            </a:fld>
            <a:endParaRPr kumimoji="1" lang="ja-JP" altLang="en-US" sz="1000" dirty="0">
              <a:sym typeface="+mn-lt"/>
            </a:endParaRPr>
          </a:p>
        </p:txBody>
      </p:sp>
      <p:sp>
        <p:nvSpPr>
          <p:cNvPr id="302" name="テキスト プレースホルダ 9">
            <a:extLst>
              <a:ext uri="{FF2B5EF4-FFF2-40B4-BE49-F238E27FC236}">
                <a16:creationId xmlns:a16="http://schemas.microsoft.com/office/drawing/2014/main" id="{F1205372-B265-39AD-B7B3-21AB941BC018}"/>
              </a:ext>
            </a:extLst>
          </p:cNvPr>
          <p:cNvSpPr>
            <a:spLocks/>
          </p:cNvSpPr>
          <p:nvPr>
            <p:custDataLst>
              <p:tags r:id="rId173"/>
            </p:custDataLst>
          </p:nvPr>
        </p:nvSpPr>
        <p:spPr bwMode="gray">
          <a:xfrm>
            <a:off x="7339013" y="4899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5D60C4-0498-43C0-9539-5F67E9D571A8}" type="datetime'''''''''''''''''76''''''''''7'''''''''''''''''''''''''''''">
              <a:rPr lang="ja-JP" altLang="en-US" sz="1000" smtClean="0">
                <a:effectLst/>
                <a:sym typeface="+mn-lt"/>
              </a:rPr>
              <a:pPr marL="0" lvl="0" indent="0" algn="ctr">
                <a:spcBef>
                  <a:spcPct val="0"/>
                </a:spcBef>
                <a:buNone/>
              </a:pPr>
              <a:t>767</a:t>
            </a:fld>
            <a:endParaRPr kumimoji="1" lang="ja-JP" altLang="en-US" sz="1000" dirty="0">
              <a:sym typeface="+mn-lt"/>
            </a:endParaRPr>
          </a:p>
        </p:txBody>
      </p:sp>
      <p:sp>
        <p:nvSpPr>
          <p:cNvPr id="303" name="テキスト プレースホルダ 9">
            <a:extLst>
              <a:ext uri="{FF2B5EF4-FFF2-40B4-BE49-F238E27FC236}">
                <a16:creationId xmlns:a16="http://schemas.microsoft.com/office/drawing/2014/main" id="{46E844FE-23DA-E12C-0AF7-2B81FBB3196E}"/>
              </a:ext>
            </a:extLst>
          </p:cNvPr>
          <p:cNvSpPr>
            <a:spLocks/>
          </p:cNvSpPr>
          <p:nvPr>
            <p:custDataLst>
              <p:tags r:id="rId174"/>
            </p:custDataLst>
          </p:nvPr>
        </p:nvSpPr>
        <p:spPr bwMode="gray">
          <a:xfrm>
            <a:off x="7632700" y="4786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686B13-6DF2-4F7D-9C26-0875ADEA1C50}" type="datetime'''''''''''''''''''''''8''''''''''''''''''71'">
              <a:rPr lang="ja-JP" altLang="en-US" sz="1000" smtClean="0">
                <a:effectLst/>
                <a:sym typeface="+mn-lt"/>
              </a:rPr>
              <a:pPr marL="0" lvl="0" indent="0" algn="ctr">
                <a:spcBef>
                  <a:spcPct val="0"/>
                </a:spcBef>
                <a:buNone/>
              </a:pPr>
              <a:t>871</a:t>
            </a:fld>
            <a:endParaRPr kumimoji="1" lang="ja-JP" altLang="en-US" sz="1000" dirty="0">
              <a:sym typeface="+mn-lt"/>
            </a:endParaRPr>
          </a:p>
        </p:txBody>
      </p:sp>
      <p:sp>
        <p:nvSpPr>
          <p:cNvPr id="304" name="テキスト プレースホルダ 9">
            <a:extLst>
              <a:ext uri="{FF2B5EF4-FFF2-40B4-BE49-F238E27FC236}">
                <a16:creationId xmlns:a16="http://schemas.microsoft.com/office/drawing/2014/main" id="{9F8209D4-10F2-22F2-DAB5-2D0A72BD35C9}"/>
              </a:ext>
            </a:extLst>
          </p:cNvPr>
          <p:cNvSpPr>
            <a:spLocks/>
          </p:cNvSpPr>
          <p:nvPr>
            <p:custDataLst>
              <p:tags r:id="rId175"/>
            </p:custDataLst>
          </p:nvPr>
        </p:nvSpPr>
        <p:spPr bwMode="gray">
          <a:xfrm>
            <a:off x="7872413" y="46370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FB64C8-0EA7-4566-9446-007F0DD75BB3}" type="datetime'''''''''''''''1'''''''''',''''0''''''''''10'''''''''''''''">
              <a:rPr lang="ja-JP" altLang="en-US" sz="1000" smtClean="0">
                <a:effectLst/>
                <a:sym typeface="+mn-lt"/>
              </a:rPr>
              <a:pPr marL="0" lvl="0" indent="0" algn="ctr">
                <a:spcBef>
                  <a:spcPct val="0"/>
                </a:spcBef>
                <a:buNone/>
              </a:pPr>
              <a:t>1,010</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45E3F3A5-56C2-9964-1769-81CB66589B7E}"/>
              </a:ext>
            </a:extLst>
          </p:cNvPr>
          <p:cNvSpPr>
            <a:spLocks/>
          </p:cNvSpPr>
          <p:nvPr>
            <p:custDataLst>
              <p:tags r:id="rId176"/>
            </p:custDataLst>
          </p:nvPr>
        </p:nvSpPr>
        <p:spPr bwMode="gray">
          <a:xfrm>
            <a:off x="1438275" y="5768975"/>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58EDB9-57F6-4696-96FD-9E8E1EDF1C0D}" type="datetime'''''''''''''1''''''''1''''''''''''''''''''2'''''''''''''''''''">
              <a:rPr lang="ja-JP" altLang="en-US" sz="1000" smtClean="0">
                <a:effectLst/>
                <a:sym typeface="+mn-lt"/>
              </a:rPr>
              <a:pPr marL="0" lvl="0" indent="0" algn="ctr">
                <a:spcBef>
                  <a:spcPct val="0"/>
                </a:spcBef>
                <a:buNone/>
              </a:pPr>
              <a:t>112</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0C08066F-2C2B-6A70-B704-14F9A1D447F6}"/>
              </a:ext>
            </a:extLst>
          </p:cNvPr>
          <p:cNvSpPr>
            <a:spLocks/>
          </p:cNvSpPr>
          <p:nvPr>
            <p:custDataLst>
              <p:tags r:id="rId177"/>
            </p:custDataLst>
          </p:nvPr>
        </p:nvSpPr>
        <p:spPr bwMode="gray">
          <a:xfrm>
            <a:off x="1731963" y="57721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853AAD-905D-40F4-840D-213D4451305C}"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33918120-CF5D-C816-9532-E8635AF4D26B}"/>
              </a:ext>
            </a:extLst>
          </p:cNvPr>
          <p:cNvSpPr>
            <a:spLocks/>
          </p:cNvSpPr>
          <p:nvPr>
            <p:custDataLst>
              <p:tags r:id="rId178"/>
            </p:custDataLst>
          </p:nvPr>
        </p:nvSpPr>
        <p:spPr bwMode="gray">
          <a:xfrm>
            <a:off x="2024063" y="5770563"/>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09263D-38EB-4F03-81A6-16BCD262F64E}" type="datetime'''''''''''''''''''''''''''10''''''''''''8'''''''''''">
              <a:rPr lang="ja-JP" altLang="en-US" sz="1000" smtClean="0">
                <a:effectLst/>
                <a:sym typeface="+mn-lt"/>
              </a:rPr>
              <a:pPr marL="0" lvl="0" indent="0" algn="ctr">
                <a:spcBef>
                  <a:spcPct val="0"/>
                </a:spcBef>
                <a:buNone/>
              </a:pPr>
              <a:t>108</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4C326C4D-76D1-E8EB-5664-56C3112489E4}"/>
              </a:ext>
            </a:extLst>
          </p:cNvPr>
          <p:cNvSpPr>
            <a:spLocks/>
          </p:cNvSpPr>
          <p:nvPr>
            <p:custDataLst>
              <p:tags r:id="rId179"/>
            </p:custDataLst>
          </p:nvPr>
        </p:nvSpPr>
        <p:spPr bwMode="gray">
          <a:xfrm>
            <a:off x="2362200" y="55991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78D0F3-1D2C-42F0-B831-7BCFFDA87429}" type="datetime'1''''6''''''''''''''''''''''''9'''''''''''''''''''''''''''">
              <a:rPr lang="ja-JP" altLang="en-US" sz="1000" smtClean="0">
                <a:effectLst/>
                <a:sym typeface="+mn-lt"/>
              </a:rPr>
              <a:pPr marL="0" lvl="0" indent="0" algn="ctr">
                <a:spcBef>
                  <a:spcPct val="0"/>
                </a:spcBef>
                <a:buNone/>
              </a:pPr>
              <a:t>169</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0FF92AE1-D412-9EDA-7221-F75BCB7CDDBD}"/>
              </a:ext>
            </a:extLst>
          </p:cNvPr>
          <p:cNvSpPr>
            <a:spLocks/>
          </p:cNvSpPr>
          <p:nvPr>
            <p:custDataLst>
              <p:tags r:id="rId180"/>
            </p:custDataLst>
          </p:nvPr>
        </p:nvSpPr>
        <p:spPr bwMode="gray">
          <a:xfrm>
            <a:off x="2362200" y="5759450"/>
            <a:ext cx="2444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604DDBF-1645-48AB-9416-22037385CAE1}"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336" name="テキスト プレースホルダ 9">
            <a:extLst>
              <a:ext uri="{FF2B5EF4-FFF2-40B4-BE49-F238E27FC236}">
                <a16:creationId xmlns:a16="http://schemas.microsoft.com/office/drawing/2014/main" id="{A88167A7-EBF5-6B16-7622-859BC24E9B83}"/>
              </a:ext>
            </a:extLst>
          </p:cNvPr>
          <p:cNvSpPr>
            <a:spLocks/>
          </p:cNvSpPr>
          <p:nvPr>
            <p:custDataLst>
              <p:tags r:id="rId181"/>
            </p:custDataLst>
          </p:nvPr>
        </p:nvSpPr>
        <p:spPr bwMode="gray">
          <a:xfrm>
            <a:off x="1530350" y="56213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06F180-5976-4871-BFDE-A199D91F9941}" type="datetime'''''''''''''''''''1''''''5''''''''''''9'''''">
              <a:rPr lang="ja-JP" altLang="en-US" sz="1000" smtClean="0">
                <a:effectLst/>
                <a:sym typeface="+mn-lt"/>
              </a:rPr>
              <a:pPr marL="0" lvl="0" indent="0" algn="ctr">
                <a:spcBef>
                  <a:spcPct val="0"/>
                </a:spcBef>
                <a:buNone/>
              </a:pPr>
              <a:t>159</a:t>
            </a:fld>
            <a:endParaRPr kumimoji="1" lang="ja-JP" altLang="en-US" sz="1000" dirty="0">
              <a:sym typeface="+mn-lt"/>
            </a:endParaRPr>
          </a:p>
        </p:txBody>
      </p:sp>
      <p:sp>
        <p:nvSpPr>
          <p:cNvPr id="352" name="テキスト プレースホルダ 9">
            <a:extLst>
              <a:ext uri="{FF2B5EF4-FFF2-40B4-BE49-F238E27FC236}">
                <a16:creationId xmlns:a16="http://schemas.microsoft.com/office/drawing/2014/main" id="{882C0361-DA1C-8C1A-AC77-5F0DEC6ACC82}"/>
              </a:ext>
            </a:extLst>
          </p:cNvPr>
          <p:cNvSpPr>
            <a:spLocks/>
          </p:cNvSpPr>
          <p:nvPr>
            <p:custDataLst>
              <p:tags r:id="rId182"/>
            </p:custDataLst>
          </p:nvPr>
        </p:nvSpPr>
        <p:spPr bwMode="gray">
          <a:xfrm>
            <a:off x="1822450" y="5637213"/>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7C1701-CD1B-44A3-86BD-92E4F9243D75}" type="datetime'''''142'''''''''''''''''''''''''''''''''">
              <a:rPr lang="ja-JP" altLang="en-US" sz="1000" smtClean="0">
                <a:effectLst/>
                <a:sym typeface="+mn-lt"/>
              </a:rPr>
              <a:pPr marL="0" lvl="0" indent="0" algn="ctr">
                <a:spcBef>
                  <a:spcPct val="0"/>
                </a:spcBef>
                <a:buNone/>
              </a:pPr>
              <a:t>142</a:t>
            </a:fld>
            <a:endParaRPr kumimoji="1" lang="ja-JP" altLang="en-US" sz="1000" dirty="0">
              <a:sym typeface="+mn-lt"/>
            </a:endParaRPr>
          </a:p>
        </p:txBody>
      </p:sp>
      <p:sp>
        <p:nvSpPr>
          <p:cNvPr id="355" name="テキスト プレースホルダ 9">
            <a:extLst>
              <a:ext uri="{FF2B5EF4-FFF2-40B4-BE49-F238E27FC236}">
                <a16:creationId xmlns:a16="http://schemas.microsoft.com/office/drawing/2014/main" id="{996550EF-5926-D360-4F21-AAC29D6ADFB3}"/>
              </a:ext>
            </a:extLst>
          </p:cNvPr>
          <p:cNvSpPr>
            <a:spLocks/>
          </p:cNvSpPr>
          <p:nvPr>
            <p:custDataLst>
              <p:tags r:id="rId183"/>
            </p:custDataLst>
          </p:nvPr>
        </p:nvSpPr>
        <p:spPr bwMode="gray">
          <a:xfrm>
            <a:off x="2116138" y="563403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8BD5C9-40D9-4882-ACFA-8AB09D1F9C80}" type="datetime'''''''''''''''1''4''''''''''''''''''''4'">
              <a:rPr lang="ja-JP" altLang="en-US" sz="1000" smtClean="0">
                <a:effectLst/>
                <a:sym typeface="+mn-lt"/>
              </a:rPr>
              <a:pPr marL="0" lvl="0" indent="0" algn="ctr">
                <a:spcBef>
                  <a:spcPct val="0"/>
                </a:spcBef>
                <a:buNone/>
              </a:pPr>
              <a:t>144</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467B13BC-635A-4BC5-DB83-602547982652}"/>
              </a:ext>
            </a:extLst>
          </p:cNvPr>
          <p:cNvSpPr>
            <a:spLocks/>
          </p:cNvSpPr>
          <p:nvPr>
            <p:custDataLst>
              <p:tags r:id="rId184"/>
            </p:custDataLst>
          </p:nvPr>
        </p:nvSpPr>
        <p:spPr bwMode="gray">
          <a:xfrm>
            <a:off x="1190625" y="5589588"/>
            <a:ext cx="24447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E690C5-E463-481C-B390-C508D80104DC}" type="datetime'''''''''''1''''''''''82'''''''''''''''''''''''''''''''''''''">
              <a:rPr lang="ja-JP" altLang="en-US" sz="1000" smtClean="0">
                <a:effectLst/>
                <a:sym typeface="+mn-lt"/>
              </a:rPr>
              <a:pPr marL="0" lvl="0" indent="0" algn="ctr">
                <a:spcBef>
                  <a:spcPct val="0"/>
                </a:spcBef>
                <a:buNone/>
              </a:pPr>
              <a:t>182</a:t>
            </a:fld>
            <a:endParaRPr kumimoji="1" lang="ja-JP" altLang="en-US" sz="1000" dirty="0">
              <a:sym typeface="+mn-lt"/>
            </a:endParaRPr>
          </a:p>
        </p:txBody>
      </p:sp>
      <p:sp>
        <p:nvSpPr>
          <p:cNvPr id="361" name="テキスト プレースホルダ 9">
            <a:extLst>
              <a:ext uri="{FF2B5EF4-FFF2-40B4-BE49-F238E27FC236}">
                <a16:creationId xmlns:a16="http://schemas.microsoft.com/office/drawing/2014/main" id="{D69F4DEA-A317-C052-6769-28FD6D51CA54}"/>
              </a:ext>
            </a:extLst>
          </p:cNvPr>
          <p:cNvSpPr>
            <a:spLocks/>
          </p:cNvSpPr>
          <p:nvPr>
            <p:custDataLst>
              <p:tags r:id="rId185"/>
            </p:custDataLst>
          </p:nvPr>
        </p:nvSpPr>
        <p:spPr bwMode="auto">
          <a:xfrm>
            <a:off x="15303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ADCAA7-398C-41EE-B110-9789B90092AE}"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362" name="テキスト プレースホルダ 9">
            <a:extLst>
              <a:ext uri="{FF2B5EF4-FFF2-40B4-BE49-F238E27FC236}">
                <a16:creationId xmlns:a16="http://schemas.microsoft.com/office/drawing/2014/main" id="{ABF64364-C17B-D96C-D17D-AEE5C0926D7F}"/>
              </a:ext>
            </a:extLst>
          </p:cNvPr>
          <p:cNvSpPr>
            <a:spLocks/>
          </p:cNvSpPr>
          <p:nvPr>
            <p:custDataLst>
              <p:tags r:id="rId186"/>
            </p:custDataLst>
          </p:nvPr>
        </p:nvSpPr>
        <p:spPr bwMode="auto">
          <a:xfrm>
            <a:off x="18224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0664BC-30CF-4B2D-8645-6A1AE22B0E5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363" name="テキスト プレースホルダ 9">
            <a:extLst>
              <a:ext uri="{FF2B5EF4-FFF2-40B4-BE49-F238E27FC236}">
                <a16:creationId xmlns:a16="http://schemas.microsoft.com/office/drawing/2014/main" id="{88549373-B0C9-420D-3624-D739455F1B1F}"/>
              </a:ext>
            </a:extLst>
          </p:cNvPr>
          <p:cNvSpPr>
            <a:spLocks/>
          </p:cNvSpPr>
          <p:nvPr>
            <p:custDataLst>
              <p:tags r:id="rId187"/>
            </p:custDataLst>
          </p:nvPr>
        </p:nvSpPr>
        <p:spPr bwMode="auto">
          <a:xfrm>
            <a:off x="21161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7AF7FE-49C6-4316-A177-21E511F442BC}"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364" name="テキスト プレースホルダ 9">
            <a:extLst>
              <a:ext uri="{FF2B5EF4-FFF2-40B4-BE49-F238E27FC236}">
                <a16:creationId xmlns:a16="http://schemas.microsoft.com/office/drawing/2014/main" id="{0F7D965E-073D-0640-EE09-0CB9674FBEA2}"/>
              </a:ext>
            </a:extLst>
          </p:cNvPr>
          <p:cNvSpPr>
            <a:spLocks/>
          </p:cNvSpPr>
          <p:nvPr>
            <p:custDataLst>
              <p:tags r:id="rId188"/>
            </p:custDataLst>
          </p:nvPr>
        </p:nvSpPr>
        <p:spPr bwMode="auto">
          <a:xfrm>
            <a:off x="24082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368C0D-9A5D-4E81-A1A5-52E26F9ACF61}"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365" name="テキスト プレースホルダ 9">
            <a:extLst>
              <a:ext uri="{FF2B5EF4-FFF2-40B4-BE49-F238E27FC236}">
                <a16:creationId xmlns:a16="http://schemas.microsoft.com/office/drawing/2014/main" id="{6F97599D-8A84-8220-21D9-370679B50AB1}"/>
              </a:ext>
            </a:extLst>
          </p:cNvPr>
          <p:cNvSpPr>
            <a:spLocks/>
          </p:cNvSpPr>
          <p:nvPr>
            <p:custDataLst>
              <p:tags r:id="rId189"/>
            </p:custDataLst>
          </p:nvPr>
        </p:nvSpPr>
        <p:spPr bwMode="auto">
          <a:xfrm>
            <a:off x="270192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AB5015-4399-4886-9620-18834DE0F0E7}"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366" name="テキスト プレースホルダ 9">
            <a:extLst>
              <a:ext uri="{FF2B5EF4-FFF2-40B4-BE49-F238E27FC236}">
                <a16:creationId xmlns:a16="http://schemas.microsoft.com/office/drawing/2014/main" id="{D9B2467E-0C37-D4E4-3E23-2F54C5A8A447}"/>
              </a:ext>
            </a:extLst>
          </p:cNvPr>
          <p:cNvSpPr>
            <a:spLocks/>
          </p:cNvSpPr>
          <p:nvPr>
            <p:custDataLst>
              <p:tags r:id="rId190"/>
            </p:custDataLst>
          </p:nvPr>
        </p:nvSpPr>
        <p:spPr bwMode="auto">
          <a:xfrm>
            <a:off x="299402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C69A1C-14BD-4735-BA1E-1DD9929A792A}"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367" name="テキスト プレースホルダ 9">
            <a:extLst>
              <a:ext uri="{FF2B5EF4-FFF2-40B4-BE49-F238E27FC236}">
                <a16:creationId xmlns:a16="http://schemas.microsoft.com/office/drawing/2014/main" id="{213A9C5B-B49E-0E80-11BC-4F084DD10933}"/>
              </a:ext>
            </a:extLst>
          </p:cNvPr>
          <p:cNvSpPr>
            <a:spLocks/>
          </p:cNvSpPr>
          <p:nvPr>
            <p:custDataLst>
              <p:tags r:id="rId191"/>
            </p:custDataLst>
          </p:nvPr>
        </p:nvSpPr>
        <p:spPr bwMode="auto">
          <a:xfrm>
            <a:off x="328612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75F370-7738-41E5-B5D8-7CAF6020645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368" name="テキスト プレースホルダ 9">
            <a:extLst>
              <a:ext uri="{FF2B5EF4-FFF2-40B4-BE49-F238E27FC236}">
                <a16:creationId xmlns:a16="http://schemas.microsoft.com/office/drawing/2014/main" id="{0565676A-58AA-9856-F51C-A882D603B627}"/>
              </a:ext>
            </a:extLst>
          </p:cNvPr>
          <p:cNvSpPr>
            <a:spLocks/>
          </p:cNvSpPr>
          <p:nvPr>
            <p:custDataLst>
              <p:tags r:id="rId192"/>
            </p:custDataLst>
          </p:nvPr>
        </p:nvSpPr>
        <p:spPr bwMode="auto">
          <a:xfrm>
            <a:off x="357981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055069-53ED-46A9-AA0D-AB3A90E468D0}"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369" name="テキスト プレースホルダ 9">
            <a:extLst>
              <a:ext uri="{FF2B5EF4-FFF2-40B4-BE49-F238E27FC236}">
                <a16:creationId xmlns:a16="http://schemas.microsoft.com/office/drawing/2014/main" id="{E0FCD970-3102-D94E-552B-2FBBB6DF077F}"/>
              </a:ext>
            </a:extLst>
          </p:cNvPr>
          <p:cNvSpPr>
            <a:spLocks/>
          </p:cNvSpPr>
          <p:nvPr>
            <p:custDataLst>
              <p:tags r:id="rId193"/>
            </p:custDataLst>
          </p:nvPr>
        </p:nvSpPr>
        <p:spPr bwMode="auto">
          <a:xfrm>
            <a:off x="387191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D93984-EAA8-4501-B65A-F99FCCB36802}"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370" name="テキスト プレースホルダ 9">
            <a:extLst>
              <a:ext uri="{FF2B5EF4-FFF2-40B4-BE49-F238E27FC236}">
                <a16:creationId xmlns:a16="http://schemas.microsoft.com/office/drawing/2014/main" id="{566F4823-DC5C-25E9-51B0-7346CAF9F6A6}"/>
              </a:ext>
            </a:extLst>
          </p:cNvPr>
          <p:cNvSpPr>
            <a:spLocks/>
          </p:cNvSpPr>
          <p:nvPr>
            <p:custDataLst>
              <p:tags r:id="rId194"/>
            </p:custDataLst>
          </p:nvPr>
        </p:nvSpPr>
        <p:spPr bwMode="auto">
          <a:xfrm>
            <a:off x="416560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5CFD26-8272-477B-830F-622A8D9EC38A}"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371" name="テキスト プレースホルダ 9">
            <a:extLst>
              <a:ext uri="{FF2B5EF4-FFF2-40B4-BE49-F238E27FC236}">
                <a16:creationId xmlns:a16="http://schemas.microsoft.com/office/drawing/2014/main" id="{3A3314A4-CF51-A486-7B90-2C85D87A526B}"/>
              </a:ext>
            </a:extLst>
          </p:cNvPr>
          <p:cNvSpPr>
            <a:spLocks/>
          </p:cNvSpPr>
          <p:nvPr>
            <p:custDataLst>
              <p:tags r:id="rId195"/>
            </p:custDataLst>
          </p:nvPr>
        </p:nvSpPr>
        <p:spPr bwMode="auto">
          <a:xfrm>
            <a:off x="445770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BF4D30-61DB-4F67-994C-D4C56A9E57A7}"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360" name="テキスト プレースホルダ 9">
            <a:extLst>
              <a:ext uri="{FF2B5EF4-FFF2-40B4-BE49-F238E27FC236}">
                <a16:creationId xmlns:a16="http://schemas.microsoft.com/office/drawing/2014/main" id="{F88FAD88-C9FC-7956-4ECE-86CE1EB01941}"/>
              </a:ext>
            </a:extLst>
          </p:cNvPr>
          <p:cNvSpPr>
            <a:spLocks/>
          </p:cNvSpPr>
          <p:nvPr>
            <p:custDataLst>
              <p:tags r:id="rId196"/>
            </p:custDataLst>
          </p:nvPr>
        </p:nvSpPr>
        <p:spPr bwMode="auto">
          <a:xfrm>
            <a:off x="1166813" y="59912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A916EB-6971-4009-80DA-0E9F4CDEF0A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373" name="テキスト プレースホルダ 9">
            <a:extLst>
              <a:ext uri="{FF2B5EF4-FFF2-40B4-BE49-F238E27FC236}">
                <a16:creationId xmlns:a16="http://schemas.microsoft.com/office/drawing/2014/main" id="{AF924DE1-52D7-8424-6F04-64D3AD3EABC5}"/>
              </a:ext>
            </a:extLst>
          </p:cNvPr>
          <p:cNvSpPr>
            <a:spLocks/>
          </p:cNvSpPr>
          <p:nvPr>
            <p:custDataLst>
              <p:tags r:id="rId197"/>
            </p:custDataLst>
          </p:nvPr>
        </p:nvSpPr>
        <p:spPr bwMode="auto">
          <a:xfrm>
            <a:off x="504348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301849-03CC-4C50-8BEB-FDAA230D6F1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374" name="テキスト プレースホルダ 9">
            <a:extLst>
              <a:ext uri="{FF2B5EF4-FFF2-40B4-BE49-F238E27FC236}">
                <a16:creationId xmlns:a16="http://schemas.microsoft.com/office/drawing/2014/main" id="{BC2C0186-8C28-5D01-3DD1-D61613E5EF1C}"/>
              </a:ext>
            </a:extLst>
          </p:cNvPr>
          <p:cNvSpPr>
            <a:spLocks/>
          </p:cNvSpPr>
          <p:nvPr>
            <p:custDataLst>
              <p:tags r:id="rId198"/>
            </p:custDataLst>
          </p:nvPr>
        </p:nvSpPr>
        <p:spPr bwMode="auto">
          <a:xfrm>
            <a:off x="533558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FE2465-68F0-447D-92D7-A3F01F6D75F6}"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375" name="テキスト プレースホルダ 9">
            <a:extLst>
              <a:ext uri="{FF2B5EF4-FFF2-40B4-BE49-F238E27FC236}">
                <a16:creationId xmlns:a16="http://schemas.microsoft.com/office/drawing/2014/main" id="{026DEF95-CD9A-1B79-4C8D-5CE8C9D20E43}"/>
              </a:ext>
            </a:extLst>
          </p:cNvPr>
          <p:cNvSpPr>
            <a:spLocks/>
          </p:cNvSpPr>
          <p:nvPr>
            <p:custDataLst>
              <p:tags r:id="rId199"/>
            </p:custDataLst>
          </p:nvPr>
        </p:nvSpPr>
        <p:spPr bwMode="auto">
          <a:xfrm>
            <a:off x="562927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E72D2-A270-460A-B348-01081292A5D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F4C2543B-A108-DC5C-78E0-D45CBBAFFECB}"/>
              </a:ext>
            </a:extLst>
          </p:cNvPr>
          <p:cNvSpPr>
            <a:spLocks/>
          </p:cNvSpPr>
          <p:nvPr>
            <p:custDataLst>
              <p:tags r:id="rId200"/>
            </p:custDataLst>
          </p:nvPr>
        </p:nvSpPr>
        <p:spPr bwMode="auto">
          <a:xfrm>
            <a:off x="5921375"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C0CC96-DE16-485E-923B-E966BEDE3D3B}"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14A2084D-9198-DB72-E46A-4CB698788D0E}"/>
              </a:ext>
            </a:extLst>
          </p:cNvPr>
          <p:cNvSpPr>
            <a:spLocks/>
          </p:cNvSpPr>
          <p:nvPr>
            <p:custDataLst>
              <p:tags r:id="rId201"/>
            </p:custDataLst>
          </p:nvPr>
        </p:nvSpPr>
        <p:spPr bwMode="auto">
          <a:xfrm>
            <a:off x="621506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0AA225-E6A5-41F4-9DA2-01F21BFBD4E3}"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797F4CBF-F70F-94C9-2B6D-B38BF20787F6}"/>
              </a:ext>
            </a:extLst>
          </p:cNvPr>
          <p:cNvSpPr>
            <a:spLocks/>
          </p:cNvSpPr>
          <p:nvPr>
            <p:custDataLst>
              <p:tags r:id="rId202"/>
            </p:custDataLst>
          </p:nvPr>
        </p:nvSpPr>
        <p:spPr bwMode="auto">
          <a:xfrm>
            <a:off x="650716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29C32E-CDA0-467D-AF17-27ABC811877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F2930963-A1EB-9662-7267-ADAB9DC717ED}"/>
              </a:ext>
            </a:extLst>
          </p:cNvPr>
          <p:cNvSpPr>
            <a:spLocks/>
          </p:cNvSpPr>
          <p:nvPr>
            <p:custDataLst>
              <p:tags r:id="rId203"/>
            </p:custDataLst>
          </p:nvPr>
        </p:nvSpPr>
        <p:spPr bwMode="auto">
          <a:xfrm>
            <a:off x="6799263"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7697A6-B3EE-4EEA-A17B-75DDDE8CC959}"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5F10AA73-4984-D459-71B2-EBE16FF82B64}"/>
              </a:ext>
            </a:extLst>
          </p:cNvPr>
          <p:cNvSpPr>
            <a:spLocks/>
          </p:cNvSpPr>
          <p:nvPr>
            <p:custDataLst>
              <p:tags r:id="rId204"/>
            </p:custDataLst>
          </p:nvPr>
        </p:nvSpPr>
        <p:spPr bwMode="auto">
          <a:xfrm>
            <a:off x="70929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E46489-82DA-44AC-9557-FCBB662C76D8}" type="datetime'''''''''''''''''2''''''''0'''''''''''''''''''''''''">
              <a:rPr lang="ja-JP" altLang="en-US" sz="1000" smtClean="0"/>
              <a:pPr/>
              <a:t>20</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8233B1B1-97ED-EAB3-C8A6-1C78E4AACE89}"/>
              </a:ext>
            </a:extLst>
          </p:cNvPr>
          <p:cNvSpPr>
            <a:spLocks/>
          </p:cNvSpPr>
          <p:nvPr>
            <p:custDataLst>
              <p:tags r:id="rId205"/>
            </p:custDataLst>
          </p:nvPr>
        </p:nvSpPr>
        <p:spPr bwMode="auto">
          <a:xfrm>
            <a:off x="738505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49C598-FADB-4BA8-B828-0A0DC1477CA9}" type="datetime'''2''1'''''''''''''''''''''''''''''''''''''''''''''''''''">
              <a:rPr lang="ja-JP" altLang="en-US" sz="1000" smtClean="0"/>
              <a:pPr/>
              <a:t>21</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DEFA14E6-21A4-559E-3412-94CFAF936A4C}"/>
              </a:ext>
            </a:extLst>
          </p:cNvPr>
          <p:cNvSpPr>
            <a:spLocks/>
          </p:cNvSpPr>
          <p:nvPr>
            <p:custDataLst>
              <p:tags r:id="rId206"/>
            </p:custDataLst>
          </p:nvPr>
        </p:nvSpPr>
        <p:spPr bwMode="auto">
          <a:xfrm>
            <a:off x="76787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F4172-D5A1-4F43-A749-999C389A3C97}" type="datetime'''''22'''''''''''''''''''''''''''''''''''''''''''''''''''''">
              <a:rPr lang="ja-JP" altLang="en-US" sz="1000" smtClean="0"/>
              <a:pPr/>
              <a:t>22</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F8B71B73-94F3-D655-BA7E-E91FCBB05E4C}"/>
              </a:ext>
            </a:extLst>
          </p:cNvPr>
          <p:cNvSpPr>
            <a:spLocks/>
          </p:cNvSpPr>
          <p:nvPr>
            <p:custDataLst>
              <p:tags r:id="rId207"/>
            </p:custDataLst>
          </p:nvPr>
        </p:nvSpPr>
        <p:spPr bwMode="auto">
          <a:xfrm>
            <a:off x="7970838"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92211B-F29C-4FD8-A982-A78B69AA0FDE}" type="datetime'2''''''''''''3'">
              <a:rPr lang="ja-JP" altLang="en-US" sz="1000" smtClean="0"/>
              <a:pPr/>
              <a:t>23</a:t>
            </a:fld>
            <a:endParaRPr kumimoji="1" lang="ja-JP" altLang="en-US" sz="1000" dirty="0">
              <a:sym typeface="+mn-lt"/>
            </a:endParaRPr>
          </a:p>
        </p:txBody>
      </p:sp>
      <p:sp>
        <p:nvSpPr>
          <p:cNvPr id="372" name="テキスト プレースホルダ 9">
            <a:extLst>
              <a:ext uri="{FF2B5EF4-FFF2-40B4-BE49-F238E27FC236}">
                <a16:creationId xmlns:a16="http://schemas.microsoft.com/office/drawing/2014/main" id="{DF37A316-16B9-2147-5008-C6B54E254BA6}"/>
              </a:ext>
            </a:extLst>
          </p:cNvPr>
          <p:cNvSpPr>
            <a:spLocks/>
          </p:cNvSpPr>
          <p:nvPr>
            <p:custDataLst>
              <p:tags r:id="rId208"/>
            </p:custDataLst>
          </p:nvPr>
        </p:nvSpPr>
        <p:spPr bwMode="auto">
          <a:xfrm>
            <a:off x="4749800" y="59912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F0B2B3-1D14-4D05-A48A-E6DC50228F40}"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41" name="テキスト ボックス 74">
            <a:extLst>
              <a:ext uri="{FF2B5EF4-FFF2-40B4-BE49-F238E27FC236}">
                <a16:creationId xmlns:a16="http://schemas.microsoft.com/office/drawing/2014/main" id="{491C7F06-3270-1C73-2556-65EFD7587177}"/>
              </a:ext>
            </a:extLst>
          </p:cNvPr>
          <p:cNvSpPr txBox="1"/>
          <p:nvPr/>
        </p:nvSpPr>
        <p:spPr>
          <a:xfrm>
            <a:off x="244629" y="6515068"/>
            <a:ext cx="3324528" cy="20425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6">
            <a:extLst>
              <a:ext uri="{FF2B5EF4-FFF2-40B4-BE49-F238E27FC236}">
                <a16:creationId xmlns:a16="http://schemas.microsoft.com/office/drawing/2014/main" id="{8735ECF5-7D5F-BA8E-AB76-B063BC4FE4AE}"/>
              </a:ext>
            </a:extLst>
          </p:cNvPr>
          <p:cNvSpPr txBox="1"/>
          <p:nvPr/>
        </p:nvSpPr>
        <p:spPr>
          <a:xfrm>
            <a:off x="5537804" y="6359483"/>
            <a:ext cx="4023707" cy="338554"/>
          </a:xfrm>
          <a:prstGeom prst="rect">
            <a:avLst/>
          </a:prstGeom>
          <a:noFill/>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*3:Current Health Expenditure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を政府の医療費支出総額として算出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*4:Domestic General Government Health Expenditure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を政府の医療費支出として算出</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451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49A47E-7BFA-47F9-A019-D7D288BDFCE8}"/>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6649A47E-7BFA-47F9-A019-D7D288BDFCE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xfrm>
            <a:off x="200025" y="549275"/>
            <a:ext cx="9505950" cy="359445"/>
          </a:xfrm>
        </p:spPr>
        <p:txBody>
          <a:bodyPr vert="horz" lIns="91440" tIns="45720" rIns="91440" bIns="45720" rtlCol="0" anchor="b" anchorCtr="0">
            <a:noAutofit/>
          </a:bodyPr>
          <a:lstStyle/>
          <a:p>
            <a:r>
              <a:rPr lang="ja-JP" altLang="en-US" dirty="0"/>
              <a:t>目次 （</a:t>
            </a:r>
            <a:r>
              <a:rPr lang="en-US" altLang="ja-JP" dirty="0"/>
              <a:t>1/2</a:t>
            </a:r>
            <a:r>
              <a:rPr lang="ja-JP" altLang="en-US" dirty="0"/>
              <a:t>）</a:t>
            </a:r>
          </a:p>
        </p:txBody>
      </p:sp>
      <p:graphicFrame>
        <p:nvGraphicFramePr>
          <p:cNvPr id="5" name="表 4"/>
          <p:cNvGraphicFramePr>
            <a:graphicFrameLocks noGrp="1"/>
          </p:cNvGraphicFramePr>
          <p:nvPr/>
        </p:nvGraphicFramePr>
        <p:xfrm>
          <a:off x="200025" y="1152000"/>
          <a:ext cx="4500000" cy="419693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a:t>
                      </a:r>
                      <a:r>
                        <a:rPr kumimoji="1" lang="en-US" altLang="ja-JP" sz="1050" dirty="0">
                          <a:latin typeface="+mn-lt"/>
                          <a:ea typeface="+mj-ea"/>
                        </a:rPr>
                        <a:t>1</a:t>
                      </a:r>
                      <a:r>
                        <a:rPr kumimoji="1" lang="ja-JP" altLang="en-US" sz="1050" dirty="0">
                          <a:latin typeface="+mn-lt"/>
                          <a:ea typeface="+mj-ea"/>
                        </a:rPr>
                        <a:t>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所得分配</a:t>
                      </a:r>
                      <a:endParaRPr kumimoji="1" lang="en-US" altLang="ja-JP"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706264"/>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　　  耐久消費財総生産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080472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graphicFrame>
        <p:nvGraphicFramePr>
          <p:cNvPr id="6" name="表 5"/>
          <p:cNvGraphicFramePr>
            <a:graphicFrameLocks noGrp="1"/>
          </p:cNvGraphicFramePr>
          <p:nvPr/>
        </p:nvGraphicFramePr>
        <p:xfrm>
          <a:off x="5205600" y="1152000"/>
          <a:ext cx="4500000" cy="546030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医療・公衆衛生</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健康水準および医療水準</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医療費支出額</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579194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35204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23</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医療機関 </a:t>
                      </a:r>
                      <a:r>
                        <a:rPr lang="en-US" altLang="ja-JP" sz="1050"/>
                        <a:t>- </a:t>
                      </a:r>
                      <a:r>
                        <a:rPr lang="ja-JP" altLang="en-US" sz="1050"/>
                        <a:t>公的医療機関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t>医療従事者</a:t>
                      </a:r>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endParaRPr lang="ja-JP" altLang="en-US" sz="1050" dirty="0">
                        <a:solidFill>
                          <a:srgbClr val="FF0000"/>
                        </a:solidFill>
                      </a:endParaRPr>
                    </a:p>
                  </a:txBody>
                  <a:tcPr marL="36000" marR="36000" marT="36000" marB="216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27</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2027685"/>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医療水準</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r>
                        <a:rPr lang="en-US" altLang="ja-JP" sz="1050" dirty="0"/>
                        <a:t>SUS</a:t>
                      </a:r>
                      <a:r>
                        <a:rPr lang="ja-JP" altLang="en-US" sz="1050" dirty="0"/>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29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30</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t>医薬品規制</a:t>
                      </a: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34</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臨床試験に関する規制</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36</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38</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endParaRPr lang="en-US" altLang="ja-JP"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医療情報・個人情報保護、データサーバーの置き場に</a:t>
                      </a:r>
                      <a:br>
                        <a:rPr kumimoji="1"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関する法規制、ガイドライン</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4906764"/>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t>医療現場で使用される言語に関する情報</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endParaRPr kumimoji="1" lang="en-US" altLang="ja-JP"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998431"/>
                  </a:ext>
                </a:extLst>
              </a:tr>
              <a:tr h="213039">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1" name="Straight Connector 10">
            <a:extLst>
              <a:ext uri="{FF2B5EF4-FFF2-40B4-BE49-F238E27FC236}">
                <a16:creationId xmlns:a16="http://schemas.microsoft.com/office/drawing/2014/main" id="{20A2266F-AB60-49E1-B456-6C973F1C0332}"/>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49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1"/>
            </p:custDataLst>
            <p:extLst>
              <p:ext uri="{D42A27DB-BD31-4B8C-83A1-F6EECF244321}">
                <p14:modId xmlns:p14="http://schemas.microsoft.com/office/powerpoint/2010/main" val="1496734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noProof="1"/>
              <a:t>ブラジル／医療関連／医療・公衆衛生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dirty="0"/>
              <a:t>疾患構造・死亡増加</a:t>
            </a:r>
            <a:r>
              <a:rPr lang="ja" altLang="ja-JP" dirty="0"/>
              <a:t>【</a:t>
            </a:r>
            <a:r>
              <a:rPr lang="ja" altLang="en-US" dirty="0"/>
              <a:t>大分類</a:t>
            </a:r>
            <a:r>
              <a:rPr lang="ja"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死亡減少の割合</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1990</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 </a:t>
            </a:r>
            <a:r>
              <a:rPr kumimoji="1" lang="ja" altLang="ja-JP"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2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altLang="ja-JP"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 alt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4" name="テキスト プレースホルダ 9">
            <a:extLst>
              <a:ext uri="{FF2B5EF4-FFF2-40B4-BE49-F238E27FC236}">
                <a16:creationId xmlns:a16="http://schemas.microsoft.com/office/drawing/2014/main" id="{97171047-717D-424C-84FF-075707A768AB}"/>
              </a:ext>
            </a:extLst>
          </p:cNvPr>
          <p:cNvSpPr>
            <a:spLocks noGrp="1"/>
          </p:cNvSpPr>
          <p:nvPr/>
        </p:nvSpPr>
        <p:spPr bwMode="gray">
          <a:xfrm>
            <a:off x="1387898" y="3673396"/>
            <a:ext cx="520700"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0EB6119-E9ED-4ED4-AF77-32B74F01390B}" type="datetime'''''''''''''''2''''''6''''''''''''.''''''''''0''''''''''''%'">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26.0%</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テキスト ボックス 36"/>
          <p:cNvSpPr txBox="1"/>
          <p:nvPr/>
        </p:nvSpPr>
        <p:spPr>
          <a:xfrm>
            <a:off x="224999" y="1101991"/>
            <a:ext cx="9505056" cy="4555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ブラジルでは、非感染性疾患が主な死因となっており、2021年の全死亡者の57.4%を占めている。</a:t>
            </a: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保健指標評価研究所</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世界疾病負担調査」</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2021年</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4" name="Chart 53">
            <a:extLst>
              <a:ext uri="{FF2B5EF4-FFF2-40B4-BE49-F238E27FC236}">
                <a16:creationId xmlns:a16="http://schemas.microsoft.com/office/drawing/2014/main" id="{9BE6AE4E-3E30-192A-F09D-E8C37D2ED796}"/>
              </a:ext>
            </a:extLst>
          </p:cNvPr>
          <p:cNvGraphicFramePr/>
          <p:nvPr>
            <p:custDataLst>
              <p:tags r:id="rId3"/>
            </p:custDataLst>
          </p:nvPr>
        </p:nvGraphicFramePr>
        <p:xfrm>
          <a:off x="395288" y="2744788"/>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Rectangle 23">
            <a:extLst>
              <a:ext uri="{FF2B5EF4-FFF2-40B4-BE49-F238E27FC236}">
                <a16:creationId xmlns:a16="http://schemas.microsoft.com/office/drawing/2014/main" id="{62C1E640-2AAE-5BC9-762F-C82555683073}"/>
              </a:ext>
            </a:extLst>
          </p:cNvPr>
          <p:cNvSpPr/>
          <p:nvPr>
            <p:custDataLst>
              <p:tags r:id="rId4"/>
            </p:custDataLst>
          </p:nvPr>
        </p:nvSpPr>
        <p:spPr bwMode="auto">
          <a:xfrm>
            <a:off x="1393825" y="5592763"/>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5" name="Rectangle 24">
            <a:extLst>
              <a:ext uri="{FF2B5EF4-FFF2-40B4-BE49-F238E27FC236}">
                <a16:creationId xmlns:a16="http://schemas.microsoft.com/office/drawing/2014/main" id="{9659C2D2-1BF3-ABCA-44F2-8A25313B0049}"/>
              </a:ext>
            </a:extLst>
          </p:cNvPr>
          <p:cNvSpPr/>
          <p:nvPr>
            <p:custDataLst>
              <p:tags r:id="rId5"/>
            </p:custDataLst>
          </p:nvPr>
        </p:nvSpPr>
        <p:spPr bwMode="auto">
          <a:xfrm>
            <a:off x="1393825" y="5856288"/>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6" name="Rectangle 25">
            <a:extLst>
              <a:ext uri="{FF2B5EF4-FFF2-40B4-BE49-F238E27FC236}">
                <a16:creationId xmlns:a16="http://schemas.microsoft.com/office/drawing/2014/main" id="{2C1A5E65-9890-7774-611C-B43708F18B07}"/>
              </a:ext>
            </a:extLst>
          </p:cNvPr>
          <p:cNvSpPr/>
          <p:nvPr>
            <p:custDataLst>
              <p:tags r:id="rId6"/>
            </p:custDataLst>
          </p:nvPr>
        </p:nvSpPr>
        <p:spPr bwMode="auto">
          <a:xfrm>
            <a:off x="2508250" y="5592763"/>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8" name="テキスト プレースホルダ 9">
            <a:extLst>
              <a:ext uri="{FF2B5EF4-FFF2-40B4-BE49-F238E27FC236}">
                <a16:creationId xmlns:a16="http://schemas.microsoft.com/office/drawing/2014/main" id="{9A3BFB07-5BC6-A327-0750-A822B467FA38}"/>
              </a:ext>
            </a:extLst>
          </p:cNvPr>
          <p:cNvSpPr>
            <a:spLocks/>
          </p:cNvSpPr>
          <p:nvPr>
            <p:custDataLst>
              <p:tags r:id="rId7"/>
            </p:custDataLst>
          </p:nvPr>
        </p:nvSpPr>
        <p:spPr bwMode="auto">
          <a:xfrm>
            <a:off x="1695450" y="5588000"/>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F583626-4F3D-499E-AE5B-D7D9332C16A4}"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テキスト プレースホルダ 9">
            <a:extLst>
              <a:ext uri="{FF2B5EF4-FFF2-40B4-BE49-F238E27FC236}">
                <a16:creationId xmlns:a16="http://schemas.microsoft.com/office/drawing/2014/main" id="{A1F9F050-0FD4-1574-22FD-824CA1235373}"/>
              </a:ext>
            </a:extLst>
          </p:cNvPr>
          <p:cNvSpPr>
            <a:spLocks/>
          </p:cNvSpPr>
          <p:nvPr>
            <p:custDataLst>
              <p:tags r:id="rId8"/>
            </p:custDataLst>
          </p:nvPr>
        </p:nvSpPr>
        <p:spPr bwMode="auto">
          <a:xfrm>
            <a:off x="1695450" y="5851525"/>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B412B31-9BD2-4971-9586-816F06EB0438}"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テキスト プレースホルダ 9">
            <a:extLst>
              <a:ext uri="{FF2B5EF4-FFF2-40B4-BE49-F238E27FC236}">
                <a16:creationId xmlns:a16="http://schemas.microsoft.com/office/drawing/2014/main" id="{53707659-5E03-88F3-8832-9A0E2FF8CFA7}"/>
              </a:ext>
            </a:extLst>
          </p:cNvPr>
          <p:cNvSpPr>
            <a:spLocks/>
          </p:cNvSpPr>
          <p:nvPr>
            <p:custDataLst>
              <p:tags r:id="rId9"/>
            </p:custDataLst>
          </p:nvPr>
        </p:nvSpPr>
        <p:spPr bwMode="auto">
          <a:xfrm>
            <a:off x="2809875" y="5588000"/>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E126161-CEAB-4561-8706-1F01598306B5}"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28" name="Chart 27">
            <a:extLst>
              <a:ext uri="{FF2B5EF4-FFF2-40B4-BE49-F238E27FC236}">
                <a16:creationId xmlns:a16="http://schemas.microsoft.com/office/drawing/2014/main" id="{DB31FFCB-4A56-7CFE-A9EA-E9443662641E}"/>
              </a:ext>
            </a:extLst>
          </p:cNvPr>
          <p:cNvGraphicFramePr/>
          <p:nvPr>
            <p:custDataLst>
              <p:tags r:id="rId10"/>
            </p:custDataLst>
          </p:nvPr>
        </p:nvGraphicFramePr>
        <p:xfrm>
          <a:off x="5364163" y="2744788"/>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72" name="テキスト プレースホルダ 9">
            <a:extLst>
              <a:ext uri="{FF2B5EF4-FFF2-40B4-BE49-F238E27FC236}">
                <a16:creationId xmlns:a16="http://schemas.microsoft.com/office/drawing/2014/main" id="{808F4FFF-00C7-5AD4-DDB6-A55CDE56DDD9}"/>
              </a:ext>
            </a:extLst>
          </p:cNvPr>
          <p:cNvSpPr>
            <a:spLocks/>
          </p:cNvSpPr>
          <p:nvPr>
            <p:custDataLst>
              <p:tags r:id="rId11"/>
            </p:custDataLst>
          </p:nvPr>
        </p:nvSpPr>
        <p:spPr bwMode="gray">
          <a:xfrm>
            <a:off x="6767513" y="3295650"/>
            <a:ext cx="520700" cy="244475"/>
          </a:xfrm>
          <a:prstGeom prst="rect">
            <a:avLst/>
          </a:prstGeom>
          <a:solidFill>
            <a:srgbClr val="C0E6F4"/>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7B11D48-B4CA-47DC-AF85-D398F1E797E5}" type="datetime'''''''8''.''''''''''''''''''''''''''''''5''''''''''%'''''">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8.5%</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テキスト プレースホルダ 9">
            <a:extLst>
              <a:ext uri="{FF2B5EF4-FFF2-40B4-BE49-F238E27FC236}">
                <a16:creationId xmlns:a16="http://schemas.microsoft.com/office/drawing/2014/main" id="{7AC0D587-C8A1-3725-A823-E63799727442}"/>
              </a:ext>
            </a:extLst>
          </p:cNvPr>
          <p:cNvSpPr>
            <a:spLocks/>
          </p:cNvSpPr>
          <p:nvPr>
            <p:custDataLst>
              <p:tags r:id="rId12"/>
            </p:custDataLst>
          </p:nvPr>
        </p:nvSpPr>
        <p:spPr bwMode="gray">
          <a:xfrm>
            <a:off x="6996112" y="3540125"/>
            <a:ext cx="520700" cy="244475"/>
          </a:xfrm>
          <a:prstGeom prst="rect">
            <a:avLst/>
          </a:prstGeom>
          <a:solidFill>
            <a:srgbClr val="79A2B3"/>
          </a:solidFill>
          <a:ln>
            <a:noFill/>
          </a:ln>
          <a:effectLst/>
        </p:spPr>
        <p:txBody>
          <a:bodyPr vert="horz" wrap="none" lIns="28575" tIns="0" rIns="285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2FA332D-40AA-4127-8B71-1375A9E74094}" type="datetime'''''0''''.0''''''''''''''''''''''''''''''''''''%'''">
              <a:rPr kumimoji="1" lang="en-US" altLang="en-US" sz="16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0.0%</a:t>
            </a:fld>
            <a:endPar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Rectangle 41">
            <a:extLst>
              <a:ext uri="{FF2B5EF4-FFF2-40B4-BE49-F238E27FC236}">
                <a16:creationId xmlns:a16="http://schemas.microsoft.com/office/drawing/2014/main" id="{F3240FA7-7C59-E826-53D0-3622732EE308}"/>
              </a:ext>
            </a:extLst>
          </p:cNvPr>
          <p:cNvSpPr/>
          <p:nvPr>
            <p:custDataLst>
              <p:tags r:id="rId13"/>
            </p:custDataLst>
          </p:nvPr>
        </p:nvSpPr>
        <p:spPr bwMode="auto">
          <a:xfrm>
            <a:off x="5632450" y="5461000"/>
            <a:ext cx="250825" cy="187325"/>
          </a:xfrm>
          <a:prstGeom prst="rect">
            <a:avLst/>
          </a:prstGeom>
          <a:solidFill>
            <a:srgbClr val="1F497D"/>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3" name="Rectangle 42">
            <a:extLst>
              <a:ext uri="{FF2B5EF4-FFF2-40B4-BE49-F238E27FC236}">
                <a16:creationId xmlns:a16="http://schemas.microsoft.com/office/drawing/2014/main" id="{F9E55110-FABE-0035-0991-E1C60FF11B74}"/>
              </a:ext>
            </a:extLst>
          </p:cNvPr>
          <p:cNvSpPr/>
          <p:nvPr>
            <p:custDataLst>
              <p:tags r:id="rId14"/>
            </p:custDataLst>
          </p:nvPr>
        </p:nvSpPr>
        <p:spPr bwMode="auto">
          <a:xfrm>
            <a:off x="5632450" y="5724525"/>
            <a:ext cx="250825" cy="187325"/>
          </a:xfrm>
          <a:prstGeom prst="rect">
            <a:avLst/>
          </a:prstGeom>
          <a:solidFill>
            <a:srgbClr val="80CCE8"/>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5" name="Rectangle 44">
            <a:extLst>
              <a:ext uri="{FF2B5EF4-FFF2-40B4-BE49-F238E27FC236}">
                <a16:creationId xmlns:a16="http://schemas.microsoft.com/office/drawing/2014/main" id="{7A68391C-D767-0262-1F2E-14B43AB89C70}"/>
              </a:ext>
            </a:extLst>
          </p:cNvPr>
          <p:cNvSpPr/>
          <p:nvPr>
            <p:custDataLst>
              <p:tags r:id="rId15"/>
            </p:custDataLst>
          </p:nvPr>
        </p:nvSpPr>
        <p:spPr bwMode="auto">
          <a:xfrm>
            <a:off x="5632450" y="5988050"/>
            <a:ext cx="250825" cy="187325"/>
          </a:xfrm>
          <a:prstGeom prst="rect">
            <a:avLst/>
          </a:prstGeom>
          <a:solidFill>
            <a:srgbClr val="C0E6F4"/>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Rectangle 64">
            <a:extLst>
              <a:ext uri="{FF2B5EF4-FFF2-40B4-BE49-F238E27FC236}">
                <a16:creationId xmlns:a16="http://schemas.microsoft.com/office/drawing/2014/main" id="{431B5909-E269-DF2B-1F52-501AC1A19488}"/>
              </a:ext>
            </a:extLst>
          </p:cNvPr>
          <p:cNvSpPr/>
          <p:nvPr>
            <p:custDataLst>
              <p:tags r:id="rId16"/>
            </p:custDataLst>
          </p:nvPr>
        </p:nvSpPr>
        <p:spPr bwMode="auto">
          <a:xfrm>
            <a:off x="5632450" y="6251575"/>
            <a:ext cx="250825" cy="187325"/>
          </a:xfrm>
          <a:prstGeom prst="rect">
            <a:avLst/>
          </a:prstGeom>
          <a:solidFill>
            <a:srgbClr val="79A2B3"/>
          </a:solidFill>
          <a:ln w="9525" cmpd="sng" algn="ctr">
            <a:solidFill>
              <a:srgbClr val="808080"/>
            </a:solidFill>
          </a:ln>
          <a:effectLst/>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46" name="テキスト プレースホルダ 9">
            <a:extLst>
              <a:ext uri="{FF2B5EF4-FFF2-40B4-BE49-F238E27FC236}">
                <a16:creationId xmlns:a16="http://schemas.microsoft.com/office/drawing/2014/main" id="{368029A3-F031-9744-B6B9-F4A0159BDE53}"/>
              </a:ext>
            </a:extLst>
          </p:cNvPr>
          <p:cNvSpPr>
            <a:spLocks/>
          </p:cNvSpPr>
          <p:nvPr>
            <p:custDataLst>
              <p:tags r:id="rId17"/>
            </p:custDataLst>
          </p:nvPr>
        </p:nvSpPr>
        <p:spPr bwMode="auto">
          <a:xfrm>
            <a:off x="5934075" y="5456238"/>
            <a:ext cx="7112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E53780-258D-48C2-8090-B7ED7B8E1B26}" type="datetime'''''''''''''非''''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非感染症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テキスト プレースホルダ 9">
            <a:extLst>
              <a:ext uri="{FF2B5EF4-FFF2-40B4-BE49-F238E27FC236}">
                <a16:creationId xmlns:a16="http://schemas.microsoft.com/office/drawing/2014/main" id="{0B9B996F-FD9D-9B5A-E20D-8F8BCAC52FC1}"/>
              </a:ext>
            </a:extLst>
          </p:cNvPr>
          <p:cNvSpPr>
            <a:spLocks/>
          </p:cNvSpPr>
          <p:nvPr>
            <p:custDataLst>
              <p:tags r:id="rId18"/>
            </p:custDataLst>
          </p:nvPr>
        </p:nvSpPr>
        <p:spPr bwMode="auto">
          <a:xfrm>
            <a:off x="5934075" y="5719763"/>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69E22B-3D9E-4896-A93D-E691F8782F65}" type="datetime'''''''''''''''''''''''''感''''''''''''''''''''''''''染''''''症'">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感染症</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テキスト プレースホルダ 9">
            <a:extLst>
              <a:ext uri="{FF2B5EF4-FFF2-40B4-BE49-F238E27FC236}">
                <a16:creationId xmlns:a16="http://schemas.microsoft.com/office/drawing/2014/main" id="{0B3F5156-9E96-20E0-9D0E-A22A1E9E1BD7}"/>
              </a:ext>
            </a:extLst>
          </p:cNvPr>
          <p:cNvSpPr>
            <a:spLocks/>
          </p:cNvSpPr>
          <p:nvPr>
            <p:custDataLst>
              <p:tags r:id="rId19"/>
            </p:custDataLst>
          </p:nvPr>
        </p:nvSpPr>
        <p:spPr bwMode="auto">
          <a:xfrm>
            <a:off x="5934075" y="5983288"/>
            <a:ext cx="533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4307A90-5ED1-490B-8E68-D46FF07114AD}" type="datetime'''''''''''''''''''''''''''''''''事故''''等'">
              <a:rPr kumimoji="1" lang="ja-JP"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事故等</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2" name="テキスト プレースホルダ 9">
            <a:extLst>
              <a:ext uri="{FF2B5EF4-FFF2-40B4-BE49-F238E27FC236}">
                <a16:creationId xmlns:a16="http://schemas.microsoft.com/office/drawing/2014/main" id="{6DB46686-7EF3-9BC6-C349-413C2A07B515}"/>
              </a:ext>
            </a:extLst>
          </p:cNvPr>
          <p:cNvSpPr>
            <a:spLocks/>
          </p:cNvSpPr>
          <p:nvPr>
            <p:custDataLst>
              <p:tags r:id="rId20"/>
            </p:custDataLst>
          </p:nvPr>
        </p:nvSpPr>
        <p:spPr bwMode="auto">
          <a:xfrm>
            <a:off x="5934075" y="6246813"/>
            <a:ext cx="3621088"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C0C0BE0-60CC-4C48-8F8A-9AB0008CB382}" type="datetime'''''C''''OVID''-''''19パン''デ''ミ''ックに''''関連す''る''その他の''結''果'">
              <a:rPr kumimoji="1" lang="en-US" altLang="en-US" sz="1400" b="1"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COVID-19パンデミックに関連するその他の結果</a:t>
            </a:fld>
            <a:endParaRPr kumimoji="1" lang="ja-JP" altLang="en-US" sz="1400" b="1"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220385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CBF6E-2271-B672-6B20-64AC904705B8}"/>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2CDB9D3-7E24-016E-36E4-27045F796730}"/>
              </a:ext>
            </a:extLst>
          </p:cNvPr>
          <p:cNvGraphicFramePr>
            <a:graphicFrameLocks/>
          </p:cNvGraphicFramePr>
          <p:nvPr>
            <p:custDataLst>
              <p:tags r:id="rId1"/>
            </p:custDataLst>
            <p:extLst>
              <p:ext uri="{D42A27DB-BD31-4B8C-83A1-F6EECF244321}">
                <p14:modId xmlns:p14="http://schemas.microsoft.com/office/powerpoint/2010/main" val="4847942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62CDB9D3-7E24-016E-36E4-27045F7967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912BD1B-E831-AEAA-8C25-6E2FCF4DC3EE}"/>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A86E1A4A-283D-AA8B-D8AB-876B8665FC63}"/>
              </a:ext>
            </a:extLst>
          </p:cNvPr>
          <p:cNvSpPr>
            <a:spLocks noGrp="1"/>
          </p:cNvSpPr>
          <p:nvPr>
            <p:ph type="title"/>
          </p:nvPr>
        </p:nvSpPr>
        <p:spPr/>
        <p:txBody>
          <a:bodyPr vert="horz">
            <a:normAutofit/>
          </a:bodyPr>
          <a:lstStyle/>
          <a:p>
            <a:r>
              <a:rPr lang="ja-JP" altLang="en-US" noProof="1"/>
              <a:t>ブラジル／医療関連／医療・公衆衛生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42D833AE-C5A9-EB9B-557D-6E17253DB603}"/>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pSp>
        <p:nvGrpSpPr>
          <p:cNvPr id="16" name="グループ化 7">
            <a:extLst>
              <a:ext uri="{FF2B5EF4-FFF2-40B4-BE49-F238E27FC236}">
                <a16:creationId xmlns:a16="http://schemas.microsoft.com/office/drawing/2014/main" id="{A3490162-74A9-48FC-EB04-A11C4741A824}"/>
              </a:ext>
            </a:extLst>
          </p:cNvPr>
          <p:cNvGrpSpPr/>
          <p:nvPr/>
        </p:nvGrpSpPr>
        <p:grpSpPr>
          <a:xfrm>
            <a:off x="218907" y="1556792"/>
            <a:ext cx="9414613" cy="288032"/>
            <a:chOff x="4803500" y="2113806"/>
            <a:chExt cx="2954133" cy="288032"/>
          </a:xfrm>
        </p:grpSpPr>
        <p:cxnSp>
          <p:nvCxnSpPr>
            <p:cNvPr id="17" name="直線コネクタ 75">
              <a:extLst>
                <a:ext uri="{FF2B5EF4-FFF2-40B4-BE49-F238E27FC236}">
                  <a16:creationId xmlns:a16="http://schemas.microsoft.com/office/drawing/2014/main" id="{6F4A065A-096C-3A48-A3DC-A563CD6E2E3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336B0EAC-66AE-7A54-8D5E-A574C08621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年死因トップ</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10</a:t>
              </a:r>
            </a:p>
          </p:txBody>
        </p:sp>
      </p:grpSp>
      <p:sp>
        <p:nvSpPr>
          <p:cNvPr id="19" name="テキスト ボックス 115">
            <a:extLst>
              <a:ext uri="{FF2B5EF4-FFF2-40B4-BE49-F238E27FC236}">
                <a16:creationId xmlns:a16="http://schemas.microsoft.com/office/drawing/2014/main" id="{79074F1C-C50E-6D77-7AEC-90C2DF71AF76}"/>
              </a:ext>
            </a:extLst>
          </p:cNvPr>
          <p:cNvSpPr txBox="1"/>
          <p:nvPr/>
        </p:nvSpPr>
        <p:spPr>
          <a:xfrm>
            <a:off x="200472" y="6597352"/>
            <a:ext cx="8856984" cy="144016"/>
          </a:xfrm>
          <a:prstGeom prst="rect">
            <a:avLst/>
          </a:prstGeom>
          <a:noFill/>
        </p:spPr>
        <p:txBody>
          <a:bodyPr wrap="square" lIns="0" tIns="0" rIns="0" bIns="0" rtlCol="0">
            <a:noAutofit/>
          </a:bodyPr>
          <a:lstStyle/>
          <a:p>
            <a:pPr lvl="0" defTabSz="361950">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原因別死亡率、2000–2021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56">
            <a:extLst>
              <a:ext uri="{FF2B5EF4-FFF2-40B4-BE49-F238E27FC236}">
                <a16:creationId xmlns:a16="http://schemas.microsoft.com/office/drawing/2014/main" id="{9215AB6E-22B7-E52C-7065-90551163A02A}"/>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非感染性疾患の中では、虚血性心疾患が2021年の死亡原因の第1位となり、次いで脳卒中が続いてい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400" b="0" i="0" u="none" strike="noStrike" kern="1200" cap="none" spc="0" normalizeH="0" baseline="0" noProof="0" dirty="0">
                <a:ln>
                  <a:noFill/>
                </a:ln>
                <a:solidFill>
                  <a:srgbClr val="BF1313"/>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21" name="Content Placeholder 4">
            <a:extLst>
              <a:ext uri="{FF2B5EF4-FFF2-40B4-BE49-F238E27FC236}">
                <a16:creationId xmlns:a16="http://schemas.microsoft.com/office/drawing/2014/main" id="{33EC63BF-1480-80F6-4BC4-6FB239EA74A8}"/>
              </a:ext>
            </a:extLst>
          </p:cNvPr>
          <p:cNvGraphicFramePr>
            <a:graphicFrameLocks/>
          </p:cNvGraphicFramePr>
          <p:nvPr>
            <p:extLst>
              <p:ext uri="{D42A27DB-BD31-4B8C-83A1-F6EECF244321}">
                <p14:modId xmlns:p14="http://schemas.microsoft.com/office/powerpoint/2010/main" val="1052374599"/>
              </p:ext>
            </p:extLst>
          </p:nvPr>
        </p:nvGraphicFramePr>
        <p:xfrm>
          <a:off x="200025" y="2204864"/>
          <a:ext cx="3066556" cy="4236773"/>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ja" sz="1000" b="1" i="0" u="none" strike="noStrike" dirty="0">
                          <a:solidFill>
                            <a:srgbClr val="000000"/>
                          </a:solidFill>
                          <a:effectLst/>
                          <a:latin typeface="+mn-ea"/>
                          <a:ea typeface="+mn-ea"/>
                        </a:rPr>
                        <a:t>死因</a:t>
                      </a:r>
                    </a:p>
                  </a:txBody>
                  <a:tcPr marL="720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85.7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38.3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対人暴力</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31.2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慢性閉塞性肺疾患</a:t>
                      </a:r>
                      <a:endParaRPr kumimoji="1" lang="en-IN" sz="1000" b="0" i="0" u="none" strike="noStrike" kern="1200" dirty="0">
                        <a:solidFill>
                          <a:srgbClr val="000000"/>
                        </a:solidFill>
                        <a:effectLst/>
                        <a:latin typeface="+mn-ea"/>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アルツハイマー病およびその他の認知症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18.9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交通事故による怪我</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2" name="Content Placeholder 4">
            <a:extLst>
              <a:ext uri="{FF2B5EF4-FFF2-40B4-BE49-F238E27FC236}">
                <a16:creationId xmlns:a16="http://schemas.microsoft.com/office/drawing/2014/main" id="{BEA6FAE6-2073-2CF7-31AE-44A20A615322}"/>
              </a:ext>
            </a:extLst>
          </p:cNvPr>
          <p:cNvGraphicFramePr>
            <a:graphicFrameLocks/>
          </p:cNvGraphicFramePr>
          <p:nvPr>
            <p:extLst>
              <p:ext uri="{D42A27DB-BD31-4B8C-83A1-F6EECF244321}">
                <p14:modId xmlns:p14="http://schemas.microsoft.com/office/powerpoint/2010/main" val="3980323649"/>
              </p:ext>
            </p:extLst>
          </p:nvPr>
        </p:nvGraphicFramePr>
        <p:xfrm>
          <a:off x="3383493" y="2204864"/>
          <a:ext cx="3066556" cy="4303938"/>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8849">
                <a:tc>
                  <a:txBody>
                    <a:bodyPr/>
                    <a:lstStyle/>
                    <a:p>
                      <a:pPr algn="ctr"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255.6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99.4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66.2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対人暴力</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59.7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41.1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455915">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28.6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27.1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交通事故による怪我</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26.6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768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前立腺がん</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20.7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23" name="Content Placeholder 4">
            <a:extLst>
              <a:ext uri="{FF2B5EF4-FFF2-40B4-BE49-F238E27FC236}">
                <a16:creationId xmlns:a16="http://schemas.microsoft.com/office/drawing/2014/main" id="{C758FED2-AC86-CBCD-58A6-64208F348B42}"/>
              </a:ext>
            </a:extLst>
          </p:cNvPr>
          <p:cNvGraphicFramePr>
            <a:graphicFrameLocks/>
          </p:cNvGraphicFramePr>
          <p:nvPr>
            <p:extLst>
              <p:ext uri="{D42A27DB-BD31-4B8C-83A1-F6EECF244321}">
                <p14:modId xmlns:p14="http://schemas.microsoft.com/office/powerpoint/2010/main" val="3554200216"/>
              </p:ext>
            </p:extLst>
          </p:nvPr>
        </p:nvGraphicFramePr>
        <p:xfrm>
          <a:off x="6566961" y="2204864"/>
          <a:ext cx="3066556" cy="4236773"/>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ja" sz="1000" b="1" i="0" u="none" strike="noStrike" dirty="0">
                          <a:solidFill>
                            <a:srgbClr val="000000"/>
                          </a:solidFill>
                          <a:effectLst/>
                          <a:latin typeface="+mn-ea"/>
                          <a:ea typeface="+mn-ea"/>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 sz="1000" b="1" i="0" u="none" strike="noStrike" dirty="0">
                          <a:solidFill>
                            <a:srgbClr val="000000"/>
                          </a:solidFill>
                          <a:effectLst/>
                          <a:latin typeface="+mn-ea"/>
                          <a:ea typeface="+mn-ea"/>
                        </a:rPr>
                        <a:t>死亡者（数</a:t>
                      </a:r>
                    </a:p>
                    <a:p>
                      <a:pPr algn="ctr" fontAlgn="b"/>
                      <a:r>
                        <a:rPr lang="ja" sz="800" b="1" i="0" u="none" strike="noStrike" dirty="0">
                          <a:solidFill>
                            <a:srgbClr val="000000"/>
                          </a:solidFill>
                          <a:effectLst/>
                          <a:latin typeface="+mn-ea"/>
                          <a:ea typeface="+mn-ea"/>
                        </a:rPr>
                        <a:t>（人口10万人あたり）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➀ COVID-19</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187.5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➁ 虚血性心疾患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73.8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➂ 脳卒中</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62.9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➃ 下気道感染症</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36.3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➄ 糖尿病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33.7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➅アルツハイマー病およびその他の認知症</a:t>
                      </a:r>
                      <a:endParaRPr kumimoji="1" lang="en-IN" sz="1000" b="0" i="0" u="none" strike="noStrike" kern="1200" dirty="0">
                        <a:solidFill>
                          <a:srgbClr val="000000"/>
                        </a:solidFill>
                        <a:effectLst/>
                        <a:latin typeface="+mn-ea"/>
                        <a:ea typeface="+mn-ea"/>
                        <a:cs typeface="+mn-cs"/>
                      </a:endParaRP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23.1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➆ 慢性閉塞性肺疾患</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➇ 腎臓病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21.6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➈ 乳がん</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19.5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algn="l" defTabSz="914400" rtl="0" eaLnBrk="1" fontAlgn="b" latinLnBrk="0" hangingPunct="1">
                        <a:buNone/>
                      </a:pPr>
                      <a:r>
                        <a:rPr kumimoji="1" lang="ja" sz="1000" b="0" i="0" u="none" strike="noStrike" kern="1200" dirty="0">
                          <a:solidFill>
                            <a:srgbClr val="000000"/>
                          </a:solidFill>
                          <a:effectLst/>
                          <a:latin typeface="+mn-ea"/>
                          <a:ea typeface="+mn-ea"/>
                          <a:cs typeface="+mn-cs"/>
                        </a:rPr>
                        <a:t>➉ 高血圧性心臓病</a:t>
                      </a:r>
                    </a:p>
                  </a:txBody>
                  <a:tcPr marL="72000" marR="72000" marT="72000" marB="72000" anchor="b">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ja" sz="1000" b="0" i="0" u="none" strike="noStrike" kern="1200" dirty="0">
                          <a:solidFill>
                            <a:srgbClr val="000000"/>
                          </a:solidFill>
                          <a:effectLst/>
                          <a:latin typeface="+mn-ea"/>
                          <a:ea typeface="+mn-ea"/>
                          <a:cs typeface="+mn-cs"/>
                        </a:rPr>
                        <a:t>15.6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24" name="Rectangle 23">
            <a:extLst>
              <a:ext uri="{FF2B5EF4-FFF2-40B4-BE49-F238E27FC236}">
                <a16:creationId xmlns:a16="http://schemas.microsoft.com/office/drawing/2014/main" id="{AC823968-E097-830E-4BBC-C92004B8C933}"/>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55675" rtl="0" eaLnBrk="1" fontAlgn="base" latinLnBrk="0" hangingPunct="1">
              <a:lnSpc>
                <a:spcPct val="100000"/>
              </a:lnSpc>
              <a:spcBef>
                <a:spcPct val="0"/>
              </a:spcBef>
              <a:spcAft>
                <a:spcPct val="0"/>
              </a:spcAft>
              <a:buClrTx/>
              <a:buSzPct val="120000"/>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合計</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6" name="Rectangle 25">
            <a:extLst>
              <a:ext uri="{FF2B5EF4-FFF2-40B4-BE49-F238E27FC236}">
                <a16:creationId xmlns:a16="http://schemas.microsoft.com/office/drawing/2014/main" id="{82D8271E-00FD-E9D1-1F55-FFC9260BB091}"/>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男</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
        <p:nvSpPr>
          <p:cNvPr id="27" name="Rectangle 26">
            <a:extLst>
              <a:ext uri="{FF2B5EF4-FFF2-40B4-BE49-F238E27FC236}">
                <a16:creationId xmlns:a16="http://schemas.microsoft.com/office/drawing/2014/main" id="{C9159917-9356-75FF-23FA-F0368DA7A099}"/>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女性</a:t>
            </a:r>
            <a:endParaRPr kumimoji="1" lang="en-IN"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spTree>
    <p:extLst>
      <p:ext uri="{BB962C8B-B14F-4D97-AF65-F5344CB8AC3E}">
        <p14:creationId xmlns:p14="http://schemas.microsoft.com/office/powerpoint/2010/main" val="302229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542E9-F931-4BCC-13EC-1866585FDFDB}"/>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FE39296-09CD-AA5A-CF31-43C90EC0C229}"/>
              </a:ext>
            </a:extLst>
          </p:cNvPr>
          <p:cNvGraphicFramePr>
            <a:graphicFrameLocks/>
          </p:cNvGraphicFramePr>
          <p:nvPr>
            <p:custDataLst>
              <p:tags r:id="rId1"/>
            </p:custDataLst>
            <p:extLst>
              <p:ext uri="{D42A27DB-BD31-4B8C-83A1-F6EECF244321}">
                <p14:modId xmlns:p14="http://schemas.microsoft.com/office/powerpoint/2010/main" val="4418344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4" name="Object 3" hidden="1">
                        <a:extLst>
                          <a:ext uri="{FF2B5EF4-FFF2-40B4-BE49-F238E27FC236}">
                            <a16:creationId xmlns:a16="http://schemas.microsoft.com/office/drawing/2014/main" id="{DFE39296-09CD-AA5A-CF31-43C90EC0C2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AC7D17DC-80EA-EC6F-FF5A-673FBE7DD222}"/>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just" defTabSz="914400" rtl="0" eaLnBrk="1" fontAlgn="auto"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a:extLst>
              <a:ext uri="{FF2B5EF4-FFF2-40B4-BE49-F238E27FC236}">
                <a16:creationId xmlns:a16="http://schemas.microsoft.com/office/drawing/2014/main" id="{61D085BB-5E65-EC35-6284-96B4E388EF3A}"/>
              </a:ext>
            </a:extLst>
          </p:cNvPr>
          <p:cNvSpPr>
            <a:spLocks noGrp="1"/>
          </p:cNvSpPr>
          <p:nvPr>
            <p:ph type="title"/>
          </p:nvPr>
        </p:nvSpPr>
        <p:spPr/>
        <p:txBody>
          <a:bodyPr vert="horz">
            <a:normAutofit/>
          </a:bodyPr>
          <a:lstStyle/>
          <a:p>
            <a:r>
              <a:rPr lang="ja-JP" altLang="en-US" noProof="1"/>
              <a:t>ブラジル／医療関連／医療・公衆衛生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1C1985D8-8108-E049-6DD0-20C2E76813A8}"/>
              </a:ext>
            </a:extLst>
          </p:cNvPr>
          <p:cNvSpPr>
            <a:spLocks noGrp="1"/>
          </p:cNvSpPr>
          <p:nvPr>
            <p:ph type="body" sz="quarter" idx="15"/>
          </p:nvPr>
        </p:nvSpPr>
        <p:spPr/>
        <p:txBody>
          <a:bodyPr/>
          <a:lstStyle/>
          <a:p>
            <a:r>
              <a:rPr lang="ja" altLang="en-US" sz="2000" noProof="1"/>
              <a:t>疾患構造・死亡増加</a:t>
            </a:r>
            <a:r>
              <a:rPr lang="ja" altLang="ja-JP" sz="2000" noProof="1"/>
              <a:t>【</a:t>
            </a:r>
            <a:r>
              <a:rPr lang="ja" altLang="en-US" sz="2000" noProof="1"/>
              <a:t>中分類</a:t>
            </a:r>
            <a:r>
              <a:rPr lang="ja" altLang="ja-JP" noProof="1"/>
              <a:t>】</a:t>
            </a:r>
            <a:endParaRPr lang="ja-JP" altLang="en-US" sz="2000" noProof="1"/>
          </a:p>
        </p:txBody>
      </p:sp>
      <p:graphicFrame>
        <p:nvGraphicFramePr>
          <p:cNvPr id="2" name="Table 1">
            <a:extLst>
              <a:ext uri="{FF2B5EF4-FFF2-40B4-BE49-F238E27FC236}">
                <a16:creationId xmlns:a16="http://schemas.microsoft.com/office/drawing/2014/main" id="{7487F4CC-278D-C87F-853E-E0ADFB9A3FA9}"/>
              </a:ext>
            </a:extLst>
          </p:cNvPr>
          <p:cNvGraphicFramePr>
            <a:graphicFrameLocks noGrp="1"/>
          </p:cNvGraphicFramePr>
          <p:nvPr/>
        </p:nvGraphicFramePr>
        <p:xfrm>
          <a:off x="5777364" y="2143971"/>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bl>
          </a:graphicData>
        </a:graphic>
      </p:graphicFrame>
      <p:graphicFrame>
        <p:nvGraphicFramePr>
          <p:cNvPr id="7" name="Table 6">
            <a:extLst>
              <a:ext uri="{FF2B5EF4-FFF2-40B4-BE49-F238E27FC236}">
                <a16:creationId xmlns:a16="http://schemas.microsoft.com/office/drawing/2014/main" id="{039A6129-F3FB-C68E-E964-933CF35F1E6B}"/>
              </a:ext>
            </a:extLst>
          </p:cNvPr>
          <p:cNvGraphicFramePr>
            <a:graphicFrameLocks noGrp="1"/>
          </p:cNvGraphicFramePr>
          <p:nvPr/>
        </p:nvGraphicFramePr>
        <p:xfrm>
          <a:off x="2008247" y="2143970"/>
          <a:ext cx="2088080" cy="4075644"/>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 sz="1000" b="1" i="0" u="none" strike="noStrike" kern="1200" dirty="0">
                          <a:solidFill>
                            <a:srgbClr val="000000"/>
                          </a:solidFill>
                          <a:effectLst/>
                          <a:latin typeface="+mn-lt"/>
                          <a:ea typeface="+mn-ea"/>
                          <a:cs typeface="+mn-cs"/>
                        </a:rPr>
                        <a:t>病気</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 sz="1000" b="0" i="0" u="none" strike="noStrike" kern="1200" dirty="0">
                          <a:solidFill>
                            <a:srgbClr val="000000"/>
                          </a:solidFill>
                          <a:effectLst/>
                          <a:latin typeface="+mn-ea"/>
                          <a:ea typeface="+mn-ea"/>
                          <a:cs typeface="+mn-cs"/>
                        </a:rPr>
                        <a:t>悪性腫瘍</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故意の傷害</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3846788"/>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不慮の怪我</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11005286"/>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新生児の状態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9318011"/>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41121017"/>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41287672"/>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288069"/>
                  </a:ext>
                </a:extLst>
              </a:tr>
              <a:tr h="3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 sz="1000" b="0" dirty="0">
                          <a:solidFill>
                            <a:schemeClr val="tx1"/>
                          </a:solidFill>
                          <a:latin typeface="+mn-ea"/>
                          <a:ea typeface="+mn-ea"/>
                        </a:rPr>
                        <a:t>泌尿器疾患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7561690"/>
                  </a:ext>
                </a:extLst>
              </a:tr>
            </a:tbl>
          </a:graphicData>
        </a:graphic>
      </p:graphicFrame>
      <p:grpSp>
        <p:nvGrpSpPr>
          <p:cNvPr id="8" name="グループ化 7">
            <a:extLst>
              <a:ext uri="{FF2B5EF4-FFF2-40B4-BE49-F238E27FC236}">
                <a16:creationId xmlns:a16="http://schemas.microsoft.com/office/drawing/2014/main" id="{D3DD48E0-3805-A78D-1747-057854508A42}"/>
              </a:ext>
            </a:extLst>
          </p:cNvPr>
          <p:cNvGrpSpPr/>
          <p:nvPr/>
        </p:nvGrpSpPr>
        <p:grpSpPr>
          <a:xfrm>
            <a:off x="218907" y="1604417"/>
            <a:ext cx="9414613" cy="288032"/>
            <a:chOff x="4803500" y="2113806"/>
            <a:chExt cx="2954133" cy="288032"/>
          </a:xfrm>
        </p:grpSpPr>
        <p:cxnSp>
          <p:nvCxnSpPr>
            <p:cNvPr id="9" name="直線コネクタ 75">
              <a:extLst>
                <a:ext uri="{FF2B5EF4-FFF2-40B4-BE49-F238E27FC236}">
                  <a16:creationId xmlns:a16="http://schemas.microsoft.com/office/drawing/2014/main" id="{D1930EE5-14AA-AC33-26F1-E883BA0F3D2A}"/>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13068186-F91E-372E-F391-1725FF66DFB1}"/>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主な死因の時代（</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2000</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r>
                <a:rPr lang="ja-JP" altLang="en-US" sz="1400" dirty="0">
                  <a:solidFill>
                    <a:srgbClr val="000000"/>
                  </a:solidFill>
                  <a:latin typeface="Arial Black" pitchFamily="34" charset="0"/>
                  <a:ea typeface="HGP創英角ｺﾞｼｯｸUB" pitchFamily="50" charset="-128"/>
                </a:rPr>
                <a:t>から</a:t>
              </a:r>
              <a:r>
                <a:rPr kumimoji="1" lang="ja"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2021</a:t>
              </a:r>
              <a:r>
                <a:rPr kumimoji="1" lang="ja"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a:t>
              </a:r>
            </a:p>
          </p:txBody>
        </p:sp>
      </p:grpSp>
      <p:sp>
        <p:nvSpPr>
          <p:cNvPr id="11" name="テキスト ボックス 115">
            <a:extLst>
              <a:ext uri="{FF2B5EF4-FFF2-40B4-BE49-F238E27FC236}">
                <a16:creationId xmlns:a16="http://schemas.microsoft.com/office/drawing/2014/main" id="{8D65C53C-C84B-2A40-B187-E8D7C567E4C8}"/>
              </a:ext>
            </a:extLst>
          </p:cNvPr>
          <p:cNvSpPr txBox="1"/>
          <p:nvPr/>
        </p:nvSpPr>
        <p:spPr>
          <a:xfrm>
            <a:off x="200472" y="6597352"/>
            <a:ext cx="8856984" cy="144016"/>
          </a:xfrm>
          <a:prstGeom prst="rect">
            <a:avLst/>
          </a:prstGeom>
          <a:noFill/>
        </p:spPr>
        <p:txBody>
          <a:bodyPr wrap="square" lIns="0" tIns="0" rIns="0" bIns="0" rtlCol="0">
            <a:noAutofit/>
          </a:bodyPr>
          <a:lstStyle/>
          <a:p>
            <a:pPr marL="0" marR="0" lvl="0" indent="0" algn="l" defTabSz="36195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 </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ブラジル-ひと目でわかる健康</a:t>
            </a:r>
            <a:r>
              <a:rPr kumimoji="1" lang="ja"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12" name="テキスト ボックス 56">
            <a:extLst>
              <a:ext uri="{FF2B5EF4-FFF2-40B4-BE49-F238E27FC236}">
                <a16:creationId xmlns:a16="http://schemas.microsoft.com/office/drawing/2014/main" id="{69683B40-C140-6284-BAAD-D9AB75AF1231}"/>
              </a:ext>
            </a:extLst>
          </p:cNvPr>
          <p:cNvSpPr txBox="1"/>
          <p:nvPr/>
        </p:nvSpPr>
        <p:spPr>
          <a:xfrm>
            <a:off x="200470" y="1102575"/>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2000年から2021年にかけて、呼吸器感染症が死亡原因の第1位となり、心血管疾患が第2位、悪性腫瘍が第3位に変化し</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a:t>
            </a:r>
            <a:endPar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Box 111">
            <a:extLst>
              <a:ext uri="{FF2B5EF4-FFF2-40B4-BE49-F238E27FC236}">
                <a16:creationId xmlns:a16="http://schemas.microsoft.com/office/drawing/2014/main" id="{06645D43-515F-B620-32C4-7E24BD024405}"/>
              </a:ext>
            </a:extLst>
          </p:cNvPr>
          <p:cNvSpPr txBox="1"/>
          <p:nvPr/>
        </p:nvSpPr>
        <p:spPr>
          <a:xfrm>
            <a:off x="2799338"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5" name="Oval 14">
            <a:extLst>
              <a:ext uri="{FF2B5EF4-FFF2-40B4-BE49-F238E27FC236}">
                <a16:creationId xmlns:a16="http://schemas.microsoft.com/office/drawing/2014/main" id="{7056A8A5-61C9-F555-CBF3-D56BABD7E2E6}"/>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25" name="Oval 24">
            <a:extLst>
              <a:ext uri="{FF2B5EF4-FFF2-40B4-BE49-F238E27FC236}">
                <a16:creationId xmlns:a16="http://schemas.microsoft.com/office/drawing/2014/main" id="{80050C0B-9DA5-7845-A6D2-FAE422F1310D}"/>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28" name="Oval 27">
            <a:extLst>
              <a:ext uri="{FF2B5EF4-FFF2-40B4-BE49-F238E27FC236}">
                <a16:creationId xmlns:a16="http://schemas.microsoft.com/office/drawing/2014/main" id="{5E787B39-A14A-24C8-C095-71B47E9E17FA}"/>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29" name="TextBox 28">
            <a:extLst>
              <a:ext uri="{FF2B5EF4-FFF2-40B4-BE49-F238E27FC236}">
                <a16:creationId xmlns:a16="http://schemas.microsoft.com/office/drawing/2014/main" id="{06C7DD35-B990-C6AE-CDE4-B4818602C1DA}"/>
              </a:ext>
            </a:extLst>
          </p:cNvPr>
          <p:cNvSpPr txBox="1"/>
          <p:nvPr/>
        </p:nvSpPr>
        <p:spPr>
          <a:xfrm>
            <a:off x="4097326"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0" name="TextBox 29">
            <a:extLst>
              <a:ext uri="{FF2B5EF4-FFF2-40B4-BE49-F238E27FC236}">
                <a16:creationId xmlns:a16="http://schemas.microsoft.com/office/drawing/2014/main" id="{3EBBA0F2-2E49-EF0A-21A8-845FAD7215DF}"/>
              </a:ext>
            </a:extLst>
          </p:cNvPr>
          <p:cNvSpPr txBox="1"/>
          <p:nvPr/>
        </p:nvSpPr>
        <p:spPr>
          <a:xfrm>
            <a:off x="5166280" y="2161919"/>
            <a:ext cx="504056" cy="25866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順位</a:t>
            </a:r>
            <a:endParaRPr kumimoji="1" lang="ja" altLang="en-US" sz="10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1" name="Oval 30">
            <a:extLst>
              <a:ext uri="{FF2B5EF4-FFF2-40B4-BE49-F238E27FC236}">
                <a16:creationId xmlns:a16="http://schemas.microsoft.com/office/drawing/2014/main" id="{0186A9D0-0646-30E7-A2E8-5CF101004F79}"/>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32" name="Oval 31">
            <a:extLst>
              <a:ext uri="{FF2B5EF4-FFF2-40B4-BE49-F238E27FC236}">
                <a16:creationId xmlns:a16="http://schemas.microsoft.com/office/drawing/2014/main" id="{A878D8D2-9E40-0F35-2306-2F8B0E9D9B4B}"/>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33" name="Oval 32">
            <a:extLst>
              <a:ext uri="{FF2B5EF4-FFF2-40B4-BE49-F238E27FC236}">
                <a16:creationId xmlns:a16="http://schemas.microsoft.com/office/drawing/2014/main" id="{E4D1CE77-DEA5-7FAB-BF22-0BB21586CE27}"/>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4" name="Oval 33">
            <a:extLst>
              <a:ext uri="{FF2B5EF4-FFF2-40B4-BE49-F238E27FC236}">
                <a16:creationId xmlns:a16="http://schemas.microsoft.com/office/drawing/2014/main" id="{9E9DD902-ABE0-2437-CDE4-DF8A09B7717B}"/>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5" name="Oval 34">
            <a:extLst>
              <a:ext uri="{FF2B5EF4-FFF2-40B4-BE49-F238E27FC236}">
                <a16:creationId xmlns:a16="http://schemas.microsoft.com/office/drawing/2014/main" id="{6B85388B-9333-1868-6103-0E0CA0A32BE2}"/>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36" name="Oval 35">
            <a:extLst>
              <a:ext uri="{FF2B5EF4-FFF2-40B4-BE49-F238E27FC236}">
                <a16:creationId xmlns:a16="http://schemas.microsoft.com/office/drawing/2014/main" id="{5D18111B-8943-0E2A-3E81-F2DAE2012027}"/>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37" name="Oval 36">
            <a:extLst>
              <a:ext uri="{FF2B5EF4-FFF2-40B4-BE49-F238E27FC236}">
                <a16:creationId xmlns:a16="http://schemas.microsoft.com/office/drawing/2014/main" id="{D8D73709-6147-E5E3-C765-31B674555733}"/>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38" name="Oval 37">
            <a:extLst>
              <a:ext uri="{FF2B5EF4-FFF2-40B4-BE49-F238E27FC236}">
                <a16:creationId xmlns:a16="http://schemas.microsoft.com/office/drawing/2014/main" id="{2B80CE32-DCFB-45F0-74A3-B03A41B33ACC}"/>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11</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0" name="Oval 39">
            <a:extLst>
              <a:ext uri="{FF2B5EF4-FFF2-40B4-BE49-F238E27FC236}">
                <a16:creationId xmlns:a16="http://schemas.microsoft.com/office/drawing/2014/main" id="{D44989A0-D22F-EFDF-0D47-E6897B857CA8}"/>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a:t>
            </a:r>
          </a:p>
        </p:txBody>
      </p:sp>
      <p:sp>
        <p:nvSpPr>
          <p:cNvPr id="41" name="Oval 40">
            <a:extLst>
              <a:ext uri="{FF2B5EF4-FFF2-40B4-BE49-F238E27FC236}">
                <a16:creationId xmlns:a16="http://schemas.microsoft.com/office/drawing/2014/main" id="{7D1CABBA-829C-E62D-2C86-29B433ADD384}"/>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2</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Oval 41">
            <a:extLst>
              <a:ext uri="{FF2B5EF4-FFF2-40B4-BE49-F238E27FC236}">
                <a16:creationId xmlns:a16="http://schemas.microsoft.com/office/drawing/2014/main" id="{23AC4FB2-1E6B-285C-13D7-80D067049DC5}"/>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5</a:t>
            </a:r>
          </a:p>
        </p:txBody>
      </p:sp>
      <p:sp>
        <p:nvSpPr>
          <p:cNvPr id="43" name="Oval 42">
            <a:extLst>
              <a:ext uri="{FF2B5EF4-FFF2-40B4-BE49-F238E27FC236}">
                <a16:creationId xmlns:a16="http://schemas.microsoft.com/office/drawing/2014/main" id="{627D69E7-BD85-CDD6-6AA2-D8C13B576C1F}"/>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3</a:t>
            </a:r>
          </a:p>
        </p:txBody>
      </p:sp>
      <p:sp>
        <p:nvSpPr>
          <p:cNvPr id="44" name="Oval 43">
            <a:extLst>
              <a:ext uri="{FF2B5EF4-FFF2-40B4-BE49-F238E27FC236}">
                <a16:creationId xmlns:a16="http://schemas.microsoft.com/office/drawing/2014/main" id="{6556F0B4-FCC0-B405-6857-A26A08D2B8B3}"/>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4</a:t>
            </a:r>
          </a:p>
        </p:txBody>
      </p:sp>
      <p:sp>
        <p:nvSpPr>
          <p:cNvPr id="45" name="Oval 44">
            <a:extLst>
              <a:ext uri="{FF2B5EF4-FFF2-40B4-BE49-F238E27FC236}">
                <a16:creationId xmlns:a16="http://schemas.microsoft.com/office/drawing/2014/main" id="{C793544E-95A7-01CC-61B0-EC3938D97F33}"/>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6</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6" name="Oval 45">
            <a:extLst>
              <a:ext uri="{FF2B5EF4-FFF2-40B4-BE49-F238E27FC236}">
                <a16:creationId xmlns:a16="http://schemas.microsoft.com/office/drawing/2014/main" id="{F2EFB5CB-5905-D444-032D-F92D8E67C1FE}"/>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7</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7" name="Oval 46">
            <a:extLst>
              <a:ext uri="{FF2B5EF4-FFF2-40B4-BE49-F238E27FC236}">
                <a16:creationId xmlns:a16="http://schemas.microsoft.com/office/drawing/2014/main" id="{24241BC4-FBFE-B7E7-F61B-4676230D6CD2}"/>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8</a:t>
            </a:r>
          </a:p>
        </p:txBody>
      </p:sp>
      <p:sp>
        <p:nvSpPr>
          <p:cNvPr id="48" name="Oval 47">
            <a:extLst>
              <a:ext uri="{FF2B5EF4-FFF2-40B4-BE49-F238E27FC236}">
                <a16:creationId xmlns:a16="http://schemas.microsoft.com/office/drawing/2014/main" id="{CBAAA109-F083-0EC3-2343-20DA3687F651}"/>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9</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9" name="Oval 48">
            <a:extLst>
              <a:ext uri="{FF2B5EF4-FFF2-40B4-BE49-F238E27FC236}">
                <a16:creationId xmlns:a16="http://schemas.microsoft.com/office/drawing/2014/main" id="{33039AFA-14AA-45C3-C4C7-7A3DD7F55A0D}"/>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10</a:t>
            </a:r>
          </a:p>
        </p:txBody>
      </p:sp>
      <p:sp>
        <p:nvSpPr>
          <p:cNvPr id="50" name="Oval 49">
            <a:extLst>
              <a:ext uri="{FF2B5EF4-FFF2-40B4-BE49-F238E27FC236}">
                <a16:creationId xmlns:a16="http://schemas.microsoft.com/office/drawing/2014/main" id="{277752A8-A316-DD93-5C5A-91EB4D043F24}"/>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 sz="1000" b="0" i="0" u="none" strike="noStrike" kern="1200" cap="none" spc="0" normalizeH="0" baseline="0" noProof="0" dirty="0">
                <a:ln>
                  <a:noFill/>
                </a:ln>
                <a:solidFill>
                  <a:srgbClr val="FFFFFF"/>
                </a:solidFill>
                <a:effectLst/>
                <a:uLnTx/>
                <a:uFillTx/>
                <a:latin typeface="Arial"/>
                <a:ea typeface="ＭＳ Ｐゴシック"/>
                <a:cs typeface="+mn-cs"/>
              </a:rPr>
              <a:t>13</a:t>
            </a:r>
            <a:endParaRPr kumimoji="1" lang="en-IN" sz="1000" b="0" i="0" u="none" strike="noStrike" kern="1200" cap="none" spc="0" normalizeH="0" baseline="0" noProof="0" dirty="0">
              <a:ln>
                <a:noFill/>
              </a:ln>
              <a:solidFill>
                <a:srgbClr val="FFFFFF"/>
              </a:solidFill>
              <a:effectLst/>
              <a:uLnTx/>
              <a:uFillTx/>
              <a:latin typeface="Arial"/>
              <a:ea typeface="ＭＳ Ｐゴシック"/>
              <a:cs typeface="+mn-cs"/>
            </a:endParaRPr>
          </a:p>
        </p:txBody>
      </p:sp>
      <p:cxnSp>
        <p:nvCxnSpPr>
          <p:cNvPr id="59" name="Connector: Curved 58">
            <a:extLst>
              <a:ext uri="{FF2B5EF4-FFF2-40B4-BE49-F238E27FC236}">
                <a16:creationId xmlns:a16="http://schemas.microsoft.com/office/drawing/2014/main" id="{A17D8FE0-B52C-3136-8035-2F4BE38C19C2}"/>
              </a:ext>
            </a:extLst>
          </p:cNvPr>
          <p:cNvCxnSpPr>
            <a:cxnSpLocks/>
            <a:stCxn id="36" idx="6"/>
            <a:endCxn id="40" idx="2"/>
          </p:cNvCxnSpPr>
          <p:nvPr/>
        </p:nvCxnSpPr>
        <p:spPr>
          <a:xfrm flipV="1">
            <a:off x="4528192" y="2657696"/>
            <a:ext cx="743963" cy="270114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111">
            <a:extLst>
              <a:ext uri="{FF2B5EF4-FFF2-40B4-BE49-F238E27FC236}">
                <a16:creationId xmlns:a16="http://schemas.microsoft.com/office/drawing/2014/main" id="{7957EC09-2EC3-5968-BC79-3C5DE8BEFB51}"/>
              </a:ext>
            </a:extLst>
          </p:cNvPr>
          <p:cNvSpPr txBox="1"/>
          <p:nvPr/>
        </p:nvSpPr>
        <p:spPr>
          <a:xfrm>
            <a:off x="2800259"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2000</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5" name="TextBox 111">
            <a:extLst>
              <a:ext uri="{FF2B5EF4-FFF2-40B4-BE49-F238E27FC236}">
                <a16:creationId xmlns:a16="http://schemas.microsoft.com/office/drawing/2014/main" id="{BB1DA650-2B4E-D1ED-B607-FAB07BE520DA}"/>
              </a:ext>
            </a:extLst>
          </p:cNvPr>
          <p:cNvSpPr txBox="1"/>
          <p:nvPr/>
        </p:nvSpPr>
        <p:spPr>
          <a:xfrm>
            <a:off x="6601687" y="1873431"/>
            <a:ext cx="504056" cy="25987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ja-JP" sz="1000" b="1" i="0" u="none" strike="noStrike" kern="1200" cap="none" spc="0" normalizeH="0" baseline="0" noProof="1">
                <a:ln>
                  <a:noFill/>
                </a:ln>
                <a:solidFill>
                  <a:srgbClr val="000000"/>
                </a:solidFill>
                <a:effectLst/>
                <a:uLnTx/>
                <a:uFillTx/>
                <a:latin typeface="Arial"/>
                <a:ea typeface="ＭＳ Ｐゴシック"/>
                <a:cs typeface="+mn-cs"/>
              </a:rPr>
              <a:t>2021</a:t>
            </a:r>
            <a:endParaRPr kumimoji="1" lang="ja-JP" altLang="en-US" sz="1000" b="1"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18" name="Connector: Curved 17">
            <a:extLst>
              <a:ext uri="{FF2B5EF4-FFF2-40B4-BE49-F238E27FC236}">
                <a16:creationId xmlns:a16="http://schemas.microsoft.com/office/drawing/2014/main" id="{46D56A6F-C777-84C1-19E6-0D94CE33A4FD}"/>
              </a:ext>
            </a:extLst>
          </p:cNvPr>
          <p:cNvCxnSpPr>
            <a:cxnSpLocks/>
            <a:stCxn id="15" idx="6"/>
            <a:endCxn id="41" idx="2"/>
          </p:cNvCxnSpPr>
          <p:nvPr/>
        </p:nvCxnSpPr>
        <p:spPr>
          <a:xfrm>
            <a:off x="4528192" y="2657696"/>
            <a:ext cx="743963" cy="341105"/>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1730037-453A-7D17-8D2E-BD0C8DACDDFD}"/>
              </a:ext>
            </a:extLst>
          </p:cNvPr>
          <p:cNvCxnSpPr>
            <a:cxnSpLocks/>
            <a:stCxn id="25" idx="6"/>
            <a:endCxn id="43" idx="2"/>
          </p:cNvCxnSpPr>
          <p:nvPr/>
        </p:nvCxnSpPr>
        <p:spPr>
          <a:xfrm>
            <a:off x="4528192" y="2998801"/>
            <a:ext cx="743963" cy="35270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F26344F-DCDD-CD8C-DAAC-4D41C7E7AF76}"/>
              </a:ext>
            </a:extLst>
          </p:cNvPr>
          <p:cNvCxnSpPr>
            <a:cxnSpLocks/>
            <a:stCxn id="31" idx="6"/>
            <a:endCxn id="44" idx="2"/>
          </p:cNvCxnSpPr>
          <p:nvPr/>
        </p:nvCxnSpPr>
        <p:spPr>
          <a:xfrm>
            <a:off x="4528192" y="3351507"/>
            <a:ext cx="743963" cy="333114"/>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C1000E70-7EC0-0165-727E-8DE5707BB79C}"/>
              </a:ext>
            </a:extLst>
          </p:cNvPr>
          <p:cNvCxnSpPr>
            <a:cxnSpLocks/>
            <a:stCxn id="38" idx="6"/>
            <a:endCxn id="42" idx="2"/>
          </p:cNvCxnSpPr>
          <p:nvPr/>
        </p:nvCxnSpPr>
        <p:spPr>
          <a:xfrm flipV="1">
            <a:off x="4528192" y="4017735"/>
            <a:ext cx="743963" cy="2049689"/>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Connector: Curved 68">
            <a:extLst>
              <a:ext uri="{FF2B5EF4-FFF2-40B4-BE49-F238E27FC236}">
                <a16:creationId xmlns:a16="http://schemas.microsoft.com/office/drawing/2014/main" id="{15B12AF8-9071-55DF-693F-58944FB986FD}"/>
              </a:ext>
            </a:extLst>
          </p:cNvPr>
          <p:cNvCxnSpPr>
            <a:cxnSpLocks/>
            <a:stCxn id="35" idx="6"/>
            <a:endCxn id="45" idx="2"/>
          </p:cNvCxnSpPr>
          <p:nvPr/>
        </p:nvCxnSpPr>
        <p:spPr>
          <a:xfrm flipV="1">
            <a:off x="4528192" y="4351610"/>
            <a:ext cx="743963" cy="68226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Curved 71">
            <a:extLst>
              <a:ext uri="{FF2B5EF4-FFF2-40B4-BE49-F238E27FC236}">
                <a16:creationId xmlns:a16="http://schemas.microsoft.com/office/drawing/2014/main" id="{7CA96628-D7DB-B99E-AF18-FDAA82A8494B}"/>
              </a:ext>
            </a:extLst>
          </p:cNvPr>
          <p:cNvCxnSpPr>
            <a:cxnSpLocks/>
            <a:stCxn id="32" idx="6"/>
            <a:endCxn id="46" idx="2"/>
          </p:cNvCxnSpPr>
          <p:nvPr/>
        </p:nvCxnSpPr>
        <p:spPr>
          <a:xfrm>
            <a:off x="4528192" y="3684621"/>
            <a:ext cx="743963" cy="102478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Curved 74">
            <a:extLst>
              <a:ext uri="{FF2B5EF4-FFF2-40B4-BE49-F238E27FC236}">
                <a16:creationId xmlns:a16="http://schemas.microsoft.com/office/drawing/2014/main" id="{F39B1723-29E5-2B95-2DF9-BA54677DDC2B}"/>
              </a:ext>
            </a:extLst>
          </p:cNvPr>
          <p:cNvCxnSpPr>
            <a:cxnSpLocks/>
            <a:stCxn id="33" idx="6"/>
            <a:endCxn id="47" idx="2"/>
          </p:cNvCxnSpPr>
          <p:nvPr/>
        </p:nvCxnSpPr>
        <p:spPr>
          <a:xfrm>
            <a:off x="4528192" y="4351610"/>
            <a:ext cx="743963" cy="68226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Curved 77">
            <a:extLst>
              <a:ext uri="{FF2B5EF4-FFF2-40B4-BE49-F238E27FC236}">
                <a16:creationId xmlns:a16="http://schemas.microsoft.com/office/drawing/2014/main" id="{5A0F2029-6CAD-623E-87D3-AEDC9AE99E62}"/>
              </a:ext>
            </a:extLst>
          </p:cNvPr>
          <p:cNvCxnSpPr>
            <a:cxnSpLocks/>
            <a:stCxn id="28" idx="6"/>
            <a:endCxn id="48" idx="2"/>
          </p:cNvCxnSpPr>
          <p:nvPr/>
        </p:nvCxnSpPr>
        <p:spPr>
          <a:xfrm>
            <a:off x="4528192" y="4017735"/>
            <a:ext cx="743963" cy="1341108"/>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C81E625D-77D0-2E9B-33E5-9C13FF79B7C1}"/>
              </a:ext>
            </a:extLst>
          </p:cNvPr>
          <p:cNvCxnSpPr>
            <a:cxnSpLocks/>
            <a:stCxn id="37" idx="6"/>
            <a:endCxn id="49" idx="2"/>
          </p:cNvCxnSpPr>
          <p:nvPr/>
        </p:nvCxnSpPr>
        <p:spPr>
          <a:xfrm>
            <a:off x="4528192" y="5724970"/>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5B1FF3DA-1977-1480-CD0E-9D651324BEE7}"/>
              </a:ext>
            </a:extLst>
          </p:cNvPr>
          <p:cNvCxnSpPr>
            <a:cxnSpLocks/>
            <a:stCxn id="34" idx="6"/>
            <a:endCxn id="50" idx="2"/>
          </p:cNvCxnSpPr>
          <p:nvPr/>
        </p:nvCxnSpPr>
        <p:spPr>
          <a:xfrm>
            <a:off x="4528192" y="4709407"/>
            <a:ext cx="743963" cy="1358017"/>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18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1400" noProof="1"/>
              <a:t>ブラジル／医療関連／医療・公衆衛生</a:t>
            </a:r>
            <a:endParaRPr kumimoji="1" lang="ja-JP" altLang="en-US" sz="1400" dirty="0"/>
          </a:p>
        </p:txBody>
      </p:sp>
      <p:sp>
        <p:nvSpPr>
          <p:cNvPr id="3" name="テキスト プレースホルダー 2"/>
          <p:cNvSpPr>
            <a:spLocks noGrp="1"/>
          </p:cNvSpPr>
          <p:nvPr>
            <p:ph type="body" sz="quarter" idx="15"/>
          </p:nvPr>
        </p:nvSpPr>
        <p:spPr/>
        <p:txBody>
          <a:bodyPr/>
          <a:lstStyle/>
          <a:p>
            <a:r>
              <a:rPr lang="ja-JP" altLang="en-US" sz="2000" noProof="1"/>
              <a:t>疾病構造・死亡要因 </a:t>
            </a:r>
            <a:r>
              <a:rPr lang="en-US" altLang="ja-JP" sz="2000" noProof="1"/>
              <a:t>【</a:t>
            </a:r>
            <a:r>
              <a:rPr lang="ja-JP" altLang="en-US" noProof="1"/>
              <a:t>小</a:t>
            </a:r>
            <a:r>
              <a:rPr lang="ja-JP" altLang="en-US" sz="2000" noProof="1"/>
              <a:t>分類</a:t>
            </a:r>
            <a:r>
              <a:rPr lang="en-US" altLang="ja-JP" sz="2000" noProof="1"/>
              <a:t>】</a:t>
            </a:r>
            <a:endParaRPr lang="ja-JP" altLang="en-US" sz="2000" noProof="1"/>
          </a:p>
        </p:txBody>
      </p:sp>
      <p:sp>
        <p:nvSpPr>
          <p:cNvPr id="4" name="Rectangle 6"/>
          <p:cNvSpPr>
            <a:spLocks noChangeArrowheads="1"/>
          </p:cNvSpPr>
          <p:nvPr/>
        </p:nvSpPr>
        <p:spPr bwMode="auto">
          <a:xfrm>
            <a:off x="363869" y="2026816"/>
            <a:ext cx="286094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400" noProof="1">
                <a:solidFill>
                  <a:srgbClr val="000000"/>
                </a:solidFill>
                <a:latin typeface="Arial Black" pitchFamily="34" charset="0"/>
                <a:ea typeface="HGP創英角ｺﾞｼｯｸUB" pitchFamily="50" charset="-128"/>
              </a:rPr>
              <a:t>呼吸器感染症および結核</a:t>
            </a:r>
            <a:endParaRPr lang="ja-JP" altLang="en-US" sz="1400"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416496" y="1632285"/>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主要疾患の内訳 （2021）</a:t>
              </a:r>
            </a:p>
          </p:txBody>
        </p:sp>
      </p:grpSp>
      <p:sp>
        <p:nvSpPr>
          <p:cNvPr id="9" name="Rectangle 6"/>
          <p:cNvSpPr>
            <a:spLocks noChangeArrowheads="1"/>
          </p:cNvSpPr>
          <p:nvPr/>
        </p:nvSpPr>
        <p:spPr bwMode="auto">
          <a:xfrm>
            <a:off x="404235" y="3175041"/>
            <a:ext cx="270593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noProof="1">
                <a:solidFill>
                  <a:srgbClr val="000000"/>
                </a:solidFill>
                <a:latin typeface="Arial Black" pitchFamily="34" charset="0"/>
                <a:ea typeface="HGP創英角ｺﾞｼｯｸUB" pitchFamily="50" charset="-128"/>
              </a:rPr>
              <a:t>心血管疾患</a:t>
            </a:r>
            <a:endParaRPr lang="ja-JP" altLang="en-US" sz="1400"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9720132"/>
              </p:ext>
            </p:extLst>
          </p:nvPr>
        </p:nvGraphicFramePr>
        <p:xfrm>
          <a:off x="307581" y="3421727"/>
          <a:ext cx="2860940" cy="2455545"/>
        </p:xfrm>
        <a:graphic>
          <a:graphicData uri="http://schemas.openxmlformats.org/drawingml/2006/table">
            <a:tbl>
              <a:tblPr firstRow="1" bandRow="1">
                <a:tableStyleId>{5C22544A-7EE6-4342-B048-85BDC9FD1C3A}</a:tableStyleId>
              </a:tblPr>
              <a:tblGrid>
                <a:gridCol w="613058">
                  <a:extLst>
                    <a:ext uri="{9D8B030D-6E8A-4147-A177-3AD203B41FA5}">
                      <a16:colId xmlns:a16="http://schemas.microsoft.com/office/drawing/2014/main" val="20000"/>
                    </a:ext>
                  </a:extLst>
                </a:gridCol>
                <a:gridCol w="1649535">
                  <a:extLst>
                    <a:ext uri="{9D8B030D-6E8A-4147-A177-3AD203B41FA5}">
                      <a16:colId xmlns:a16="http://schemas.microsoft.com/office/drawing/2014/main" val="20001"/>
                    </a:ext>
                  </a:extLst>
                </a:gridCol>
                <a:gridCol w="598347">
                  <a:extLst>
                    <a:ext uri="{9D8B030D-6E8A-4147-A177-3AD203B41FA5}">
                      <a16:colId xmlns:a16="http://schemas.microsoft.com/office/drawing/2014/main" val="20002"/>
                    </a:ext>
                  </a:extLst>
                </a:gridCol>
              </a:tblGrid>
              <a:tr h="204253">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8.77%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虚血性脳卒中</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3.87%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脳内出血</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心筋症および心筋炎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くも膜下出血</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心房細動および心房粗動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0.56%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その他の循環器</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系</a:t>
                      </a: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非リウマチ性心臓弁膜症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341686034"/>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下肢末梢動脈疾患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952070934"/>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algn="l" defTabSz="914400" rtl="0" eaLnBrk="1" fontAlgn="b" latinLnBrk="0" hangingPunct="1"/>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肺動脈性肺高血圧症</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3980620" y="2269192"/>
            <a:ext cx="518457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algn="ctr" defTabSz="955675">
              <a:buSzPct val="120000"/>
            </a:pPr>
            <a:r>
              <a:rPr lang="en-US" altLang="ja-JP" sz="1400" noProof="1">
                <a:solidFill>
                  <a:srgbClr val="000000"/>
                </a:solidFill>
                <a:latin typeface="Arial Black" pitchFamily="34" charset="0"/>
                <a:ea typeface="HGP創英角ｺﾞｼｯｸUB" pitchFamily="50" charset="-128"/>
              </a:rPr>
              <a:t>新生物</a:t>
            </a:r>
            <a:endParaRPr lang="ja-JP" altLang="en-US" sz="1400" noProof="1">
              <a:solidFill>
                <a:srgbClr val="000000"/>
              </a:solidFill>
              <a:latin typeface="Arial Black" pitchFamily="34" charset="0"/>
              <a:ea typeface="HGP創英角ｺﾞｼｯｸUB" pitchFamily="50" charset="-128"/>
            </a:endParaRPr>
          </a:p>
        </p:txBody>
      </p:sp>
      <p:sp>
        <p:nvSpPr>
          <p:cNvPr id="13" name="テキスト ボックス 12"/>
          <p:cNvSpPr txBox="1"/>
          <p:nvPr/>
        </p:nvSpPr>
        <p:spPr>
          <a:xfrm>
            <a:off x="326734" y="6259166"/>
            <a:ext cx="3687964" cy="215444"/>
          </a:xfrm>
          <a:prstGeom prst="rect">
            <a:avLst/>
          </a:prstGeom>
          <a:noFill/>
        </p:spPr>
        <p:txBody>
          <a:bodyPr wrap="square" rtlCol="0">
            <a:spAutoFit/>
          </a:bodyPr>
          <a:lstStyle/>
          <a:p>
            <a:pPr marL="90488" indent="-90488"/>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*この割合は、各特定疾患内の割合ではなく、分母としての全体的な死因に基づく。</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0" y="103496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年の細分類別死因は新型コロナウイルス感染症に次いで、虚血性心疾患が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8.77%</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、下気道感染症が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34</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%と最も多かった。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表 7">
            <a:extLst>
              <a:ext uri="{FF2B5EF4-FFF2-40B4-BE49-F238E27FC236}">
                <a16:creationId xmlns:a16="http://schemas.microsoft.com/office/drawing/2014/main" id="{635E50B7-2F93-4353-12DC-D3769022BDDA}"/>
              </a:ext>
            </a:extLst>
          </p:cNvPr>
          <p:cNvGraphicFramePr>
            <a:graphicFrameLocks noGrp="1"/>
          </p:cNvGraphicFramePr>
          <p:nvPr>
            <p:extLst>
              <p:ext uri="{D42A27DB-BD31-4B8C-83A1-F6EECF244321}">
                <p14:modId xmlns:p14="http://schemas.microsoft.com/office/powerpoint/2010/main" val="3356790949"/>
              </p:ext>
            </p:extLst>
          </p:nvPr>
        </p:nvGraphicFramePr>
        <p:xfrm>
          <a:off x="6510999" y="2585448"/>
          <a:ext cx="3111356" cy="2769235"/>
        </p:xfrm>
        <a:graphic>
          <a:graphicData uri="http://schemas.openxmlformats.org/drawingml/2006/table">
            <a:tbl>
              <a:tblPr firstRow="1" bandRow="1">
                <a:tableStyleId>{5C22544A-7EE6-4342-B048-85BDC9FD1C3A}</a:tableStyleId>
              </a:tblPr>
              <a:tblGrid>
                <a:gridCol w="666719">
                  <a:extLst>
                    <a:ext uri="{9D8B030D-6E8A-4147-A177-3AD203B41FA5}">
                      <a16:colId xmlns:a16="http://schemas.microsoft.com/office/drawing/2014/main" val="20000"/>
                    </a:ext>
                  </a:extLst>
                </a:gridCol>
                <a:gridCol w="1521901">
                  <a:extLst>
                    <a:ext uri="{9D8B030D-6E8A-4147-A177-3AD203B41FA5}">
                      <a16:colId xmlns:a16="http://schemas.microsoft.com/office/drawing/2014/main" val="20001"/>
                    </a:ext>
                  </a:extLst>
                </a:gridCol>
                <a:gridCol w="922736">
                  <a:extLst>
                    <a:ext uri="{9D8B030D-6E8A-4147-A177-3AD203B41FA5}">
                      <a16:colId xmlns:a16="http://schemas.microsoft.com/office/drawing/2014/main" val="20002"/>
                    </a:ext>
                  </a:extLst>
                </a:gridCol>
              </a:tblGrid>
              <a:tr h="219129">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口唇</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および口腔</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腎臓</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肝臓</a:t>
                      </a: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多発性骨髄腫</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その他の咽頭癌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子宮癌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非黒色腫皮膚</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悪性皮膚黒色腫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骨及び関節軟骨の悪性新生物</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519457708"/>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軟部組織及びその他の骨外性肉腫</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0.094%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5"/>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甲状腺</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334048213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中皮腫</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0.052%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69891366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ホジキンリンパ腫</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005693216"/>
                  </a:ext>
                </a:extLst>
              </a:tr>
            </a:tbl>
          </a:graphicData>
        </a:graphic>
      </p:graphicFrame>
      <p:graphicFrame>
        <p:nvGraphicFramePr>
          <p:cNvPr id="16" name="表 9">
            <a:extLst>
              <a:ext uri="{FF2B5EF4-FFF2-40B4-BE49-F238E27FC236}">
                <a16:creationId xmlns:a16="http://schemas.microsoft.com/office/drawing/2014/main" id="{9E4DAB51-64EA-BCE5-BFC0-B0AD08882638}"/>
              </a:ext>
            </a:extLst>
          </p:cNvPr>
          <p:cNvGraphicFramePr>
            <a:graphicFrameLocks noGrp="1"/>
          </p:cNvGraphicFramePr>
          <p:nvPr>
            <p:extLst>
              <p:ext uri="{D42A27DB-BD31-4B8C-83A1-F6EECF244321}">
                <p14:modId xmlns:p14="http://schemas.microsoft.com/office/powerpoint/2010/main" val="804120990"/>
              </p:ext>
            </p:extLst>
          </p:nvPr>
        </p:nvGraphicFramePr>
        <p:xfrm>
          <a:off x="326734" y="2259500"/>
          <a:ext cx="2860941" cy="760095"/>
        </p:xfrm>
        <a:graphic>
          <a:graphicData uri="http://schemas.openxmlformats.org/drawingml/2006/table">
            <a:tbl>
              <a:tblPr firstRow="1" bandRow="1">
                <a:tableStyleId>{5C22544A-7EE6-4342-B048-85BDC9FD1C3A}</a:tableStyleId>
              </a:tblPr>
              <a:tblGrid>
                <a:gridCol w="512481">
                  <a:extLst>
                    <a:ext uri="{9D8B030D-6E8A-4147-A177-3AD203B41FA5}">
                      <a16:colId xmlns:a16="http://schemas.microsoft.com/office/drawing/2014/main" val="20000"/>
                    </a:ext>
                  </a:extLst>
                </a:gridCol>
                <a:gridCol w="1750113">
                  <a:extLst>
                    <a:ext uri="{9D8B030D-6E8A-4147-A177-3AD203B41FA5}">
                      <a16:colId xmlns:a16="http://schemas.microsoft.com/office/drawing/2014/main" val="20001"/>
                    </a:ext>
                  </a:extLst>
                </a:gridCol>
                <a:gridCol w="598347">
                  <a:extLst>
                    <a:ext uri="{9D8B030D-6E8A-4147-A177-3AD203B41FA5}">
                      <a16:colId xmlns:a16="http://schemas.microsoft.com/office/drawing/2014/main" val="20002"/>
                    </a:ext>
                  </a:extLst>
                </a:gridCol>
              </a:tblGrid>
              <a:tr h="244989">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noProof="1">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57201">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新型コロナウイルス感染症</a:t>
                      </a:r>
                      <a:endParaRPr lang="en-US" altLang="zh-CN"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23.57%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13795293"/>
                  </a:ext>
                </a:extLst>
              </a:tr>
              <a:tr h="157201">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050" b="0" i="0" u="none" strike="noStrike" noProof="1">
                          <a:solidFill>
                            <a:srgbClr val="000000"/>
                          </a:solidFill>
                          <a:effectLst/>
                          <a:latin typeface="ＭＳ Ｐゴシック" panose="020B0600070205080204" pitchFamily="50" charset="-128"/>
                          <a:ea typeface="ＭＳ Ｐゴシック" panose="020B0600070205080204" pitchFamily="50" charset="-128"/>
                        </a:rPr>
                        <a:t>下気道感染症</a:t>
                      </a:r>
                      <a:endParaRPr lang="ja-JP" altLang="en-US" sz="1050" b="0" i="0" u="none" strike="noStrike" noProof="1">
                        <a:solidFill>
                          <a:srgbClr val="000000"/>
                        </a:solidFill>
                        <a:effectLst/>
                        <a:latin typeface="ＭＳ Ｐゴシック" panose="020B0600070205080204" pitchFamily="50" charset="-128"/>
                        <a:ea typeface="ＭＳ Ｐゴシック" panose="020B0600070205080204" pitchFamily="50" charset="-128"/>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4.34%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57201">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algn="l" defTabSz="914400" rtl="0" eaLnBrk="1" fontAlgn="b" latinLnBrk="0" hangingPunct="1"/>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結核</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8" name="テキスト ボックス 74">
            <a:extLst>
              <a:ext uri="{FF2B5EF4-FFF2-40B4-BE49-F238E27FC236}">
                <a16:creationId xmlns:a16="http://schemas.microsoft.com/office/drawing/2014/main" id="{C29AA6A7-B9A5-EE92-E9E9-518F469A77C0}"/>
              </a:ext>
            </a:extLst>
          </p:cNvPr>
          <p:cNvSpPr txBox="1"/>
          <p:nvPr/>
        </p:nvSpPr>
        <p:spPr>
          <a:xfrm>
            <a:off x="277859" y="6630056"/>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Institute of Health Metrics and Evaluation「Global Burden of Disease Study」</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p>
        </p:txBody>
      </p:sp>
      <p:graphicFrame>
        <p:nvGraphicFramePr>
          <p:cNvPr id="12" name="表 7">
            <a:extLst>
              <a:ext uri="{FF2B5EF4-FFF2-40B4-BE49-F238E27FC236}">
                <a16:creationId xmlns:a16="http://schemas.microsoft.com/office/drawing/2014/main" id="{F5627626-1A6F-3C81-AD55-AB770215FBAC}"/>
              </a:ext>
            </a:extLst>
          </p:cNvPr>
          <p:cNvGraphicFramePr>
            <a:graphicFrameLocks noGrp="1"/>
          </p:cNvGraphicFramePr>
          <p:nvPr>
            <p:extLst>
              <p:ext uri="{D42A27DB-BD31-4B8C-83A1-F6EECF244321}">
                <p14:modId xmlns:p14="http://schemas.microsoft.com/office/powerpoint/2010/main" val="3723177910"/>
              </p:ext>
            </p:extLst>
          </p:nvPr>
        </p:nvGraphicFramePr>
        <p:xfrm>
          <a:off x="3333088" y="2572749"/>
          <a:ext cx="3111356" cy="2794635"/>
        </p:xfrm>
        <a:graphic>
          <a:graphicData uri="http://schemas.openxmlformats.org/drawingml/2006/table">
            <a:tbl>
              <a:tblPr firstRow="1" bandRow="1">
                <a:tableStyleId>{5C22544A-7EE6-4342-B048-85BDC9FD1C3A}</a:tableStyleId>
              </a:tblPr>
              <a:tblGrid>
                <a:gridCol w="666719">
                  <a:extLst>
                    <a:ext uri="{9D8B030D-6E8A-4147-A177-3AD203B41FA5}">
                      <a16:colId xmlns:a16="http://schemas.microsoft.com/office/drawing/2014/main" val="20000"/>
                    </a:ext>
                  </a:extLst>
                </a:gridCol>
                <a:gridCol w="1521901">
                  <a:extLst>
                    <a:ext uri="{9D8B030D-6E8A-4147-A177-3AD203B41FA5}">
                      <a16:colId xmlns:a16="http://schemas.microsoft.com/office/drawing/2014/main" val="20001"/>
                    </a:ext>
                  </a:extLst>
                </a:gridCol>
                <a:gridCol w="922736">
                  <a:extLst>
                    <a:ext uri="{9D8B030D-6E8A-4147-A177-3AD203B41FA5}">
                      <a16:colId xmlns:a16="http://schemas.microsoft.com/office/drawing/2014/main" val="20002"/>
                    </a:ext>
                  </a:extLst>
                </a:gridCol>
              </a:tblGrid>
              <a:tr h="219129">
                <a:tc>
                  <a:txBody>
                    <a:bodyPr/>
                    <a:lstStyle/>
                    <a:p>
                      <a:pPr algn="ctr"/>
                      <a:r>
                        <a:rPr kumimoji="1" lang="ja-JP" altLang="en-US" sz="1050" b="0" noProof="1">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5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105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気管、気管支、肺</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結腸癌および直腸癌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乳癌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胃</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4999">
                <a:tc>
                  <a:txBody>
                    <a:bodyPr/>
                    <a:lstStyle/>
                    <a:p>
                      <a:pPr algn="ctr" fontAlgn="ctr"/>
                      <a:r>
                        <a:rPr lang="en-US" altLang="ja-JP" sz="1050" b="1" i="0" u="none" strike="noStrike" noProof="1">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前立腺癌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1.18%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膵癌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0.87%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食道癌</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0.72%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脳および神経系</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腫瘍</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子宮頸</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0.63%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白血病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非ホジキンリンパ腫</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39824323"/>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胆嚢</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と胆道</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膀胱</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喉頭</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altLang="ja-JP"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134999">
                <a:tc>
                  <a:txBody>
                    <a:bodyPr/>
                    <a:lstStyle/>
                    <a:p>
                      <a:pPr algn="ctr" fontAlgn="ctr"/>
                      <a:r>
                        <a:rPr lang="en-US" altLang="ja-JP" sz="1050" b="0" i="0" u="none" strike="noStrike" noProof="1">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卵巣</a:t>
                      </a:r>
                      <a:r>
                        <a:rPr kumimoji="1" lang="ja-JP" alt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rPr>
                        <a:t>癌</a:t>
                      </a:r>
                      <a:endParaRPr kumimoji="1" lang="en-US" sz="1050" b="0" i="0" u="none" strike="noStrike" kern="1200" noProof="1">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1050" b="0" i="0" u="none" strike="noStrike" noProof="1">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87791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1"/>
            </p:custDataLst>
            <p:extLst>
              <p:ext uri="{D42A27DB-BD31-4B8C-83A1-F6EECF244321}">
                <p14:modId xmlns:p14="http://schemas.microsoft.com/office/powerpoint/2010/main" val="633096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4" imgW="360" imgH="360" progId="TCLayout.ActiveDocument.1">
                  <p:embed/>
                </p:oleObj>
              </mc:Choice>
              <mc:Fallback>
                <p:oleObj name="think-cellスライド" r:id="rId84" imgW="360" imgH="360" progId="TCLayout.ActiveDocument.1">
                  <p:embed/>
                  <p:pic>
                    <p:nvPicPr>
                      <p:cNvPr id="14" name="Object 13" hidden="1"/>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sym typeface="+mn-lt"/>
            </a:endParaRPr>
          </a:p>
        </p:txBody>
      </p:sp>
      <p:sp>
        <p:nvSpPr>
          <p:cNvPr id="2" name="タイトル 1"/>
          <p:cNvSpPr>
            <a:spLocks noGrp="1"/>
          </p:cNvSpPr>
          <p:nvPr>
            <p:ph type="title"/>
          </p:nvPr>
        </p:nvSpPr>
        <p:spPr/>
        <p:txBody>
          <a:bodyPr vert="horz">
            <a:normAutofit/>
          </a:bodyPr>
          <a:lstStyle/>
          <a:p>
            <a:r>
              <a:rPr lang="ja-JP" altLang="en-US" sz="1400" noProof="1"/>
              <a:t>ブラジル／医療関連／医療・公衆衛生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48600"/>
            <a:ext cx="9505950" cy="359445"/>
          </a:xfrm>
        </p:spPr>
        <p:txBody>
          <a:bodyPr/>
          <a:lstStyle/>
          <a:p>
            <a:r>
              <a:rPr lang="ja-JP" altLang="en-US" sz="2000" noProof="1"/>
              <a:t>医療機関 - 医療機関区分・施設数・病床数の推移</a:t>
            </a:r>
            <a:endParaRPr lang="en-US" altLang="ja-JP" sz="2000" dirty="0"/>
          </a:p>
        </p:txBody>
      </p:sp>
      <p:grpSp>
        <p:nvGrpSpPr>
          <p:cNvPr id="4" name="グループ化 7"/>
          <p:cNvGrpSpPr/>
          <p:nvPr/>
        </p:nvGrpSpPr>
        <p:grpSpPr>
          <a:xfrm>
            <a:off x="200471" y="177281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医療機関別施設数</a:t>
              </a:r>
            </a:p>
          </p:txBody>
        </p:sp>
      </p:grpSp>
      <p:grpSp>
        <p:nvGrpSpPr>
          <p:cNvPr id="7" name="グループ化 7"/>
          <p:cNvGrpSpPr/>
          <p:nvPr/>
        </p:nvGrpSpPr>
        <p:grpSpPr>
          <a:xfrm>
            <a:off x="5169024" y="1772816"/>
            <a:ext cx="4536507"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149" name="テキスト ボックス 148"/>
          <p:cNvSpPr txBox="1"/>
          <p:nvPr/>
        </p:nvSpPr>
        <p:spPr>
          <a:xfrm>
            <a:off x="273050" y="6389701"/>
            <a:ext cx="929742" cy="123111"/>
          </a:xfrm>
          <a:prstGeom prst="rect">
            <a:avLst/>
          </a:prstGeom>
          <a:noFill/>
        </p:spPr>
        <p:txBody>
          <a:bodyPr wrap="none" lIns="0" tIns="0" rIns="0" bIns="0" rtlCol="0">
            <a:spAutoFit/>
          </a:bodyPr>
          <a:lstStyle/>
          <a:p>
            <a:r>
              <a:rPr lang="en-US" altLang="ja-JP" sz="800" noProof="1">
                <a:solidFill>
                  <a:srgbClr val="000000"/>
                </a:solidFill>
                <a:cs typeface="Arial" panose="020B0604020202020204" pitchFamily="34" charset="0"/>
              </a:rPr>
              <a:t>*上記の数字は合計。</a:t>
            </a:r>
            <a:endParaRPr lang="ja-JP" altLang="en-US" sz="800" dirty="0">
              <a:solidFill>
                <a:srgbClr val="000000"/>
              </a:solidFill>
              <a:cs typeface="Arial" panose="020B0604020202020204" pitchFamily="34" charset="0"/>
            </a:endParaRPr>
          </a:p>
        </p:txBody>
      </p:sp>
      <p:sp>
        <p:nvSpPr>
          <p:cNvPr id="49" name="テキスト ボックス 4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医療機関数は、ここ数年で大きな増減がない。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t>病床数は</a:t>
            </a:r>
            <a:r>
              <a:rPr lang="ja-JP" altLang="en-US" sz="1400" noProof="1"/>
              <a:t>微減傾向であったが</a:t>
            </a:r>
            <a:r>
              <a:rPr lang="en-US" altLang="ja-JP" sz="1400" noProof="1"/>
              <a:t>、2021年</a:t>
            </a:r>
            <a:r>
              <a:rPr lang="ja-JP" altLang="en-US" sz="1400" noProof="1"/>
              <a:t>には</a:t>
            </a:r>
            <a:r>
              <a:rPr lang="en-US" altLang="ja-JP" sz="1400" noProof="1"/>
              <a:t>2</a:t>
            </a:r>
            <a:r>
              <a:rPr lang="ja-JP" altLang="en-US" sz="1400" noProof="1"/>
              <a:t>床にまで増加し、その後</a:t>
            </a:r>
            <a:r>
              <a:rPr lang="en-US" altLang="ja-JP" sz="1400" noProof="1"/>
              <a:t>2024</a:t>
            </a:r>
            <a:r>
              <a:rPr lang="ja-JP" altLang="en-US" sz="1400" noProof="1"/>
              <a:t>年にはそれ以前の病床数に戻っている。</a:t>
            </a:r>
            <a:endParaRPr lang="en-US" altLang="ja-JP" sz="1400" dirty="0"/>
          </a:p>
        </p:txBody>
      </p:sp>
      <p:sp>
        <p:nvSpPr>
          <p:cNvPr id="32" name="Rectangle 31"/>
          <p:cNvSpPr/>
          <p:nvPr>
            <p:custDataLst>
              <p:tags r:id="rId3"/>
            </p:custDataLst>
          </p:nvPr>
        </p:nvSpPr>
        <p:spPr bwMode="gray">
          <a:xfrm>
            <a:off x="6480176" y="6294438"/>
            <a:ext cx="142875" cy="106363"/>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89" name="Straight Connector 39">
            <a:extLst>
              <a:ext uri="{FF2B5EF4-FFF2-40B4-BE49-F238E27FC236}">
                <a16:creationId xmlns:a16="http://schemas.microsoft.com/office/drawing/2014/main" id="{D488F5BD-69D1-7B85-2282-04000A5A7F54}"/>
              </a:ext>
            </a:extLst>
          </p:cNvPr>
          <p:cNvCxnSpPr/>
          <p:nvPr>
            <p:custDataLst>
              <p:tags r:id="rId4"/>
            </p:custDataLst>
          </p:nvPr>
        </p:nvCxnSpPr>
        <p:spPr bwMode="gray">
          <a:xfrm>
            <a:off x="7085013" y="6346825"/>
            <a:ext cx="2190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4" name="Oval 33"/>
          <p:cNvSpPr/>
          <p:nvPr>
            <p:custDataLst>
              <p:tags r:id="rId5"/>
            </p:custDataLst>
          </p:nvPr>
        </p:nvSpPr>
        <p:spPr bwMode="gray">
          <a:xfrm>
            <a:off x="7156450" y="6308725"/>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プレースホルダ 9"/>
          <p:cNvSpPr>
            <a:spLocks/>
          </p:cNvSpPr>
          <p:nvPr>
            <p:custDataLst>
              <p:tags r:id="rId6"/>
            </p:custDataLst>
          </p:nvPr>
        </p:nvSpPr>
        <p:spPr bwMode="auto">
          <a:xfrm>
            <a:off x="6673850" y="6289675"/>
            <a:ext cx="304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sym typeface="+mn-lt"/>
              </a:rPr>
              <a:t>病床数</a:t>
            </a:r>
          </a:p>
        </p:txBody>
      </p:sp>
      <p:sp>
        <p:nvSpPr>
          <p:cNvPr id="35" name="テキスト プレースホルダ 9"/>
          <p:cNvSpPr>
            <a:spLocks/>
          </p:cNvSpPr>
          <p:nvPr>
            <p:custDataLst>
              <p:tags r:id="rId7"/>
            </p:custDataLst>
          </p:nvPr>
        </p:nvSpPr>
        <p:spPr bwMode="auto">
          <a:xfrm>
            <a:off x="7359650" y="6289675"/>
            <a:ext cx="12112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noProof="1"/>
              <a:t>人口1000人当たりの病床数</a:t>
            </a:r>
            <a:endParaRPr kumimoji="0" lang="ja-JP" altLang="en-US" sz="800">
              <a:sym typeface="+mn-lt"/>
            </a:endParaRPr>
          </a:p>
        </p:txBody>
      </p:sp>
      <p:sp>
        <p:nvSpPr>
          <p:cNvPr id="68" name="テキスト ボックス 67">
            <a:extLst>
              <a:ext uri="{FF2B5EF4-FFF2-40B4-BE49-F238E27FC236}">
                <a16:creationId xmlns:a16="http://schemas.microsoft.com/office/drawing/2014/main" id="{FEF335F9-BA88-6A7F-EB54-BF560F0438BC}"/>
              </a:ext>
            </a:extLst>
          </p:cNvPr>
          <p:cNvSpPr txBox="1"/>
          <p:nvPr/>
        </p:nvSpPr>
        <p:spPr>
          <a:xfrm>
            <a:off x="309910" y="2111668"/>
            <a:ext cx="504056"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（施設）</a:t>
            </a:r>
          </a:p>
        </p:txBody>
      </p:sp>
      <p:sp>
        <p:nvSpPr>
          <p:cNvPr id="74" name="テキスト ボックス 73">
            <a:extLst>
              <a:ext uri="{FF2B5EF4-FFF2-40B4-BE49-F238E27FC236}">
                <a16:creationId xmlns:a16="http://schemas.microsoft.com/office/drawing/2014/main" id="{32DC15EB-51D4-7946-8D10-CE713B9816D9}"/>
              </a:ext>
            </a:extLst>
          </p:cNvPr>
          <p:cNvSpPr txBox="1"/>
          <p:nvPr/>
        </p:nvSpPr>
        <p:spPr>
          <a:xfrm>
            <a:off x="5241032" y="2077153"/>
            <a:ext cx="648072" cy="144016"/>
          </a:xfrm>
          <a:prstGeom prst="rect">
            <a:avLst/>
          </a:prstGeom>
          <a:noFill/>
        </p:spPr>
        <p:txBody>
          <a:bodyPr wrap="square" lIns="0" tIns="0" rIns="0" bIns="0" rtlCol="0" anchor="ctr" anchorCtr="0">
            <a:noAutofit/>
          </a:bodyPr>
          <a:lstStyle/>
          <a:p>
            <a:r>
              <a:rPr kumimoji="1" lang="ja-JP" altLang="en-US" sz="800" noProof="1">
                <a:latin typeface="+mj-lt"/>
                <a:ea typeface="ＭＳ Ｐゴシック" panose="020B0600070205080204" pitchFamily="50" charset="-128"/>
                <a:cs typeface="Arial" panose="020B0604020202020204" pitchFamily="34" charset="0"/>
              </a:rPr>
              <a:t>（</a:t>
            </a:r>
            <a:r>
              <a:rPr lang="ja-JP" altLang="en-US" sz="800" noProof="1">
                <a:latin typeface="+mj-lt"/>
                <a:ea typeface="ＭＳ Ｐゴシック" panose="020B0600070205080204" pitchFamily="50" charset="-128"/>
                <a:cs typeface="Arial" panose="020B0604020202020204" pitchFamily="34" charset="0"/>
              </a:rPr>
              <a:t>千単位</a:t>
            </a:r>
            <a:r>
              <a:rPr kumimoji="1" lang="ja-JP" altLang="en-US" sz="800" noProof="1">
                <a:latin typeface="+mj-lt"/>
                <a:ea typeface="ＭＳ Ｐゴシック" panose="020B0600070205080204" pitchFamily="50" charset="-128"/>
                <a:cs typeface="Arial" panose="020B0604020202020204" pitchFamily="34" charset="0"/>
              </a:rPr>
              <a:t>）</a:t>
            </a:r>
          </a:p>
        </p:txBody>
      </p:sp>
      <p:graphicFrame>
        <p:nvGraphicFramePr>
          <p:cNvPr id="184" name="Chart 183">
            <a:extLst>
              <a:ext uri="{FF2B5EF4-FFF2-40B4-BE49-F238E27FC236}">
                <a16:creationId xmlns:a16="http://schemas.microsoft.com/office/drawing/2014/main" id="{22A8B27E-F6D9-A43B-4939-F63850F79CC7}"/>
              </a:ext>
            </a:extLst>
          </p:cNvPr>
          <p:cNvGraphicFramePr/>
          <p:nvPr>
            <p:custDataLst>
              <p:tags r:id="rId8"/>
            </p:custDataLst>
            <p:extLst>
              <p:ext uri="{D42A27DB-BD31-4B8C-83A1-F6EECF244321}">
                <p14:modId xmlns:p14="http://schemas.microsoft.com/office/powerpoint/2010/main" val="4137402606"/>
              </p:ext>
            </p:extLst>
          </p:nvPr>
        </p:nvGraphicFramePr>
        <p:xfrm>
          <a:off x="5232400" y="2224088"/>
          <a:ext cx="4735513" cy="3951287"/>
        </p:xfrm>
        <a:graphic>
          <a:graphicData uri="http://schemas.openxmlformats.org/drawingml/2006/chart">
            <c:chart xmlns:c="http://schemas.openxmlformats.org/drawingml/2006/chart" xmlns:r="http://schemas.openxmlformats.org/officeDocument/2006/relationships" r:id="rId86"/>
          </a:graphicData>
        </a:graphic>
      </p:graphicFrame>
      <p:sp>
        <p:nvSpPr>
          <p:cNvPr id="77" name="テキスト プレースホルダ 9">
            <a:extLst>
              <a:ext uri="{FF2B5EF4-FFF2-40B4-BE49-F238E27FC236}">
                <a16:creationId xmlns:a16="http://schemas.microsoft.com/office/drawing/2014/main" id="{79D13314-3C42-08C9-B798-476B7771128F}"/>
              </a:ext>
            </a:extLst>
          </p:cNvPr>
          <p:cNvSpPr>
            <a:spLocks/>
          </p:cNvSpPr>
          <p:nvPr>
            <p:custDataLst>
              <p:tags r:id="rId9"/>
            </p:custDataLst>
          </p:nvPr>
        </p:nvSpPr>
        <p:spPr bwMode="auto">
          <a:xfrm>
            <a:off x="5689600" y="60356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6DF3272-7E07-401D-BB8B-2B0453D7DBCA}" type="datetime'''''''''''''''2''''''0''''''1''''''''''''''''''''''''''3'''''">
              <a:rPr lang="en-US" altLang="en-US" sz="1000" smtClean="0"/>
              <a:pPr marL="0" indent="0" algn="ctr">
                <a:spcBef>
                  <a:spcPct val="0"/>
                </a:spcBef>
                <a:buNone/>
              </a:pPr>
              <a:t>2013</a:t>
            </a:fld>
            <a:endParaRPr kumimoji="0" lang="ja-JP" altLang="en-US" sz="640" dirty="0">
              <a:latin typeface="+mj-lt"/>
              <a:sym typeface="+mn-lt"/>
            </a:endParaRPr>
          </a:p>
        </p:txBody>
      </p:sp>
      <p:sp>
        <p:nvSpPr>
          <p:cNvPr id="82" name="テキスト プレースホルダ 9">
            <a:extLst>
              <a:ext uri="{FF2B5EF4-FFF2-40B4-BE49-F238E27FC236}">
                <a16:creationId xmlns:a16="http://schemas.microsoft.com/office/drawing/2014/main" id="{2B23C09E-B06E-4725-EF6E-3C0F3740A52D}"/>
              </a:ext>
            </a:extLst>
          </p:cNvPr>
          <p:cNvSpPr>
            <a:spLocks/>
          </p:cNvSpPr>
          <p:nvPr>
            <p:custDataLst>
              <p:tags r:id="rId10"/>
            </p:custDataLst>
          </p:nvPr>
        </p:nvSpPr>
        <p:spPr bwMode="auto">
          <a:xfrm>
            <a:off x="60833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01E6EA1-8C76-4578-94F6-AC26D219CFA5}" type="datetime'''''''''''''''''''''''''''1''''''''''''''4'''''''">
              <a:rPr lang="ja-JP" altLang="en-US" sz="1000"/>
              <a:pPr marL="0" indent="0" algn="ctr">
                <a:spcBef>
                  <a:spcPct val="0"/>
                </a:spcBef>
                <a:buNone/>
              </a:pPr>
              <a:t>14</a:t>
            </a:fld>
            <a:endParaRPr kumimoji="0" lang="ja-JP" altLang="en-US" sz="640" dirty="0">
              <a:latin typeface="+mj-lt"/>
              <a:sym typeface="+mn-lt"/>
            </a:endParaRPr>
          </a:p>
        </p:txBody>
      </p:sp>
      <p:sp>
        <p:nvSpPr>
          <p:cNvPr id="83" name="テキスト プレースホルダ 9">
            <a:extLst>
              <a:ext uri="{FF2B5EF4-FFF2-40B4-BE49-F238E27FC236}">
                <a16:creationId xmlns:a16="http://schemas.microsoft.com/office/drawing/2014/main" id="{4F297C44-8C99-CA36-6685-4CC01CC90862}"/>
              </a:ext>
            </a:extLst>
          </p:cNvPr>
          <p:cNvSpPr>
            <a:spLocks/>
          </p:cNvSpPr>
          <p:nvPr>
            <p:custDataLst>
              <p:tags r:id="rId11"/>
            </p:custDataLst>
          </p:nvPr>
        </p:nvSpPr>
        <p:spPr bwMode="auto">
          <a:xfrm>
            <a:off x="64071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E9A2CAB-686F-49C2-B3D6-6E66F6FBCFCA}" type="datetime'''''''1''''''''''''''''''5'''''''''''''''''''''">
              <a:rPr lang="ja-JP" altLang="en-US" sz="1000"/>
              <a:pPr marL="0" indent="0" algn="ctr">
                <a:spcBef>
                  <a:spcPct val="0"/>
                </a:spcBef>
                <a:buNone/>
              </a:pPr>
              <a:t>15</a:t>
            </a:fld>
            <a:endParaRPr kumimoji="0" lang="ja-JP" altLang="en-US" sz="640" dirty="0">
              <a:latin typeface="+mj-lt"/>
              <a:sym typeface="+mn-lt"/>
            </a:endParaRPr>
          </a:p>
        </p:txBody>
      </p:sp>
      <p:sp>
        <p:nvSpPr>
          <p:cNvPr id="84" name="テキスト プレースホルダ 9">
            <a:extLst>
              <a:ext uri="{FF2B5EF4-FFF2-40B4-BE49-F238E27FC236}">
                <a16:creationId xmlns:a16="http://schemas.microsoft.com/office/drawing/2014/main" id="{C554B1B4-803A-BF74-BDA4-FA3D17D3FB09}"/>
              </a:ext>
            </a:extLst>
          </p:cNvPr>
          <p:cNvSpPr>
            <a:spLocks/>
          </p:cNvSpPr>
          <p:nvPr>
            <p:custDataLst>
              <p:tags r:id="rId12"/>
            </p:custDataLst>
          </p:nvPr>
        </p:nvSpPr>
        <p:spPr bwMode="auto">
          <a:xfrm>
            <a:off x="67310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BEA080B-0221-4D26-A46B-0A2059FD1203}" type="datetime'''''''''''''''''1''''''''''''6'''''''''''''''">
              <a:rPr lang="ja-JP" altLang="en-US" sz="1000"/>
              <a:pPr marL="0" indent="0" algn="ctr">
                <a:spcBef>
                  <a:spcPct val="0"/>
                </a:spcBef>
                <a:buNone/>
              </a:pPr>
              <a:t>16</a:t>
            </a:fld>
            <a:endParaRPr kumimoji="0" lang="ja-JP" altLang="en-US" sz="640" dirty="0">
              <a:latin typeface="+mj-lt"/>
              <a:sym typeface="+mn-lt"/>
            </a:endParaRPr>
          </a:p>
        </p:txBody>
      </p:sp>
      <p:sp>
        <p:nvSpPr>
          <p:cNvPr id="85" name="テキスト プレースホルダ 9">
            <a:extLst>
              <a:ext uri="{FF2B5EF4-FFF2-40B4-BE49-F238E27FC236}">
                <a16:creationId xmlns:a16="http://schemas.microsoft.com/office/drawing/2014/main" id="{E621E604-9AFE-257D-74B9-F9717B6EB508}"/>
              </a:ext>
            </a:extLst>
          </p:cNvPr>
          <p:cNvSpPr>
            <a:spLocks/>
          </p:cNvSpPr>
          <p:nvPr>
            <p:custDataLst>
              <p:tags r:id="rId13"/>
            </p:custDataLst>
          </p:nvPr>
        </p:nvSpPr>
        <p:spPr bwMode="auto">
          <a:xfrm>
            <a:off x="705485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B90D68-00A9-47FF-9433-037DA41C801F}" type="datetime'''''''''''1''''''''7'''''''''''''''''''''''''''''''''''''">
              <a:rPr lang="ja-JP" altLang="en-US" sz="1000"/>
              <a:pPr marL="0" indent="0" algn="ctr">
                <a:spcBef>
                  <a:spcPct val="0"/>
                </a:spcBef>
                <a:buNone/>
              </a:pPr>
              <a:t>17</a:t>
            </a:fld>
            <a:endParaRPr kumimoji="0" lang="ja-JP" altLang="en-US" sz="640" dirty="0">
              <a:latin typeface="+mj-lt"/>
              <a:sym typeface="+mn-lt"/>
            </a:endParaRPr>
          </a:p>
        </p:txBody>
      </p:sp>
      <p:sp>
        <p:nvSpPr>
          <p:cNvPr id="86" name="テキスト プレースホルダ 9">
            <a:extLst>
              <a:ext uri="{FF2B5EF4-FFF2-40B4-BE49-F238E27FC236}">
                <a16:creationId xmlns:a16="http://schemas.microsoft.com/office/drawing/2014/main" id="{9EC484CA-B753-C1A5-A56E-7B71166B8146}"/>
              </a:ext>
            </a:extLst>
          </p:cNvPr>
          <p:cNvSpPr>
            <a:spLocks/>
          </p:cNvSpPr>
          <p:nvPr>
            <p:custDataLst>
              <p:tags r:id="rId14"/>
            </p:custDataLst>
          </p:nvPr>
        </p:nvSpPr>
        <p:spPr bwMode="auto">
          <a:xfrm>
            <a:off x="7378700"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B2B770-D97E-4EFE-BB64-8BA299264E0E}" type="datetime'''''''''''''''''''''''''1''''''''''''''''''''''''''''''8'''">
              <a:rPr lang="ja-JP" altLang="en-US" sz="1000" smtClean="0"/>
              <a:pPr marL="0" indent="0" algn="ctr">
                <a:spcBef>
                  <a:spcPct val="0"/>
                </a:spcBef>
                <a:buNone/>
              </a:pPr>
              <a:t>18</a:t>
            </a:fld>
            <a:endParaRPr kumimoji="0" lang="ja-JP" altLang="en-US" sz="640">
              <a:latin typeface="+mj-lt"/>
              <a:sym typeface="+mn-lt"/>
            </a:endParaRPr>
          </a:p>
        </p:txBody>
      </p:sp>
      <p:sp>
        <p:nvSpPr>
          <p:cNvPr id="87" name="テキスト プレースホルダ 9">
            <a:extLst>
              <a:ext uri="{FF2B5EF4-FFF2-40B4-BE49-F238E27FC236}">
                <a16:creationId xmlns:a16="http://schemas.microsoft.com/office/drawing/2014/main" id="{72F9CE33-5BD8-A9E9-7978-DA7C9ABEAFA1}"/>
              </a:ext>
            </a:extLst>
          </p:cNvPr>
          <p:cNvSpPr>
            <a:spLocks/>
          </p:cNvSpPr>
          <p:nvPr>
            <p:custDataLst>
              <p:tags r:id="rId15"/>
            </p:custDataLst>
          </p:nvPr>
        </p:nvSpPr>
        <p:spPr bwMode="auto">
          <a:xfrm>
            <a:off x="77041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67CCA1E-F787-42D0-B84B-45930C7F68F1}" type="datetime'''''''''''''''''1''''''''''9'''''''''''''''''''''''''''''">
              <a:rPr lang="en-US" altLang="en-US" sz="1000" smtClean="0"/>
              <a:pPr marL="0" indent="0" algn="ctr">
                <a:spcBef>
                  <a:spcPct val="0"/>
                </a:spcBef>
                <a:buNone/>
              </a:pPr>
              <a:t>19</a:t>
            </a:fld>
            <a:endParaRPr kumimoji="0" lang="ja-JP" altLang="en-US" sz="640" dirty="0">
              <a:latin typeface="+mj-lt"/>
              <a:sym typeface="+mn-lt"/>
            </a:endParaRPr>
          </a:p>
        </p:txBody>
      </p:sp>
      <p:sp>
        <p:nvSpPr>
          <p:cNvPr id="12" name="テキスト プレースホルダ 9">
            <a:extLst>
              <a:ext uri="{FF2B5EF4-FFF2-40B4-BE49-F238E27FC236}">
                <a16:creationId xmlns:a16="http://schemas.microsoft.com/office/drawing/2014/main" id="{B1F9537B-A4BB-1C95-02A9-8304268958A6}"/>
              </a:ext>
            </a:extLst>
          </p:cNvPr>
          <p:cNvSpPr>
            <a:spLocks/>
          </p:cNvSpPr>
          <p:nvPr>
            <p:custDataLst>
              <p:tags r:id="rId16"/>
            </p:custDataLst>
          </p:nvPr>
        </p:nvSpPr>
        <p:spPr bwMode="auto">
          <a:xfrm>
            <a:off x="80279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22</a:t>
            </a:r>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CAB4627F-CA11-3949-AC29-ECA18C79F35D}"/>
              </a:ext>
            </a:extLst>
          </p:cNvPr>
          <p:cNvSpPr>
            <a:spLocks/>
          </p:cNvSpPr>
          <p:nvPr>
            <p:custDataLst>
              <p:tags r:id="rId17"/>
            </p:custDataLst>
          </p:nvPr>
        </p:nvSpPr>
        <p:spPr bwMode="auto">
          <a:xfrm>
            <a:off x="83518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3150837-94ED-4828-A5F9-4137567225B5}" type="datetime'''''''''2''''''''''1'''''''''">
              <a:rPr kumimoji="0" lang="ja-JP" altLang="en-US" sz="1000" smtClean="0"/>
              <a:pPr/>
              <a:t>21</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676B2294-EA38-80B8-8DC6-2242113FAC04}"/>
              </a:ext>
            </a:extLst>
          </p:cNvPr>
          <p:cNvSpPr>
            <a:spLocks/>
          </p:cNvSpPr>
          <p:nvPr>
            <p:custDataLst>
              <p:tags r:id="rId18"/>
            </p:custDataLst>
          </p:nvPr>
        </p:nvSpPr>
        <p:spPr bwMode="auto">
          <a:xfrm>
            <a:off x="86756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6E0F9BA-9953-4572-B095-46357791159E}" type="datetime'2''''''''''''''''''''''''''''''2'">
              <a:rPr kumimoji="0" lang="ja-JP" altLang="en-US" sz="1000" smtClean="0"/>
              <a:pPr/>
              <a:t>22</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1D76848B-7586-3598-191D-795392273601}"/>
              </a:ext>
            </a:extLst>
          </p:cNvPr>
          <p:cNvSpPr>
            <a:spLocks/>
          </p:cNvSpPr>
          <p:nvPr>
            <p:custDataLst>
              <p:tags r:id="rId19"/>
            </p:custDataLst>
          </p:nvPr>
        </p:nvSpPr>
        <p:spPr bwMode="auto">
          <a:xfrm>
            <a:off x="899953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5A863D2-4A09-4E1D-814F-9B0CBF7992C4}" type="datetime'''2''''''''''''3'''''''''''''''''''''''''''''''''">
              <a:rPr kumimoji="0" lang="ja-JP" altLang="en-US" sz="1000" smtClean="0"/>
              <a:pPr/>
              <a:t>23</a:t>
            </a:fld>
            <a:endParaRPr kumimoji="0" lang="ja-JP" altLang="en-US" sz="1000" dirty="0">
              <a:sym typeface="+mn-lt"/>
            </a:endParaRPr>
          </a:p>
        </p:txBody>
      </p:sp>
      <p:sp>
        <p:nvSpPr>
          <p:cNvPr id="55" name="テキスト プレースホルダ 9">
            <a:extLst>
              <a:ext uri="{FF2B5EF4-FFF2-40B4-BE49-F238E27FC236}">
                <a16:creationId xmlns:a16="http://schemas.microsoft.com/office/drawing/2014/main" id="{719CEF0B-AC73-E36C-A087-38C70EC296C7}"/>
              </a:ext>
            </a:extLst>
          </p:cNvPr>
          <p:cNvSpPr>
            <a:spLocks/>
          </p:cNvSpPr>
          <p:nvPr>
            <p:custDataLst>
              <p:tags r:id="rId20"/>
            </p:custDataLst>
          </p:nvPr>
        </p:nvSpPr>
        <p:spPr bwMode="auto">
          <a:xfrm>
            <a:off x="9323388" y="60356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E7E4888-667D-4728-8316-65E8DE574970}" type="datetime'24'''''''''''''''''''''''''''''''''''''''''''">
              <a:rPr kumimoji="0" lang="ja-JP" altLang="en-US" sz="1000" smtClean="0"/>
              <a:pPr/>
              <a:t>24</a:t>
            </a:fld>
            <a:endParaRPr kumimoji="0" lang="ja-JP" altLang="en-US" sz="1000" dirty="0">
              <a:sym typeface="+mn-lt"/>
            </a:endParaRPr>
          </a:p>
        </p:txBody>
      </p:sp>
      <p:sp useBgFill="1">
        <p:nvSpPr>
          <p:cNvPr id="172" name="テキスト プレースホルダ 9">
            <a:extLst>
              <a:ext uri="{FF2B5EF4-FFF2-40B4-BE49-F238E27FC236}">
                <a16:creationId xmlns:a16="http://schemas.microsoft.com/office/drawing/2014/main" id="{927BCA5E-3356-DAFD-07B2-3400234D2094}"/>
              </a:ext>
            </a:extLst>
          </p:cNvPr>
          <p:cNvSpPr>
            <a:spLocks/>
          </p:cNvSpPr>
          <p:nvPr>
            <p:custDataLst>
              <p:tags r:id="rId21"/>
            </p:custDataLst>
          </p:nvPr>
        </p:nvSpPr>
        <p:spPr bwMode="gray">
          <a:xfrm>
            <a:off x="5705475" y="31940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558AC-91AC-4791-9B43-CEE4751E2690}" type="datetime'2''''''''''''''''''''''.''''''''''''''''''15'''''''''''''''">
              <a:rPr lang="ja-JP" altLang="en-US" sz="1000" smtClean="0">
                <a:effectLst/>
                <a:sym typeface="+mn-lt"/>
              </a:rPr>
              <a:pPr marL="0" lvl="0" indent="0" algn="ctr">
                <a:spcBef>
                  <a:spcPct val="0"/>
                </a:spcBef>
                <a:buNone/>
              </a:pPr>
              <a:t>2.15</a:t>
            </a:fld>
            <a:endParaRPr kumimoji="1" lang="ja-JP" altLang="en-US" sz="1000" dirty="0">
              <a:sym typeface="+mn-lt"/>
            </a:endParaRPr>
          </a:p>
        </p:txBody>
      </p:sp>
      <p:sp useBgFill="1">
        <p:nvSpPr>
          <p:cNvPr id="173" name="テキスト プレースホルダ 9">
            <a:extLst>
              <a:ext uri="{FF2B5EF4-FFF2-40B4-BE49-F238E27FC236}">
                <a16:creationId xmlns:a16="http://schemas.microsoft.com/office/drawing/2014/main" id="{6EFEAD5B-13FD-FC95-F39D-60D0E3D50269}"/>
              </a:ext>
            </a:extLst>
          </p:cNvPr>
          <p:cNvSpPr>
            <a:spLocks/>
          </p:cNvSpPr>
          <p:nvPr>
            <p:custDataLst>
              <p:tags r:id="rId22"/>
            </p:custDataLst>
          </p:nvPr>
        </p:nvSpPr>
        <p:spPr bwMode="gray">
          <a:xfrm>
            <a:off x="6019800" y="32289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B88F31-87AB-4CC9-A156-3C665366EB5B}" type="datetime'''''''''2''.''''1''''2'''''''''''''''''''''">
              <a:rPr lang="ja-JP" altLang="en-US" sz="1000" smtClean="0">
                <a:effectLst/>
                <a:sym typeface="+mn-lt"/>
              </a:rPr>
              <a:pPr marL="0" lvl="0" indent="0" algn="ctr">
                <a:spcBef>
                  <a:spcPct val="0"/>
                </a:spcBef>
                <a:buNone/>
              </a:pPr>
              <a:t>2.12</a:t>
            </a:fld>
            <a:endParaRPr kumimoji="1" lang="ja-JP" altLang="en-US" sz="1000" dirty="0">
              <a:sym typeface="+mn-lt"/>
            </a:endParaRPr>
          </a:p>
        </p:txBody>
      </p:sp>
      <p:sp useBgFill="1">
        <p:nvSpPr>
          <p:cNvPr id="174" name="テキスト プレースホルダ 9">
            <a:extLst>
              <a:ext uri="{FF2B5EF4-FFF2-40B4-BE49-F238E27FC236}">
                <a16:creationId xmlns:a16="http://schemas.microsoft.com/office/drawing/2014/main" id="{7CAD0D19-F7BF-21F7-977C-E980E5F091DA}"/>
              </a:ext>
            </a:extLst>
          </p:cNvPr>
          <p:cNvSpPr>
            <a:spLocks/>
          </p:cNvSpPr>
          <p:nvPr>
            <p:custDataLst>
              <p:tags r:id="rId23"/>
            </p:custDataLst>
          </p:nvPr>
        </p:nvSpPr>
        <p:spPr bwMode="gray">
          <a:xfrm>
            <a:off x="6343650" y="32861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71EACA-2BEA-483E-A2B5-F02AB78BBBC4}" type="datetime'''''''''''''''''''''''''''''2''''''''''''.0''''''7'">
              <a:rPr lang="ja-JP" altLang="en-US" sz="1000" smtClean="0">
                <a:effectLst/>
                <a:sym typeface="+mn-lt"/>
              </a:rPr>
              <a:pPr marL="0" lvl="0" indent="0" algn="ctr">
                <a:spcBef>
                  <a:spcPct val="0"/>
                </a:spcBef>
                <a:buNone/>
              </a:pPr>
              <a:t>2.07</a:t>
            </a:fld>
            <a:endParaRPr kumimoji="1" lang="ja-JP" altLang="en-US" sz="1000" dirty="0">
              <a:sym typeface="+mn-lt"/>
            </a:endParaRPr>
          </a:p>
        </p:txBody>
      </p:sp>
      <p:sp useBgFill="1">
        <p:nvSpPr>
          <p:cNvPr id="175" name="テキスト プレースホルダ 9">
            <a:extLst>
              <a:ext uri="{FF2B5EF4-FFF2-40B4-BE49-F238E27FC236}">
                <a16:creationId xmlns:a16="http://schemas.microsoft.com/office/drawing/2014/main" id="{18855273-DB88-00CB-FB7D-D50DDC60C8A4}"/>
              </a:ext>
            </a:extLst>
          </p:cNvPr>
          <p:cNvSpPr>
            <a:spLocks/>
          </p:cNvSpPr>
          <p:nvPr>
            <p:custDataLst>
              <p:tags r:id="rId24"/>
            </p:custDataLst>
          </p:nvPr>
        </p:nvSpPr>
        <p:spPr bwMode="gray">
          <a:xfrm>
            <a:off x="6667500" y="33337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B393D7-4F83-4CB7-B502-C9623FFEA0BB}" type="datetime'''''''''''''''''''''''''''''''2''''''''.''''0''''3'''''''">
              <a:rPr lang="ja-JP" altLang="en-US" sz="1000" smtClean="0">
                <a:effectLst/>
                <a:sym typeface="+mn-lt"/>
              </a:rPr>
              <a:pPr marL="0" lvl="0" indent="0" algn="ctr">
                <a:spcBef>
                  <a:spcPct val="0"/>
                </a:spcBef>
                <a:buNone/>
              </a:pPr>
              <a:t>2.03</a:t>
            </a:fld>
            <a:endParaRPr kumimoji="1" lang="ja-JP" altLang="en-US" sz="1000" dirty="0">
              <a:sym typeface="+mn-lt"/>
            </a:endParaRPr>
          </a:p>
        </p:txBody>
      </p:sp>
      <p:sp useBgFill="1">
        <p:nvSpPr>
          <p:cNvPr id="176" name="テキスト プレースホルダ 9">
            <a:extLst>
              <a:ext uri="{FF2B5EF4-FFF2-40B4-BE49-F238E27FC236}">
                <a16:creationId xmlns:a16="http://schemas.microsoft.com/office/drawing/2014/main" id="{18647272-639D-5464-19DB-E30F5261E31C}"/>
              </a:ext>
            </a:extLst>
          </p:cNvPr>
          <p:cNvSpPr>
            <a:spLocks/>
          </p:cNvSpPr>
          <p:nvPr>
            <p:custDataLst>
              <p:tags r:id="rId25"/>
            </p:custDataLst>
          </p:nvPr>
        </p:nvSpPr>
        <p:spPr bwMode="gray">
          <a:xfrm>
            <a:off x="6991350" y="33686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4E42ED-3AF8-400B-80D2-1D07604CCA19}"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useBgFill="1">
        <p:nvSpPr>
          <p:cNvPr id="177" name="テキスト プレースホルダ 9">
            <a:extLst>
              <a:ext uri="{FF2B5EF4-FFF2-40B4-BE49-F238E27FC236}">
                <a16:creationId xmlns:a16="http://schemas.microsoft.com/office/drawing/2014/main" id="{9C3D2C29-B1E8-9EB6-EC7D-64D2F71BCBEB}"/>
              </a:ext>
            </a:extLst>
          </p:cNvPr>
          <p:cNvSpPr>
            <a:spLocks/>
          </p:cNvSpPr>
          <p:nvPr>
            <p:custDataLst>
              <p:tags r:id="rId26"/>
            </p:custDataLst>
          </p:nvPr>
        </p:nvSpPr>
        <p:spPr bwMode="gray">
          <a:xfrm>
            <a:off x="7315200" y="3392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394CDF-92EE-40D0-9C55-DAF6DDDB06EE}" type="datetime'''''''''''''''1''''''''''''''''''''''''.''''''''''9''''''''8'">
              <a:rPr lang="ja-JP" altLang="en-US" sz="1000" smtClean="0">
                <a:effectLst/>
                <a:sym typeface="+mn-lt"/>
              </a:rPr>
              <a:pPr marL="0" lvl="0" indent="0" algn="ctr">
                <a:spcBef>
                  <a:spcPct val="0"/>
                </a:spcBef>
                <a:buNone/>
              </a:pPr>
              <a:t>1.98</a:t>
            </a:fld>
            <a:endParaRPr kumimoji="1" lang="ja-JP" altLang="en-US" sz="1000" dirty="0">
              <a:sym typeface="+mn-lt"/>
            </a:endParaRPr>
          </a:p>
        </p:txBody>
      </p:sp>
      <p:sp useBgFill="1">
        <p:nvSpPr>
          <p:cNvPr id="178" name="テキスト プレースホルダ 9">
            <a:extLst>
              <a:ext uri="{FF2B5EF4-FFF2-40B4-BE49-F238E27FC236}">
                <a16:creationId xmlns:a16="http://schemas.microsoft.com/office/drawing/2014/main" id="{78D3E09D-28BD-B623-CEFA-29D8E7B02718}"/>
              </a:ext>
            </a:extLst>
          </p:cNvPr>
          <p:cNvSpPr>
            <a:spLocks/>
          </p:cNvSpPr>
          <p:nvPr>
            <p:custDataLst>
              <p:tags r:id="rId27"/>
            </p:custDataLst>
          </p:nvPr>
        </p:nvSpPr>
        <p:spPr bwMode="gray">
          <a:xfrm>
            <a:off x="7640638" y="34274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C65AE1-9DC7-4F0E-BD13-9E6B1615123B}" type="datetime'1''''''''''''''''''.9''''''''''''''''''''''''''''5'''">
              <a:rPr lang="ja-JP" altLang="en-US" sz="1000" smtClean="0">
                <a:effectLst/>
                <a:sym typeface="+mn-lt"/>
              </a:rPr>
              <a:pPr marL="0" lvl="0" indent="0" algn="ctr">
                <a:spcBef>
                  <a:spcPct val="0"/>
                </a:spcBef>
                <a:buNone/>
              </a:pPr>
              <a:t>1.95</a:t>
            </a:fld>
            <a:endParaRPr kumimoji="1" lang="ja-JP" altLang="en-US" sz="1000" dirty="0">
              <a:sym typeface="+mn-lt"/>
            </a:endParaRPr>
          </a:p>
        </p:txBody>
      </p:sp>
      <p:sp useBgFill="1">
        <p:nvSpPr>
          <p:cNvPr id="179" name="テキスト プレースホルダ 9">
            <a:extLst>
              <a:ext uri="{FF2B5EF4-FFF2-40B4-BE49-F238E27FC236}">
                <a16:creationId xmlns:a16="http://schemas.microsoft.com/office/drawing/2014/main" id="{68541457-98CE-1159-9186-CB92E6D7182F}"/>
              </a:ext>
            </a:extLst>
          </p:cNvPr>
          <p:cNvSpPr>
            <a:spLocks/>
          </p:cNvSpPr>
          <p:nvPr>
            <p:custDataLst>
              <p:tags r:id="rId28"/>
            </p:custDataLst>
          </p:nvPr>
        </p:nvSpPr>
        <p:spPr bwMode="gray">
          <a:xfrm>
            <a:off x="7964488" y="34734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8E8F62-CD65-48DA-9FD4-DD4873745112}" type="datetime'1''''''''.''''''''''''''''''''''9''''''1'''''''''''''''''''">
              <a:rPr lang="ja-JP" altLang="en-US" sz="1000" smtClean="0">
                <a:effectLst/>
                <a:sym typeface="+mn-lt"/>
              </a:rPr>
              <a:pPr marL="0" lvl="0" indent="0" algn="ctr">
                <a:spcBef>
                  <a:spcPct val="0"/>
                </a:spcBef>
                <a:buNone/>
              </a:pPr>
              <a:t>1.91</a:t>
            </a:fld>
            <a:endParaRPr kumimoji="1" lang="ja-JP" altLang="en-US" sz="1000" dirty="0">
              <a:sym typeface="+mn-lt"/>
            </a:endParaRPr>
          </a:p>
        </p:txBody>
      </p:sp>
      <p:sp useBgFill="1">
        <p:nvSpPr>
          <p:cNvPr id="180" name="テキスト プレースホルダ 9">
            <a:extLst>
              <a:ext uri="{FF2B5EF4-FFF2-40B4-BE49-F238E27FC236}">
                <a16:creationId xmlns:a16="http://schemas.microsoft.com/office/drawing/2014/main" id="{C6C5036A-C55A-96BC-AE4D-6AC6A2742B6F}"/>
              </a:ext>
            </a:extLst>
          </p:cNvPr>
          <p:cNvSpPr>
            <a:spLocks/>
          </p:cNvSpPr>
          <p:nvPr>
            <p:custDataLst>
              <p:tags r:id="rId29"/>
            </p:custDataLst>
          </p:nvPr>
        </p:nvSpPr>
        <p:spPr bwMode="gray">
          <a:xfrm>
            <a:off x="8288338" y="336867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96769F-D578-4E4C-B29B-9BF599F8408E}" type="datetime'''''2.''''''''''''''''''''''''''''''0''''0'''''">
              <a:rPr lang="ja-JP" altLang="en-US" sz="1000" smtClean="0">
                <a:effectLst/>
                <a:sym typeface="+mn-lt"/>
              </a:rPr>
              <a:pPr marL="0" lvl="0" indent="0" algn="ctr">
                <a:spcBef>
                  <a:spcPct val="0"/>
                </a:spcBef>
                <a:buNone/>
              </a:pPr>
              <a:t>2.00</a:t>
            </a:fld>
            <a:endParaRPr kumimoji="1" lang="ja-JP" altLang="en-US" sz="1000" dirty="0">
              <a:sym typeface="+mn-lt"/>
            </a:endParaRPr>
          </a:p>
        </p:txBody>
      </p:sp>
      <p:sp useBgFill="1">
        <p:nvSpPr>
          <p:cNvPr id="181" name="テキスト プレースホルダ 9">
            <a:extLst>
              <a:ext uri="{FF2B5EF4-FFF2-40B4-BE49-F238E27FC236}">
                <a16:creationId xmlns:a16="http://schemas.microsoft.com/office/drawing/2014/main" id="{F48F2E47-D298-A4C5-E098-0C0FFFC08A32}"/>
              </a:ext>
            </a:extLst>
          </p:cNvPr>
          <p:cNvSpPr>
            <a:spLocks/>
          </p:cNvSpPr>
          <p:nvPr>
            <p:custDataLst>
              <p:tags r:id="rId30"/>
            </p:custDataLst>
          </p:nvPr>
        </p:nvSpPr>
        <p:spPr bwMode="gray">
          <a:xfrm>
            <a:off x="8612188" y="33797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2329A-800D-4EAD-A06B-1827265BF329}" type="datetime'''''''''''1.''''''''''''''9''''''''''''9'''''''''">
              <a:rPr lang="ja-JP" altLang="en-US" sz="1000" smtClean="0">
                <a:effectLst/>
                <a:sym typeface="+mn-lt"/>
              </a:rPr>
              <a:pPr marL="0" lvl="0" indent="0" algn="ctr">
                <a:spcBef>
                  <a:spcPct val="0"/>
                </a:spcBef>
                <a:buNone/>
              </a:pPr>
              <a:t>1.99</a:t>
            </a:fld>
            <a:endParaRPr kumimoji="1" lang="ja-JP" altLang="en-US" sz="1000" dirty="0">
              <a:sym typeface="+mn-lt"/>
            </a:endParaRPr>
          </a:p>
        </p:txBody>
      </p:sp>
      <p:sp useBgFill="1">
        <p:nvSpPr>
          <p:cNvPr id="182" name="テキスト プレースホルダ 9">
            <a:extLst>
              <a:ext uri="{FF2B5EF4-FFF2-40B4-BE49-F238E27FC236}">
                <a16:creationId xmlns:a16="http://schemas.microsoft.com/office/drawing/2014/main" id="{DDDA42E9-29C3-8883-18FE-756E4203486B}"/>
              </a:ext>
            </a:extLst>
          </p:cNvPr>
          <p:cNvSpPr>
            <a:spLocks/>
          </p:cNvSpPr>
          <p:nvPr>
            <p:custDataLst>
              <p:tags r:id="rId31"/>
            </p:custDataLst>
          </p:nvPr>
        </p:nvSpPr>
        <p:spPr bwMode="gray">
          <a:xfrm>
            <a:off x="8936038" y="3392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69AAF5-1A6F-437E-80EB-79A980291779}" type="datetime'''''''''''1''''''.''9''''''''''''8'''''''''''''''''''''''''''">
              <a:rPr lang="ja-JP" altLang="en-US" sz="1000" smtClean="0">
                <a:effectLst/>
                <a:sym typeface="+mn-lt"/>
              </a:rPr>
              <a:pPr marL="0" lvl="0" indent="0" algn="ctr">
                <a:spcBef>
                  <a:spcPct val="0"/>
                </a:spcBef>
                <a:buNone/>
              </a:pPr>
              <a:t>1.98</a:t>
            </a:fld>
            <a:endParaRPr kumimoji="1" lang="ja-JP" altLang="en-US" sz="1000" dirty="0">
              <a:sym typeface="+mn-lt"/>
            </a:endParaRPr>
          </a:p>
        </p:txBody>
      </p:sp>
      <p:sp useBgFill="1">
        <p:nvSpPr>
          <p:cNvPr id="183" name="テキスト プレースホルダ 9">
            <a:extLst>
              <a:ext uri="{FF2B5EF4-FFF2-40B4-BE49-F238E27FC236}">
                <a16:creationId xmlns:a16="http://schemas.microsoft.com/office/drawing/2014/main" id="{DC7859A0-AEE0-FB0B-B5D4-8AC09EABBDB8}"/>
              </a:ext>
            </a:extLst>
          </p:cNvPr>
          <p:cNvSpPr>
            <a:spLocks/>
          </p:cNvSpPr>
          <p:nvPr>
            <p:custDataLst>
              <p:tags r:id="rId32"/>
            </p:custDataLst>
          </p:nvPr>
        </p:nvSpPr>
        <p:spPr bwMode="gray">
          <a:xfrm>
            <a:off x="9250363" y="33924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CDEEB2-AEA8-4227-B0FC-DFE5393893F2}" type="datetime'''1.''''''''''''9''''''''8'''''''''''''''''''''''''''">
              <a:rPr lang="ja-JP" altLang="en-US" sz="1000" smtClean="0">
                <a:effectLst/>
                <a:sym typeface="+mn-lt"/>
              </a:rPr>
              <a:pPr marL="0" lvl="0" indent="0" algn="ctr">
                <a:spcBef>
                  <a:spcPct val="0"/>
                </a:spcBef>
                <a:buNone/>
              </a:pPr>
              <a:t>1.98</a:t>
            </a:fld>
            <a:endParaRPr kumimoji="1" lang="ja-JP" altLang="en-US" sz="1000" dirty="0">
              <a:sym typeface="+mn-lt"/>
            </a:endParaRPr>
          </a:p>
        </p:txBody>
      </p:sp>
      <p:sp>
        <p:nvSpPr>
          <p:cNvPr id="20" name="テキスト ボックス 74">
            <a:extLst>
              <a:ext uri="{FF2B5EF4-FFF2-40B4-BE49-F238E27FC236}">
                <a16:creationId xmlns:a16="http://schemas.microsoft.com/office/drawing/2014/main" id="{9A75861E-6E2A-4D27-C4A7-CBD2A40AE2A0}"/>
              </a:ext>
            </a:extLst>
          </p:cNvPr>
          <p:cNvSpPr txBox="1"/>
          <p:nvPr/>
        </p:nvSpPr>
        <p:spPr>
          <a:xfrm>
            <a:off x="298669" y="6608661"/>
            <a:ext cx="8733017" cy="14799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Statista,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Development Indicators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ブラジル政府統計（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DataSUS:https://datasus.saude.gov.br/</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米国商務省</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21" name="Chart 220">
            <a:extLst>
              <a:ext uri="{FF2B5EF4-FFF2-40B4-BE49-F238E27FC236}">
                <a16:creationId xmlns:a16="http://schemas.microsoft.com/office/drawing/2014/main" id="{2BCB5733-23AF-66F7-55D9-6181B651CCB7}"/>
              </a:ext>
            </a:extLst>
          </p:cNvPr>
          <p:cNvGraphicFramePr/>
          <p:nvPr>
            <p:custDataLst>
              <p:tags r:id="rId33"/>
            </p:custDataLst>
            <p:extLst>
              <p:ext uri="{D42A27DB-BD31-4B8C-83A1-F6EECF244321}">
                <p14:modId xmlns:p14="http://schemas.microsoft.com/office/powerpoint/2010/main" val="2131963012"/>
              </p:ext>
            </p:extLst>
          </p:nvPr>
        </p:nvGraphicFramePr>
        <p:xfrm>
          <a:off x="115888" y="2409825"/>
          <a:ext cx="4703762" cy="3695700"/>
        </p:xfrm>
        <a:graphic>
          <a:graphicData uri="http://schemas.openxmlformats.org/drawingml/2006/chart">
            <c:chart xmlns:c="http://schemas.openxmlformats.org/drawingml/2006/chart" xmlns:r="http://schemas.openxmlformats.org/officeDocument/2006/relationships" r:id="rId87"/>
          </a:graphicData>
        </a:graphic>
      </p:graphicFrame>
      <p:sp>
        <p:nvSpPr>
          <p:cNvPr id="100" name="テキスト プレースホルダ 9">
            <a:extLst>
              <a:ext uri="{FF2B5EF4-FFF2-40B4-BE49-F238E27FC236}">
                <a16:creationId xmlns:a16="http://schemas.microsoft.com/office/drawing/2014/main" id="{58337C04-5729-D908-40AD-9AD8E3043A7D}"/>
              </a:ext>
            </a:extLst>
          </p:cNvPr>
          <p:cNvSpPr>
            <a:spLocks/>
          </p:cNvSpPr>
          <p:nvPr>
            <p:custDataLst>
              <p:tags r:id="rId34"/>
            </p:custDataLst>
          </p:nvPr>
        </p:nvSpPr>
        <p:spPr bwMode="gray">
          <a:xfrm>
            <a:off x="655638" y="53641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A45232-12D8-4092-9B73-A956A1D2B0A7}" type="datetime'''2'''''''''''''',2''''''''''5''''''''''''''''2'''''">
              <a:rPr lang="en-US" altLang="en-US" sz="1000" smtClean="0">
                <a:effectLst/>
              </a:rPr>
              <a:pPr/>
              <a:t>2,252</a:t>
            </a:fld>
            <a:endParaRPr kumimoji="1" lang="ja-JP" altLang="en-US" sz="1000" dirty="0"/>
          </a:p>
        </p:txBody>
      </p:sp>
      <p:sp>
        <p:nvSpPr>
          <p:cNvPr id="23" name="テキスト プレースホルダ 9">
            <a:extLst>
              <a:ext uri="{FF2B5EF4-FFF2-40B4-BE49-F238E27FC236}">
                <a16:creationId xmlns:a16="http://schemas.microsoft.com/office/drawing/2014/main" id="{ED7C7AB3-6480-2A4E-4101-609CC01010C8}"/>
              </a:ext>
            </a:extLst>
          </p:cNvPr>
          <p:cNvSpPr>
            <a:spLocks/>
          </p:cNvSpPr>
          <p:nvPr>
            <p:custDataLst>
              <p:tags r:id="rId35"/>
            </p:custDataLst>
          </p:nvPr>
        </p:nvSpPr>
        <p:spPr bwMode="auto">
          <a:xfrm>
            <a:off x="68421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E4FC42-A2DD-4645-8B91-6EA6D1F8060B}" type="datetime'2''01''''''''3'''''">
              <a:rPr lang="ja-JP" altLang="en-US" sz="1000" smtClean="0"/>
              <a:pPr/>
              <a:t>2013</a:t>
            </a:fld>
            <a:endParaRPr kumimoji="1" lang="ja-JP" altLang="en-US" sz="1000" dirty="0"/>
          </a:p>
        </p:txBody>
      </p:sp>
      <p:sp>
        <p:nvSpPr>
          <p:cNvPr id="101" name="テキスト プレースホルダ 9">
            <a:extLst>
              <a:ext uri="{FF2B5EF4-FFF2-40B4-BE49-F238E27FC236}">
                <a16:creationId xmlns:a16="http://schemas.microsoft.com/office/drawing/2014/main" id="{83F861ED-7A6E-3B7F-446C-D6B6E050026B}"/>
              </a:ext>
            </a:extLst>
          </p:cNvPr>
          <p:cNvSpPr>
            <a:spLocks/>
          </p:cNvSpPr>
          <p:nvPr>
            <p:custDataLst>
              <p:tags r:id="rId36"/>
            </p:custDataLst>
          </p:nvPr>
        </p:nvSpPr>
        <p:spPr bwMode="gray">
          <a:xfrm>
            <a:off x="995363" y="38242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9B2556-BC94-492A-98D9-B77AA1557A9C}" type="datetime'''''''''''4,''''''3''''''''''''''''9''''1'''''''''">
              <a:rPr lang="en-US" altLang="en-US" sz="1000" smtClean="0">
                <a:effectLst/>
              </a:rPr>
              <a:pPr/>
              <a:t>4,391</a:t>
            </a:fld>
            <a:endParaRPr kumimoji="1" lang="ja-JP" altLang="en-US" sz="1000" dirty="0"/>
          </a:p>
        </p:txBody>
      </p:sp>
      <p:sp>
        <p:nvSpPr>
          <p:cNvPr id="47" name="テキスト プレースホルダ 9">
            <a:extLst>
              <a:ext uri="{FF2B5EF4-FFF2-40B4-BE49-F238E27FC236}">
                <a16:creationId xmlns:a16="http://schemas.microsoft.com/office/drawing/2014/main" id="{48491C2D-1350-2707-1EDE-783E73DE1828}"/>
              </a:ext>
            </a:extLst>
          </p:cNvPr>
          <p:cNvSpPr>
            <a:spLocks/>
          </p:cNvSpPr>
          <p:nvPr>
            <p:custDataLst>
              <p:tags r:id="rId37"/>
            </p:custDataLst>
          </p:nvPr>
        </p:nvSpPr>
        <p:spPr bwMode="gray">
          <a:xfrm>
            <a:off x="995363" y="53435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F5EEAB-3DD8-475B-9299-31DA2F18BB3D}" type="datetime'''''''''2'''''',''''''''''''''''3''4''''''''''4'''''''''''''''">
              <a:rPr lang="en-US" altLang="en-US" sz="1000" smtClean="0">
                <a:effectLst/>
              </a:rPr>
              <a:pPr/>
              <a:t>2,344</a:t>
            </a:fld>
            <a:endParaRPr kumimoji="1" lang="ja-JP" altLang="en-US" sz="1000" dirty="0"/>
          </a:p>
        </p:txBody>
      </p:sp>
      <p:sp>
        <p:nvSpPr>
          <p:cNvPr id="26" name="テキスト プレースホルダ 9">
            <a:extLst>
              <a:ext uri="{FF2B5EF4-FFF2-40B4-BE49-F238E27FC236}">
                <a16:creationId xmlns:a16="http://schemas.microsoft.com/office/drawing/2014/main" id="{FE68E710-76FB-C00C-068B-2F9E7F1F3652}"/>
              </a:ext>
            </a:extLst>
          </p:cNvPr>
          <p:cNvSpPr>
            <a:spLocks/>
          </p:cNvSpPr>
          <p:nvPr>
            <p:custDataLst>
              <p:tags r:id="rId38"/>
            </p:custDataLst>
          </p:nvPr>
        </p:nvSpPr>
        <p:spPr bwMode="auto">
          <a:xfrm>
            <a:off x="1023938"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74C421-A763-4116-8FC7-1A8744AEB726}" type="datetime'''20''''''''''''''1''''''4'''''''''''''''''">
              <a:rPr lang="ja-JP" altLang="en-US" sz="1000" smtClean="0"/>
              <a:pPr/>
              <a:t>2014</a:t>
            </a:fld>
            <a:endParaRPr kumimoji="1" lang="ja-JP" altLang="en-US" sz="1000" dirty="0"/>
          </a:p>
        </p:txBody>
      </p:sp>
      <p:sp>
        <p:nvSpPr>
          <p:cNvPr id="102" name="テキスト プレースホルダ 9">
            <a:extLst>
              <a:ext uri="{FF2B5EF4-FFF2-40B4-BE49-F238E27FC236}">
                <a16:creationId xmlns:a16="http://schemas.microsoft.com/office/drawing/2014/main" id="{DA180F5E-5FC7-A326-C982-6C925E584583}"/>
              </a:ext>
            </a:extLst>
          </p:cNvPr>
          <p:cNvSpPr>
            <a:spLocks/>
          </p:cNvSpPr>
          <p:nvPr>
            <p:custDataLst>
              <p:tags r:id="rId39"/>
            </p:custDataLst>
          </p:nvPr>
        </p:nvSpPr>
        <p:spPr bwMode="gray">
          <a:xfrm>
            <a:off x="1335088" y="38274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5D0D3E-B70A-4A8C-97B7-EA8303ACD49B}" type="datetime'4'''''''''''''''''''',''''''3''''3''''''''''''''''''''''6'''''">
              <a:rPr lang="en-US" altLang="en-US" sz="1000" smtClean="0">
                <a:effectLst/>
              </a:rPr>
              <a:pPr/>
              <a:t>4,336</a:t>
            </a:fld>
            <a:endParaRPr kumimoji="1" lang="ja-JP" altLang="en-US" sz="1000" dirty="0"/>
          </a:p>
        </p:txBody>
      </p:sp>
      <p:sp>
        <p:nvSpPr>
          <p:cNvPr id="103" name="テキスト プレースホルダ 9">
            <a:extLst>
              <a:ext uri="{FF2B5EF4-FFF2-40B4-BE49-F238E27FC236}">
                <a16:creationId xmlns:a16="http://schemas.microsoft.com/office/drawing/2014/main" id="{50C668F0-2330-5A88-7D97-69E4B5462B14}"/>
              </a:ext>
            </a:extLst>
          </p:cNvPr>
          <p:cNvSpPr>
            <a:spLocks/>
          </p:cNvSpPr>
          <p:nvPr>
            <p:custDataLst>
              <p:tags r:id="rId40"/>
            </p:custDataLst>
          </p:nvPr>
        </p:nvSpPr>
        <p:spPr bwMode="gray">
          <a:xfrm>
            <a:off x="1335088" y="53387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1EC64A-2FB3-43FE-8DB1-52D333B4FFEB}" type="datetime'''''2'''''''''',''''''3''''''''''''''''''6''''''''6'''">
              <a:rPr lang="en-US" altLang="en-US" sz="1000" smtClean="0">
                <a:effectLst/>
              </a:rPr>
              <a:pPr/>
              <a:t>2,366</a:t>
            </a:fld>
            <a:endParaRPr kumimoji="1" lang="ja-JP" altLang="en-US" sz="1000" dirty="0"/>
          </a:p>
        </p:txBody>
      </p:sp>
      <p:sp>
        <p:nvSpPr>
          <p:cNvPr id="27" name="テキスト プレースホルダ 9">
            <a:extLst>
              <a:ext uri="{FF2B5EF4-FFF2-40B4-BE49-F238E27FC236}">
                <a16:creationId xmlns:a16="http://schemas.microsoft.com/office/drawing/2014/main" id="{8A472C3D-6379-99DA-A9D2-40596C613574}"/>
              </a:ext>
            </a:extLst>
          </p:cNvPr>
          <p:cNvSpPr>
            <a:spLocks/>
          </p:cNvSpPr>
          <p:nvPr>
            <p:custDataLst>
              <p:tags r:id="rId41"/>
            </p:custDataLst>
          </p:nvPr>
        </p:nvSpPr>
        <p:spPr bwMode="auto">
          <a:xfrm>
            <a:off x="136366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EA36B3-29C6-4781-938C-AB0BEA0525D0}" type="datetime'''''''''''''''''''2''''''''''''''''''''0''''1''''''''5'">
              <a:rPr lang="ja-JP" altLang="en-US" sz="1000" smtClean="0"/>
              <a:pPr/>
              <a:t>2015</a:t>
            </a:fld>
            <a:endParaRPr kumimoji="1" lang="ja-JP" altLang="en-US" sz="1000" dirty="0"/>
          </a:p>
        </p:txBody>
      </p:sp>
      <p:sp>
        <p:nvSpPr>
          <p:cNvPr id="132" name="テキスト プレースホルダ 9">
            <a:extLst>
              <a:ext uri="{FF2B5EF4-FFF2-40B4-BE49-F238E27FC236}">
                <a16:creationId xmlns:a16="http://schemas.microsoft.com/office/drawing/2014/main" id="{FE679975-D659-1324-1FAD-F33E6702182B}"/>
              </a:ext>
            </a:extLst>
          </p:cNvPr>
          <p:cNvSpPr>
            <a:spLocks/>
          </p:cNvSpPr>
          <p:nvPr>
            <p:custDataLst>
              <p:tags r:id="rId42"/>
            </p:custDataLst>
          </p:nvPr>
        </p:nvSpPr>
        <p:spPr bwMode="gray">
          <a:xfrm>
            <a:off x="1674813" y="38195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D3B514-CBC7-48A5-8D08-129C352553BF}" type="datetime'4'''''''''''''''''''''''''',''''313'''">
              <a:rPr lang="en-US" altLang="en-US" sz="1000" smtClean="0">
                <a:effectLst/>
              </a:rPr>
              <a:pPr/>
              <a:t>4,313</a:t>
            </a:fld>
            <a:endParaRPr kumimoji="1" lang="ja-JP" altLang="en-US" sz="1000" dirty="0"/>
          </a:p>
        </p:txBody>
      </p:sp>
      <p:sp>
        <p:nvSpPr>
          <p:cNvPr id="133" name="テキスト プレースホルダ 9">
            <a:extLst>
              <a:ext uri="{FF2B5EF4-FFF2-40B4-BE49-F238E27FC236}">
                <a16:creationId xmlns:a16="http://schemas.microsoft.com/office/drawing/2014/main" id="{A2E985A8-9BB8-B5AC-30A0-7C9639ECD8E7}"/>
              </a:ext>
            </a:extLst>
          </p:cNvPr>
          <p:cNvSpPr>
            <a:spLocks/>
          </p:cNvSpPr>
          <p:nvPr>
            <p:custDataLst>
              <p:tags r:id="rId43"/>
            </p:custDataLst>
          </p:nvPr>
        </p:nvSpPr>
        <p:spPr bwMode="gray">
          <a:xfrm>
            <a:off x="1674813" y="53324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584A93-01E9-467D-B7C6-112F2FF6487A}" type="datetime'2'''''''''''''''''''''''',3''''''''''''''''''''''''96'''''">
              <a:rPr lang="en-US" altLang="en-US" sz="1000" smtClean="0">
                <a:effectLst/>
              </a:rPr>
              <a:pPr/>
              <a:t>2,396</a:t>
            </a:fld>
            <a:endParaRPr kumimoji="1" lang="ja-JP" altLang="en-US" sz="1000" dirty="0"/>
          </a:p>
        </p:txBody>
      </p:sp>
      <p:sp>
        <p:nvSpPr>
          <p:cNvPr id="59" name="テキスト プレースホルダ 9">
            <a:extLst>
              <a:ext uri="{FF2B5EF4-FFF2-40B4-BE49-F238E27FC236}">
                <a16:creationId xmlns:a16="http://schemas.microsoft.com/office/drawing/2014/main" id="{CD44D670-A356-3A55-FB1A-2C556652A495}"/>
              </a:ext>
            </a:extLst>
          </p:cNvPr>
          <p:cNvSpPr>
            <a:spLocks/>
          </p:cNvSpPr>
          <p:nvPr>
            <p:custDataLst>
              <p:tags r:id="rId44"/>
            </p:custDataLst>
          </p:nvPr>
        </p:nvSpPr>
        <p:spPr bwMode="auto">
          <a:xfrm>
            <a:off x="1703388"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F055D3-5980-4397-82ED-56BCA28A14E0}" type="datetime'''''''''''''''''''''''2''''0''''''''''''''''''''''''1''6'">
              <a:rPr lang="ja-JP" altLang="en-US" sz="1000" smtClean="0"/>
              <a:pPr/>
              <a:t>2016</a:t>
            </a:fld>
            <a:endParaRPr kumimoji="1" lang="ja-JP" altLang="en-US" sz="1000" dirty="0"/>
          </a:p>
        </p:txBody>
      </p:sp>
      <p:sp>
        <p:nvSpPr>
          <p:cNvPr id="134" name="テキスト プレースホルダ 9">
            <a:extLst>
              <a:ext uri="{FF2B5EF4-FFF2-40B4-BE49-F238E27FC236}">
                <a16:creationId xmlns:a16="http://schemas.microsoft.com/office/drawing/2014/main" id="{10524633-EC2F-9324-323A-1CD9297565D5}"/>
              </a:ext>
            </a:extLst>
          </p:cNvPr>
          <p:cNvSpPr>
            <a:spLocks/>
          </p:cNvSpPr>
          <p:nvPr>
            <p:custDataLst>
              <p:tags r:id="rId45"/>
            </p:custDataLst>
          </p:nvPr>
        </p:nvSpPr>
        <p:spPr bwMode="gray">
          <a:xfrm>
            <a:off x="2014538" y="37877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A3817C-A8E8-4547-BCB0-E9C68CDE9619}" type="datetime'''''4'''''''''''''''''''''''''''''''''''',''3''''''''78'''''">
              <a:rPr lang="en-US" altLang="en-US" sz="1000" smtClean="0">
                <a:effectLst/>
              </a:rPr>
              <a:pPr/>
              <a:t>4,378</a:t>
            </a:fld>
            <a:endParaRPr kumimoji="1" lang="ja-JP" altLang="en-US" sz="1000" dirty="0"/>
          </a:p>
        </p:txBody>
      </p:sp>
      <p:sp>
        <p:nvSpPr>
          <p:cNvPr id="135" name="テキスト プレースホルダ 9">
            <a:extLst>
              <a:ext uri="{FF2B5EF4-FFF2-40B4-BE49-F238E27FC236}">
                <a16:creationId xmlns:a16="http://schemas.microsoft.com/office/drawing/2014/main" id="{B256C225-DE38-453A-4958-C75402297BA4}"/>
              </a:ext>
            </a:extLst>
          </p:cNvPr>
          <p:cNvSpPr>
            <a:spLocks/>
          </p:cNvSpPr>
          <p:nvPr>
            <p:custDataLst>
              <p:tags r:id="rId46"/>
            </p:custDataLst>
          </p:nvPr>
        </p:nvSpPr>
        <p:spPr bwMode="gray">
          <a:xfrm>
            <a:off x="2014538" y="532447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EA30B8-2604-46C1-AB05-DE899927BCAF}" type="datetime'''''''''''2'''''''''''''''''''''',''''''''4''''''''''3''''0'">
              <a:rPr lang="en-US" altLang="en-US" sz="1000" smtClean="0">
                <a:effectLst/>
              </a:rPr>
              <a:pPr/>
              <a:t>2,430</a:t>
            </a:fld>
            <a:endParaRPr kumimoji="1" lang="ja-JP" altLang="en-US" sz="1000" dirty="0"/>
          </a:p>
        </p:txBody>
      </p:sp>
      <p:sp>
        <p:nvSpPr>
          <p:cNvPr id="60" name="テキスト プレースホルダ 9">
            <a:extLst>
              <a:ext uri="{FF2B5EF4-FFF2-40B4-BE49-F238E27FC236}">
                <a16:creationId xmlns:a16="http://schemas.microsoft.com/office/drawing/2014/main" id="{A336A625-AF90-62D6-AF4F-BB86AB5149AC}"/>
              </a:ext>
            </a:extLst>
          </p:cNvPr>
          <p:cNvSpPr>
            <a:spLocks/>
          </p:cNvSpPr>
          <p:nvPr>
            <p:custDataLst>
              <p:tags r:id="rId47"/>
            </p:custDataLst>
          </p:nvPr>
        </p:nvSpPr>
        <p:spPr bwMode="auto">
          <a:xfrm>
            <a:off x="204311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D1481-7D6F-49D0-9FEF-FD96CBB48190}" type="datetime'''''''''''''''''''20''''''''''17'''''''''''''''''''''''">
              <a:rPr lang="ja-JP" altLang="en-US" sz="1000" smtClean="0"/>
              <a:pPr/>
              <a:t>2017</a:t>
            </a:fld>
            <a:endParaRPr kumimoji="1" lang="ja-JP" altLang="en-US" sz="1000" dirty="0"/>
          </a:p>
        </p:txBody>
      </p:sp>
      <p:sp>
        <p:nvSpPr>
          <p:cNvPr id="136" name="テキスト プレースホルダ 9">
            <a:extLst>
              <a:ext uri="{FF2B5EF4-FFF2-40B4-BE49-F238E27FC236}">
                <a16:creationId xmlns:a16="http://schemas.microsoft.com/office/drawing/2014/main" id="{3420C1DB-E77A-15C1-3C97-04611B72A7F8}"/>
              </a:ext>
            </a:extLst>
          </p:cNvPr>
          <p:cNvSpPr>
            <a:spLocks/>
          </p:cNvSpPr>
          <p:nvPr>
            <p:custDataLst>
              <p:tags r:id="rId48"/>
            </p:custDataLst>
          </p:nvPr>
        </p:nvSpPr>
        <p:spPr bwMode="gray">
          <a:xfrm>
            <a:off x="2354263" y="38163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EC408F-43DF-41B7-B787-8C85B250C420}" type="datetime'''''''''4,''''''''''''''2''''''''5''''''''''''''''''''2'''">
              <a:rPr lang="en-US" altLang="en-US" sz="1000" smtClean="0">
                <a:effectLst/>
              </a:rPr>
              <a:pPr/>
              <a:t>4,252</a:t>
            </a:fld>
            <a:endParaRPr kumimoji="1" lang="ja-JP" altLang="en-US" sz="1000" dirty="0"/>
          </a:p>
        </p:txBody>
      </p:sp>
      <p:sp>
        <p:nvSpPr>
          <p:cNvPr id="137" name="テキスト プレースホルダ 9">
            <a:extLst>
              <a:ext uri="{FF2B5EF4-FFF2-40B4-BE49-F238E27FC236}">
                <a16:creationId xmlns:a16="http://schemas.microsoft.com/office/drawing/2014/main" id="{BE31DFD8-801A-E302-F8A1-8ECEAB345F96}"/>
              </a:ext>
            </a:extLst>
          </p:cNvPr>
          <p:cNvSpPr>
            <a:spLocks/>
          </p:cNvSpPr>
          <p:nvPr>
            <p:custDataLst>
              <p:tags r:id="rId49"/>
            </p:custDataLst>
          </p:nvPr>
        </p:nvSpPr>
        <p:spPr bwMode="gray">
          <a:xfrm>
            <a:off x="2354263" y="532447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C049A8-D74E-4658-9008-A95A921CB940}" type="datetime'''''''''''''''2,''4''''''''''''3''''1'''''''''''''''''''''">
              <a:rPr lang="en-US" altLang="en-US" sz="1000" smtClean="0">
                <a:effectLst/>
              </a:rPr>
              <a:pPr/>
              <a:t>2,431</a:t>
            </a:fld>
            <a:endParaRPr kumimoji="1" lang="ja-JP" altLang="en-US" sz="1000" dirty="0"/>
          </a:p>
        </p:txBody>
      </p:sp>
      <p:sp>
        <p:nvSpPr>
          <p:cNvPr id="61" name="テキスト プレースホルダ 9">
            <a:extLst>
              <a:ext uri="{FF2B5EF4-FFF2-40B4-BE49-F238E27FC236}">
                <a16:creationId xmlns:a16="http://schemas.microsoft.com/office/drawing/2014/main" id="{756C20E7-6041-400F-0E5A-B1119CED4026}"/>
              </a:ext>
            </a:extLst>
          </p:cNvPr>
          <p:cNvSpPr>
            <a:spLocks/>
          </p:cNvSpPr>
          <p:nvPr>
            <p:custDataLst>
              <p:tags r:id="rId50"/>
            </p:custDataLst>
          </p:nvPr>
        </p:nvSpPr>
        <p:spPr bwMode="auto">
          <a:xfrm>
            <a:off x="2382838"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0FB37A-17CE-420E-A9E8-A6D63963EEBA}" type="datetime'''''''''''2''0''''''''''''1''''''''''''''8'''''">
              <a:rPr lang="ja-JP" altLang="en-US" sz="1000" smtClean="0"/>
              <a:pPr/>
              <a:t>2018</a:t>
            </a:fld>
            <a:endParaRPr kumimoji="1" lang="ja-JP" altLang="en-US" sz="1000" dirty="0"/>
          </a:p>
        </p:txBody>
      </p:sp>
      <p:sp>
        <p:nvSpPr>
          <p:cNvPr id="138" name="テキスト プレースホルダ 9">
            <a:extLst>
              <a:ext uri="{FF2B5EF4-FFF2-40B4-BE49-F238E27FC236}">
                <a16:creationId xmlns:a16="http://schemas.microsoft.com/office/drawing/2014/main" id="{8DA83363-1089-20F6-5478-5303BF400F18}"/>
              </a:ext>
            </a:extLst>
          </p:cNvPr>
          <p:cNvSpPr>
            <a:spLocks/>
          </p:cNvSpPr>
          <p:nvPr>
            <p:custDataLst>
              <p:tags r:id="rId51"/>
            </p:custDataLst>
          </p:nvPr>
        </p:nvSpPr>
        <p:spPr bwMode="gray">
          <a:xfrm>
            <a:off x="2693988" y="380047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9724CE-5663-4FA6-BC05-67E4474CF01C}" type="datetime'''''4'''',2''''8''''''''''9'''''''''''">
              <a:rPr lang="en-US" altLang="en-US" sz="1000" smtClean="0">
                <a:effectLst/>
              </a:rPr>
              <a:pPr/>
              <a:t>4,289</a:t>
            </a:fld>
            <a:endParaRPr kumimoji="1" lang="ja-JP" altLang="en-US" sz="1000" dirty="0"/>
          </a:p>
        </p:txBody>
      </p:sp>
      <p:sp>
        <p:nvSpPr>
          <p:cNvPr id="139" name="テキスト プレースホルダ 9">
            <a:extLst>
              <a:ext uri="{FF2B5EF4-FFF2-40B4-BE49-F238E27FC236}">
                <a16:creationId xmlns:a16="http://schemas.microsoft.com/office/drawing/2014/main" id="{E738CC4B-7F10-9262-70F9-CD47C68AD634}"/>
              </a:ext>
            </a:extLst>
          </p:cNvPr>
          <p:cNvSpPr>
            <a:spLocks/>
          </p:cNvSpPr>
          <p:nvPr>
            <p:custDataLst>
              <p:tags r:id="rId52"/>
            </p:custDataLst>
          </p:nvPr>
        </p:nvSpPr>
        <p:spPr bwMode="gray">
          <a:xfrm>
            <a:off x="2693988" y="5321300"/>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D24752-3524-4481-85F4-AD8A6FA7BB81}" type="datetime'''''2'''''''''''''''''''''''',''''''''4''''''''''''4''''''''8'">
              <a:rPr lang="en-US" altLang="en-US" sz="1000" smtClean="0">
                <a:effectLst/>
              </a:rPr>
              <a:pPr/>
              <a:t>2,448</a:t>
            </a:fld>
            <a:endParaRPr kumimoji="1" lang="ja-JP" altLang="en-US" sz="1000" dirty="0"/>
          </a:p>
        </p:txBody>
      </p:sp>
      <p:sp>
        <p:nvSpPr>
          <p:cNvPr id="65" name="テキスト プレースホルダ 9">
            <a:extLst>
              <a:ext uri="{FF2B5EF4-FFF2-40B4-BE49-F238E27FC236}">
                <a16:creationId xmlns:a16="http://schemas.microsoft.com/office/drawing/2014/main" id="{0DEA8FB9-29D3-6660-2932-FEA75EC8FC02}"/>
              </a:ext>
            </a:extLst>
          </p:cNvPr>
          <p:cNvSpPr>
            <a:spLocks/>
          </p:cNvSpPr>
          <p:nvPr>
            <p:custDataLst>
              <p:tags r:id="rId53"/>
            </p:custDataLst>
          </p:nvPr>
        </p:nvSpPr>
        <p:spPr bwMode="auto">
          <a:xfrm>
            <a:off x="2722563"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0F9854-1B43-4AA1-8531-5ADDF4971719}" type="datetime'2''''0''''''''''''1''''''''''''9'''''''''''''''''''''''''''''">
              <a:rPr lang="ja-JP" altLang="en-US" sz="1000" smtClean="0"/>
              <a:pPr/>
              <a:t>2019</a:t>
            </a:fld>
            <a:endParaRPr kumimoji="1" lang="ja-JP" altLang="en-US" sz="1000" dirty="0"/>
          </a:p>
        </p:txBody>
      </p:sp>
      <p:sp>
        <p:nvSpPr>
          <p:cNvPr id="140" name="テキスト プレースホルダ 9">
            <a:extLst>
              <a:ext uri="{FF2B5EF4-FFF2-40B4-BE49-F238E27FC236}">
                <a16:creationId xmlns:a16="http://schemas.microsoft.com/office/drawing/2014/main" id="{FFE17E55-505E-61F7-9F6F-2C3E21C99D19}"/>
              </a:ext>
            </a:extLst>
          </p:cNvPr>
          <p:cNvSpPr>
            <a:spLocks/>
          </p:cNvSpPr>
          <p:nvPr>
            <p:custDataLst>
              <p:tags r:id="rId54"/>
            </p:custDataLst>
          </p:nvPr>
        </p:nvSpPr>
        <p:spPr bwMode="gray">
          <a:xfrm>
            <a:off x="3032125" y="367506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ABE84-8948-49C0-BB34-1560F71DD0E7}" type="datetime'''''''''4'',''''''''''''''''''3''''''''''''''''2''''5'">
              <a:rPr lang="en-US" altLang="en-US" sz="1000" smtClean="0">
                <a:effectLst/>
              </a:rPr>
              <a:pPr/>
              <a:t>4,325</a:t>
            </a:fld>
            <a:endParaRPr kumimoji="1" lang="ja-JP" altLang="en-US" sz="1000" dirty="0"/>
          </a:p>
        </p:txBody>
      </p:sp>
      <p:sp>
        <p:nvSpPr>
          <p:cNvPr id="141" name="テキスト プレースホルダ 9">
            <a:extLst>
              <a:ext uri="{FF2B5EF4-FFF2-40B4-BE49-F238E27FC236}">
                <a16:creationId xmlns:a16="http://schemas.microsoft.com/office/drawing/2014/main" id="{7FB675C6-E570-2264-2F54-ED7EC51DE096}"/>
              </a:ext>
            </a:extLst>
          </p:cNvPr>
          <p:cNvSpPr>
            <a:spLocks/>
          </p:cNvSpPr>
          <p:nvPr>
            <p:custDataLst>
              <p:tags r:id="rId55"/>
            </p:custDataLst>
          </p:nvPr>
        </p:nvSpPr>
        <p:spPr bwMode="gray">
          <a:xfrm>
            <a:off x="3032125" y="52625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5E555A-37AB-4E29-8C3F-4825C23AA676}" type="datetime'2'',''''''''''''''''''7''''''''''0''''''''''6'''''''''''''''''">
              <a:rPr lang="en-US" altLang="en-US" sz="1000" smtClean="0">
                <a:effectLst/>
              </a:rPr>
              <a:pPr/>
              <a:t>2,706</a:t>
            </a:fld>
            <a:endParaRPr kumimoji="1" lang="ja-JP" altLang="en-US" sz="1000" dirty="0"/>
          </a:p>
        </p:txBody>
      </p:sp>
      <p:sp>
        <p:nvSpPr>
          <p:cNvPr id="70" name="テキスト プレースホルダ 9">
            <a:extLst>
              <a:ext uri="{FF2B5EF4-FFF2-40B4-BE49-F238E27FC236}">
                <a16:creationId xmlns:a16="http://schemas.microsoft.com/office/drawing/2014/main" id="{DDD4E711-7D86-9812-4445-A6D69AC18823}"/>
              </a:ext>
            </a:extLst>
          </p:cNvPr>
          <p:cNvSpPr>
            <a:spLocks/>
          </p:cNvSpPr>
          <p:nvPr>
            <p:custDataLst>
              <p:tags r:id="rId56"/>
            </p:custDataLst>
          </p:nvPr>
        </p:nvSpPr>
        <p:spPr bwMode="auto">
          <a:xfrm>
            <a:off x="3060700"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B2DED9-2C45-4D37-BB10-B71B79E7F1CB}" type="datetime'2''''''''''''''0''2''''''''''''''''''''''0'''''''''''''">
              <a:rPr lang="ja-JP" altLang="en-US" sz="1000" smtClean="0"/>
              <a:pPr/>
              <a:t>2020</a:t>
            </a:fld>
            <a:endParaRPr kumimoji="1" lang="ja-JP" altLang="en-US" sz="1000" dirty="0"/>
          </a:p>
        </p:txBody>
      </p:sp>
      <p:sp>
        <p:nvSpPr>
          <p:cNvPr id="142" name="テキスト プレースホルダ 9">
            <a:extLst>
              <a:ext uri="{FF2B5EF4-FFF2-40B4-BE49-F238E27FC236}">
                <a16:creationId xmlns:a16="http://schemas.microsoft.com/office/drawing/2014/main" id="{8DC8CA58-E6F3-9322-13CE-10D65564C5DC}"/>
              </a:ext>
            </a:extLst>
          </p:cNvPr>
          <p:cNvSpPr>
            <a:spLocks/>
          </p:cNvSpPr>
          <p:nvPr>
            <p:custDataLst>
              <p:tags r:id="rId57"/>
            </p:custDataLst>
          </p:nvPr>
        </p:nvSpPr>
        <p:spPr bwMode="gray">
          <a:xfrm>
            <a:off x="3371850" y="3819525"/>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9E06FC-09FC-4B0C-A490-8815591B9BDC}" type="datetime'''''''''4'''''''''''''''''''',''''''''''1''''''8''''''''5'''''">
              <a:rPr lang="en-US" altLang="en-US" sz="1000" smtClean="0">
                <a:effectLst/>
              </a:rPr>
              <a:pPr/>
              <a:t>4,185</a:t>
            </a:fld>
            <a:endParaRPr kumimoji="1" lang="ja-JP" altLang="en-US" sz="1000" dirty="0"/>
          </a:p>
        </p:txBody>
      </p:sp>
      <p:sp>
        <p:nvSpPr>
          <p:cNvPr id="143" name="テキスト プレースホルダ 9">
            <a:extLst>
              <a:ext uri="{FF2B5EF4-FFF2-40B4-BE49-F238E27FC236}">
                <a16:creationId xmlns:a16="http://schemas.microsoft.com/office/drawing/2014/main" id="{7A8CCEE0-9BE5-6D29-DF4F-73DCF3D259FE}"/>
              </a:ext>
            </a:extLst>
          </p:cNvPr>
          <p:cNvSpPr>
            <a:spLocks/>
          </p:cNvSpPr>
          <p:nvPr>
            <p:custDataLst>
              <p:tags r:id="rId58"/>
            </p:custDataLst>
          </p:nvPr>
        </p:nvSpPr>
        <p:spPr bwMode="gray">
          <a:xfrm>
            <a:off x="3371850" y="53181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32DB87-2734-4036-8CD9-6C5EF3E3BA26}" type="datetime'2'''',''''''''4''5''7'''''''''''''''''''''">
              <a:rPr lang="en-US" altLang="en-US" sz="1000" smtClean="0">
                <a:effectLst/>
              </a:rPr>
              <a:pPr/>
              <a:t>2,457</a:t>
            </a:fld>
            <a:endParaRPr kumimoji="1" lang="ja-JP" altLang="en-US" sz="1000" dirty="0"/>
          </a:p>
        </p:txBody>
      </p:sp>
      <p:sp>
        <p:nvSpPr>
          <p:cNvPr id="71" name="テキスト プレースホルダ 9">
            <a:extLst>
              <a:ext uri="{FF2B5EF4-FFF2-40B4-BE49-F238E27FC236}">
                <a16:creationId xmlns:a16="http://schemas.microsoft.com/office/drawing/2014/main" id="{160D66D9-022C-8205-A74C-3A70EF97ED37}"/>
              </a:ext>
            </a:extLst>
          </p:cNvPr>
          <p:cNvSpPr>
            <a:spLocks/>
          </p:cNvSpPr>
          <p:nvPr>
            <p:custDataLst>
              <p:tags r:id="rId59"/>
            </p:custDataLst>
          </p:nvPr>
        </p:nvSpPr>
        <p:spPr bwMode="auto">
          <a:xfrm>
            <a:off x="3400425"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33DBC6-F8CE-4BCE-9B74-4C974B35268F}" type="datetime'''2''''''''''''''0''''''''''''''''''''''''2''1'">
              <a:rPr lang="ja-JP" altLang="en-US" sz="1000" smtClean="0"/>
              <a:pPr/>
              <a:t>2021</a:t>
            </a:fld>
            <a:endParaRPr kumimoji="1" lang="ja-JP" altLang="en-US" sz="1000" dirty="0"/>
          </a:p>
        </p:txBody>
      </p:sp>
      <p:sp>
        <p:nvSpPr>
          <p:cNvPr id="144" name="テキスト プレースホルダ 9">
            <a:extLst>
              <a:ext uri="{FF2B5EF4-FFF2-40B4-BE49-F238E27FC236}">
                <a16:creationId xmlns:a16="http://schemas.microsoft.com/office/drawing/2014/main" id="{B13E1F67-2BC9-92F7-CE85-AF282A459080}"/>
              </a:ext>
            </a:extLst>
          </p:cNvPr>
          <p:cNvSpPr>
            <a:spLocks/>
          </p:cNvSpPr>
          <p:nvPr>
            <p:custDataLst>
              <p:tags r:id="rId60"/>
            </p:custDataLst>
          </p:nvPr>
        </p:nvSpPr>
        <p:spPr bwMode="gray">
          <a:xfrm>
            <a:off x="3711575" y="3633788"/>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F235CA-2234-452D-9C41-68BCF29A4D96}" type="datetime'''''''''''''''4'''''''''''',4''''5''''''''''8'''''''''''''">
              <a:rPr lang="en-US" altLang="en-US" sz="1000" smtClean="0">
                <a:effectLst/>
              </a:rPr>
              <a:pPr/>
              <a:t>4,458</a:t>
            </a:fld>
            <a:endParaRPr kumimoji="1" lang="ja-JP" altLang="en-US" sz="1000" dirty="0"/>
          </a:p>
        </p:txBody>
      </p:sp>
      <p:sp>
        <p:nvSpPr>
          <p:cNvPr id="145" name="テキスト プレースホルダ 9">
            <a:extLst>
              <a:ext uri="{FF2B5EF4-FFF2-40B4-BE49-F238E27FC236}">
                <a16:creationId xmlns:a16="http://schemas.microsoft.com/office/drawing/2014/main" id="{1ADC3E6C-258C-4C2D-A795-4041344680AB}"/>
              </a:ext>
            </a:extLst>
          </p:cNvPr>
          <p:cNvSpPr>
            <a:spLocks/>
          </p:cNvSpPr>
          <p:nvPr>
            <p:custDataLst>
              <p:tags r:id="rId61"/>
            </p:custDataLst>
          </p:nvPr>
        </p:nvSpPr>
        <p:spPr bwMode="gray">
          <a:xfrm>
            <a:off x="3711575" y="525621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1501B0-9557-4B2E-92E7-21CBCB863A0E}" type="datetime'''''''''2'''''''''''''''''''''''''',''''''7''''3''''''3'''''">
              <a:rPr lang="en-US" altLang="en-US" sz="1000" smtClean="0">
                <a:effectLst/>
              </a:rPr>
              <a:pPr/>
              <a:t>2,733</a:t>
            </a:fld>
            <a:endParaRPr kumimoji="1" lang="ja-JP" altLang="en-US" sz="1000" dirty="0"/>
          </a:p>
        </p:txBody>
      </p:sp>
      <p:sp>
        <p:nvSpPr>
          <p:cNvPr id="72" name="テキスト プレースホルダ 9">
            <a:extLst>
              <a:ext uri="{FF2B5EF4-FFF2-40B4-BE49-F238E27FC236}">
                <a16:creationId xmlns:a16="http://schemas.microsoft.com/office/drawing/2014/main" id="{2CC4A3D3-1534-FBA2-2494-92506B42EDD6}"/>
              </a:ext>
            </a:extLst>
          </p:cNvPr>
          <p:cNvSpPr>
            <a:spLocks/>
          </p:cNvSpPr>
          <p:nvPr>
            <p:custDataLst>
              <p:tags r:id="rId62"/>
            </p:custDataLst>
          </p:nvPr>
        </p:nvSpPr>
        <p:spPr bwMode="auto">
          <a:xfrm>
            <a:off x="3740150"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3EB2B3-F306-4C88-B191-D1933550503B}" type="datetime'''''''''2''''''''''0''''2''''''''''''''''2'''''''''''''''''''">
              <a:rPr lang="ja-JP" altLang="en-US" sz="1000" smtClean="0"/>
              <a:pPr/>
              <a:t>2022</a:t>
            </a:fld>
            <a:endParaRPr kumimoji="1" lang="ja-JP" altLang="en-US" sz="1000" dirty="0"/>
          </a:p>
        </p:txBody>
      </p:sp>
      <p:sp>
        <p:nvSpPr>
          <p:cNvPr id="146" name="テキスト プレースホルダ 9">
            <a:extLst>
              <a:ext uri="{FF2B5EF4-FFF2-40B4-BE49-F238E27FC236}">
                <a16:creationId xmlns:a16="http://schemas.microsoft.com/office/drawing/2014/main" id="{2C738C47-2890-351E-C745-9ADE09707BF7}"/>
              </a:ext>
            </a:extLst>
          </p:cNvPr>
          <p:cNvSpPr>
            <a:spLocks/>
          </p:cNvSpPr>
          <p:nvPr>
            <p:custDataLst>
              <p:tags r:id="rId63"/>
            </p:custDataLst>
          </p:nvPr>
        </p:nvSpPr>
        <p:spPr bwMode="gray">
          <a:xfrm>
            <a:off x="4051300" y="3630613"/>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DF0238-F98D-4531-9C4F-DAFDD361E6F2}" type="datetime'''''''''4'''',''5''''''6''''''''8'">
              <a:rPr lang="en-US" altLang="en-US" sz="1000" smtClean="0">
                <a:effectLst/>
              </a:rPr>
              <a:pPr/>
              <a:t>4,568</a:t>
            </a:fld>
            <a:endParaRPr kumimoji="1" lang="ja-JP" altLang="en-US" sz="1000" dirty="0"/>
          </a:p>
        </p:txBody>
      </p:sp>
      <p:sp>
        <p:nvSpPr>
          <p:cNvPr id="147" name="テキスト プレースホルダ 9">
            <a:extLst>
              <a:ext uri="{FF2B5EF4-FFF2-40B4-BE49-F238E27FC236}">
                <a16:creationId xmlns:a16="http://schemas.microsoft.com/office/drawing/2014/main" id="{3AE38990-F22C-5B09-DCDB-A191EEDAEB0F}"/>
              </a:ext>
            </a:extLst>
          </p:cNvPr>
          <p:cNvSpPr>
            <a:spLocks/>
          </p:cNvSpPr>
          <p:nvPr>
            <p:custDataLst>
              <p:tags r:id="rId64"/>
            </p:custDataLst>
          </p:nvPr>
        </p:nvSpPr>
        <p:spPr bwMode="gray">
          <a:xfrm>
            <a:off x="4051300" y="5267325"/>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6D823D-DD2A-4D5F-B26E-534FAB2C45DF}" type="datetime'''''''''2,''''''''''6''''''''''''83'''''''''''''''">
              <a:rPr lang="en-US" altLang="en-US" sz="1000" smtClean="0">
                <a:effectLst/>
              </a:rPr>
              <a:pPr/>
              <a:t>2,683</a:t>
            </a:fld>
            <a:endParaRPr kumimoji="1" lang="ja-JP" altLang="en-US" sz="1000" dirty="0"/>
          </a:p>
        </p:txBody>
      </p:sp>
      <p:sp>
        <p:nvSpPr>
          <p:cNvPr id="78" name="テキスト プレースホルダ 9">
            <a:extLst>
              <a:ext uri="{FF2B5EF4-FFF2-40B4-BE49-F238E27FC236}">
                <a16:creationId xmlns:a16="http://schemas.microsoft.com/office/drawing/2014/main" id="{E53AD42F-B43C-8349-8750-11E3260A7B9D}"/>
              </a:ext>
            </a:extLst>
          </p:cNvPr>
          <p:cNvSpPr>
            <a:spLocks/>
          </p:cNvSpPr>
          <p:nvPr>
            <p:custDataLst>
              <p:tags r:id="rId65"/>
            </p:custDataLst>
          </p:nvPr>
        </p:nvSpPr>
        <p:spPr bwMode="auto">
          <a:xfrm>
            <a:off x="4079875"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341AF-4AEE-4D9A-8AE8-4BFE162C1D65}" type="datetime'''''''''''''''''''''''''2''0''''''''''''''''''''''''2''3'''''">
              <a:rPr lang="ja-JP" altLang="en-US" sz="1000" smtClean="0"/>
              <a:pPr/>
              <a:t>2023</a:t>
            </a:fld>
            <a:endParaRPr kumimoji="1" lang="ja-JP" altLang="en-US" sz="1000" dirty="0"/>
          </a:p>
        </p:txBody>
      </p:sp>
      <p:sp>
        <p:nvSpPr>
          <p:cNvPr id="148" name="テキスト プレースホルダ 9">
            <a:extLst>
              <a:ext uri="{FF2B5EF4-FFF2-40B4-BE49-F238E27FC236}">
                <a16:creationId xmlns:a16="http://schemas.microsoft.com/office/drawing/2014/main" id="{3AFFCFAF-0382-6548-EFD1-6A278F055885}"/>
              </a:ext>
            </a:extLst>
          </p:cNvPr>
          <p:cNvSpPr>
            <a:spLocks/>
          </p:cNvSpPr>
          <p:nvPr>
            <p:custDataLst>
              <p:tags r:id="rId66"/>
            </p:custDataLst>
          </p:nvPr>
        </p:nvSpPr>
        <p:spPr bwMode="gray">
          <a:xfrm>
            <a:off x="4391025" y="361315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31E232-E050-4158-B278-6310A18641B1}" type="datetime'''4'''''''''''''''''''',6''''''''''0''5'''''''''''''''">
              <a:rPr lang="en-US" altLang="en-US" sz="1000" smtClean="0">
                <a:effectLst/>
              </a:rPr>
              <a:pPr/>
              <a:t>4,605</a:t>
            </a:fld>
            <a:endParaRPr kumimoji="1" lang="ja-JP" altLang="en-US" sz="1000" dirty="0"/>
          </a:p>
        </p:txBody>
      </p:sp>
      <p:sp>
        <p:nvSpPr>
          <p:cNvPr id="150" name="テキスト プレースホルダ 9">
            <a:extLst>
              <a:ext uri="{FF2B5EF4-FFF2-40B4-BE49-F238E27FC236}">
                <a16:creationId xmlns:a16="http://schemas.microsoft.com/office/drawing/2014/main" id="{D324EDD9-DE34-C6A4-FA02-C705CB4AB654}"/>
              </a:ext>
            </a:extLst>
          </p:cNvPr>
          <p:cNvSpPr>
            <a:spLocks/>
          </p:cNvSpPr>
          <p:nvPr>
            <p:custDataLst>
              <p:tags r:id="rId67"/>
            </p:custDataLst>
          </p:nvPr>
        </p:nvSpPr>
        <p:spPr bwMode="gray">
          <a:xfrm>
            <a:off x="4391025" y="5262563"/>
            <a:ext cx="3492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09B9E9-63F3-4045-9902-E96102962D7E}" type="datetime'''''''''''''''''''''2,''''''''7''''''''''0''''''4'''''''">
              <a:rPr lang="en-US" altLang="en-US" sz="1000" smtClean="0">
                <a:effectLst/>
              </a:rPr>
              <a:pPr/>
              <a:t>2,704</a:t>
            </a:fld>
            <a:endParaRPr kumimoji="1" lang="ja-JP" altLang="en-US" sz="1000" dirty="0"/>
          </a:p>
        </p:txBody>
      </p:sp>
      <p:sp>
        <p:nvSpPr>
          <p:cNvPr id="79" name="テキスト プレースホルダ 9">
            <a:extLst>
              <a:ext uri="{FF2B5EF4-FFF2-40B4-BE49-F238E27FC236}">
                <a16:creationId xmlns:a16="http://schemas.microsoft.com/office/drawing/2014/main" id="{8D1E6CBD-A834-FDBE-3B23-15EEB30083F5}"/>
              </a:ext>
            </a:extLst>
          </p:cNvPr>
          <p:cNvSpPr>
            <a:spLocks/>
          </p:cNvSpPr>
          <p:nvPr>
            <p:custDataLst>
              <p:tags r:id="rId68"/>
            </p:custDataLst>
          </p:nvPr>
        </p:nvSpPr>
        <p:spPr bwMode="auto">
          <a:xfrm>
            <a:off x="4419600" y="59928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C04107-464D-47E0-A2FF-EECC42725F2F}" type="datetime'''''2''''''''''''''0''''2''''4'''''''''''''''''''''''''''">
              <a:rPr lang="ja-JP" altLang="en-US" sz="1000" smtClean="0"/>
              <a:pPr/>
              <a:t>2024</a:t>
            </a:fld>
            <a:endParaRPr kumimoji="1" lang="ja-JP" altLang="en-US" sz="1000" dirty="0"/>
          </a:p>
        </p:txBody>
      </p:sp>
      <p:sp>
        <p:nvSpPr>
          <p:cNvPr id="99" name="テキスト プレースホルダ 9">
            <a:extLst>
              <a:ext uri="{FF2B5EF4-FFF2-40B4-BE49-F238E27FC236}">
                <a16:creationId xmlns:a16="http://schemas.microsoft.com/office/drawing/2014/main" id="{2BF33443-1E12-A0D1-BAB0-0DC192A81199}"/>
              </a:ext>
            </a:extLst>
          </p:cNvPr>
          <p:cNvSpPr>
            <a:spLocks/>
          </p:cNvSpPr>
          <p:nvPr>
            <p:custDataLst>
              <p:tags r:id="rId69"/>
            </p:custDataLst>
          </p:nvPr>
        </p:nvSpPr>
        <p:spPr bwMode="gray">
          <a:xfrm>
            <a:off x="655638" y="3873500"/>
            <a:ext cx="3492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218604-88CD-4F17-A223-BA8799B1A841}" type="datetime'''''4'''''''''''',3''5''''2'''''''''''''''''''''''''''''''">
              <a:rPr lang="en-US" altLang="en-US" sz="1000" smtClean="0">
                <a:effectLst/>
              </a:rPr>
              <a:pPr/>
              <a:t>4,352</a:t>
            </a:fld>
            <a:endParaRPr kumimoji="1" lang="ja-JP" altLang="en-US" sz="1000" dirty="0"/>
          </a:p>
        </p:txBody>
      </p:sp>
      <p:sp>
        <p:nvSpPr>
          <p:cNvPr id="48" name="テキスト プレースホルダ 9">
            <a:extLst>
              <a:ext uri="{FF2B5EF4-FFF2-40B4-BE49-F238E27FC236}">
                <a16:creationId xmlns:a16="http://schemas.microsoft.com/office/drawing/2014/main" id="{2AAAD2EB-18FE-67B6-BF21-82BAAC87E144}"/>
              </a:ext>
            </a:extLst>
          </p:cNvPr>
          <p:cNvSpPr>
            <a:spLocks/>
          </p:cNvSpPr>
          <p:nvPr>
            <p:custDataLst>
              <p:tags r:id="rId70"/>
            </p:custDataLst>
          </p:nvPr>
        </p:nvSpPr>
        <p:spPr bwMode="gray">
          <a:xfrm>
            <a:off x="995363" y="2732088"/>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E3788B-4A65-4C0F-A748-EE2CC018F319}" type="datetime'''''6'''''''''',''''''''''''7''''''''3''''''''5'''''''''''''''">
              <a:rPr lang="ja-JP" altLang="en-US" sz="1000" smtClean="0"/>
              <a:pPr/>
              <a:t>6,735</a:t>
            </a:fld>
            <a:endParaRPr kumimoji="1" lang="ja-JP" altLang="en-US" sz="1000" dirty="0"/>
          </a:p>
        </p:txBody>
      </p:sp>
      <p:sp>
        <p:nvSpPr>
          <p:cNvPr id="50" name="テキスト プレースホルダ 9">
            <a:extLst>
              <a:ext uri="{FF2B5EF4-FFF2-40B4-BE49-F238E27FC236}">
                <a16:creationId xmlns:a16="http://schemas.microsoft.com/office/drawing/2014/main" id="{4DEB802E-7572-A52E-54C2-C7810F9621CE}"/>
              </a:ext>
            </a:extLst>
          </p:cNvPr>
          <p:cNvSpPr>
            <a:spLocks/>
          </p:cNvSpPr>
          <p:nvPr>
            <p:custDataLst>
              <p:tags r:id="rId71"/>
            </p:custDataLst>
          </p:nvPr>
        </p:nvSpPr>
        <p:spPr bwMode="gray">
          <a:xfrm>
            <a:off x="1335088" y="27479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C65CED-0988-4BBF-A6E5-4130CB919A86}" type="datetime'''''''''''''''''''''6'''''''''''''',''''''''7''''''02'''''''">
              <a:rPr lang="ja-JP" altLang="en-US" sz="1000" smtClean="0"/>
              <a:pPr/>
              <a:t>6,702</a:t>
            </a:fld>
            <a:endParaRPr kumimoji="1" lang="ja-JP" altLang="en-US" sz="1000" dirty="0"/>
          </a:p>
        </p:txBody>
      </p:sp>
      <p:sp>
        <p:nvSpPr>
          <p:cNvPr id="80" name="テキスト プレースホルダ 9">
            <a:extLst>
              <a:ext uri="{FF2B5EF4-FFF2-40B4-BE49-F238E27FC236}">
                <a16:creationId xmlns:a16="http://schemas.microsoft.com/office/drawing/2014/main" id="{FE9556A7-9C25-3939-B52B-F124D061FC7E}"/>
              </a:ext>
            </a:extLst>
          </p:cNvPr>
          <p:cNvSpPr>
            <a:spLocks/>
          </p:cNvSpPr>
          <p:nvPr>
            <p:custDataLst>
              <p:tags r:id="rId72"/>
            </p:custDataLst>
          </p:nvPr>
        </p:nvSpPr>
        <p:spPr bwMode="gray">
          <a:xfrm>
            <a:off x="1674813" y="27447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88384D-CB8B-4C40-9016-C93BD0DB43D5}" type="datetime'6'''''''''''''''''''',''''''''7''0''''''''''''''''''''''''9'">
              <a:rPr lang="ja-JP" altLang="en-US" sz="1000" smtClean="0"/>
              <a:pPr/>
              <a:t>6,709</a:t>
            </a:fld>
            <a:endParaRPr kumimoji="1" lang="ja-JP" altLang="en-US" sz="1000" dirty="0"/>
          </a:p>
        </p:txBody>
      </p:sp>
      <p:sp>
        <p:nvSpPr>
          <p:cNvPr id="81" name="テキスト プレースホルダ 9">
            <a:extLst>
              <a:ext uri="{FF2B5EF4-FFF2-40B4-BE49-F238E27FC236}">
                <a16:creationId xmlns:a16="http://schemas.microsoft.com/office/drawing/2014/main" id="{11A831CE-908B-3080-0E41-70F2C0018B6A}"/>
              </a:ext>
            </a:extLst>
          </p:cNvPr>
          <p:cNvSpPr>
            <a:spLocks/>
          </p:cNvSpPr>
          <p:nvPr>
            <p:custDataLst>
              <p:tags r:id="rId73"/>
            </p:custDataLst>
          </p:nvPr>
        </p:nvSpPr>
        <p:spPr bwMode="gray">
          <a:xfrm>
            <a:off x="2014538" y="26987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31DF4A-23DA-474C-925D-3B02D189B824}" type="datetime'''''''''''''''''''''''6'''''''''',''8''08'''''''''">
              <a:rPr lang="ja-JP" altLang="en-US" sz="1000" smtClean="0"/>
              <a:pPr/>
              <a:t>6,808</a:t>
            </a:fld>
            <a:endParaRPr kumimoji="1" lang="ja-JP" altLang="en-US" sz="1000" dirty="0"/>
          </a:p>
        </p:txBody>
      </p:sp>
      <p:sp>
        <p:nvSpPr>
          <p:cNvPr id="91" name="テキスト プレースホルダ 9">
            <a:extLst>
              <a:ext uri="{FF2B5EF4-FFF2-40B4-BE49-F238E27FC236}">
                <a16:creationId xmlns:a16="http://schemas.microsoft.com/office/drawing/2014/main" id="{BB0668F5-F590-0A4F-E9D5-3D63BF902FED}"/>
              </a:ext>
            </a:extLst>
          </p:cNvPr>
          <p:cNvSpPr>
            <a:spLocks/>
          </p:cNvSpPr>
          <p:nvPr>
            <p:custDataLst>
              <p:tags r:id="rId74"/>
            </p:custDataLst>
          </p:nvPr>
        </p:nvSpPr>
        <p:spPr bwMode="gray">
          <a:xfrm>
            <a:off x="2354263" y="27559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DF201A-E960-458A-A6B7-39DA31BAD371}" type="datetime'''''''''''''6'',''''''''''''''''''''6''8''''3'''''''''''">
              <a:rPr lang="ja-JP" altLang="en-US" sz="1000" smtClean="0"/>
              <a:pPr/>
              <a:t>6,683</a:t>
            </a:fld>
            <a:endParaRPr kumimoji="1" lang="ja-JP" altLang="en-US" sz="1000" dirty="0"/>
          </a:p>
        </p:txBody>
      </p:sp>
      <p:sp>
        <p:nvSpPr>
          <p:cNvPr id="42" name="テキスト プレースホルダ 9">
            <a:extLst>
              <a:ext uri="{FF2B5EF4-FFF2-40B4-BE49-F238E27FC236}">
                <a16:creationId xmlns:a16="http://schemas.microsoft.com/office/drawing/2014/main" id="{2BF32BCA-85F6-EC4E-86FB-070D2DD6347A}"/>
              </a:ext>
            </a:extLst>
          </p:cNvPr>
          <p:cNvSpPr>
            <a:spLocks/>
          </p:cNvSpPr>
          <p:nvPr>
            <p:custDataLst>
              <p:tags r:id="rId75"/>
            </p:custDataLst>
          </p:nvPr>
        </p:nvSpPr>
        <p:spPr bwMode="gray">
          <a:xfrm>
            <a:off x="655638" y="27908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277DBF-4F63-41AB-A934-087E968546D7}" type="datetime'''''6'',''''60''''''''''''4'''''''''''''''">
              <a:rPr lang="ja-JP" altLang="en-US" sz="1000" smtClean="0"/>
              <a:pPr/>
              <a:t>6,604</a:t>
            </a:fld>
            <a:endParaRPr kumimoji="1" lang="ja-JP" altLang="en-US" sz="1000" dirty="0"/>
          </a:p>
        </p:txBody>
      </p:sp>
      <p:sp>
        <p:nvSpPr>
          <p:cNvPr id="93" name="テキスト プレースホルダ 9">
            <a:extLst>
              <a:ext uri="{FF2B5EF4-FFF2-40B4-BE49-F238E27FC236}">
                <a16:creationId xmlns:a16="http://schemas.microsoft.com/office/drawing/2014/main" id="{70D19A10-A012-B1DF-6FE5-CAC047FB1B0F}"/>
              </a:ext>
            </a:extLst>
          </p:cNvPr>
          <p:cNvSpPr>
            <a:spLocks/>
          </p:cNvSpPr>
          <p:nvPr>
            <p:custDataLst>
              <p:tags r:id="rId76"/>
            </p:custDataLst>
          </p:nvPr>
        </p:nvSpPr>
        <p:spPr bwMode="gray">
          <a:xfrm>
            <a:off x="3032125" y="25987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E963A1-7882-46E8-A9A8-E8A40ABB9BA6}" type="datetime'''''7'''''''''''''''',0''''''''''''''31'''''''''''''">
              <a:rPr lang="ja-JP" altLang="en-US" sz="1000" smtClean="0"/>
              <a:pPr/>
              <a:t>7,031</a:t>
            </a:fld>
            <a:endParaRPr kumimoji="1" lang="ja-JP" altLang="en-US" sz="1000" dirty="0"/>
          </a:p>
        </p:txBody>
      </p:sp>
      <p:sp>
        <p:nvSpPr>
          <p:cNvPr id="94" name="テキスト プレースホルダ 9">
            <a:extLst>
              <a:ext uri="{FF2B5EF4-FFF2-40B4-BE49-F238E27FC236}">
                <a16:creationId xmlns:a16="http://schemas.microsoft.com/office/drawing/2014/main" id="{FAADD9AA-A85E-F461-0D7A-57298E0A9D62}"/>
              </a:ext>
            </a:extLst>
          </p:cNvPr>
          <p:cNvSpPr>
            <a:spLocks/>
          </p:cNvSpPr>
          <p:nvPr>
            <p:custDataLst>
              <p:tags r:id="rId77"/>
            </p:custDataLst>
          </p:nvPr>
        </p:nvSpPr>
        <p:spPr bwMode="gray">
          <a:xfrm>
            <a:off x="3371850" y="27749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28CC69-1EAF-4FC2-812E-1A483F1FE59F}" type="datetime'6'',''''''''''''''''''''''''''''''''''''''''''''64''''2'">
              <a:rPr lang="ja-JP" altLang="en-US" sz="1000" smtClean="0"/>
              <a:pPr/>
              <a:t>6,642</a:t>
            </a:fld>
            <a:endParaRPr kumimoji="1" lang="ja-JP" altLang="en-US" sz="1000" dirty="0"/>
          </a:p>
        </p:txBody>
      </p:sp>
      <p:sp>
        <p:nvSpPr>
          <p:cNvPr id="95" name="テキスト プレースホルダ 9">
            <a:extLst>
              <a:ext uri="{FF2B5EF4-FFF2-40B4-BE49-F238E27FC236}">
                <a16:creationId xmlns:a16="http://schemas.microsoft.com/office/drawing/2014/main" id="{6811DCB9-8857-3EB1-5FEA-B2C8F387A2CD}"/>
              </a:ext>
            </a:extLst>
          </p:cNvPr>
          <p:cNvSpPr>
            <a:spLocks/>
          </p:cNvSpPr>
          <p:nvPr>
            <p:custDataLst>
              <p:tags r:id="rId78"/>
            </p:custDataLst>
          </p:nvPr>
        </p:nvSpPr>
        <p:spPr bwMode="gray">
          <a:xfrm>
            <a:off x="3711575" y="2527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49008-5311-422B-BB0E-6C703E1468EB}" type="datetime'''''''''''''''7'''''''''''''''''''''''''''',''''''191'''''">
              <a:rPr lang="ja-JP" altLang="en-US" sz="1000" smtClean="0"/>
              <a:pPr/>
              <a:t>7,191</a:t>
            </a:fld>
            <a:endParaRPr kumimoji="1" lang="ja-JP" altLang="en-US" sz="1000" dirty="0"/>
          </a:p>
        </p:txBody>
      </p:sp>
      <p:sp>
        <p:nvSpPr>
          <p:cNvPr id="96" name="テキスト プレースホルダ 9">
            <a:extLst>
              <a:ext uri="{FF2B5EF4-FFF2-40B4-BE49-F238E27FC236}">
                <a16:creationId xmlns:a16="http://schemas.microsoft.com/office/drawing/2014/main" id="{445F60DE-0CAE-E2C3-32BC-B43A36A13E4C}"/>
              </a:ext>
            </a:extLst>
          </p:cNvPr>
          <p:cNvSpPr>
            <a:spLocks/>
          </p:cNvSpPr>
          <p:nvPr>
            <p:custDataLst>
              <p:tags r:id="rId79"/>
            </p:custDataLst>
          </p:nvPr>
        </p:nvSpPr>
        <p:spPr bwMode="gray">
          <a:xfrm>
            <a:off x="4051300" y="24987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030ADD-0228-4A0B-A97F-FE453E6B001F}" type="datetime'7'''''''''''''''''''''''',''''2''''''''''''5''1'''''''''''''">
              <a:rPr lang="ja-JP" altLang="en-US" sz="1000" smtClean="0"/>
              <a:pPr/>
              <a:t>7,251</a:t>
            </a:fld>
            <a:endParaRPr kumimoji="1" lang="ja-JP" altLang="en-US" sz="1000" dirty="0"/>
          </a:p>
        </p:txBody>
      </p:sp>
      <p:sp>
        <p:nvSpPr>
          <p:cNvPr id="97" name="テキスト プレースホルダ 9">
            <a:extLst>
              <a:ext uri="{FF2B5EF4-FFF2-40B4-BE49-F238E27FC236}">
                <a16:creationId xmlns:a16="http://schemas.microsoft.com/office/drawing/2014/main" id="{934BD7A7-8569-B3F1-50F5-13C5DF4B709B}"/>
              </a:ext>
            </a:extLst>
          </p:cNvPr>
          <p:cNvSpPr>
            <a:spLocks/>
          </p:cNvSpPr>
          <p:nvPr>
            <p:custDataLst>
              <p:tags r:id="rId80"/>
            </p:custDataLst>
          </p:nvPr>
        </p:nvSpPr>
        <p:spPr bwMode="gray">
          <a:xfrm>
            <a:off x="4391025" y="24733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37F294-5EC2-4508-8E50-9DF6EF5241EE}" type="datetime'''''7'''''''''''''''''',''''''''''''''''''''''3''''0''9'''''">
              <a:rPr lang="ja-JP" altLang="en-US" sz="1000" smtClean="0"/>
              <a:pPr/>
              <a:t>7,309</a:t>
            </a:fld>
            <a:endParaRPr kumimoji="1" lang="ja-JP" altLang="en-US" sz="1000" dirty="0"/>
          </a:p>
        </p:txBody>
      </p:sp>
      <p:sp>
        <p:nvSpPr>
          <p:cNvPr id="92" name="テキスト プレースホルダ 9">
            <a:extLst>
              <a:ext uri="{FF2B5EF4-FFF2-40B4-BE49-F238E27FC236}">
                <a16:creationId xmlns:a16="http://schemas.microsoft.com/office/drawing/2014/main" id="{263FB7FE-CF55-645B-4F64-90D94F58A6D9}"/>
              </a:ext>
            </a:extLst>
          </p:cNvPr>
          <p:cNvSpPr>
            <a:spLocks/>
          </p:cNvSpPr>
          <p:nvPr>
            <p:custDataLst>
              <p:tags r:id="rId81"/>
            </p:custDataLst>
          </p:nvPr>
        </p:nvSpPr>
        <p:spPr bwMode="gray">
          <a:xfrm>
            <a:off x="2693988" y="27320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5B23FF-9FE4-4612-90E9-B8EF9506CDB7}" type="datetime'''''''''''''''''6'',''''''''''''''7''''3''''''''7'">
              <a:rPr lang="ja-JP" altLang="en-US" sz="1000" smtClean="0"/>
              <a:pPr/>
              <a:t>6,737</a:t>
            </a:fld>
            <a:endParaRPr kumimoji="1" lang="ja-JP" altLang="en-US" sz="1000" dirty="0"/>
          </a:p>
        </p:txBody>
      </p:sp>
    </p:spTree>
    <p:extLst>
      <p:ext uri="{BB962C8B-B14F-4D97-AF65-F5344CB8AC3E}">
        <p14:creationId xmlns:p14="http://schemas.microsoft.com/office/powerpoint/2010/main" val="51347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zh-TW" altLang="en-US" dirty="0"/>
              <a:t>医療機関 </a:t>
            </a:r>
            <a:r>
              <a:rPr lang="en-US" altLang="zh-TW" dirty="0"/>
              <a:t>- </a:t>
            </a:r>
            <a:r>
              <a:rPr lang="zh-TW" altLang="en-US" dirty="0"/>
              <a:t>公的医療機関</a:t>
            </a:r>
          </a:p>
        </p:txBody>
      </p:sp>
      <p:sp>
        <p:nvSpPr>
          <p:cNvPr id="6" name="テキスト ボックス 5"/>
          <p:cNvSpPr txBox="1"/>
          <p:nvPr/>
        </p:nvSpPr>
        <p:spPr>
          <a:xfrm>
            <a:off x="200472" y="1032115"/>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公的医療機関としては、サンパウロ州にある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つの州立大学附属病院（州立カンピーナス大学附属病院、州立サンパウロ大学附属病院）が特に有名である。</a:t>
            </a:r>
          </a:p>
        </p:txBody>
      </p:sp>
      <p:grpSp>
        <p:nvGrpSpPr>
          <p:cNvPr id="7" name="グループ化 7"/>
          <p:cNvGrpSpPr/>
          <p:nvPr/>
        </p:nvGrpSpPr>
        <p:grpSpPr>
          <a:xfrm>
            <a:off x="350673" y="1530283"/>
            <a:ext cx="9073008" cy="288032"/>
            <a:chOff x="4803500" y="2168432"/>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6843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p>
          </p:txBody>
        </p:sp>
      </p:grpSp>
      <p:sp>
        <p:nvSpPr>
          <p:cNvPr id="23" name="テキスト ボックス 22"/>
          <p:cNvSpPr txBox="1"/>
          <p:nvPr/>
        </p:nvSpPr>
        <p:spPr>
          <a:xfrm>
            <a:off x="200471" y="6525343"/>
            <a:ext cx="9289029" cy="4739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2022</a:t>
            </a:r>
            <a:r>
              <a:rPr kumimoji="0" lang="ja-JP" altLang="en-US" sz="800" dirty="0" bmk=""/>
              <a:t>）、</a:t>
            </a:r>
            <a:r>
              <a:rPr kumimoji="0" lang="en-US" altLang="ja-JP" sz="800" dirty="0" bmk=""/>
              <a:t>JSPS</a:t>
            </a:r>
            <a:r>
              <a:rPr kumimoji="0" lang="ja-JP" altLang="en-US" sz="800" dirty="0" bmk=""/>
              <a:t>「新興国ブラジルの学術研究動向」（</a:t>
            </a:r>
            <a:r>
              <a:rPr kumimoji="0" lang="en-US" altLang="ja-JP" sz="800" dirty="0" bmk=""/>
              <a:t>2015</a:t>
            </a:r>
            <a:r>
              <a:rPr kumimoji="0" lang="ja-JP" altLang="en-US" sz="800" dirty="0" bmk=""/>
              <a:t>）、各医療機関ホームページ、有識者ヒアリング、「</a:t>
            </a:r>
            <a:r>
              <a:rPr kumimoji="0" lang="en-US" altLang="ja-JP" sz="800" dirty="0" bmk=""/>
              <a:t>Hospital das </a:t>
            </a:r>
            <a:r>
              <a:rPr kumimoji="0" lang="en-US" altLang="ja-JP" sz="800" dirty="0" err="1" bmk=""/>
              <a:t>Clínicas</a:t>
            </a:r>
            <a:r>
              <a:rPr kumimoji="0" lang="en-US" altLang="ja-JP" sz="800" dirty="0" bmk=""/>
              <a:t> of University of São Paulo Medical School</a:t>
            </a:r>
            <a:r>
              <a:rPr kumimoji="0" lang="ja-JP" altLang="en-US" sz="800" dirty="0" bmk=""/>
              <a:t>」（</a:t>
            </a:r>
            <a:r>
              <a:rPr kumimoji="0" lang="pt-BR" altLang="ja-JP" sz="800" dirty="0" bmk=""/>
              <a:t>doi: http://dx.doi.org/10.11606/issn.1679-9836.v95ispe1p37-40</a:t>
            </a:r>
            <a:r>
              <a:rPr kumimoji="0" lang="ja-JP" altLang="en-US" sz="800" dirty="0" bmk=""/>
              <a:t>）、</a:t>
            </a:r>
            <a:r>
              <a:rPr kumimoji="0" lang="en-US" altLang="ja-JP" sz="800" dirty="0" bmk=""/>
              <a:t>AHA Journals</a:t>
            </a:r>
            <a:r>
              <a:rPr kumimoji="0" lang="ja-JP" altLang="en-US" sz="800" dirty="0" bmk=""/>
              <a:t>「</a:t>
            </a:r>
            <a:r>
              <a:rPr kumimoji="0" lang="pt-BR" altLang="ja-JP" sz="800" dirty="0" bmk=""/>
              <a:t>Instituto do Coração-INCOR </a:t>
            </a:r>
            <a:r>
              <a:rPr kumimoji="0" lang="ja-JP" altLang="pt-BR" sz="800" dirty="0" bmk=""/>
              <a:t>（</a:t>
            </a:r>
            <a:r>
              <a:rPr kumimoji="0" lang="pt-BR" altLang="ja-JP" sz="800" dirty="0" bmk=""/>
              <a:t>São Paulo, Brasil</a:t>
            </a:r>
            <a:r>
              <a:rPr kumimoji="0" lang="ja-JP" altLang="pt-BR" sz="800" dirty="0" bmk=""/>
              <a:t>）</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ja-JP" altLang="en-US" sz="800" dirty="0" bmk=""/>
          </a:p>
        </p:txBody>
      </p:sp>
      <p:graphicFrame>
        <p:nvGraphicFramePr>
          <p:cNvPr id="24" name="表 12">
            <a:extLst>
              <a:ext uri="{FF2B5EF4-FFF2-40B4-BE49-F238E27FC236}">
                <a16:creationId xmlns:a16="http://schemas.microsoft.com/office/drawing/2014/main" id="{FB2012BA-A12D-4F38-B6A5-854F377FB36E}"/>
              </a:ext>
            </a:extLst>
          </p:cNvPr>
          <p:cNvGraphicFramePr>
            <a:graphicFrameLocks noGrp="1"/>
          </p:cNvGraphicFramePr>
          <p:nvPr>
            <p:extLst>
              <p:ext uri="{D42A27DB-BD31-4B8C-83A1-F6EECF244321}">
                <p14:modId xmlns:p14="http://schemas.microsoft.com/office/powerpoint/2010/main" val="1524155577"/>
              </p:ext>
            </p:extLst>
          </p:nvPr>
        </p:nvGraphicFramePr>
        <p:xfrm>
          <a:off x="217889" y="1830502"/>
          <a:ext cx="9432478" cy="4707939"/>
        </p:xfrm>
        <a:graphic>
          <a:graphicData uri="http://schemas.openxmlformats.org/drawingml/2006/table">
            <a:tbl>
              <a:tblPr firstRow="1" bandRow="1">
                <a:tableStyleId>{5C22544A-7EE6-4342-B048-85BDC9FD1C3A}</a:tableStyleId>
              </a:tblPr>
              <a:tblGrid>
                <a:gridCol w="1926799">
                  <a:extLst>
                    <a:ext uri="{9D8B030D-6E8A-4147-A177-3AD203B41FA5}">
                      <a16:colId xmlns:a16="http://schemas.microsoft.com/office/drawing/2014/main" val="20001"/>
                    </a:ext>
                  </a:extLst>
                </a:gridCol>
                <a:gridCol w="4619174">
                  <a:extLst>
                    <a:ext uri="{9D8B030D-6E8A-4147-A177-3AD203B41FA5}">
                      <a16:colId xmlns:a16="http://schemas.microsoft.com/office/drawing/2014/main" val="20002"/>
                    </a:ext>
                  </a:extLst>
                </a:gridCol>
                <a:gridCol w="348755">
                  <a:extLst>
                    <a:ext uri="{9D8B030D-6E8A-4147-A177-3AD203B41FA5}">
                      <a16:colId xmlns:a16="http://schemas.microsoft.com/office/drawing/2014/main" val="20004"/>
                    </a:ext>
                  </a:extLst>
                </a:gridCol>
                <a:gridCol w="507550">
                  <a:extLst>
                    <a:ext uri="{9D8B030D-6E8A-4147-A177-3AD203B41FA5}">
                      <a16:colId xmlns:a16="http://schemas.microsoft.com/office/drawing/2014/main" val="20005"/>
                    </a:ext>
                  </a:extLst>
                </a:gridCol>
                <a:gridCol w="507550">
                  <a:extLst>
                    <a:ext uri="{9D8B030D-6E8A-4147-A177-3AD203B41FA5}">
                      <a16:colId xmlns:a16="http://schemas.microsoft.com/office/drawing/2014/main" val="1421179307"/>
                    </a:ext>
                  </a:extLst>
                </a:gridCol>
                <a:gridCol w="507550">
                  <a:extLst>
                    <a:ext uri="{9D8B030D-6E8A-4147-A177-3AD203B41FA5}">
                      <a16:colId xmlns:a16="http://schemas.microsoft.com/office/drawing/2014/main" val="20006"/>
                    </a:ext>
                  </a:extLst>
                </a:gridCol>
                <a:gridCol w="507550">
                  <a:extLst>
                    <a:ext uri="{9D8B030D-6E8A-4147-A177-3AD203B41FA5}">
                      <a16:colId xmlns:a16="http://schemas.microsoft.com/office/drawing/2014/main" val="20007"/>
                    </a:ext>
                  </a:extLst>
                </a:gridCol>
                <a:gridCol w="507550">
                  <a:extLst>
                    <a:ext uri="{9D8B030D-6E8A-4147-A177-3AD203B41FA5}">
                      <a16:colId xmlns:a16="http://schemas.microsoft.com/office/drawing/2014/main" val="747426486"/>
                    </a:ext>
                  </a:extLst>
                </a:gridCol>
              </a:tblGrid>
              <a:tr h="315005">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59899">
                <a:tc>
                  <a:txBody>
                    <a:bodyPr/>
                    <a:lstStyle/>
                    <a:p>
                      <a:pPr algn="ctr" fontAlgn="t"/>
                      <a:r>
                        <a:rPr lang="en-US" altLang="ja-JP" sz="1100" b="1" i="0" u="none" strike="noStrike" dirty="0">
                          <a:solidFill>
                            <a:srgbClr val="000000"/>
                          </a:solidFill>
                          <a:effectLst/>
                          <a:latin typeface="+mj-lt"/>
                        </a:rPr>
                        <a:t>Hospital de Clinicas UNICAMP</a:t>
                      </a:r>
                      <a:r>
                        <a:rPr lang="ja-JP" altLang="en-US" sz="1000" b="1" i="0" u="none" strike="noStrike" dirty="0">
                          <a:solidFill>
                            <a:srgbClr val="000000"/>
                          </a:solidFill>
                          <a:effectLst/>
                          <a:latin typeface="+mj-lt"/>
                        </a:rPr>
                        <a:t>（</a:t>
                      </a:r>
                      <a:r>
                        <a:rPr lang="en-US" altLang="ja-JP" sz="1000" b="1" i="0" u="none" strike="noStrike" dirty="0">
                          <a:solidFill>
                            <a:srgbClr val="000000"/>
                          </a:solidFill>
                          <a:effectLst/>
                          <a:latin typeface="+mj-lt"/>
                        </a:rPr>
                        <a:t>UPS</a:t>
                      </a:r>
                      <a:r>
                        <a:rPr lang="ja-JP" altLang="en-US" sz="1000" b="1" i="0" u="none" strike="noStrike" dirty="0">
                          <a:solidFill>
                            <a:srgbClr val="000000"/>
                          </a:solidFill>
                          <a:effectLst/>
                          <a:latin typeface="+mj-lt"/>
                        </a:rPr>
                        <a:t>）</a:t>
                      </a:r>
                      <a:br>
                        <a:rPr lang="en-US" altLang="ja-JP" sz="1000" b="1" i="0" u="none" strike="noStrike" dirty="0">
                          <a:solidFill>
                            <a:srgbClr val="000000"/>
                          </a:solidFill>
                          <a:effectLst/>
                          <a:latin typeface="+mj-lt"/>
                        </a:rPr>
                      </a:br>
                      <a:r>
                        <a:rPr lang="ja-JP" altLang="en-US" sz="1000" b="1" i="0" u="none" strike="noStrike" dirty="0">
                          <a:solidFill>
                            <a:srgbClr val="000000"/>
                          </a:solidFill>
                          <a:effectLst/>
                          <a:latin typeface="+mj-lt"/>
                        </a:rPr>
                        <a:t>（州立カンピーナス大学附属病院）</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50" dirty="0">
                          <a:latin typeface="Arial" panose="020B0604020202020204" pitchFamily="34" charset="0"/>
                          <a:ea typeface="ＭＳ Ｐゴシック" panose="020B0600070205080204" pitchFamily="50" charset="-128"/>
                        </a:rPr>
                        <a:t>サンパウロ市</a:t>
                      </a:r>
                      <a:r>
                        <a:rPr lang="ja-JP" altLang="en-US" sz="1000" dirty="0">
                          <a:latin typeface="Arial" panose="020B0604020202020204" pitchFamily="34" charset="0"/>
                          <a:ea typeface="ＭＳ Ｐゴシック" panose="020B0600070205080204" pitchFamily="50" charset="-128"/>
                        </a:rPr>
                        <a:t>から</a:t>
                      </a:r>
                      <a:r>
                        <a:rPr lang="en-US" altLang="ja-JP" sz="1000" dirty="0">
                          <a:latin typeface="Arial" panose="020B0604020202020204" pitchFamily="34" charset="0"/>
                          <a:ea typeface="ＭＳ Ｐゴシック" panose="020B0600070205080204" pitchFamily="50" charset="-128"/>
                        </a:rPr>
                        <a:t>100km</a:t>
                      </a:r>
                      <a:r>
                        <a:rPr lang="ja-JP" altLang="en-US" sz="1000" dirty="0">
                          <a:latin typeface="Arial" panose="020B0604020202020204" pitchFamily="34" charset="0"/>
                          <a:ea typeface="ＭＳ Ｐゴシック" panose="020B0600070205080204" pitchFamily="50" charset="-128"/>
                        </a:rPr>
                        <a:t>離れたカンピーナス市にある</a:t>
                      </a:r>
                      <a:r>
                        <a:rPr lang="ja-JP" altLang="en-US" sz="1050" dirty="0">
                          <a:solidFill>
                            <a:srgbClr val="000000"/>
                          </a:solidFill>
                          <a:latin typeface="Arial Black" pitchFamily="34" charset="0"/>
                          <a:ea typeface="HGP創英角ｺﾞｼｯｸUB" pitchFamily="50" charset="-128"/>
                        </a:rPr>
                        <a:t>州立のカンピーナス大学（</a:t>
                      </a:r>
                      <a:r>
                        <a:rPr lang="en-US" altLang="ja-JP" sz="1050" dirty="0">
                          <a:solidFill>
                            <a:srgbClr val="000000"/>
                          </a:solidFill>
                          <a:latin typeface="Arial Black" pitchFamily="34" charset="0"/>
                          <a:ea typeface="HGP創英角ｺﾞｼｯｸUB" pitchFamily="50" charset="-128"/>
                        </a:rPr>
                        <a:t>UNICAMP</a:t>
                      </a:r>
                      <a:r>
                        <a:rPr lang="ja-JP" altLang="en-US" sz="1050" dirty="0">
                          <a:solidFill>
                            <a:srgbClr val="000000"/>
                          </a:solidFill>
                          <a:latin typeface="Arial Black" pitchFamily="34" charset="0"/>
                          <a:ea typeface="HGP創英角ｺﾞｼｯｸUB" pitchFamily="50" charset="-128"/>
                        </a:rPr>
                        <a:t>）の附属病院</a:t>
                      </a:r>
                      <a:r>
                        <a:rPr lang="ja-JP" altLang="en-US" sz="1000" dirty="0">
                          <a:latin typeface="Arial" panose="020B0604020202020204" pitchFamily="34" charset="0"/>
                          <a:ea typeface="ＭＳ Ｐゴシック" panose="020B0600070205080204" pitchFamily="50" charset="-128"/>
                        </a:rPr>
                        <a:t>。</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毎年</a:t>
                      </a:r>
                      <a:r>
                        <a:rPr lang="en-US" altLang="ja-JP" sz="1000" dirty="0">
                          <a:latin typeface="Arial" panose="020B0604020202020204" pitchFamily="34" charset="0"/>
                          <a:ea typeface="ＭＳ Ｐゴシック" panose="020B0600070205080204" pitchFamily="50" charset="-128"/>
                        </a:rPr>
                        <a:t>100</a:t>
                      </a:r>
                      <a:r>
                        <a:rPr lang="ja-JP" altLang="en-US" sz="1000" dirty="0">
                          <a:latin typeface="Arial" panose="020B0604020202020204" pitchFamily="34" charset="0"/>
                          <a:ea typeface="ＭＳ Ｐゴシック" panose="020B0600070205080204" pitchFamily="50" charset="-128"/>
                        </a:rPr>
                        <a:t>万人の利用実績があり、ブラジル</a:t>
                      </a:r>
                      <a:r>
                        <a:rPr lang="ja-JP" altLang="en-US" sz="1050" dirty="0">
                          <a:solidFill>
                            <a:srgbClr val="000000"/>
                          </a:solidFill>
                          <a:latin typeface="Arial Black" pitchFamily="34" charset="0"/>
                          <a:ea typeface="HGP創英角ｺﾞｼｯｸUB" pitchFamily="50" charset="-128"/>
                        </a:rPr>
                        <a:t>最高峰の公立病院の一つ</a:t>
                      </a:r>
                      <a:r>
                        <a:rPr lang="ja-JP" altLang="en-US" sz="1000" dirty="0">
                          <a:latin typeface="Arial" panose="020B0604020202020204" pitchFamily="34" charset="0"/>
                          <a:ea typeface="ＭＳ Ｐゴシック" panose="020B0600070205080204" pitchFamily="50" charset="-128"/>
                        </a:rPr>
                        <a:t>となっている。</a:t>
                      </a:r>
                    </a:p>
                    <a:p>
                      <a:pPr marL="171450" indent="-171450" algn="l" fontAlgn="ctr">
                        <a:lnSpc>
                          <a:spcPct val="114000"/>
                        </a:lnSpc>
                        <a:spcBef>
                          <a:spcPts val="0"/>
                        </a:spcBef>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カンピーナス大学は、他に</a:t>
                      </a:r>
                      <a:r>
                        <a:rPr lang="ja-JP" altLang="en-US" sz="1050" dirty="0">
                          <a:solidFill>
                            <a:srgbClr val="000000"/>
                          </a:solidFill>
                          <a:latin typeface="Arial Black" pitchFamily="34" charset="0"/>
                          <a:ea typeface="HGP創英角ｺﾞｼｯｸUB" pitchFamily="50" charset="-128"/>
                        </a:rPr>
                        <a:t>地域医療を支える病院を</a:t>
                      </a:r>
                      <a:r>
                        <a:rPr lang="en-US" altLang="ja-JP" sz="1050" dirty="0">
                          <a:solidFill>
                            <a:srgbClr val="000000"/>
                          </a:solidFill>
                          <a:latin typeface="Arial Black" pitchFamily="34" charset="0"/>
                          <a:ea typeface="HGP創英角ｺﾞｼｯｸUB" pitchFamily="50" charset="-128"/>
                        </a:rPr>
                        <a:t>2</a:t>
                      </a:r>
                      <a:r>
                        <a:rPr lang="ja-JP" altLang="en-US" sz="1050" dirty="0">
                          <a:solidFill>
                            <a:srgbClr val="000000"/>
                          </a:solidFill>
                          <a:latin typeface="Arial Black" pitchFamily="34" charset="0"/>
                          <a:ea typeface="HGP創英角ｺﾞｼｯｸUB" pitchFamily="50" charset="-128"/>
                        </a:rPr>
                        <a:t>ヵ所運営</a:t>
                      </a:r>
                      <a:r>
                        <a:rPr lang="ja-JP" altLang="en-US" sz="1000" dirty="0">
                          <a:latin typeface="Arial" panose="020B0604020202020204" pitchFamily="34" charset="0"/>
                          <a:ea typeface="ＭＳ Ｐゴシック" panose="020B0600070205080204" pitchFamily="50" charset="-128"/>
                        </a:rPr>
                        <a:t>して</a:t>
                      </a:r>
                      <a:r>
                        <a:rPr lang="ja-JP" altLang="en-US" sz="1050" dirty="0">
                          <a:latin typeface="Arial" panose="020B0604020202020204" pitchFamily="34" charset="0"/>
                          <a:ea typeface="ＭＳ Ｐゴシック" panose="020B0600070205080204" pitchFamily="50" charset="-128"/>
                        </a:rPr>
                        <a:t>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419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366,857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320,991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72508">
                <a:tc>
                  <a:txBody>
                    <a:bodyPr/>
                    <a:lstStyle/>
                    <a:p>
                      <a:pPr algn="ctr" fontAlgn="t"/>
                      <a:r>
                        <a:rPr lang="en-US" altLang="ja-JP" sz="1050" b="1" i="0" u="none" strike="noStrike" dirty="0">
                          <a:solidFill>
                            <a:srgbClr val="000000"/>
                          </a:solidFill>
                          <a:effectLst/>
                          <a:latin typeface="+mj-lt"/>
                        </a:rPr>
                        <a:t>The University Hospital of the University of São Paulo</a:t>
                      </a:r>
                      <a:br>
                        <a:rPr lang="en-US" altLang="ja-JP" sz="1050" b="1" i="0" u="none" strike="noStrike" dirty="0">
                          <a:solidFill>
                            <a:srgbClr val="000000"/>
                          </a:solidFill>
                          <a:effectLst/>
                          <a:latin typeface="+mj-lt"/>
                        </a:rPr>
                      </a:br>
                      <a:r>
                        <a:rPr lang="ja-JP" altLang="en-US" sz="1000" b="1" i="0" u="none" strike="noStrike" dirty="0">
                          <a:solidFill>
                            <a:srgbClr val="000000"/>
                          </a:solidFill>
                          <a:effectLst/>
                          <a:latin typeface="+mj-lt"/>
                        </a:rPr>
                        <a:t>（州立サンパウロ大学附属病院）</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ブラジル最大の大学である</a:t>
                      </a:r>
                      <a:r>
                        <a:rPr lang="ja-JP" altLang="en-US" sz="1050" dirty="0">
                          <a:solidFill>
                            <a:srgbClr val="000000"/>
                          </a:solidFill>
                          <a:latin typeface="Arial Black" pitchFamily="34" charset="0"/>
                          <a:ea typeface="HGP創英角ｺﾞｼｯｸUB" pitchFamily="50" charset="-128"/>
                        </a:rPr>
                        <a:t>州立サンパウロ大学（</a:t>
                      </a:r>
                      <a:r>
                        <a:rPr lang="en-US" altLang="ja-JP" sz="1050" dirty="0">
                          <a:solidFill>
                            <a:srgbClr val="000000"/>
                          </a:solidFill>
                          <a:latin typeface="Arial Black" pitchFamily="34" charset="0"/>
                          <a:ea typeface="HGP創英角ｺﾞｼｯｸUB" pitchFamily="50" charset="-128"/>
                        </a:rPr>
                        <a:t>USP</a:t>
                      </a:r>
                      <a:r>
                        <a:rPr lang="ja-JP" altLang="en-US" sz="1050" dirty="0">
                          <a:solidFill>
                            <a:srgbClr val="000000"/>
                          </a:solidFill>
                          <a:latin typeface="Arial Black" pitchFamily="34" charset="0"/>
                          <a:ea typeface="HGP創英角ｺﾞｼｯｸUB" pitchFamily="50" charset="-128"/>
                        </a:rPr>
                        <a:t>）が持つ附属病院</a:t>
                      </a:r>
                      <a:r>
                        <a:rPr lang="ja-JP" altLang="en-US" sz="1000" dirty="0">
                          <a:latin typeface="Arial" panose="020B0604020202020204" pitchFamily="34" charset="0"/>
                          <a:ea typeface="ＭＳ Ｐゴシック" panose="020B0600070205080204" pitchFamily="50" charset="-128"/>
                        </a:rPr>
                        <a:t>の一つ。</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1968</a:t>
                      </a:r>
                      <a:r>
                        <a:rPr lang="ja-JP" altLang="en-US" sz="1000" spc="20" dirty="0">
                          <a:latin typeface="Arial" panose="020B0604020202020204" pitchFamily="34" charset="0"/>
                          <a:ea typeface="ＭＳ Ｐゴシック" panose="020B0600070205080204" pitchFamily="50" charset="-128"/>
                        </a:rPr>
                        <a:t>年に運営開始。病床数は</a:t>
                      </a:r>
                      <a:r>
                        <a:rPr lang="en-US" altLang="ja-JP" sz="1000" spc="20" dirty="0">
                          <a:latin typeface="Arial" panose="020B0604020202020204" pitchFamily="34" charset="0"/>
                          <a:ea typeface="ＭＳ Ｐゴシック" panose="020B0600070205080204" pitchFamily="50" charset="-128"/>
                        </a:rPr>
                        <a:t>206</a:t>
                      </a:r>
                      <a:r>
                        <a:rPr lang="ja-JP" altLang="en-US" sz="1000" spc="20" dirty="0">
                          <a:latin typeface="Arial" panose="020B0604020202020204" pitchFamily="34" charset="0"/>
                          <a:ea typeface="ＭＳ Ｐゴシック" panose="020B0600070205080204" pitchFamily="50" charset="-128"/>
                        </a:rPr>
                        <a:t>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248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rPr>
                        <a:t> </a:t>
                      </a:r>
                      <a:r>
                        <a:rPr lang="en-US" altLang="ja-JP" sz="105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137,000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1402">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altLang="ja-JP" sz="1100" b="1" i="0" u="none" strike="noStrike" dirty="0">
                          <a:solidFill>
                            <a:srgbClr val="000000"/>
                          </a:solidFill>
                          <a:effectLst/>
                          <a:latin typeface="+mj-lt"/>
                        </a:rPr>
                        <a:t>Clinical Hospital of the University of São Paulo Medical School</a:t>
                      </a:r>
                      <a:br>
                        <a:rPr lang="en-US" altLang="ja-JP" sz="1000" b="1" i="0" u="none" strike="noStrike" dirty="0">
                          <a:solidFill>
                            <a:srgbClr val="000000"/>
                          </a:solidFill>
                          <a:effectLst/>
                          <a:latin typeface="+mj-lt"/>
                        </a:rPr>
                      </a:br>
                      <a:r>
                        <a:rPr lang="ja-JP" altLang="en-US" sz="1000" b="1" i="0" u="none" strike="noStrike" dirty="0">
                          <a:solidFill>
                            <a:srgbClr val="000000"/>
                          </a:solidFill>
                          <a:effectLst/>
                          <a:latin typeface="+mj-lt"/>
                        </a:rPr>
                        <a:t>（</a:t>
                      </a:r>
                      <a:r>
                        <a:rPr lang="en-US" altLang="ja-JP" sz="1000" b="1" i="0" u="none" strike="noStrike" dirty="0">
                          <a:solidFill>
                            <a:srgbClr val="000000"/>
                          </a:solidFill>
                          <a:effectLst/>
                          <a:latin typeface="+mj-lt"/>
                        </a:rPr>
                        <a:t>HCFM USP</a:t>
                      </a:r>
                      <a:r>
                        <a:rPr lang="ja-JP" altLang="en-US" sz="1000" b="1" i="0" u="none" strike="noStrike" dirty="0">
                          <a:solidFill>
                            <a:srgbClr val="000000"/>
                          </a:solidFill>
                          <a:effectLst/>
                          <a:latin typeface="+mj-lt"/>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kumimoji="1" lang="ja-JP" altLang="en-US" sz="1000" kern="1200" spc="20" dirty="0">
                          <a:solidFill>
                            <a:schemeClr val="dk1"/>
                          </a:solidFill>
                          <a:latin typeface="Arial" panose="020B0604020202020204" pitchFamily="34" charset="0"/>
                          <a:ea typeface="ＭＳ Ｐゴシック" panose="020B0600070205080204" pitchFamily="50" charset="-128"/>
                          <a:cs typeface="+mn-cs"/>
                        </a:rPr>
                        <a:t>ブラジル最大の大学である</a:t>
                      </a:r>
                      <a:r>
                        <a:rPr lang="en-US" altLang="ja-JP" sz="1000" dirty="0">
                          <a:solidFill>
                            <a:srgbClr val="000000"/>
                          </a:solidFill>
                          <a:latin typeface="Arial Black" pitchFamily="34" charset="0"/>
                          <a:ea typeface="HGP創英角ｺﾞｼｯｸUB" pitchFamily="50" charset="-128"/>
                        </a:rPr>
                        <a:t>USP</a:t>
                      </a:r>
                      <a:r>
                        <a:rPr lang="ja-JP" altLang="en-US" sz="1000" dirty="0">
                          <a:solidFill>
                            <a:srgbClr val="000000"/>
                          </a:solidFill>
                          <a:latin typeface="Arial Black" pitchFamily="34" charset="0"/>
                          <a:ea typeface="HGP創英角ｺﾞｼｯｸUB" pitchFamily="50" charset="-128"/>
                        </a:rPr>
                        <a:t>が持つ附属病院</a:t>
                      </a:r>
                      <a:r>
                        <a:rPr lang="ja-JP" altLang="en-US" sz="900" dirty="0">
                          <a:latin typeface="Arial" panose="020B0604020202020204" pitchFamily="34" charset="0"/>
                          <a:ea typeface="ＭＳ Ｐゴシック" panose="020B0600070205080204" pitchFamily="50" charset="-128"/>
                        </a:rPr>
                        <a:t>の一つ。</a:t>
                      </a:r>
                      <a:endParaRPr lang="en-US" altLang="ja-JP" sz="1000" spc="20" dirty="0">
                        <a:latin typeface="Arial" panose="020B0604020202020204" pitchFamily="34" charset="0"/>
                        <a:ea typeface="ＭＳ Ｐゴシック" panose="020B0600070205080204"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000" spc="20" dirty="0">
                          <a:latin typeface="Arial" panose="020B0604020202020204" pitchFamily="34" charset="0"/>
                          <a:ea typeface="ＭＳ Ｐゴシック" panose="020B0600070205080204" pitchFamily="50" charset="-128"/>
                        </a:rPr>
                        <a:t>1944</a:t>
                      </a:r>
                      <a:r>
                        <a:rPr lang="ja-JP" altLang="en-US" sz="1000" spc="20" dirty="0">
                          <a:latin typeface="Arial" panose="020B0604020202020204" pitchFamily="34" charset="0"/>
                          <a:ea typeface="ＭＳ Ｐゴシック" panose="020B0600070205080204" pitchFamily="50" charset="-128"/>
                        </a:rPr>
                        <a:t>年に設立。病床数は</a:t>
                      </a:r>
                      <a:r>
                        <a:rPr lang="en-US" altLang="ja-JP" sz="1000" spc="20" dirty="0">
                          <a:latin typeface="Arial" panose="020B0604020202020204" pitchFamily="34" charset="0"/>
                          <a:ea typeface="ＭＳ Ｐゴシック" panose="020B0600070205080204" pitchFamily="50" charset="-128"/>
                        </a:rPr>
                        <a:t>2400</a:t>
                      </a:r>
                      <a:r>
                        <a:rPr lang="ja-JP" altLang="en-US" sz="1000" spc="20" dirty="0">
                          <a:latin typeface="Arial" panose="020B0604020202020204" pitchFamily="34" charset="0"/>
                          <a:ea typeface="ＭＳ Ｐゴシック" panose="020B0600070205080204" pitchFamily="50" charset="-128"/>
                        </a:rPr>
                        <a:t>にとなっている。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4572392"/>
                  </a:ext>
                </a:extLst>
              </a:tr>
              <a:tr h="811532">
                <a:tc>
                  <a:txBody>
                    <a:bodyPr/>
                    <a:lstStyle/>
                    <a:p>
                      <a:pPr algn="ctr" fontAlgn="t"/>
                      <a:r>
                        <a:rPr lang="en-US" altLang="ja-JP" sz="1100" b="1" i="0" u="none" strike="noStrike" dirty="0">
                          <a:solidFill>
                            <a:srgbClr val="000000"/>
                          </a:solidFill>
                          <a:effectLst/>
                          <a:latin typeface="+mj-lt"/>
                        </a:rPr>
                        <a:t>The Sarah </a:t>
                      </a:r>
                      <a:r>
                        <a:rPr lang="en-US" altLang="ja-JP" sz="1100" b="1" i="0" u="none" strike="noStrike" dirty="0" err="1">
                          <a:solidFill>
                            <a:srgbClr val="000000"/>
                          </a:solidFill>
                          <a:effectLst/>
                          <a:latin typeface="+mj-lt"/>
                        </a:rPr>
                        <a:t>Kubitschek</a:t>
                      </a:r>
                      <a:r>
                        <a:rPr lang="en-US" altLang="ja-JP" sz="1100" b="1" i="0" u="none" strike="noStrike" dirty="0">
                          <a:solidFill>
                            <a:srgbClr val="000000"/>
                          </a:solidFill>
                          <a:effectLst/>
                          <a:latin typeface="+mj-lt"/>
                        </a:rPr>
                        <a:t> Hospital Network</a:t>
                      </a:r>
                      <a:endParaRPr lang="ja-JP" altLang="en-US" sz="1100" b="1" i="0" u="none" strike="noStrike" dirty="0">
                        <a:solidFill>
                          <a:srgbClr val="000000"/>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ブラジル国内に</a:t>
                      </a:r>
                      <a:r>
                        <a:rPr lang="en-US" altLang="ja-JP" sz="1050" spc="-30" dirty="0">
                          <a:solidFill>
                            <a:srgbClr val="000000"/>
                          </a:solidFill>
                          <a:latin typeface="Arial Black" pitchFamily="34" charset="0"/>
                          <a:ea typeface="HGP創英角ｺﾞｼｯｸUB" pitchFamily="50" charset="-128"/>
                        </a:rPr>
                        <a:t>9</a:t>
                      </a:r>
                      <a:r>
                        <a:rPr lang="ja-JP" altLang="en-US" sz="1050" spc="-30" dirty="0">
                          <a:solidFill>
                            <a:srgbClr val="000000"/>
                          </a:solidFill>
                          <a:latin typeface="Arial Black" pitchFamily="34" charset="0"/>
                          <a:ea typeface="HGP創英角ｺﾞｼｯｸUB" pitchFamily="50" charset="-128"/>
                        </a:rPr>
                        <a:t>拠点を持つ医療機関ネットワーク。</a:t>
                      </a:r>
                      <a:r>
                        <a:rPr lang="ja-JP" altLang="en-US" sz="1000" spc="-30" dirty="0">
                          <a:latin typeface="Arial" panose="020B0604020202020204" pitchFamily="34" charset="0"/>
                          <a:ea typeface="ＭＳ Ｐゴシック" panose="020B0600070205080204" pitchFamily="50" charset="-128"/>
                        </a:rPr>
                        <a:t>いずれの拠点でも様々な疾病、症状に対するリハビリを提供している。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spc="-30" dirty="0">
                          <a:latin typeface="Arial" panose="020B0604020202020204" pitchFamily="34" charset="0"/>
                          <a:ea typeface="ＭＳ Ｐゴシック" panose="020B0600070205080204" pitchFamily="50" charset="-128"/>
                        </a:rPr>
                        <a:t>運営は、民間非営利団体であるサラ協会により行われているが、全運営資金は政府から供給されており、</a:t>
                      </a:r>
                      <a:r>
                        <a:rPr lang="ja-JP" altLang="en-US" sz="1050" spc="-30" dirty="0">
                          <a:solidFill>
                            <a:srgbClr val="000000"/>
                          </a:solidFill>
                          <a:latin typeface="Arial Black" pitchFamily="34" charset="0"/>
                          <a:ea typeface="HGP創英角ｺﾞｼｯｸUB" pitchFamily="50" charset="-128"/>
                        </a:rPr>
                        <a:t>公的医療機関の役割を果たしている。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b="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68889">
                <a:tc>
                  <a:txBody>
                    <a:bodyPr/>
                    <a:lstStyle/>
                    <a:p>
                      <a:pPr algn="ctr" fontAlgn="t"/>
                      <a:r>
                        <a:rPr lang="en-US" altLang="ja-JP" sz="1200" b="1" i="0" u="none" strike="noStrike" dirty="0">
                          <a:solidFill>
                            <a:srgbClr val="000000"/>
                          </a:solidFill>
                          <a:effectLst/>
                          <a:latin typeface="+mj-lt"/>
                        </a:rPr>
                        <a:t>INCA</a:t>
                      </a:r>
                    </a:p>
                    <a:p>
                      <a:pPr algn="ctr" fontAlgn="t"/>
                      <a:r>
                        <a:rPr lang="ja-JP" altLang="en-US" sz="1000" b="1" i="0" u="none" strike="noStrike" dirty="0">
                          <a:solidFill>
                            <a:srgbClr val="000000"/>
                          </a:solidFill>
                          <a:effectLst/>
                          <a:latin typeface="MS Pゴシック"/>
                        </a:rPr>
                        <a:t>（国立ガン研究所）</a:t>
                      </a:r>
                      <a:br>
                        <a:rPr lang="en-US" altLang="ja-JP" sz="1000" b="1" i="0" u="none" strike="noStrike" dirty="0">
                          <a:solidFill>
                            <a:srgbClr val="000000"/>
                          </a:solidFill>
                          <a:effectLst/>
                          <a:latin typeface="MS Pゴシック"/>
                        </a:rPr>
                      </a:b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保健省直轄の機関で、ブラジルの</a:t>
                      </a:r>
                      <a:r>
                        <a:rPr lang="ja-JP" altLang="en-US" sz="1050" dirty="0">
                          <a:solidFill>
                            <a:srgbClr val="000000"/>
                          </a:solidFill>
                          <a:latin typeface="Arial Black" pitchFamily="34" charset="0"/>
                          <a:ea typeface="HGP創英角ｺﾞｼｯｸUB" pitchFamily="50" charset="-128"/>
                        </a:rPr>
                        <a:t>ガン予防・管理のための活動の開発・コーディネート</a:t>
                      </a:r>
                      <a:r>
                        <a:rPr lang="ja-JP" altLang="en-US" sz="1000" dirty="0">
                          <a:latin typeface="Arial" panose="020B0604020202020204" pitchFamily="34" charset="0"/>
                          <a:ea typeface="ＭＳ Ｐゴシック" panose="020B0600070205080204" pitchFamily="50" charset="-128"/>
                        </a:rPr>
                        <a:t>を行っている。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t>公的保険 </a:t>
                      </a:r>
                      <a:r>
                        <a:rPr lang="en-US" altLang="ja-JP" sz="1000" dirty="0"/>
                        <a:t>SUS </a:t>
                      </a:r>
                      <a:r>
                        <a:rPr lang="ja-JP" altLang="en-US" sz="1000" dirty="0"/>
                        <a:t>の下、</a:t>
                      </a:r>
                      <a:r>
                        <a:rPr kumimoji="1" lang="ja-JP" altLang="en-US" sz="1050" kern="1200" spc="-30" dirty="0">
                          <a:solidFill>
                            <a:srgbClr val="000000"/>
                          </a:solidFill>
                          <a:latin typeface="Arial Black" pitchFamily="34" charset="0"/>
                          <a:ea typeface="HGP創英角ｺﾞｼｯｸUB" pitchFamily="50" charset="-128"/>
                          <a:cs typeface="+mn-cs"/>
                        </a:rPr>
                        <a:t>ガン患者に対する無償治療も行 っている。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000" dirty="0">
                          <a:latin typeface="Arial" panose="020B0604020202020204" pitchFamily="34" charset="0"/>
                          <a:ea typeface="ＭＳ Ｐゴシック" panose="020B0600070205080204" pitchFamily="50" charset="-128"/>
                        </a:rPr>
                        <a:t>医療サービスを提供する機能のほか、</a:t>
                      </a:r>
                      <a:r>
                        <a:rPr lang="ja-JP" altLang="en-US" sz="105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12,542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05007">
                <a:tc>
                  <a:txBody>
                    <a:bodyPr/>
                    <a:lstStyle/>
                    <a:p>
                      <a:pPr algn="ctr" fontAlgn="t"/>
                      <a:br>
                        <a:rPr lang="en-US" altLang="ja-JP" sz="1000" b="1" i="0" u="none" strike="noStrike" dirty="0">
                          <a:solidFill>
                            <a:srgbClr val="000000"/>
                          </a:solidFill>
                          <a:effectLst/>
                          <a:latin typeface="MS Pゴシック"/>
                        </a:rPr>
                      </a:br>
                      <a:r>
                        <a:rPr lang="en-US" sz="1000" b="1" i="0" u="none" strike="noStrike" dirty="0">
                          <a:solidFill>
                            <a:srgbClr val="000000"/>
                          </a:solidFill>
                          <a:effectLst/>
                          <a:latin typeface="Arial" panose="020B0604020202020204" pitchFamily="34" charset="0"/>
                        </a:rPr>
                        <a:t>INCOR</a:t>
                      </a:r>
                      <a:endParaRPr lang="en-US" sz="1000" b="1" i="0" u="none" strike="noStrike" dirty="0">
                        <a:solidFill>
                          <a:srgbClr val="000000"/>
                        </a:solidFill>
                        <a:effectLst/>
                        <a:latin typeface="MS Pゴシック"/>
                      </a:endParaRPr>
                    </a:p>
                    <a:p>
                      <a:pPr algn="ctr" fontAlgn="t"/>
                      <a:r>
                        <a:rPr lang="ja-JP" altLang="en-US" sz="1000" b="1" i="0" u="none" strike="noStrike" dirty="0">
                          <a:solidFill>
                            <a:srgbClr val="000000"/>
                          </a:solidFill>
                          <a:effectLst/>
                          <a:latin typeface="MS Pゴシック"/>
                        </a:rPr>
                        <a:t>（心臓研究所）</a:t>
                      </a:r>
                      <a:endParaRPr 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サンパウロ大学医学部傘下の公立大学病院。</a:t>
                      </a:r>
                      <a:r>
                        <a:rPr lang="ja-JP" altLang="en-US" sz="1000" dirty="0">
                          <a:solidFill>
                            <a:srgbClr val="000000"/>
                          </a:solidFill>
                          <a:latin typeface="Arial Black" pitchFamily="34" charset="0"/>
                          <a:ea typeface="HGP創英角ｺﾞｼｯｸUB" pitchFamily="50" charset="-128"/>
                        </a:rPr>
                        <a:t>心臓のほか、呼吸器も対象としている。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rPr>
                        <a:t>医療サービスを提供する機能のほか、</a:t>
                      </a:r>
                      <a:r>
                        <a:rPr lang="ja-JP" altLang="en-US" sz="1000" dirty="0">
                          <a:solidFill>
                            <a:srgbClr val="000000"/>
                          </a:solidFill>
                          <a:latin typeface="Arial Black" pitchFamily="34" charset="0"/>
                          <a:ea typeface="HGP創英角ｺﾞｼｯｸUB" pitchFamily="50" charset="-128"/>
                        </a:rPr>
                        <a:t>研究所や教育機関としての機能も持つ。</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216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2700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300,000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845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ブラジル／医療関連／医療・公衆衛生</a:t>
            </a:r>
            <a:endParaRPr kumimoji="1" lang="ja-JP" altLang="en-US" dirty="0"/>
          </a:p>
        </p:txBody>
      </p:sp>
      <p:sp>
        <p:nvSpPr>
          <p:cNvPr id="5" name="テキスト プレースホルダー 4"/>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p>
        </p:txBody>
      </p:sp>
      <p:sp>
        <p:nvSpPr>
          <p:cNvPr id="6" name="テキスト ボックス 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サンパウロでは、シリオ・レバニーズ病院とアルバート・アインシュタイン病院が、人気を二分する有名な私立病院であり、どちらも最新鋭の機器や技術を保有している。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民間医療機関で勤務する多くの医師は、医療機関に所属していない（雇用関係にはない）。</a:t>
            </a:r>
          </a:p>
        </p:txBody>
      </p:sp>
      <p:grpSp>
        <p:nvGrpSpPr>
          <p:cNvPr id="7" name="グループ化 7"/>
          <p:cNvGrpSpPr/>
          <p:nvPr/>
        </p:nvGrpSpPr>
        <p:grpSpPr>
          <a:xfrm>
            <a:off x="416496" y="2098556"/>
            <a:ext cx="9073008" cy="288032"/>
            <a:chOff x="4803500" y="2113806"/>
            <a:chExt cx="2954133" cy="288032"/>
          </a:xfrm>
        </p:grpSpPr>
        <p:cxnSp>
          <p:nvCxnSpPr>
            <p:cNvPr id="8" name="直線コネクタ 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grpSp>
      <p:sp>
        <p:nvSpPr>
          <p:cNvPr id="23" name="テキスト ボックス 22"/>
          <p:cNvSpPr txBox="1"/>
          <p:nvPr/>
        </p:nvSpPr>
        <p:spPr>
          <a:xfrm>
            <a:off x="200472" y="6525344"/>
            <a:ext cx="6912768" cy="21602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bmk=""/>
              <a:t>JETRO</a:t>
            </a:r>
            <a:r>
              <a:rPr kumimoji="0" lang="ja-JP" altLang="en-US" sz="800" dirty="0" bmk=""/>
              <a:t>「ブラジルの医療機器市場と規制」（</a:t>
            </a:r>
            <a:r>
              <a:rPr kumimoji="0" lang="en-US" altLang="ja-JP" sz="800" dirty="0" bmk=""/>
              <a:t>2022</a:t>
            </a:r>
            <a:r>
              <a:rPr kumimoji="0" lang="ja-JP" altLang="en-US" sz="800" dirty="0" bmk=""/>
              <a:t>）、各医療機関ホームページ、</a:t>
            </a:r>
            <a:r>
              <a:rPr kumimoji="0" lang="en-US" altLang="ja-JP" sz="800" dirty="0" bmk=""/>
              <a:t>NEC </a:t>
            </a:r>
            <a:r>
              <a:rPr kumimoji="0" lang="ja-JP" altLang="en-US" sz="800" dirty="0" bmk=""/>
              <a:t>ホームページ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p:txBody>
      </p:sp>
      <p:graphicFrame>
        <p:nvGraphicFramePr>
          <p:cNvPr id="22" name="表 12">
            <a:extLst>
              <a:ext uri="{FF2B5EF4-FFF2-40B4-BE49-F238E27FC236}">
                <a16:creationId xmlns:a16="http://schemas.microsoft.com/office/drawing/2014/main" id="{16A51CD8-13FF-48A3-A1F3-3EAEC9DBD331}"/>
              </a:ext>
            </a:extLst>
          </p:cNvPr>
          <p:cNvGraphicFramePr>
            <a:graphicFrameLocks noGrp="1"/>
          </p:cNvGraphicFramePr>
          <p:nvPr>
            <p:extLst>
              <p:ext uri="{D42A27DB-BD31-4B8C-83A1-F6EECF244321}">
                <p14:modId xmlns:p14="http://schemas.microsoft.com/office/powerpoint/2010/main" val="2380997232"/>
              </p:ext>
            </p:extLst>
          </p:nvPr>
        </p:nvGraphicFramePr>
        <p:xfrm>
          <a:off x="344488" y="2489191"/>
          <a:ext cx="9289029" cy="3532097"/>
        </p:xfrm>
        <a:graphic>
          <a:graphicData uri="http://schemas.openxmlformats.org/drawingml/2006/table">
            <a:tbl>
              <a:tblPr firstRow="1" bandRow="1">
                <a:tableStyleId>{5C22544A-7EE6-4342-B048-85BDC9FD1C3A}</a:tableStyleId>
              </a:tblPr>
              <a:tblGrid>
                <a:gridCol w="1884665">
                  <a:extLst>
                    <a:ext uri="{9D8B030D-6E8A-4147-A177-3AD203B41FA5}">
                      <a16:colId xmlns:a16="http://schemas.microsoft.com/office/drawing/2014/main" val="20001"/>
                    </a:ext>
                  </a:extLst>
                </a:gridCol>
                <a:gridCol w="5163932">
                  <a:extLst>
                    <a:ext uri="{9D8B030D-6E8A-4147-A177-3AD203B41FA5}">
                      <a16:colId xmlns:a16="http://schemas.microsoft.com/office/drawing/2014/main" val="20002"/>
                    </a:ext>
                  </a:extLst>
                </a:gridCol>
                <a:gridCol w="560108">
                  <a:extLst>
                    <a:ext uri="{9D8B030D-6E8A-4147-A177-3AD203B41FA5}">
                      <a16:colId xmlns:a16="http://schemas.microsoft.com/office/drawing/2014/main" val="20004"/>
                    </a:ext>
                  </a:extLst>
                </a:gridCol>
                <a:gridCol w="560108">
                  <a:extLst>
                    <a:ext uri="{9D8B030D-6E8A-4147-A177-3AD203B41FA5}">
                      <a16:colId xmlns:a16="http://schemas.microsoft.com/office/drawing/2014/main" val="20005"/>
                    </a:ext>
                  </a:extLst>
                </a:gridCol>
                <a:gridCol w="560108">
                  <a:extLst>
                    <a:ext uri="{9D8B030D-6E8A-4147-A177-3AD203B41FA5}">
                      <a16:colId xmlns:a16="http://schemas.microsoft.com/office/drawing/2014/main" val="1421179307"/>
                    </a:ext>
                  </a:extLst>
                </a:gridCol>
                <a:gridCol w="560108">
                  <a:extLst>
                    <a:ext uri="{9D8B030D-6E8A-4147-A177-3AD203B41FA5}">
                      <a16:colId xmlns:a16="http://schemas.microsoft.com/office/drawing/2014/main" val="747426486"/>
                    </a:ext>
                  </a:extLst>
                </a:gridCol>
              </a:tblGrid>
              <a:tr h="354443">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25283">
                <a:tc>
                  <a:txBody>
                    <a:bodyPr/>
                    <a:lstStyle/>
                    <a:p>
                      <a:pPr algn="ctr" fontAlgn="t"/>
                      <a:r>
                        <a:rPr lang="en-US" altLang="ja-JP" sz="1100" b="1" i="0" u="none" strike="noStrike" dirty="0">
                          <a:solidFill>
                            <a:srgbClr val="000000"/>
                          </a:solidFill>
                          <a:effectLst/>
                          <a:latin typeface="+mj-lt"/>
                        </a:rPr>
                        <a:t>Hospital</a:t>
                      </a:r>
                      <a:r>
                        <a:rPr lang="en-US" altLang="ja-JP" sz="1100" b="1" i="0" u="none" strike="noStrike" dirty="0">
                          <a:solidFill>
                            <a:srgbClr val="000000"/>
                          </a:solidFill>
                          <a:effectLst/>
                          <a:latin typeface="MS Pゴシック"/>
                        </a:rPr>
                        <a:t> </a:t>
                      </a:r>
                      <a:r>
                        <a:rPr lang="en-US" altLang="ja-JP" sz="1100" b="1" i="0" u="none" strike="noStrike" dirty="0" err="1">
                          <a:solidFill>
                            <a:srgbClr val="000000"/>
                          </a:solidFill>
                          <a:effectLst/>
                          <a:latin typeface="Arial" panose="020B0604020202020204" pitchFamily="34" charset="0"/>
                        </a:rPr>
                        <a:t>Sírio-Libanês</a:t>
                      </a:r>
                      <a:endParaRPr lang="ja-JP" altLang="en-US" sz="10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spc="-20" dirty="0">
                          <a:latin typeface="Arial" panose="020B0604020202020204" pitchFamily="34" charset="0"/>
                          <a:ea typeface="ＭＳ Ｐゴシック" panose="020B0600070205080204" pitchFamily="50" charset="-128"/>
                        </a:rPr>
                        <a:t>1921</a:t>
                      </a:r>
                      <a:r>
                        <a:rPr lang="ja-JP" altLang="en-US" sz="1200" spc="-20" dirty="0">
                          <a:latin typeface="Arial" panose="020B0604020202020204" pitchFamily="34" charset="0"/>
                          <a:ea typeface="ＭＳ Ｐゴシック" panose="020B0600070205080204" pitchFamily="50" charset="-128"/>
                        </a:rPr>
                        <a:t>年にサンパウロ市ベラビスタ地区に設立された</a:t>
                      </a:r>
                      <a:r>
                        <a:rPr lang="ja-JP" altLang="en-US" sz="1200" dirty="0">
                          <a:solidFill>
                            <a:srgbClr val="000000"/>
                          </a:solidFill>
                          <a:latin typeface="Arial Black" pitchFamily="34" charset="0"/>
                          <a:ea typeface="HGP創英角ｺﾞｼｯｸUB" pitchFamily="50" charset="-128"/>
                        </a:rPr>
                        <a:t>私立病院。</a:t>
                      </a:r>
                      <a:r>
                        <a:rPr lang="ja-JP" altLang="en-US" sz="1200" spc="-20" dirty="0">
                          <a:latin typeface="Arial" panose="020B0604020202020204" pitchFamily="34" charset="0"/>
                          <a:ea typeface="ＭＳ Ｐゴシック" panose="020B0600070205080204" pitchFamily="50" charset="-128"/>
                        </a:rPr>
                        <a:t>ベッド数は</a:t>
                      </a:r>
                      <a:r>
                        <a:rPr lang="en-US" altLang="ja-JP" sz="1200" spc="-20" dirty="0">
                          <a:latin typeface="Arial" panose="020B0604020202020204" pitchFamily="34" charset="0"/>
                          <a:ea typeface="ＭＳ Ｐゴシック" panose="020B0600070205080204" pitchFamily="50" charset="-128"/>
                        </a:rPr>
                        <a:t>379</a:t>
                      </a:r>
                      <a:r>
                        <a:rPr lang="ja-JP" altLang="en-US" sz="1200" spc="-20" dirty="0">
                          <a:latin typeface="Arial" panose="020B0604020202020204" pitchFamily="34" charset="0"/>
                          <a:ea typeface="ＭＳ Ｐゴシック" panose="020B0600070205080204" pitchFamily="50" charset="-128"/>
                        </a:rPr>
                        <a:t>床。医療スタッフ数は</a:t>
                      </a:r>
                      <a:r>
                        <a:rPr lang="ja-JP" altLang="en-US" sz="1200" dirty="0">
                          <a:latin typeface="Arial" panose="020B0604020202020204" pitchFamily="34" charset="0"/>
                          <a:ea typeface="ＭＳ Ｐゴシック" panose="020B0600070205080204" pitchFamily="50" charset="-128"/>
                        </a:rPr>
                        <a:t>合計</a:t>
                      </a:r>
                      <a:r>
                        <a:rPr lang="en-US" altLang="ja-JP" sz="1200" dirty="0">
                          <a:latin typeface="Arial" panose="020B0604020202020204" pitchFamily="34" charset="0"/>
                          <a:ea typeface="ＭＳ Ｐゴシック" panose="020B0600070205080204" pitchFamily="50" charset="-128"/>
                        </a:rPr>
                        <a:t>3,200</a:t>
                      </a:r>
                      <a:r>
                        <a:rPr lang="ja-JP" altLang="en-US" sz="1200" dirty="0">
                          <a:latin typeface="Arial" panose="020B0604020202020204" pitchFamily="34" charset="0"/>
                          <a:ea typeface="ＭＳ Ｐゴシック" panose="020B0600070205080204" pitchFamily="50" charset="-128"/>
                        </a:rPr>
                        <a:t>人。</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主に</a:t>
                      </a:r>
                      <a:r>
                        <a:rPr lang="ja-JP" altLang="en-US" sz="1200" dirty="0">
                          <a:solidFill>
                            <a:srgbClr val="000000"/>
                          </a:solidFill>
                          <a:latin typeface="Arial Black" pitchFamily="34" charset="0"/>
                          <a:ea typeface="HGP創英角ｺﾞｼｯｸUB" pitchFamily="50" charset="-128"/>
                        </a:rPr>
                        <a:t>富裕層向けの病院</a:t>
                      </a:r>
                      <a:r>
                        <a:rPr lang="ja-JP" altLang="en-US" sz="1200" dirty="0">
                          <a:latin typeface="Arial" panose="020B0604020202020204" pitchFamily="34" charset="0"/>
                          <a:ea typeface="ＭＳ Ｐゴシック" panose="020B0600070205080204" pitchFamily="50" charset="-128"/>
                        </a:rPr>
                        <a:t>であり、</a:t>
                      </a:r>
                      <a:r>
                        <a:rPr lang="en-US" altLang="ja-JP" sz="1200" dirty="0">
                          <a:latin typeface="Arial" panose="020B0604020202020204" pitchFamily="34" charset="0"/>
                          <a:ea typeface="ＭＳ Ｐゴシック" panose="020B0600070205080204" pitchFamily="50" charset="-128"/>
                        </a:rPr>
                        <a:t>JCI</a:t>
                      </a:r>
                      <a:r>
                        <a:rPr lang="ja-JP" altLang="en-US" sz="1200" dirty="0">
                          <a:latin typeface="Arial" panose="020B0604020202020204" pitchFamily="34" charset="0"/>
                          <a:ea typeface="ＭＳ Ｐゴシック" panose="020B0600070205080204" pitchFamily="50" charset="-128"/>
                        </a:rPr>
                        <a:t>認証</a:t>
                      </a:r>
                      <a:r>
                        <a:rPr lang="en-US" altLang="ja-JP" sz="1200" baseline="30000" dirty="0">
                          <a:latin typeface="Arial" panose="020B0604020202020204" pitchFamily="34" charset="0"/>
                          <a:ea typeface="ＭＳ Ｐゴシック" panose="020B0600070205080204" pitchFamily="50" charset="-128"/>
                        </a:rPr>
                        <a:t>1</a:t>
                      </a:r>
                      <a:r>
                        <a:rPr lang="ja-JP" altLang="en-US" sz="1200" dirty="0">
                          <a:latin typeface="Arial" panose="020B0604020202020204" pitchFamily="34" charset="0"/>
                          <a:ea typeface="ＭＳ Ｐゴシック" panose="020B0600070205080204" pitchFamily="50" charset="-128"/>
                        </a:rPr>
                        <a:t>を取得している。ルセフ元大統領やルーラ元大統領も受診したと言われている。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710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9,000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120,000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2022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39238">
                <a:tc>
                  <a:txBody>
                    <a:bodyPr/>
                    <a:lstStyle/>
                    <a:p>
                      <a:pPr algn="ctr" fontAlgn="t"/>
                      <a:r>
                        <a:rPr lang="en-US" altLang="ja-JP" sz="1050" b="1" i="0" u="none" strike="noStrike" dirty="0">
                          <a:solidFill>
                            <a:srgbClr val="000000"/>
                          </a:solidFill>
                          <a:effectLst/>
                          <a:latin typeface="+mj-lt"/>
                        </a:rPr>
                        <a:t>Hospital </a:t>
                      </a:r>
                      <a:r>
                        <a:rPr lang="en-US" altLang="ja-JP" sz="1050" b="1" i="0" u="none" strike="noStrike" dirty="0" err="1">
                          <a:solidFill>
                            <a:srgbClr val="000000"/>
                          </a:solidFill>
                          <a:effectLst/>
                          <a:latin typeface="+mj-lt"/>
                        </a:rPr>
                        <a:t>Israelita</a:t>
                      </a:r>
                      <a:r>
                        <a:rPr lang="en-US" altLang="ja-JP" sz="1050" b="1" i="0" u="none" strike="noStrike" dirty="0">
                          <a:solidFill>
                            <a:srgbClr val="000000"/>
                          </a:solidFill>
                          <a:effectLst/>
                          <a:latin typeface="+mj-lt"/>
                        </a:rPr>
                        <a:t> Albert Einstein</a:t>
                      </a:r>
                      <a:endParaRPr lang="ja-JP" altLang="en-US" sz="1050" b="1" i="0" u="none" strike="noStrike" dirty="0">
                        <a:solidFill>
                          <a:srgbClr val="000000"/>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1971</a:t>
                      </a:r>
                      <a:r>
                        <a:rPr lang="ja-JP" altLang="en-US" sz="1200" dirty="0">
                          <a:latin typeface="Arial" panose="020B0604020202020204" pitchFamily="34" charset="0"/>
                          <a:ea typeface="ＭＳ Ｐゴシック" panose="020B0600070205080204" pitchFamily="50" charset="-128"/>
                        </a:rPr>
                        <a:t>年設立にサンパウロ市モルンビー地区に設立された</a:t>
                      </a:r>
                      <a:r>
                        <a:rPr lang="ja-JP" altLang="en-US" sz="1200" dirty="0">
                          <a:solidFill>
                            <a:srgbClr val="000000"/>
                          </a:solidFill>
                          <a:latin typeface="Arial Black" pitchFamily="34" charset="0"/>
                          <a:ea typeface="HGP創英角ｺﾞｼｯｸUB" pitchFamily="50" charset="-128"/>
                        </a:rPr>
                        <a:t>私立病院。</a:t>
                      </a:r>
                      <a:r>
                        <a:rPr lang="ja-JP" altLang="en-US" sz="1200" dirty="0">
                          <a:latin typeface="Arial" panose="020B0604020202020204" pitchFamily="34" charset="0"/>
                          <a:ea typeface="ＭＳ Ｐゴシック" panose="020B0600070205080204" pitchFamily="50" charset="-128"/>
                        </a:rPr>
                        <a:t>ベッド数は約</a:t>
                      </a:r>
                      <a:r>
                        <a:rPr lang="en-US" altLang="ja-JP" sz="1200" dirty="0">
                          <a:latin typeface="Arial" panose="020B0604020202020204" pitchFamily="34" charset="0"/>
                          <a:ea typeface="ＭＳ Ｐゴシック" panose="020B0600070205080204" pitchFamily="50" charset="-128"/>
                        </a:rPr>
                        <a:t>1,000</a:t>
                      </a:r>
                      <a:r>
                        <a:rPr lang="ja-JP" altLang="en-US" sz="1200" dirty="0">
                          <a:latin typeface="Arial" panose="020B0604020202020204" pitchFamily="34" charset="0"/>
                          <a:ea typeface="ＭＳ Ｐゴシック" panose="020B0600070205080204" pitchFamily="50" charset="-128"/>
                        </a:rPr>
                        <a:t>床。</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主に</a:t>
                      </a:r>
                      <a:r>
                        <a:rPr lang="ja-JP" altLang="en-US" sz="1200" dirty="0">
                          <a:solidFill>
                            <a:srgbClr val="000000"/>
                          </a:solidFill>
                          <a:latin typeface="Arial Black" pitchFamily="34" charset="0"/>
                          <a:ea typeface="HGP創英角ｺﾞｼｯｸUB" pitchFamily="50" charset="-128"/>
                        </a:rPr>
                        <a:t>富裕層が来院する病院</a:t>
                      </a:r>
                      <a:r>
                        <a:rPr lang="ja-JP" altLang="en-US" sz="1200" dirty="0">
                          <a:latin typeface="Arial" panose="020B0604020202020204" pitchFamily="34" charset="0"/>
                          <a:ea typeface="ＭＳ Ｐゴシック" panose="020B0600070205080204" pitchFamily="50" charset="-128"/>
                        </a:rPr>
                        <a:t>であり、</a:t>
                      </a:r>
                      <a:r>
                        <a:rPr lang="en-US" altLang="ja-JP" sz="1200" dirty="0">
                          <a:latin typeface="Arial" panose="020B0604020202020204" pitchFamily="34" charset="0"/>
                          <a:ea typeface="ＭＳ Ｐゴシック" panose="020B0600070205080204" pitchFamily="50" charset="-128"/>
                        </a:rPr>
                        <a:t>JCI</a:t>
                      </a:r>
                      <a:r>
                        <a:rPr lang="ja-JP" altLang="en-US" sz="1200" dirty="0">
                          <a:latin typeface="Arial" panose="020B0604020202020204" pitchFamily="34" charset="0"/>
                          <a:ea typeface="ＭＳ Ｐゴシック" panose="020B0600070205080204" pitchFamily="50" charset="-128"/>
                        </a:rPr>
                        <a:t>認証</a:t>
                      </a:r>
                      <a:r>
                        <a:rPr lang="en-US" altLang="ja-JP" sz="1200" baseline="30000" dirty="0">
                          <a:latin typeface="Arial" panose="020B0604020202020204" pitchFamily="34" charset="0"/>
                          <a:ea typeface="ＭＳ Ｐゴシック" panose="020B0600070205080204" pitchFamily="50" charset="-128"/>
                        </a:rPr>
                        <a:t>1</a:t>
                      </a:r>
                      <a:r>
                        <a:rPr lang="ja-JP" altLang="en-US" sz="1200" dirty="0">
                          <a:latin typeface="Arial" panose="020B0604020202020204" pitchFamily="34" charset="0"/>
                          <a:ea typeface="ＭＳ Ｐゴシック" panose="020B0600070205080204" pitchFamily="50" charset="-128"/>
                        </a:rPr>
                        <a:t>を取得している。</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spc="-40" dirty="0">
                          <a:latin typeface="Arial" panose="020B0604020202020204" pitchFamily="34" charset="0"/>
                          <a:ea typeface="ＭＳ Ｐゴシック" panose="020B0600070205080204" pitchFamily="50" charset="-128"/>
                        </a:rPr>
                        <a:t>2009</a:t>
                      </a:r>
                      <a:r>
                        <a:rPr lang="ja-JP" altLang="en-US" sz="1200" spc="-40" dirty="0">
                          <a:latin typeface="Arial" panose="020B0604020202020204" pitchFamily="34" charset="0"/>
                          <a:ea typeface="ＭＳ Ｐゴシック" panose="020B0600070205080204" pitchFamily="50" charset="-128"/>
                        </a:rPr>
                        <a:t>年頃から、院内無線</a:t>
                      </a:r>
                      <a:r>
                        <a:rPr lang="en-US" altLang="ja-JP" sz="1200" spc="-40" dirty="0">
                          <a:latin typeface="Arial" panose="020B0604020202020204" pitchFamily="34" charset="0"/>
                          <a:ea typeface="ＭＳ Ｐゴシック" panose="020B0600070205080204" pitchFamily="50" charset="-128"/>
                        </a:rPr>
                        <a:t>LAN</a:t>
                      </a:r>
                      <a:r>
                        <a:rPr lang="ja-JP" altLang="en-US" sz="1200" spc="-40" dirty="0">
                          <a:latin typeface="Arial" panose="020B0604020202020204" pitchFamily="34" charset="0"/>
                          <a:ea typeface="ＭＳ Ｐゴシック" panose="020B0600070205080204" pitchFamily="50" charset="-128"/>
                        </a:rPr>
                        <a:t>の構築に合わせて、</a:t>
                      </a:r>
                      <a:r>
                        <a:rPr lang="en-US" altLang="ja-JP" sz="1200" dirty="0">
                          <a:solidFill>
                            <a:srgbClr val="000000"/>
                          </a:solidFill>
                          <a:latin typeface="Arial Black" pitchFamily="34" charset="0"/>
                          <a:ea typeface="HGP創英角ｺﾞｼｯｸUB" pitchFamily="50" charset="-128"/>
                        </a:rPr>
                        <a:t>NEC</a:t>
                      </a:r>
                      <a:r>
                        <a:rPr lang="ja-JP" altLang="en-US" sz="1200" dirty="0">
                          <a:solidFill>
                            <a:srgbClr val="000000"/>
                          </a:solidFill>
                          <a:latin typeface="Arial Black" pitchFamily="34" charset="0"/>
                          <a:ea typeface="HGP創英角ｺﾞｼｯｸUB" pitchFamily="50" charset="-128"/>
                        </a:rPr>
                        <a:t>の位置管理ソリューションを導入</a:t>
                      </a:r>
                      <a:r>
                        <a:rPr lang="ja-JP" altLang="en-US" sz="1200" dirty="0">
                          <a:latin typeface="Arial" panose="020B0604020202020204" pitchFamily="34" charset="0"/>
                          <a:ea typeface="ＭＳ Ｐゴシック" panose="020B0600070205080204" pitchFamily="50" charset="-128"/>
                        </a:rPr>
                        <a:t>した。</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1,268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18,263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86,600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3133">
                <a:tc>
                  <a:txBody>
                    <a:bodyPr/>
                    <a:lstStyle/>
                    <a:p>
                      <a:pPr algn="ctr" fontAlgn="t"/>
                      <a:r>
                        <a:rPr lang="en-US" altLang="ja-JP" sz="1100" b="1" i="0" u="none" strike="noStrike" dirty="0">
                          <a:solidFill>
                            <a:srgbClr val="000000"/>
                          </a:solidFill>
                          <a:effectLst/>
                          <a:latin typeface="+mj-lt"/>
                        </a:rPr>
                        <a:t>Ivo </a:t>
                      </a:r>
                      <a:r>
                        <a:rPr lang="en-US" altLang="ja-JP" sz="1100" b="1" i="0" u="none" strike="noStrike" dirty="0" err="1">
                          <a:solidFill>
                            <a:srgbClr val="000000"/>
                          </a:solidFill>
                          <a:effectLst/>
                          <a:latin typeface="+mj-lt"/>
                        </a:rPr>
                        <a:t>Pitanguy</a:t>
                      </a:r>
                      <a:r>
                        <a:rPr lang="en-US" altLang="ja-JP" sz="1100" b="1" i="0" u="none" strike="noStrike" dirty="0">
                          <a:solidFill>
                            <a:srgbClr val="000000"/>
                          </a:solidFill>
                          <a:effectLst/>
                          <a:latin typeface="+mj-lt"/>
                        </a:rPr>
                        <a:t> </a:t>
                      </a:r>
                      <a:r>
                        <a:rPr lang="en-US" altLang="ja-JP" sz="1100" b="1" i="0" u="none" strike="noStrike" dirty="0" err="1">
                          <a:solidFill>
                            <a:srgbClr val="000000"/>
                          </a:solidFill>
                          <a:effectLst/>
                          <a:latin typeface="+mj-lt"/>
                        </a:rPr>
                        <a:t>Cinic</a:t>
                      </a:r>
                      <a:endParaRPr lang="ja-JP" altLang="en-US" sz="1100" b="1" i="0" u="none" strike="noStrike" dirty="0">
                        <a:solidFill>
                          <a:srgbClr val="000000"/>
                        </a:solidFill>
                        <a:effectLst/>
                        <a:latin typeface="+mj-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fontAlgn="ctr">
                        <a:lnSpc>
                          <a:spcPct val="114000"/>
                        </a:lnSpc>
                        <a:spcAft>
                          <a:spcPts val="300"/>
                        </a:spcAft>
                        <a:buClr>
                          <a:srgbClr val="5F8AC3"/>
                        </a:buClr>
                        <a:buSzPct val="100000"/>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rPr>
                        <a:t>1963</a:t>
                      </a:r>
                      <a:r>
                        <a:rPr lang="ja-JP" altLang="en-US" sz="1200" dirty="0">
                          <a:latin typeface="Arial" panose="020B0604020202020204" pitchFamily="34" charset="0"/>
                          <a:ea typeface="ＭＳ Ｐゴシック" panose="020B0600070205080204" pitchFamily="50" charset="-128"/>
                        </a:rPr>
                        <a:t>年設立の</a:t>
                      </a:r>
                      <a:r>
                        <a:rPr lang="ja-JP" altLang="en-US" sz="1200" dirty="0">
                          <a:solidFill>
                            <a:srgbClr val="000000"/>
                          </a:solidFill>
                          <a:latin typeface="Arial Black" pitchFamily="34" charset="0"/>
                          <a:ea typeface="HGP創英角ｺﾞｼｯｸUB" pitchFamily="50" charset="-128"/>
                        </a:rPr>
                        <a:t>民間の整形外科クリニック。</a:t>
                      </a:r>
                      <a:endParaRPr lang="en-US" altLang="ja-JP" sz="1200" dirty="0">
                        <a:solidFill>
                          <a:srgbClr val="000000"/>
                        </a:solidFill>
                        <a:latin typeface="Arial Black" pitchFamily="34" charset="0"/>
                        <a:ea typeface="HGP創英角ｺﾞｼｯｸUB" pitchFamily="50" charset="-128"/>
                      </a:endParaRP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rPr>
                        <a:t>整形外科分野の世界的権威であるイヴォ・ピタングイ博士により設立された。</a:t>
                      </a:r>
                    </a:p>
                    <a:p>
                      <a:pPr marL="171450" indent="-171450" algn="l" fontAlgn="ctr">
                        <a:lnSpc>
                          <a:spcPct val="114000"/>
                        </a:lnSpc>
                        <a:spcAft>
                          <a:spcPts val="300"/>
                        </a:spcAft>
                        <a:buClr>
                          <a:srgbClr val="5F8AC3"/>
                        </a:buClr>
                        <a:buSzPct val="100000"/>
                        <a:buFont typeface="Wingdings" panose="05000000000000000000" pitchFamily="2" charset="2"/>
                        <a:buChar char="n"/>
                      </a:pPr>
                      <a:r>
                        <a:rPr lang="ja-JP" altLang="en-US" sz="1200" dirty="0">
                          <a:solidFill>
                            <a:srgbClr val="000000"/>
                          </a:solidFill>
                          <a:latin typeface="Arial Black" pitchFamily="34" charset="0"/>
                          <a:ea typeface="HGP創英角ｺﾞｼｯｸUB" pitchFamily="50" charset="-128"/>
                        </a:rPr>
                        <a:t>整形外科手術の大学院コースも</a:t>
                      </a:r>
                      <a:r>
                        <a:rPr lang="en-US" altLang="ja-JP" sz="1200" dirty="0">
                          <a:solidFill>
                            <a:srgbClr val="000000"/>
                          </a:solidFill>
                          <a:latin typeface="Arial Black" pitchFamily="34" charset="0"/>
                          <a:ea typeface="HGP創英角ｺﾞｼｯｸUB" pitchFamily="50" charset="-128"/>
                        </a:rPr>
                        <a:t>1960</a:t>
                      </a:r>
                      <a:r>
                        <a:rPr lang="ja-JP" altLang="en-US" sz="1200" dirty="0">
                          <a:solidFill>
                            <a:srgbClr val="000000"/>
                          </a:solidFill>
                          <a:latin typeface="Arial Black" pitchFamily="34" charset="0"/>
                          <a:ea typeface="HGP創英角ｺﾞｼｯｸUB" pitchFamily="50" charset="-128"/>
                        </a:rPr>
                        <a:t>年に設立</a:t>
                      </a:r>
                      <a:r>
                        <a:rPr lang="ja-JP" altLang="en-US" sz="1200" dirty="0">
                          <a:latin typeface="Arial" panose="020B0604020202020204" pitchFamily="34" charset="0"/>
                          <a:ea typeface="ＭＳ Ｐゴシック" panose="020B0600070205080204" pitchFamily="50" charset="-128"/>
                        </a:rPr>
                        <a:t>しており、これまで約</a:t>
                      </a:r>
                      <a:r>
                        <a:rPr lang="en-US" altLang="ja-JP" sz="1200" dirty="0">
                          <a:latin typeface="Arial" panose="020B0604020202020204" pitchFamily="34" charset="0"/>
                          <a:ea typeface="ＭＳ Ｐゴシック" panose="020B0600070205080204" pitchFamily="50" charset="-128"/>
                        </a:rPr>
                        <a:t>500</a:t>
                      </a:r>
                      <a:r>
                        <a:rPr lang="ja-JP" altLang="en-US" sz="1200" dirty="0">
                          <a:latin typeface="Arial" panose="020B0604020202020204" pitchFamily="34" charset="0"/>
                          <a:ea typeface="ＭＳ Ｐゴシック" panose="020B0600070205080204" pitchFamily="50" charset="-128"/>
                        </a:rPr>
                        <a:t>名の卒業生を輩出している。</a:t>
                      </a:r>
                    </a:p>
                  </a:txBody>
                  <a:tcPr marL="68580" marR="6858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a:solidFill>
                            <a:srgbClr val="000000"/>
                          </a:solidFill>
                          <a:effectLst/>
                          <a:latin typeface="Arial" panose="020B0604020202020204" pitchFamily="34" charset="0"/>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1,300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a:solidFill>
                            <a:srgbClr val="000000"/>
                          </a:solidFill>
                          <a:effectLst/>
                          <a:latin typeface="Arial" panose="020B0604020202020204" pitchFamily="34" charset="0"/>
                        </a:rPr>
                        <a:t>240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200" b="0" i="0" u="none" strike="noStrike" dirty="0">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テキスト ボックス 20">
            <a:extLst>
              <a:ext uri="{FF2B5EF4-FFF2-40B4-BE49-F238E27FC236}">
                <a16:creationId xmlns:a16="http://schemas.microsoft.com/office/drawing/2014/main" id="{5157A665-4FA4-4615-BED4-D03A87D48E5F}"/>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947485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1"/>
            </p:custDataLst>
            <p:extLst>
              <p:ext uri="{D42A27DB-BD31-4B8C-83A1-F6EECF244321}">
                <p14:modId xmlns:p14="http://schemas.microsoft.com/office/powerpoint/2010/main" val="31894470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9" imgW="360" imgH="360" progId="TCLayout.ActiveDocument.1">
                  <p:embed/>
                </p:oleObj>
              </mc:Choice>
              <mc:Fallback>
                <p:oleObj name="think-cellスライド" r:id="rId119" imgW="360" imgH="360" progId="TCLayout.ActiveDocument.1">
                  <p:embed/>
                  <p:pic>
                    <p:nvPicPr>
                      <p:cNvPr id="12" name="Object 11" hidden="1"/>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2" name="タイトル 1"/>
          <p:cNvSpPr>
            <a:spLocks noGrp="1"/>
          </p:cNvSpPr>
          <p:nvPr>
            <p:ph type="title"/>
          </p:nvPr>
        </p:nvSpPr>
        <p:spPr/>
        <p:txBody>
          <a:bodyPr vert="horz"/>
          <a:lstStyle/>
          <a:p>
            <a:r>
              <a:rPr lang="ja-JP" altLang="en-US" dirty="0"/>
              <a:t>ブラジル／医療関連／医療・公衆衛生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医療従事者</a:t>
            </a:r>
          </a:p>
        </p:txBody>
      </p:sp>
      <p:grpSp>
        <p:nvGrpSpPr>
          <p:cNvPr id="5" name="グループ化 7"/>
          <p:cNvGrpSpPr/>
          <p:nvPr/>
        </p:nvGrpSpPr>
        <p:grpSpPr>
          <a:xfrm>
            <a:off x="200471" y="1759421"/>
            <a:ext cx="453650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5169024" y="1759421"/>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p>
          </p:txBody>
        </p:sp>
      </p:grpSp>
      <p:sp>
        <p:nvSpPr>
          <p:cNvPr id="16" name="テキスト ボックス 15"/>
          <p:cNvSpPr txBox="1"/>
          <p:nvPr/>
        </p:nvSpPr>
        <p:spPr>
          <a:xfrm>
            <a:off x="300446" y="6412489"/>
            <a:ext cx="9001000" cy="144016"/>
          </a:xfrm>
          <a:prstGeom prst="rect">
            <a:avLst/>
          </a:prstGeom>
          <a:noFill/>
        </p:spPr>
        <p:txBody>
          <a:bodyPr wrap="square" lIns="0" tIns="0" rIns="0" bIns="0" rtlCol="0">
            <a:noAutofit/>
          </a:bodyPr>
          <a:lstStyle/>
          <a:p>
            <a:pPr>
              <a:spcAft>
                <a:spcPts val="600"/>
              </a:spcAft>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米州には、アルゼンチン、ブラジル、カナダ、チリ、コロンビア、キューバ、メキシコ、ペルー、</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USA</a:t>
            </a:r>
            <a:r>
              <a:rPr kumimoji="0" lang="ja-JP" altLang="en-US" sz="800" dirty="0" err="1"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ベネズエラを含む</a:t>
            </a:r>
          </a:p>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highlight>
                <a:srgbClr val="00FF00"/>
              </a:highlight>
            </a:endParaRPr>
          </a:p>
        </p:txBody>
      </p:sp>
      <p:sp>
        <p:nvSpPr>
          <p:cNvPr id="17" name="テキスト ボックス 16"/>
          <p:cNvSpPr txBox="1"/>
          <p:nvPr/>
        </p:nvSpPr>
        <p:spPr>
          <a:xfrm>
            <a:off x="560512" y="2204864"/>
            <a:ext cx="394518" cy="137640"/>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千人</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8" name="テキスト ボックス 17"/>
          <p:cNvSpPr txBox="1"/>
          <p:nvPr/>
        </p:nvSpPr>
        <p:spPr>
          <a:xfrm>
            <a:off x="5313040" y="2211240"/>
            <a:ext cx="576064" cy="137640"/>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9" name="テキスト ボックス 1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万人当たり医療従事者数は、医師が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ただし、米州</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全体では「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万人当たり医師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人」であるため、医師は地域水準を下回っている。</a:t>
            </a:r>
          </a:p>
        </p:txBody>
      </p:sp>
      <p:sp>
        <p:nvSpPr>
          <p:cNvPr id="4" name="Rectangle 3" hidden="1">
            <a:extLst>
              <a:ext uri="{FF2B5EF4-FFF2-40B4-BE49-F238E27FC236}">
                <a16:creationId xmlns:a16="http://schemas.microsoft.com/office/drawing/2014/main" id="{B7D9C3AE-E50A-4B19-8A86-0FC79D0FED7B}"/>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sp>
        <p:nvSpPr>
          <p:cNvPr id="49" name="Rectangle 48" hidden="1">
            <a:extLst>
              <a:ext uri="{FF2B5EF4-FFF2-40B4-BE49-F238E27FC236}">
                <a16:creationId xmlns:a16="http://schemas.microsoft.com/office/drawing/2014/main" id="{977D1362-09C5-43E6-A218-7F8E2AC50A0C}"/>
              </a:ext>
            </a:extLst>
          </p:cNvPr>
          <p:cNvSpPr/>
          <p:nvPr/>
        </p:nvSpPr>
        <p:spPr>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ja-JP" altLang="en-US" sz="1000" dirty="0">
              <a:solidFill>
                <a:schemeClr val="tx1"/>
              </a:solidFill>
              <a:sym typeface="+mn-lt"/>
            </a:endParaRPr>
          </a:p>
        </p:txBody>
      </p:sp>
      <p:graphicFrame>
        <p:nvGraphicFramePr>
          <p:cNvPr id="346" name="Chart 345">
            <a:extLst>
              <a:ext uri="{FF2B5EF4-FFF2-40B4-BE49-F238E27FC236}">
                <a16:creationId xmlns:a16="http://schemas.microsoft.com/office/drawing/2014/main" id="{891F5448-063F-B1AC-828D-CF4F9C3B15CA}"/>
              </a:ext>
            </a:extLst>
          </p:cNvPr>
          <p:cNvGraphicFramePr/>
          <p:nvPr>
            <p:custDataLst>
              <p:tags r:id="rId3"/>
            </p:custDataLst>
            <p:extLst>
              <p:ext uri="{D42A27DB-BD31-4B8C-83A1-F6EECF244321}">
                <p14:modId xmlns:p14="http://schemas.microsoft.com/office/powerpoint/2010/main" val="1451900734"/>
              </p:ext>
            </p:extLst>
          </p:nvPr>
        </p:nvGraphicFramePr>
        <p:xfrm>
          <a:off x="700088" y="2441575"/>
          <a:ext cx="4119562" cy="3014663"/>
        </p:xfrm>
        <a:graphic>
          <a:graphicData uri="http://schemas.openxmlformats.org/drawingml/2006/chart">
            <c:chart xmlns:c="http://schemas.openxmlformats.org/drawingml/2006/chart" xmlns:r="http://schemas.openxmlformats.org/officeDocument/2006/relationships" r:id="rId121"/>
          </a:graphicData>
        </a:graphic>
      </p:graphicFrame>
      <p:sp>
        <p:nvSpPr>
          <p:cNvPr id="234" name="テキスト プレースホルダ 9">
            <a:extLst>
              <a:ext uri="{FF2B5EF4-FFF2-40B4-BE49-F238E27FC236}">
                <a16:creationId xmlns:a16="http://schemas.microsoft.com/office/drawing/2014/main" id="{D93F09E7-4936-5033-48E8-D1F25740CF2F}"/>
              </a:ext>
            </a:extLst>
          </p:cNvPr>
          <p:cNvSpPr>
            <a:spLocks/>
          </p:cNvSpPr>
          <p:nvPr>
            <p:custDataLst>
              <p:tags r:id="rId4"/>
            </p:custDataLst>
          </p:nvPr>
        </p:nvSpPr>
        <p:spPr bwMode="gray">
          <a:xfrm>
            <a:off x="584200" y="52974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7919B0-B184-4580-8B16-FFE299A99700}"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235" name="テキスト プレースホルダ 9">
            <a:extLst>
              <a:ext uri="{FF2B5EF4-FFF2-40B4-BE49-F238E27FC236}">
                <a16:creationId xmlns:a16="http://schemas.microsoft.com/office/drawing/2014/main" id="{D59AE05E-AB43-031A-B232-57152DE69B69}"/>
              </a:ext>
            </a:extLst>
          </p:cNvPr>
          <p:cNvSpPr>
            <a:spLocks/>
          </p:cNvSpPr>
          <p:nvPr>
            <p:custDataLst>
              <p:tags r:id="rId5"/>
            </p:custDataLst>
          </p:nvPr>
        </p:nvSpPr>
        <p:spPr bwMode="gray">
          <a:xfrm>
            <a:off x="444500" y="5038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6D8858-937A-47A8-8A59-B01AE92BA278}"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236" name="テキスト プレースホルダ 9">
            <a:extLst>
              <a:ext uri="{FF2B5EF4-FFF2-40B4-BE49-F238E27FC236}">
                <a16:creationId xmlns:a16="http://schemas.microsoft.com/office/drawing/2014/main" id="{BDBF043B-A06B-5982-25BA-A4E5E9204F21}"/>
              </a:ext>
            </a:extLst>
          </p:cNvPr>
          <p:cNvSpPr>
            <a:spLocks/>
          </p:cNvSpPr>
          <p:nvPr>
            <p:custDataLst>
              <p:tags r:id="rId6"/>
            </p:custDataLst>
          </p:nvPr>
        </p:nvSpPr>
        <p:spPr bwMode="gray">
          <a:xfrm>
            <a:off x="444500" y="47783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AECC9B0-7015-4241-8FB7-6BA7198780E1}" type="datetime'''''''''''''4''0''''''0'''''''''''''''''''''''''''">
              <a:rPr lang="ja-JP" altLang="en-US" sz="1000" smtClean="0">
                <a:effectLst/>
                <a:sym typeface="+mn-lt"/>
              </a:rPr>
              <a:pPr marL="0" lvl="0" indent="0" algn="r">
                <a:spcBef>
                  <a:spcPct val="0"/>
                </a:spcBef>
                <a:buNone/>
              </a:pPr>
              <a:t>400</a:t>
            </a:fld>
            <a:endParaRPr kumimoji="1" lang="ja-JP" altLang="en-US" sz="1000" dirty="0">
              <a:sym typeface="+mn-lt"/>
            </a:endParaRPr>
          </a:p>
        </p:txBody>
      </p:sp>
      <p:sp>
        <p:nvSpPr>
          <p:cNvPr id="237" name="テキスト プレースホルダ 9">
            <a:extLst>
              <a:ext uri="{FF2B5EF4-FFF2-40B4-BE49-F238E27FC236}">
                <a16:creationId xmlns:a16="http://schemas.microsoft.com/office/drawing/2014/main" id="{027FCFBB-1C1E-71BE-C85F-CC45154D3E88}"/>
              </a:ext>
            </a:extLst>
          </p:cNvPr>
          <p:cNvSpPr>
            <a:spLocks/>
          </p:cNvSpPr>
          <p:nvPr>
            <p:custDataLst>
              <p:tags r:id="rId7"/>
            </p:custDataLst>
          </p:nvPr>
        </p:nvSpPr>
        <p:spPr bwMode="gray">
          <a:xfrm>
            <a:off x="444500" y="4519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6EE5159-51D7-4A90-9E69-89EF800F7B90}" type="datetime'''''6''''''''''''''''''''''''0''''0'''''''''''''''''''''''''''">
              <a:rPr lang="ja-JP" altLang="en-US" sz="1000" smtClean="0">
                <a:effectLst/>
                <a:sym typeface="+mn-lt"/>
              </a:rPr>
              <a:pPr marL="0" lvl="0" indent="0" algn="r">
                <a:spcBef>
                  <a:spcPct val="0"/>
                </a:spcBef>
                <a:buNone/>
              </a:pPr>
              <a:t>600</a:t>
            </a:fld>
            <a:endParaRPr kumimoji="1" lang="ja-JP" altLang="en-US" sz="1000" dirty="0">
              <a:sym typeface="+mn-lt"/>
            </a:endParaRPr>
          </a:p>
        </p:txBody>
      </p:sp>
      <p:sp>
        <p:nvSpPr>
          <p:cNvPr id="238" name="テキスト プレースホルダ 9">
            <a:extLst>
              <a:ext uri="{FF2B5EF4-FFF2-40B4-BE49-F238E27FC236}">
                <a16:creationId xmlns:a16="http://schemas.microsoft.com/office/drawing/2014/main" id="{0BF576AA-3D42-F493-14E6-B235841A94C1}"/>
              </a:ext>
            </a:extLst>
          </p:cNvPr>
          <p:cNvSpPr>
            <a:spLocks/>
          </p:cNvSpPr>
          <p:nvPr>
            <p:custDataLst>
              <p:tags r:id="rId8"/>
            </p:custDataLst>
          </p:nvPr>
        </p:nvSpPr>
        <p:spPr bwMode="gray">
          <a:xfrm>
            <a:off x="444500" y="4260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BD68BD6-7ADC-412E-82EE-78D65CD71849}" type="datetime'''''''''8''0''''''''''''''''''''0'''''''''''''''''''''''''''">
              <a:rPr lang="ja-JP" altLang="en-US" sz="1000" smtClean="0">
                <a:effectLst/>
                <a:sym typeface="+mn-lt"/>
              </a:rPr>
              <a:pPr marL="0" lvl="0" indent="0" algn="r">
                <a:spcBef>
                  <a:spcPct val="0"/>
                </a:spcBef>
                <a:buNone/>
              </a:pPr>
              <a:t>800</a:t>
            </a:fld>
            <a:endParaRPr kumimoji="1" lang="ja-JP" altLang="en-US" sz="1000" dirty="0">
              <a:sym typeface="+mn-lt"/>
            </a:endParaRPr>
          </a:p>
        </p:txBody>
      </p:sp>
      <p:sp>
        <p:nvSpPr>
          <p:cNvPr id="239" name="テキスト プレースホルダ 9">
            <a:extLst>
              <a:ext uri="{FF2B5EF4-FFF2-40B4-BE49-F238E27FC236}">
                <a16:creationId xmlns:a16="http://schemas.microsoft.com/office/drawing/2014/main" id="{BB366A56-036E-693F-2993-137169128183}"/>
              </a:ext>
            </a:extLst>
          </p:cNvPr>
          <p:cNvSpPr>
            <a:spLocks/>
          </p:cNvSpPr>
          <p:nvPr>
            <p:custDataLst>
              <p:tags r:id="rId9"/>
            </p:custDataLst>
          </p:nvPr>
        </p:nvSpPr>
        <p:spPr bwMode="gray">
          <a:xfrm>
            <a:off x="339725" y="40020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F90EAD9-2FF5-49C7-B669-D9737BE26503}" type="datetime'''''1'',''''''0''''''''''''''0''''''''''0'''''''''''''''''">
              <a:rPr lang="ja-JP" altLang="en-US" sz="1000" smtClean="0">
                <a:effectLst/>
                <a:sym typeface="+mn-lt"/>
              </a:rPr>
              <a:pPr marL="0" lvl="0" indent="0" algn="r">
                <a:spcBef>
                  <a:spcPct val="0"/>
                </a:spcBef>
                <a:buNone/>
              </a:pPr>
              <a:t>1,000</a:t>
            </a:fld>
            <a:endParaRPr kumimoji="1" lang="ja-JP" altLang="en-US" sz="1000" dirty="0">
              <a:sym typeface="+mn-lt"/>
            </a:endParaRPr>
          </a:p>
        </p:txBody>
      </p:sp>
      <p:sp>
        <p:nvSpPr>
          <p:cNvPr id="240" name="テキスト プレースホルダ 9">
            <a:extLst>
              <a:ext uri="{FF2B5EF4-FFF2-40B4-BE49-F238E27FC236}">
                <a16:creationId xmlns:a16="http://schemas.microsoft.com/office/drawing/2014/main" id="{45061730-7898-3996-9C40-483AA029ED92}"/>
              </a:ext>
            </a:extLst>
          </p:cNvPr>
          <p:cNvSpPr>
            <a:spLocks/>
          </p:cNvSpPr>
          <p:nvPr>
            <p:custDataLst>
              <p:tags r:id="rId10"/>
            </p:custDataLst>
          </p:nvPr>
        </p:nvSpPr>
        <p:spPr bwMode="gray">
          <a:xfrm>
            <a:off x="339725" y="37433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45EFCDF-F6CD-4F55-8B81-AB3241600563}" type="datetime'''''''''''''1'',''''''''''''''''''''''''''2''''''''0''0'">
              <a:rPr lang="ja-JP" altLang="en-US" sz="1000" smtClean="0">
                <a:effectLst/>
                <a:sym typeface="+mn-lt"/>
              </a:rPr>
              <a:pPr marL="0" lvl="0" indent="0" algn="r">
                <a:spcBef>
                  <a:spcPct val="0"/>
                </a:spcBef>
                <a:buNone/>
              </a:pPr>
              <a:t>1,200</a:t>
            </a:fld>
            <a:endParaRPr kumimoji="1" lang="ja-JP" altLang="en-US" sz="1000" dirty="0">
              <a:sym typeface="+mn-lt"/>
            </a:endParaRPr>
          </a:p>
        </p:txBody>
      </p:sp>
      <p:sp>
        <p:nvSpPr>
          <p:cNvPr id="241" name="テキスト プレースホルダ 9">
            <a:extLst>
              <a:ext uri="{FF2B5EF4-FFF2-40B4-BE49-F238E27FC236}">
                <a16:creationId xmlns:a16="http://schemas.microsoft.com/office/drawing/2014/main" id="{6246915C-B2B1-91C2-9648-023347EA48DA}"/>
              </a:ext>
            </a:extLst>
          </p:cNvPr>
          <p:cNvSpPr>
            <a:spLocks/>
          </p:cNvSpPr>
          <p:nvPr>
            <p:custDataLst>
              <p:tags r:id="rId11"/>
            </p:custDataLst>
          </p:nvPr>
        </p:nvSpPr>
        <p:spPr bwMode="gray">
          <a:xfrm>
            <a:off x="339725" y="348456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64CFD3A-E074-428E-AE9E-B1DBBEF635E3}" type="datetime'''''1,''''''''''''''''''''40''''''''0'">
              <a:rPr lang="ja-JP" altLang="en-US" sz="1000" smtClean="0">
                <a:effectLst/>
                <a:sym typeface="+mn-lt"/>
              </a:rPr>
              <a:pPr marL="0" lvl="0" indent="0" algn="r">
                <a:spcBef>
                  <a:spcPct val="0"/>
                </a:spcBef>
                <a:buNone/>
              </a:pPr>
              <a:t>1,400</a:t>
            </a:fld>
            <a:endParaRPr kumimoji="1" lang="ja-JP" altLang="en-US" sz="1000" dirty="0">
              <a:sym typeface="+mn-lt"/>
            </a:endParaRPr>
          </a:p>
        </p:txBody>
      </p:sp>
      <p:sp>
        <p:nvSpPr>
          <p:cNvPr id="242" name="テキスト プレースホルダ 9">
            <a:extLst>
              <a:ext uri="{FF2B5EF4-FFF2-40B4-BE49-F238E27FC236}">
                <a16:creationId xmlns:a16="http://schemas.microsoft.com/office/drawing/2014/main" id="{C418428F-E5B4-0F6F-F5CA-D8B7A664FC81}"/>
              </a:ext>
            </a:extLst>
          </p:cNvPr>
          <p:cNvSpPr>
            <a:spLocks/>
          </p:cNvSpPr>
          <p:nvPr>
            <p:custDataLst>
              <p:tags r:id="rId12"/>
            </p:custDataLst>
          </p:nvPr>
        </p:nvSpPr>
        <p:spPr bwMode="gray">
          <a:xfrm>
            <a:off x="339725" y="32258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D5EB6D6-3C35-4F92-9FF3-A6B526D3D83D}" type="datetime'''''''''1,6''''''0''''''0'''''''''''''''''''''''">
              <a:rPr lang="ja-JP" altLang="en-US" sz="1000" smtClean="0">
                <a:effectLst/>
                <a:sym typeface="+mn-lt"/>
              </a:rPr>
              <a:pPr marL="0" lvl="0" indent="0" algn="r">
                <a:spcBef>
                  <a:spcPct val="0"/>
                </a:spcBef>
                <a:buNone/>
              </a:pPr>
              <a:t>1,600</a:t>
            </a:fld>
            <a:endParaRPr kumimoji="1" lang="ja-JP" altLang="en-US" sz="1000" dirty="0">
              <a:sym typeface="+mn-lt"/>
            </a:endParaRPr>
          </a:p>
        </p:txBody>
      </p:sp>
      <p:sp>
        <p:nvSpPr>
          <p:cNvPr id="243" name="テキスト プレースホルダ 9">
            <a:extLst>
              <a:ext uri="{FF2B5EF4-FFF2-40B4-BE49-F238E27FC236}">
                <a16:creationId xmlns:a16="http://schemas.microsoft.com/office/drawing/2014/main" id="{3EFAFB88-B8C0-E33B-EECC-F984DBC0C64B}"/>
              </a:ext>
            </a:extLst>
          </p:cNvPr>
          <p:cNvSpPr>
            <a:spLocks/>
          </p:cNvSpPr>
          <p:nvPr>
            <p:custDataLst>
              <p:tags r:id="rId13"/>
            </p:custDataLst>
          </p:nvPr>
        </p:nvSpPr>
        <p:spPr bwMode="gray">
          <a:xfrm>
            <a:off x="339725" y="29654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4834F09-619E-489C-9E26-D8021BC203B4}" type="datetime'1'''''''''''''',''''''8''''00'''''''''''">
              <a:rPr lang="ja-JP" altLang="en-US" sz="1000" smtClean="0">
                <a:effectLst/>
                <a:sym typeface="+mn-lt"/>
              </a:rPr>
              <a:pPr marL="0" lvl="0" indent="0" algn="r">
                <a:spcBef>
                  <a:spcPct val="0"/>
                </a:spcBef>
                <a:buNone/>
              </a:pPr>
              <a:t>1,800</a:t>
            </a:fld>
            <a:endParaRPr kumimoji="1" lang="ja-JP" altLang="en-US" sz="1000" dirty="0">
              <a:sym typeface="+mn-lt"/>
            </a:endParaRPr>
          </a:p>
        </p:txBody>
      </p:sp>
      <p:sp>
        <p:nvSpPr>
          <p:cNvPr id="244" name="テキスト プレースホルダ 9">
            <a:extLst>
              <a:ext uri="{FF2B5EF4-FFF2-40B4-BE49-F238E27FC236}">
                <a16:creationId xmlns:a16="http://schemas.microsoft.com/office/drawing/2014/main" id="{99353B1D-0C17-EDE1-3E3D-0B29C7A53C3C}"/>
              </a:ext>
            </a:extLst>
          </p:cNvPr>
          <p:cNvSpPr>
            <a:spLocks/>
          </p:cNvSpPr>
          <p:nvPr>
            <p:custDataLst>
              <p:tags r:id="rId14"/>
            </p:custDataLst>
          </p:nvPr>
        </p:nvSpPr>
        <p:spPr bwMode="gray">
          <a:xfrm>
            <a:off x="339725" y="270668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A2904BF-5E43-4028-9A3A-9063DD90818B}" type="datetime'''''''''2'''''',''''00''''0'''''''''''''''''''''">
              <a:rPr lang="ja-JP" altLang="en-US" sz="1000" smtClean="0">
                <a:effectLst/>
                <a:sym typeface="+mn-lt"/>
              </a:rPr>
              <a:pPr marL="0" lvl="0" indent="0" algn="r">
                <a:spcBef>
                  <a:spcPct val="0"/>
                </a:spcBef>
                <a:buNone/>
              </a:pPr>
              <a:t>2,000</a:t>
            </a:fld>
            <a:endParaRPr kumimoji="1" lang="ja-JP" altLang="en-US" sz="1000" dirty="0">
              <a:sym typeface="+mn-lt"/>
            </a:endParaRPr>
          </a:p>
        </p:txBody>
      </p:sp>
      <p:sp>
        <p:nvSpPr>
          <p:cNvPr id="245" name="テキスト プレースホルダ 9">
            <a:extLst>
              <a:ext uri="{FF2B5EF4-FFF2-40B4-BE49-F238E27FC236}">
                <a16:creationId xmlns:a16="http://schemas.microsoft.com/office/drawing/2014/main" id="{94487F61-B81A-A94C-C4C4-713C6F6A4749}"/>
              </a:ext>
            </a:extLst>
          </p:cNvPr>
          <p:cNvSpPr>
            <a:spLocks/>
          </p:cNvSpPr>
          <p:nvPr>
            <p:custDataLst>
              <p:tags r:id="rId15"/>
            </p:custDataLst>
          </p:nvPr>
        </p:nvSpPr>
        <p:spPr bwMode="gray">
          <a:xfrm>
            <a:off x="339725" y="244792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EB23134-E046-4949-BED3-2BC61968F665}" type="datetime'''2'',2''''''''''''''''0''''''''''0'''''''''''''''''''''''''''">
              <a:rPr lang="ja-JP" altLang="en-US" sz="1000" smtClean="0">
                <a:effectLst/>
                <a:sym typeface="+mn-lt"/>
              </a:rPr>
              <a:pPr marL="0" lvl="0" indent="0" algn="r">
                <a:spcBef>
                  <a:spcPct val="0"/>
                </a:spcBef>
                <a:buNone/>
              </a:pPr>
              <a:t>2,200</a:t>
            </a:fld>
            <a:endParaRPr kumimoji="1" lang="ja-JP" altLang="en-US" sz="1000" dirty="0">
              <a:sym typeface="+mn-lt"/>
            </a:endParaRPr>
          </a:p>
        </p:txBody>
      </p:sp>
      <p:cxnSp>
        <p:nvCxnSpPr>
          <p:cNvPr id="26" name="Straight Connector 25">
            <a:extLst>
              <a:ext uri="{FF2B5EF4-FFF2-40B4-BE49-F238E27FC236}">
                <a16:creationId xmlns:a16="http://schemas.microsoft.com/office/drawing/2014/main" id="{026B6231-9225-A10A-A515-887EC98BA05C}"/>
              </a:ext>
            </a:extLst>
          </p:cNvPr>
          <p:cNvCxnSpPr/>
          <p:nvPr>
            <p:custDataLst>
              <p:tags r:id="rId16"/>
            </p:custDataLst>
          </p:nvPr>
        </p:nvCxnSpPr>
        <p:spPr bwMode="auto">
          <a:xfrm flipH="1">
            <a:off x="1179514" y="4762500"/>
            <a:ext cx="252413" cy="1095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254C6DC-CC9B-89B5-DB6F-9E03CBBF5C05}"/>
              </a:ext>
            </a:extLst>
          </p:cNvPr>
          <p:cNvCxnSpPr/>
          <p:nvPr>
            <p:custDataLst>
              <p:tags r:id="rId17"/>
            </p:custDataLst>
          </p:nvPr>
        </p:nvCxnSpPr>
        <p:spPr bwMode="auto">
          <a:xfrm flipH="1">
            <a:off x="854075" y="5184775"/>
            <a:ext cx="139700" cy="317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5ACBF1D-1869-7FF9-1F5C-D427F882695C}"/>
              </a:ext>
            </a:extLst>
          </p:cNvPr>
          <p:cNvCxnSpPr/>
          <p:nvPr>
            <p:custDataLst>
              <p:tags r:id="rId18"/>
            </p:custDataLst>
          </p:nvPr>
        </p:nvCxnSpPr>
        <p:spPr bwMode="auto">
          <a:xfrm>
            <a:off x="3089275" y="49434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A2CF3D0-48EA-32FC-E425-9445E097F610}"/>
              </a:ext>
            </a:extLst>
          </p:cNvPr>
          <p:cNvCxnSpPr/>
          <p:nvPr>
            <p:custDataLst>
              <p:tags r:id="rId19"/>
            </p:custDataLst>
          </p:nvPr>
        </p:nvCxnSpPr>
        <p:spPr bwMode="auto">
          <a:xfrm flipH="1">
            <a:off x="854075" y="5026025"/>
            <a:ext cx="18891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2058BF4-4F08-BE20-3ADD-469AF2AAAC47}"/>
              </a:ext>
            </a:extLst>
          </p:cNvPr>
          <p:cNvCxnSpPr/>
          <p:nvPr>
            <p:custDataLst>
              <p:tags r:id="rId20"/>
            </p:custDataLst>
          </p:nvPr>
        </p:nvCxnSpPr>
        <p:spPr bwMode="auto">
          <a:xfrm flipH="1">
            <a:off x="1831975" y="4740275"/>
            <a:ext cx="144463"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07F96EAF-E8F6-9CD2-A844-3BB77973411F}"/>
              </a:ext>
            </a:extLst>
          </p:cNvPr>
          <p:cNvCxnSpPr/>
          <p:nvPr>
            <p:custDataLst>
              <p:tags r:id="rId21"/>
            </p:custDataLst>
          </p:nvPr>
        </p:nvCxnSpPr>
        <p:spPr bwMode="auto">
          <a:xfrm flipV="1">
            <a:off x="2430463" y="30353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6B804AC8-CB19-E0A5-4C15-8D6C95A03351}"/>
              </a:ext>
            </a:extLst>
          </p:cNvPr>
          <p:cNvCxnSpPr/>
          <p:nvPr>
            <p:custDataLst>
              <p:tags r:id="rId22"/>
            </p:custDataLst>
          </p:nvPr>
        </p:nvCxnSpPr>
        <p:spPr bwMode="auto">
          <a:xfrm flipV="1">
            <a:off x="2760663" y="2949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129561C5-1047-B22E-716E-A366638AE248}"/>
              </a:ext>
            </a:extLst>
          </p:cNvPr>
          <p:cNvCxnSpPr/>
          <p:nvPr>
            <p:custDataLst>
              <p:tags r:id="rId23"/>
            </p:custDataLst>
          </p:nvPr>
        </p:nvCxnSpPr>
        <p:spPr bwMode="auto">
          <a:xfrm flipV="1">
            <a:off x="3089275" y="28257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BA3A1765-A498-873C-7FC4-27D068B715F0}"/>
              </a:ext>
            </a:extLst>
          </p:cNvPr>
          <p:cNvCxnSpPr/>
          <p:nvPr>
            <p:custDataLst>
              <p:tags r:id="rId24"/>
            </p:custDataLst>
          </p:nvPr>
        </p:nvCxnSpPr>
        <p:spPr bwMode="auto">
          <a:xfrm>
            <a:off x="3419475" y="51038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E8AF00C-7B4B-5A7F-0701-48EBEACBAE2A}"/>
              </a:ext>
            </a:extLst>
          </p:cNvPr>
          <p:cNvCxnSpPr/>
          <p:nvPr>
            <p:custDataLst>
              <p:tags r:id="rId25"/>
            </p:custDataLst>
          </p:nvPr>
        </p:nvCxnSpPr>
        <p:spPr bwMode="auto">
          <a:xfrm flipV="1">
            <a:off x="4078288" y="39163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1316AB01-4AC6-44C3-B65C-6A47CCB5B36D}"/>
              </a:ext>
            </a:extLst>
          </p:cNvPr>
          <p:cNvCxnSpPr/>
          <p:nvPr>
            <p:custDataLst>
              <p:tags r:id="rId26"/>
            </p:custDataLst>
          </p:nvPr>
        </p:nvCxnSpPr>
        <p:spPr bwMode="auto">
          <a:xfrm flipV="1">
            <a:off x="4737100" y="38449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8" name="テキスト プレースホルダ 9">
            <a:extLst>
              <a:ext uri="{FF2B5EF4-FFF2-40B4-BE49-F238E27FC236}">
                <a16:creationId xmlns:a16="http://schemas.microsoft.com/office/drawing/2014/main" id="{BEAF0505-904F-57BA-013C-1C7662D3DF54}"/>
              </a:ext>
            </a:extLst>
          </p:cNvPr>
          <p:cNvSpPr>
            <a:spLocks/>
          </p:cNvSpPr>
          <p:nvPr>
            <p:custDataLst>
              <p:tags r:id="rId27"/>
            </p:custDataLst>
          </p:nvPr>
        </p:nvSpPr>
        <p:spPr bwMode="gray">
          <a:xfrm>
            <a:off x="1544638" y="3498850"/>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17FB16-680C-468D-BB8C-B099FB2B908C}" type="datetime'''''''''1'''''''''''''',''''''5''''2''''0''''''''.5'''">
              <a:rPr lang="ja-JP" altLang="en-US" sz="1000" smtClean="0"/>
              <a:pPr/>
              <a:t>1,520.5</a:t>
            </a:fld>
            <a:endParaRPr kumimoji="1" lang="ja-JP" altLang="en-US" sz="1000" dirty="0">
              <a:sym typeface="+mn-lt"/>
            </a:endParaRPr>
          </a:p>
        </p:txBody>
      </p:sp>
      <p:sp>
        <p:nvSpPr>
          <p:cNvPr id="260" name="テキスト プレースホルダ 9">
            <a:extLst>
              <a:ext uri="{FF2B5EF4-FFF2-40B4-BE49-F238E27FC236}">
                <a16:creationId xmlns:a16="http://schemas.microsoft.com/office/drawing/2014/main" id="{7CACAB8B-A46E-BBC5-7D87-DA0B26327234}"/>
              </a:ext>
            </a:extLst>
          </p:cNvPr>
          <p:cNvSpPr>
            <a:spLocks/>
          </p:cNvSpPr>
          <p:nvPr>
            <p:custDataLst>
              <p:tags r:id="rId28"/>
            </p:custDataLst>
          </p:nvPr>
        </p:nvSpPr>
        <p:spPr bwMode="auto">
          <a:xfrm>
            <a:off x="16954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6CB025-1308-45C4-8844-522BB55B2200}"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61" name="テキスト プレースホルダ 9">
            <a:extLst>
              <a:ext uri="{FF2B5EF4-FFF2-40B4-BE49-F238E27FC236}">
                <a16:creationId xmlns:a16="http://schemas.microsoft.com/office/drawing/2014/main" id="{18D78811-A133-87A1-6F64-64DD49B6D4B2}"/>
              </a:ext>
            </a:extLst>
          </p:cNvPr>
          <p:cNvSpPr>
            <a:spLocks/>
          </p:cNvSpPr>
          <p:nvPr>
            <p:custDataLst>
              <p:tags r:id="rId29"/>
            </p:custDataLst>
          </p:nvPr>
        </p:nvSpPr>
        <p:spPr bwMode="auto">
          <a:xfrm>
            <a:off x="20240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750377-7FEA-42B0-BE18-6AF281A22A92}"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20" name="テキスト プレースホルダ 9">
            <a:extLst>
              <a:ext uri="{FF2B5EF4-FFF2-40B4-BE49-F238E27FC236}">
                <a16:creationId xmlns:a16="http://schemas.microsoft.com/office/drawing/2014/main" id="{636136EC-93D4-97FD-A6F5-A01D2BD575BA}"/>
              </a:ext>
            </a:extLst>
          </p:cNvPr>
          <p:cNvSpPr>
            <a:spLocks/>
          </p:cNvSpPr>
          <p:nvPr>
            <p:custDataLst>
              <p:tags r:id="rId30"/>
            </p:custDataLst>
          </p:nvPr>
        </p:nvSpPr>
        <p:spPr bwMode="gray">
          <a:xfrm>
            <a:off x="2203450" y="3057525"/>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4A5F67-19CF-4763-8711-DAF9F97D17B2}" type="datetime'''''''''''1'''''''''',''''8''''''''6''''''''2''''.''''4'''">
              <a:rPr lang="ja-JP" altLang="en-US" sz="1000" smtClean="0"/>
              <a:pPr/>
              <a:t>1,862.4</a:t>
            </a:fld>
            <a:endParaRPr kumimoji="1" lang="ja-JP" altLang="en-US" sz="1000" dirty="0">
              <a:sym typeface="+mn-lt"/>
            </a:endParaRPr>
          </a:p>
        </p:txBody>
      </p:sp>
      <p:sp>
        <p:nvSpPr>
          <p:cNvPr id="262" name="テキスト プレースホルダ 9">
            <a:extLst>
              <a:ext uri="{FF2B5EF4-FFF2-40B4-BE49-F238E27FC236}">
                <a16:creationId xmlns:a16="http://schemas.microsoft.com/office/drawing/2014/main" id="{79C6327F-A29C-964F-56F9-C30D4C760492}"/>
              </a:ext>
            </a:extLst>
          </p:cNvPr>
          <p:cNvSpPr>
            <a:spLocks/>
          </p:cNvSpPr>
          <p:nvPr>
            <p:custDataLst>
              <p:tags r:id="rId31"/>
            </p:custDataLst>
          </p:nvPr>
        </p:nvSpPr>
        <p:spPr bwMode="auto">
          <a:xfrm>
            <a:off x="23542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47DDB4-3C47-4ED5-9043-0F1AD393A0B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19" name="テキスト プレースホルダ 9">
            <a:extLst>
              <a:ext uri="{FF2B5EF4-FFF2-40B4-BE49-F238E27FC236}">
                <a16:creationId xmlns:a16="http://schemas.microsoft.com/office/drawing/2014/main" id="{7F403B2E-1B31-440D-3B08-0D8F67BC22AF}"/>
              </a:ext>
            </a:extLst>
          </p:cNvPr>
          <p:cNvSpPr>
            <a:spLocks/>
          </p:cNvSpPr>
          <p:nvPr>
            <p:custDataLst>
              <p:tags r:id="rId32"/>
            </p:custDataLst>
          </p:nvPr>
        </p:nvSpPr>
        <p:spPr bwMode="gray">
          <a:xfrm>
            <a:off x="1909762" y="45878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EF61A78-9410-42BD-9600-463186DA548A}" type="datetime'''''''''''''''''''''3''''''7''''''''''8''''''''''.''4'''''">
              <a:rPr lang="ja-JP" altLang="en-US" sz="1000" smtClean="0"/>
              <a:pPr/>
              <a:t>378.4</a:t>
            </a:fld>
            <a:endParaRPr kumimoji="1" lang="ja-JP" altLang="en-US" sz="1000" dirty="0">
              <a:sym typeface="+mn-lt"/>
            </a:endParaRPr>
          </a:p>
        </p:txBody>
      </p:sp>
      <p:sp>
        <p:nvSpPr>
          <p:cNvPr id="215" name="テキスト プレースホルダ 9">
            <a:extLst>
              <a:ext uri="{FF2B5EF4-FFF2-40B4-BE49-F238E27FC236}">
                <a16:creationId xmlns:a16="http://schemas.microsoft.com/office/drawing/2014/main" id="{80E5DB3A-BC0D-A18C-E56C-20ABC78079C4}"/>
              </a:ext>
            </a:extLst>
          </p:cNvPr>
          <p:cNvSpPr>
            <a:spLocks/>
          </p:cNvSpPr>
          <p:nvPr>
            <p:custDataLst>
              <p:tags r:id="rId33"/>
            </p:custDataLst>
          </p:nvPr>
        </p:nvSpPr>
        <p:spPr bwMode="gray">
          <a:xfrm>
            <a:off x="993774" y="5067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B415C47-88C9-48FF-B2A3-B14907300AAB}" type="datetime'''''''1''''07''''.''''''''''''''''''6'''''''''">
              <a:rPr lang="ja-JP" altLang="en-US" sz="1000" smtClean="0"/>
              <a:pPr/>
              <a:t>107.6</a:t>
            </a:fld>
            <a:endParaRPr kumimoji="1" lang="ja-JP" altLang="en-US" sz="1000" dirty="0">
              <a:sym typeface="+mn-lt"/>
            </a:endParaRPr>
          </a:p>
        </p:txBody>
      </p:sp>
      <p:sp>
        <p:nvSpPr>
          <p:cNvPr id="263" name="テキスト プレースホルダ 9">
            <a:extLst>
              <a:ext uri="{FF2B5EF4-FFF2-40B4-BE49-F238E27FC236}">
                <a16:creationId xmlns:a16="http://schemas.microsoft.com/office/drawing/2014/main" id="{2BB5B540-1290-CB7B-7878-AB2A604283B7}"/>
              </a:ext>
            </a:extLst>
          </p:cNvPr>
          <p:cNvSpPr>
            <a:spLocks/>
          </p:cNvSpPr>
          <p:nvPr>
            <p:custDataLst>
              <p:tags r:id="rId34"/>
            </p:custDataLst>
          </p:nvPr>
        </p:nvSpPr>
        <p:spPr bwMode="auto">
          <a:xfrm>
            <a:off x="26844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D85F33-AAB1-4B17-86F5-699C849A81FD}"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378F4F4C-7CAF-51AD-93B4-5AA2D6BC8BB0}"/>
              </a:ext>
            </a:extLst>
          </p:cNvPr>
          <p:cNvSpPr>
            <a:spLocks/>
          </p:cNvSpPr>
          <p:nvPr>
            <p:custDataLst>
              <p:tags r:id="rId35"/>
            </p:custDataLst>
          </p:nvPr>
        </p:nvSpPr>
        <p:spPr bwMode="gray">
          <a:xfrm>
            <a:off x="2862263" y="2847975"/>
            <a:ext cx="454025"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11280A-852F-422E-A332-D29AAA99E4AB}" type="datetime'''''''''''''''''''''''''''''''''2,''''''02''''''3''.''''''''7'">
              <a:rPr lang="ja-JP" altLang="en-US" sz="1000" smtClean="0"/>
              <a:pPr/>
              <a:t>2,023.7</a:t>
            </a:fld>
            <a:endParaRPr kumimoji="1" lang="ja-JP" altLang="en-US" sz="1000" dirty="0">
              <a:sym typeface="+mn-lt"/>
            </a:endParaRPr>
          </a:p>
        </p:txBody>
      </p:sp>
      <p:sp useBgFill="1">
        <p:nvSpPr>
          <p:cNvPr id="216" name="テキスト プレースホルダ 9">
            <a:extLst>
              <a:ext uri="{FF2B5EF4-FFF2-40B4-BE49-F238E27FC236}">
                <a16:creationId xmlns:a16="http://schemas.microsoft.com/office/drawing/2014/main" id="{E091BC26-8AAD-A29E-489D-00ADEE789038}"/>
              </a:ext>
            </a:extLst>
          </p:cNvPr>
          <p:cNvSpPr>
            <a:spLocks/>
          </p:cNvSpPr>
          <p:nvPr>
            <p:custDataLst>
              <p:tags r:id="rId36"/>
            </p:custDataLst>
          </p:nvPr>
        </p:nvSpPr>
        <p:spPr bwMode="gray">
          <a:xfrm>
            <a:off x="1042987" y="4911725"/>
            <a:ext cx="34925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A9B45F9-BE1F-4BB3-8D53-97E3C23B4BB9}" type="datetime'''''''''''''''''2''''''''''''''''2''''''''3.''0'''''''">
              <a:rPr lang="ja-JP" altLang="en-US" sz="1000" smtClean="0"/>
              <a:pPr/>
              <a:t>223.0</a:t>
            </a:fld>
            <a:endParaRPr kumimoji="1" lang="ja-JP" altLang="en-US" sz="1000" dirty="0">
              <a:sym typeface="+mn-lt"/>
            </a:endParaRPr>
          </a:p>
        </p:txBody>
      </p:sp>
      <p:sp>
        <p:nvSpPr>
          <p:cNvPr id="222" name="テキスト プレースホルダ 9">
            <a:extLst>
              <a:ext uri="{FF2B5EF4-FFF2-40B4-BE49-F238E27FC236}">
                <a16:creationId xmlns:a16="http://schemas.microsoft.com/office/drawing/2014/main" id="{141A31A9-D0A5-04A3-A1BD-888FE56CE5DA}"/>
              </a:ext>
            </a:extLst>
          </p:cNvPr>
          <p:cNvSpPr>
            <a:spLocks/>
          </p:cNvSpPr>
          <p:nvPr>
            <p:custDataLst>
              <p:tags r:id="rId37"/>
            </p:custDataLst>
          </p:nvPr>
        </p:nvSpPr>
        <p:spPr bwMode="gray">
          <a:xfrm>
            <a:off x="2914649" y="45434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F3F00B-361E-40A4-9C9E-8A0CC65369A3}" type="datetime'4''''''''''''''''''''''50.0'''''''''''''''''''">
              <a:rPr lang="ja-JP" altLang="en-US" sz="1000" smtClean="0"/>
              <a:pPr/>
              <a:t>450.0</a:t>
            </a:fld>
            <a:endParaRPr kumimoji="1" lang="ja-JP" altLang="en-US" sz="1000" dirty="0">
              <a:sym typeface="+mn-lt"/>
            </a:endParaRPr>
          </a:p>
        </p:txBody>
      </p:sp>
      <p:sp useBgFill="1">
        <p:nvSpPr>
          <p:cNvPr id="223" name="テキスト プレースホルダ 9">
            <a:extLst>
              <a:ext uri="{FF2B5EF4-FFF2-40B4-BE49-F238E27FC236}">
                <a16:creationId xmlns:a16="http://schemas.microsoft.com/office/drawing/2014/main" id="{6F516ABE-8470-9D31-6035-DE61D21D7D23}"/>
              </a:ext>
            </a:extLst>
          </p:cNvPr>
          <p:cNvSpPr>
            <a:spLocks/>
          </p:cNvSpPr>
          <p:nvPr>
            <p:custDataLst>
              <p:tags r:id="rId38"/>
            </p:custDataLst>
          </p:nvPr>
        </p:nvSpPr>
        <p:spPr bwMode="gray">
          <a:xfrm>
            <a:off x="2914649" y="47910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FEBAF-05F4-445A-84BE-05046D9853CE}" type="datetime'2''5''''''''''''''''''''''''''8''.''''''''''8'''''''''">
              <a:rPr lang="ja-JP" altLang="en-US" sz="1000" smtClean="0"/>
              <a:pPr/>
              <a:t>258.8</a:t>
            </a:fld>
            <a:endParaRPr kumimoji="1" lang="ja-JP" altLang="en-US" sz="1000" dirty="0">
              <a:sym typeface="+mn-lt"/>
            </a:endParaRPr>
          </a:p>
        </p:txBody>
      </p:sp>
      <p:sp>
        <p:nvSpPr>
          <p:cNvPr id="221" name="テキスト プレースホルダ 9">
            <a:extLst>
              <a:ext uri="{FF2B5EF4-FFF2-40B4-BE49-F238E27FC236}">
                <a16:creationId xmlns:a16="http://schemas.microsoft.com/office/drawing/2014/main" id="{B7B080C9-2055-22CA-CD29-A66A62959D0C}"/>
              </a:ext>
            </a:extLst>
          </p:cNvPr>
          <p:cNvSpPr>
            <a:spLocks/>
          </p:cNvSpPr>
          <p:nvPr>
            <p:custDataLst>
              <p:tags r:id="rId39"/>
            </p:custDataLst>
          </p:nvPr>
        </p:nvSpPr>
        <p:spPr bwMode="gray">
          <a:xfrm>
            <a:off x="2533650" y="2971800"/>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B34F71-70F6-44A4-AFE4-293C1526140D}" type="datetime'''''1'''',''''''''''''9''''''2''''''7''''''.''8'''">
              <a:rPr lang="ja-JP" altLang="en-US" sz="1000" smtClean="0"/>
              <a:pPr/>
              <a:t>1,927.8</a:t>
            </a:fld>
            <a:endParaRPr kumimoji="1" lang="ja-JP" altLang="en-US" sz="1000" dirty="0">
              <a:sym typeface="+mn-lt"/>
            </a:endParaRPr>
          </a:p>
        </p:txBody>
      </p:sp>
      <p:sp>
        <p:nvSpPr>
          <p:cNvPr id="264" name="テキスト プレースホルダ 9">
            <a:extLst>
              <a:ext uri="{FF2B5EF4-FFF2-40B4-BE49-F238E27FC236}">
                <a16:creationId xmlns:a16="http://schemas.microsoft.com/office/drawing/2014/main" id="{A4AB39AE-8DA3-BE13-C25B-D0D27CD363BF}"/>
              </a:ext>
            </a:extLst>
          </p:cNvPr>
          <p:cNvSpPr>
            <a:spLocks/>
          </p:cNvSpPr>
          <p:nvPr>
            <p:custDataLst>
              <p:tags r:id="rId40"/>
            </p:custDataLst>
          </p:nvPr>
        </p:nvSpPr>
        <p:spPr bwMode="auto">
          <a:xfrm>
            <a:off x="30130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F2814A-85B6-40F4-9D4C-0597BAAE066A}"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B18C9EE8-06B2-A903-0A98-2D756155ADC3}"/>
              </a:ext>
            </a:extLst>
          </p:cNvPr>
          <p:cNvSpPr>
            <a:spLocks/>
          </p:cNvSpPr>
          <p:nvPr>
            <p:custDataLst>
              <p:tags r:id="rId41"/>
            </p:custDataLst>
          </p:nvPr>
        </p:nvSpPr>
        <p:spPr bwMode="gray">
          <a:xfrm>
            <a:off x="3244849" y="49514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961805-9E0A-4B96-A59B-05727A0468A4}" type="datetime'''''1''''''''''''''''''3''''4''''''''''''.''''''''''''1'''''">
              <a:rPr lang="ja-JP" altLang="en-US" sz="1000" smtClean="0"/>
              <a:pPr/>
              <a:t>134.1</a:t>
            </a:fld>
            <a:endParaRPr kumimoji="1" lang="ja-JP" altLang="en-US" sz="1000" dirty="0">
              <a:sym typeface="+mn-lt"/>
            </a:endParaRPr>
          </a:p>
        </p:txBody>
      </p:sp>
      <p:sp>
        <p:nvSpPr>
          <p:cNvPr id="257" name="テキスト プレースホルダ 9">
            <a:extLst>
              <a:ext uri="{FF2B5EF4-FFF2-40B4-BE49-F238E27FC236}">
                <a16:creationId xmlns:a16="http://schemas.microsoft.com/office/drawing/2014/main" id="{6D0C3549-CE9D-AC26-5CA0-74E7BACEF180}"/>
              </a:ext>
            </a:extLst>
          </p:cNvPr>
          <p:cNvSpPr>
            <a:spLocks/>
          </p:cNvSpPr>
          <p:nvPr>
            <p:custDataLst>
              <p:tags r:id="rId42"/>
            </p:custDataLst>
          </p:nvPr>
        </p:nvSpPr>
        <p:spPr bwMode="auto">
          <a:xfrm>
            <a:off x="636588" y="54594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2D17AD-3A2E-4A3D-9CFB-2BC6E934A5B0}"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265" name="テキスト プレースホルダ 9">
            <a:extLst>
              <a:ext uri="{FF2B5EF4-FFF2-40B4-BE49-F238E27FC236}">
                <a16:creationId xmlns:a16="http://schemas.microsoft.com/office/drawing/2014/main" id="{A1A8ED30-BCF1-2F01-1FFF-D0FAFC20CD0F}"/>
              </a:ext>
            </a:extLst>
          </p:cNvPr>
          <p:cNvSpPr>
            <a:spLocks/>
          </p:cNvSpPr>
          <p:nvPr>
            <p:custDataLst>
              <p:tags r:id="rId43"/>
            </p:custDataLst>
          </p:nvPr>
        </p:nvSpPr>
        <p:spPr bwMode="auto">
          <a:xfrm>
            <a:off x="33432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69733F-6407-4CFC-A6DE-EA1CC27C8EB5}"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24" name="テキスト プレースホルダ 9">
            <a:extLst>
              <a:ext uri="{FF2B5EF4-FFF2-40B4-BE49-F238E27FC236}">
                <a16:creationId xmlns:a16="http://schemas.microsoft.com/office/drawing/2014/main" id="{EEFC104C-F48C-4647-1614-3729B7BEC494}"/>
              </a:ext>
            </a:extLst>
          </p:cNvPr>
          <p:cNvSpPr>
            <a:spLocks/>
          </p:cNvSpPr>
          <p:nvPr>
            <p:custDataLst>
              <p:tags r:id="rId44"/>
            </p:custDataLst>
          </p:nvPr>
        </p:nvSpPr>
        <p:spPr bwMode="gray">
          <a:xfrm>
            <a:off x="3573462" y="4306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0AD14B-CEDF-46B8-A547-EC3409EBA73C}" type="datetime'''''''''''8''''9''''''6''''.''''''''''''''4'''''''''''''''">
              <a:rPr lang="ja-JP" altLang="en-US" sz="1000" smtClean="0"/>
              <a:pPr/>
              <a:t>896.4</a:t>
            </a:fld>
            <a:endParaRPr kumimoji="1" lang="ja-JP" altLang="en-US" sz="1000" dirty="0">
              <a:sym typeface="+mn-lt"/>
            </a:endParaRPr>
          </a:p>
        </p:txBody>
      </p:sp>
      <p:sp>
        <p:nvSpPr>
          <p:cNvPr id="225" name="テキスト プレースホルダ 9">
            <a:extLst>
              <a:ext uri="{FF2B5EF4-FFF2-40B4-BE49-F238E27FC236}">
                <a16:creationId xmlns:a16="http://schemas.microsoft.com/office/drawing/2014/main" id="{78505287-3CED-9D24-05E1-5E934BFB3291}"/>
              </a:ext>
            </a:extLst>
          </p:cNvPr>
          <p:cNvSpPr>
            <a:spLocks/>
          </p:cNvSpPr>
          <p:nvPr>
            <p:custDataLst>
              <p:tags r:id="rId45"/>
            </p:custDataLst>
          </p:nvPr>
        </p:nvSpPr>
        <p:spPr bwMode="gray">
          <a:xfrm>
            <a:off x="3573462" y="44942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97305D-3462-49EE-9FF1-77181FE588C7}" type="datetime'''''''4''''8''''''7''''''''''''.''''''7'''''''''''''">
              <a:rPr lang="ja-JP" altLang="en-US" sz="1000" smtClean="0"/>
              <a:pPr/>
              <a:t>487.7</a:t>
            </a:fld>
            <a:endParaRPr kumimoji="1" lang="ja-JP" altLang="en-US" sz="1000" dirty="0">
              <a:sym typeface="+mn-lt"/>
            </a:endParaRPr>
          </a:p>
        </p:txBody>
      </p:sp>
      <p:sp>
        <p:nvSpPr>
          <p:cNvPr id="266" name="テキスト プレースホルダ 9">
            <a:extLst>
              <a:ext uri="{FF2B5EF4-FFF2-40B4-BE49-F238E27FC236}">
                <a16:creationId xmlns:a16="http://schemas.microsoft.com/office/drawing/2014/main" id="{955CCC7E-72BE-30A7-30CD-2F69CE1276D8}"/>
              </a:ext>
            </a:extLst>
          </p:cNvPr>
          <p:cNvSpPr>
            <a:spLocks/>
          </p:cNvSpPr>
          <p:nvPr>
            <p:custDataLst>
              <p:tags r:id="rId46"/>
            </p:custDataLst>
          </p:nvPr>
        </p:nvSpPr>
        <p:spPr bwMode="auto">
          <a:xfrm>
            <a:off x="367188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7D8EF-3548-48CE-9869-1F1C49FA0F9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17" name="テキスト プレースホルダ 9">
            <a:extLst>
              <a:ext uri="{FF2B5EF4-FFF2-40B4-BE49-F238E27FC236}">
                <a16:creationId xmlns:a16="http://schemas.microsoft.com/office/drawing/2014/main" id="{232D6A7A-5FA2-22A0-85FE-A18EAB48D016}"/>
              </a:ext>
            </a:extLst>
          </p:cNvPr>
          <p:cNvSpPr>
            <a:spLocks/>
          </p:cNvSpPr>
          <p:nvPr>
            <p:custDataLst>
              <p:tags r:id="rId47"/>
            </p:custDataLst>
          </p:nvPr>
        </p:nvSpPr>
        <p:spPr bwMode="gray">
          <a:xfrm>
            <a:off x="1431924" y="46101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1705681-23D0-4699-8B46-554852E100A3}" type="datetime'''3''''''6''''''''''''5.''''''''''''''''''''2'''''''">
              <a:rPr lang="ja-JP" altLang="en-US" sz="1000" smtClean="0"/>
              <a:pPr/>
              <a:t>365.2</a:t>
            </a:fld>
            <a:endParaRPr kumimoji="1" lang="ja-JP" altLang="en-US" sz="1000" dirty="0">
              <a:sym typeface="+mn-lt"/>
            </a:endParaRPr>
          </a:p>
        </p:txBody>
      </p:sp>
      <p:sp>
        <p:nvSpPr>
          <p:cNvPr id="258" name="テキスト プレースホルダ 9">
            <a:extLst>
              <a:ext uri="{FF2B5EF4-FFF2-40B4-BE49-F238E27FC236}">
                <a16:creationId xmlns:a16="http://schemas.microsoft.com/office/drawing/2014/main" id="{535AE4E5-52BA-D30C-8D24-25909246EC07}"/>
              </a:ext>
            </a:extLst>
          </p:cNvPr>
          <p:cNvSpPr>
            <a:spLocks/>
          </p:cNvSpPr>
          <p:nvPr>
            <p:custDataLst>
              <p:tags r:id="rId48"/>
            </p:custDataLst>
          </p:nvPr>
        </p:nvSpPr>
        <p:spPr bwMode="auto">
          <a:xfrm>
            <a:off x="103663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AC2E1E-C581-4C02-AE5E-DE2611C46FF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26" name="テキスト プレースホルダ 9">
            <a:extLst>
              <a:ext uri="{FF2B5EF4-FFF2-40B4-BE49-F238E27FC236}">
                <a16:creationId xmlns:a16="http://schemas.microsoft.com/office/drawing/2014/main" id="{B3C585ED-765C-BDC5-C230-76D74568DB37}"/>
              </a:ext>
            </a:extLst>
          </p:cNvPr>
          <p:cNvSpPr>
            <a:spLocks/>
          </p:cNvSpPr>
          <p:nvPr>
            <p:custDataLst>
              <p:tags r:id="rId49"/>
            </p:custDataLst>
          </p:nvPr>
        </p:nvSpPr>
        <p:spPr bwMode="gray">
          <a:xfrm>
            <a:off x="3903662" y="453072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F7B2A9-C539-49D7-B224-85D5934C03D9}" type="datetime'''''''''''''''''''''''''''''''4''''''''59.1'''''''''''">
              <a:rPr lang="ja-JP" altLang="en-US" sz="1000" smtClean="0"/>
              <a:pPr/>
              <a:t>459.1</a:t>
            </a:fld>
            <a:endParaRPr kumimoji="1" lang="ja-JP" altLang="en-US" sz="1000" dirty="0">
              <a:sym typeface="+mn-lt"/>
            </a:endParaRPr>
          </a:p>
        </p:txBody>
      </p:sp>
      <p:sp>
        <p:nvSpPr>
          <p:cNvPr id="227" name="テキスト プレースホルダ 9">
            <a:extLst>
              <a:ext uri="{FF2B5EF4-FFF2-40B4-BE49-F238E27FC236}">
                <a16:creationId xmlns:a16="http://schemas.microsoft.com/office/drawing/2014/main" id="{55301B3D-8AEA-2C6E-2539-9F61CF152859}"/>
              </a:ext>
            </a:extLst>
          </p:cNvPr>
          <p:cNvSpPr>
            <a:spLocks/>
          </p:cNvSpPr>
          <p:nvPr>
            <p:custDataLst>
              <p:tags r:id="rId50"/>
            </p:custDataLst>
          </p:nvPr>
        </p:nvSpPr>
        <p:spPr bwMode="gray">
          <a:xfrm>
            <a:off x="3903662" y="49403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76575D-067B-4678-AC24-83C2B0B545F2}" type="datetime'''1''''''''''''''''''''''''''''''''''''43''''''''.2'''''''''''">
              <a:rPr lang="ja-JP" altLang="en-US" sz="1000" smtClean="0"/>
              <a:pPr/>
              <a:t>143.2</a:t>
            </a:fld>
            <a:endParaRPr kumimoji="1" lang="ja-JP" altLang="en-US" sz="1000" dirty="0">
              <a:sym typeface="+mn-lt"/>
            </a:endParaRPr>
          </a:p>
        </p:txBody>
      </p:sp>
      <p:sp>
        <p:nvSpPr>
          <p:cNvPr id="267" name="テキスト プレースホルダ 9">
            <a:extLst>
              <a:ext uri="{FF2B5EF4-FFF2-40B4-BE49-F238E27FC236}">
                <a16:creationId xmlns:a16="http://schemas.microsoft.com/office/drawing/2014/main" id="{D3E9C49C-D7F4-CBA3-2F8F-FBE25C21C077}"/>
              </a:ext>
            </a:extLst>
          </p:cNvPr>
          <p:cNvSpPr>
            <a:spLocks/>
          </p:cNvSpPr>
          <p:nvPr>
            <p:custDataLst>
              <p:tags r:id="rId51"/>
            </p:custDataLst>
          </p:nvPr>
        </p:nvSpPr>
        <p:spPr bwMode="auto">
          <a:xfrm>
            <a:off x="400208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8F9F99-8816-43E0-A6AD-76780DD9787D}"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28" name="テキスト プレースホルダ 9">
            <a:extLst>
              <a:ext uri="{FF2B5EF4-FFF2-40B4-BE49-F238E27FC236}">
                <a16:creationId xmlns:a16="http://schemas.microsoft.com/office/drawing/2014/main" id="{93EE332E-9E91-CF58-0771-1B0C5B9BFD4C}"/>
              </a:ext>
            </a:extLst>
          </p:cNvPr>
          <p:cNvSpPr>
            <a:spLocks/>
          </p:cNvSpPr>
          <p:nvPr>
            <p:custDataLst>
              <p:tags r:id="rId52"/>
            </p:custDataLst>
          </p:nvPr>
        </p:nvSpPr>
        <p:spPr bwMode="gray">
          <a:xfrm>
            <a:off x="4179888" y="3963988"/>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781320-C38A-4E84-9160-4B31D0F4E888}" type="datetime'''''''''''''''''''1'''''''''''',1''''''6''''''''1''.''7'''''">
              <a:rPr lang="ja-JP" altLang="en-US" sz="1000" smtClean="0"/>
              <a:pPr/>
              <a:t>1,161.7</a:t>
            </a:fld>
            <a:endParaRPr kumimoji="1" lang="ja-JP" altLang="en-US" sz="1000" dirty="0">
              <a:sym typeface="+mn-lt"/>
            </a:endParaRPr>
          </a:p>
        </p:txBody>
      </p:sp>
      <p:sp>
        <p:nvSpPr>
          <p:cNvPr id="229" name="テキスト プレースホルダ 9">
            <a:extLst>
              <a:ext uri="{FF2B5EF4-FFF2-40B4-BE49-F238E27FC236}">
                <a16:creationId xmlns:a16="http://schemas.microsoft.com/office/drawing/2014/main" id="{95445297-4376-CA2D-4160-7F968CFA70E1}"/>
              </a:ext>
            </a:extLst>
          </p:cNvPr>
          <p:cNvSpPr>
            <a:spLocks/>
          </p:cNvSpPr>
          <p:nvPr>
            <p:custDataLst>
              <p:tags r:id="rId53"/>
            </p:custDataLst>
          </p:nvPr>
        </p:nvSpPr>
        <p:spPr bwMode="gray">
          <a:xfrm>
            <a:off x="4232274" y="44815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0C614D-F909-421F-8902-7AD30F372B25}" type="datetime'49''7''''''''.''6'''''''''''''''''''''''''''''''''''''''''''''">
              <a:rPr lang="ja-JP" altLang="en-US" sz="1000" smtClean="0"/>
              <a:pPr/>
              <a:t>497.6</a:t>
            </a:fld>
            <a:endParaRPr kumimoji="1" lang="ja-JP" altLang="en-US" sz="1000" dirty="0">
              <a:sym typeface="+mn-lt"/>
            </a:endParaRPr>
          </a:p>
        </p:txBody>
      </p:sp>
      <p:sp useBgFill="1">
        <p:nvSpPr>
          <p:cNvPr id="113" name="テキスト プレースホルダ 9">
            <a:extLst>
              <a:ext uri="{FF2B5EF4-FFF2-40B4-BE49-F238E27FC236}">
                <a16:creationId xmlns:a16="http://schemas.microsoft.com/office/drawing/2014/main" id="{AA11D5A0-9EC2-D32B-C800-0D1148570F18}"/>
              </a:ext>
            </a:extLst>
          </p:cNvPr>
          <p:cNvSpPr>
            <a:spLocks/>
          </p:cNvSpPr>
          <p:nvPr>
            <p:custDataLst>
              <p:tags r:id="rId54"/>
            </p:custDataLst>
          </p:nvPr>
        </p:nvSpPr>
        <p:spPr bwMode="gray">
          <a:xfrm>
            <a:off x="3851275" y="3938588"/>
            <a:ext cx="45402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2B2488-669E-4E30-A42B-D7730320700B}" type="datetime'''1'''''',''''''''''''18''''''1''''''''''''''.''5'''''''''">
              <a:rPr lang="ja-JP" altLang="en-US" sz="1000" smtClean="0">
                <a:effectLst/>
              </a:rPr>
              <a:pPr/>
              <a:t>1,181.5</a:t>
            </a:fld>
            <a:endParaRPr kumimoji="1" lang="ja-JP" altLang="en-US" sz="1000" dirty="0">
              <a:sym typeface="+mn-lt"/>
            </a:endParaRPr>
          </a:p>
        </p:txBody>
      </p:sp>
      <p:sp>
        <p:nvSpPr>
          <p:cNvPr id="268" name="テキスト プレースホルダ 9">
            <a:extLst>
              <a:ext uri="{FF2B5EF4-FFF2-40B4-BE49-F238E27FC236}">
                <a16:creationId xmlns:a16="http://schemas.microsoft.com/office/drawing/2014/main" id="{412969DF-47B5-0E9D-6BC7-A7CC96303A9D}"/>
              </a:ext>
            </a:extLst>
          </p:cNvPr>
          <p:cNvSpPr>
            <a:spLocks/>
          </p:cNvSpPr>
          <p:nvPr>
            <p:custDataLst>
              <p:tags r:id="rId55"/>
            </p:custDataLst>
          </p:nvPr>
        </p:nvSpPr>
        <p:spPr bwMode="auto">
          <a:xfrm>
            <a:off x="43307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326561-909F-41B4-A30B-B83642EA4F92}"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31" name="テキスト プレースホルダ 9">
            <a:extLst>
              <a:ext uri="{FF2B5EF4-FFF2-40B4-BE49-F238E27FC236}">
                <a16:creationId xmlns:a16="http://schemas.microsoft.com/office/drawing/2014/main" id="{D79F1917-2769-15F0-23F8-A82C7AE3B591}"/>
              </a:ext>
            </a:extLst>
          </p:cNvPr>
          <p:cNvSpPr>
            <a:spLocks/>
          </p:cNvSpPr>
          <p:nvPr>
            <p:custDataLst>
              <p:tags r:id="rId56"/>
            </p:custDataLst>
          </p:nvPr>
        </p:nvSpPr>
        <p:spPr bwMode="gray">
          <a:xfrm>
            <a:off x="4510088" y="3867150"/>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98B273-0ADC-4B3C-BA03-94DF52AB53E6}" type="datetime'1,''''''''''2''''''''''''''''3''6''''''''.''''''3'''''''''''''">
              <a:rPr lang="ja-JP" altLang="en-US" sz="1000" smtClean="0"/>
              <a:pPr/>
              <a:t>1,236.3</a:t>
            </a:fld>
            <a:endParaRPr kumimoji="1" lang="ja-JP" altLang="en-US" sz="1000" dirty="0">
              <a:sym typeface="+mn-lt"/>
            </a:endParaRPr>
          </a:p>
        </p:txBody>
      </p:sp>
      <p:sp>
        <p:nvSpPr>
          <p:cNvPr id="259" name="テキスト プレースホルダ 9">
            <a:extLst>
              <a:ext uri="{FF2B5EF4-FFF2-40B4-BE49-F238E27FC236}">
                <a16:creationId xmlns:a16="http://schemas.microsoft.com/office/drawing/2014/main" id="{97B19426-0C29-C907-CFBD-DE512BD8D7DF}"/>
              </a:ext>
            </a:extLst>
          </p:cNvPr>
          <p:cNvSpPr>
            <a:spLocks/>
          </p:cNvSpPr>
          <p:nvPr>
            <p:custDataLst>
              <p:tags r:id="rId57"/>
            </p:custDataLst>
          </p:nvPr>
        </p:nvSpPr>
        <p:spPr bwMode="auto">
          <a:xfrm>
            <a:off x="13652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563989-6AD9-4F97-8776-A2F66AD3D009}"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32" name="テキスト プレースホルダ 9">
            <a:extLst>
              <a:ext uri="{FF2B5EF4-FFF2-40B4-BE49-F238E27FC236}">
                <a16:creationId xmlns:a16="http://schemas.microsoft.com/office/drawing/2014/main" id="{8C3635D4-6273-3B5B-D3AE-5B214CE4D6B5}"/>
              </a:ext>
            </a:extLst>
          </p:cNvPr>
          <p:cNvSpPr>
            <a:spLocks/>
          </p:cNvSpPr>
          <p:nvPr>
            <p:custDataLst>
              <p:tags r:id="rId58"/>
            </p:custDataLst>
          </p:nvPr>
        </p:nvSpPr>
        <p:spPr bwMode="gray">
          <a:xfrm>
            <a:off x="4562474" y="44402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B329B7-6047-4327-A4F7-BB3B5B6E6673}" type="datetime'52''''''''''''''''''''''''''9''''''''''''.''7'''''''''''''">
              <a:rPr lang="ja-JP" altLang="en-US" sz="1000" smtClean="0"/>
              <a:pPr/>
              <a:t>529.7</a:t>
            </a:fld>
            <a:endParaRPr kumimoji="1" lang="ja-JP" altLang="en-US" sz="1000" dirty="0">
              <a:sym typeface="+mn-lt"/>
            </a:endParaRPr>
          </a:p>
        </p:txBody>
      </p:sp>
      <p:sp>
        <p:nvSpPr>
          <p:cNvPr id="233" name="テキスト プレースホルダ 9">
            <a:extLst>
              <a:ext uri="{FF2B5EF4-FFF2-40B4-BE49-F238E27FC236}">
                <a16:creationId xmlns:a16="http://schemas.microsoft.com/office/drawing/2014/main" id="{9B347EF9-66D9-5D5B-249A-F9D2564D4507}"/>
              </a:ext>
            </a:extLst>
          </p:cNvPr>
          <p:cNvSpPr>
            <a:spLocks/>
          </p:cNvSpPr>
          <p:nvPr>
            <p:custDataLst>
              <p:tags r:id="rId59"/>
            </p:custDataLst>
          </p:nvPr>
        </p:nvSpPr>
        <p:spPr bwMode="gray">
          <a:xfrm>
            <a:off x="4562474" y="491013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1D02B3-1134-4073-8C27-13110C629595}" type="datetime'1''''''6''''''''''''''''''''''''''''6''''.''''4'''''">
              <a:rPr lang="ja-JP" altLang="en-US" sz="1000" smtClean="0"/>
              <a:pPr/>
              <a:t>166.4</a:t>
            </a:fld>
            <a:endParaRPr kumimoji="1" lang="ja-JP" altLang="en-US" sz="1000" dirty="0">
              <a:sym typeface="+mn-lt"/>
            </a:endParaRPr>
          </a:p>
        </p:txBody>
      </p:sp>
      <p:sp>
        <p:nvSpPr>
          <p:cNvPr id="269" name="テキスト プレースホルダ 9">
            <a:extLst>
              <a:ext uri="{FF2B5EF4-FFF2-40B4-BE49-F238E27FC236}">
                <a16:creationId xmlns:a16="http://schemas.microsoft.com/office/drawing/2014/main" id="{8BF97564-077D-B905-027C-9B6A3872784D}"/>
              </a:ext>
            </a:extLst>
          </p:cNvPr>
          <p:cNvSpPr>
            <a:spLocks/>
          </p:cNvSpPr>
          <p:nvPr>
            <p:custDataLst>
              <p:tags r:id="rId60"/>
            </p:custDataLst>
          </p:nvPr>
        </p:nvSpPr>
        <p:spPr bwMode="auto">
          <a:xfrm>
            <a:off x="46609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475CDD-DD30-46EF-8ADF-A7F91FD96C40}"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230" name="テキスト プレースホルダ 9">
            <a:extLst>
              <a:ext uri="{FF2B5EF4-FFF2-40B4-BE49-F238E27FC236}">
                <a16:creationId xmlns:a16="http://schemas.microsoft.com/office/drawing/2014/main" id="{7BC09A42-5F4E-9E73-B9E9-E154701080E7}"/>
              </a:ext>
            </a:extLst>
          </p:cNvPr>
          <p:cNvSpPr>
            <a:spLocks/>
          </p:cNvSpPr>
          <p:nvPr>
            <p:custDataLst>
              <p:tags r:id="rId61"/>
            </p:custDataLst>
          </p:nvPr>
        </p:nvSpPr>
        <p:spPr bwMode="gray">
          <a:xfrm>
            <a:off x="4232274" y="49212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11F1E6-7B4D-42AF-8049-F3E0B89F0C65}" type="datetime'''''''1''5''''7''''''''''''.''''''''''''''2'''''''">
              <a:rPr lang="ja-JP" altLang="en-US" sz="1000" smtClean="0"/>
              <a:pPr/>
              <a:t>157.2</a:t>
            </a:fld>
            <a:endParaRPr kumimoji="1" lang="ja-JP" altLang="en-US" sz="1000" dirty="0">
              <a:sym typeface="+mn-lt"/>
            </a:endParaRPr>
          </a:p>
        </p:txBody>
      </p:sp>
      <p:graphicFrame>
        <p:nvGraphicFramePr>
          <p:cNvPr id="347" name="Chart 346">
            <a:extLst>
              <a:ext uri="{FF2B5EF4-FFF2-40B4-BE49-F238E27FC236}">
                <a16:creationId xmlns:a16="http://schemas.microsoft.com/office/drawing/2014/main" id="{36399C9E-3842-C3A8-D04D-C0388477ADEE}"/>
              </a:ext>
            </a:extLst>
          </p:cNvPr>
          <p:cNvGraphicFramePr/>
          <p:nvPr>
            <p:custDataLst>
              <p:tags r:id="rId62"/>
            </p:custDataLst>
            <p:extLst>
              <p:ext uri="{D42A27DB-BD31-4B8C-83A1-F6EECF244321}">
                <p14:modId xmlns:p14="http://schemas.microsoft.com/office/powerpoint/2010/main" val="1907473120"/>
              </p:ext>
            </p:extLst>
          </p:nvPr>
        </p:nvGraphicFramePr>
        <p:xfrm>
          <a:off x="5094288" y="2298700"/>
          <a:ext cx="4635500" cy="3300413"/>
        </p:xfrm>
        <a:graphic>
          <a:graphicData uri="http://schemas.openxmlformats.org/drawingml/2006/chart">
            <c:chart xmlns:c="http://schemas.openxmlformats.org/drawingml/2006/chart" xmlns:r="http://schemas.openxmlformats.org/officeDocument/2006/relationships" r:id="rId122"/>
          </a:graphicData>
        </a:graphic>
      </p:graphicFrame>
      <p:cxnSp>
        <p:nvCxnSpPr>
          <p:cNvPr id="305" name="Straight Connector 304">
            <a:extLst>
              <a:ext uri="{FF2B5EF4-FFF2-40B4-BE49-F238E27FC236}">
                <a16:creationId xmlns:a16="http://schemas.microsoft.com/office/drawing/2014/main" id="{BFC0651F-E759-7F00-F9D5-409048A0D552}"/>
              </a:ext>
            </a:extLst>
          </p:cNvPr>
          <p:cNvCxnSpPr/>
          <p:nvPr>
            <p:custDataLst>
              <p:tags r:id="rId63"/>
            </p:custDataLst>
          </p:nvPr>
        </p:nvCxnSpPr>
        <p:spPr bwMode="auto">
          <a:xfrm flipH="1">
            <a:off x="5581650" y="5135563"/>
            <a:ext cx="30163"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E0295B0F-A65E-9D80-97DA-7F5AB10E3F0F}"/>
              </a:ext>
            </a:extLst>
          </p:cNvPr>
          <p:cNvCxnSpPr/>
          <p:nvPr>
            <p:custDataLst>
              <p:tags r:id="rId64"/>
            </p:custDataLst>
          </p:nvPr>
        </p:nvCxnSpPr>
        <p:spPr bwMode="auto">
          <a:xfrm flipH="1">
            <a:off x="5588000" y="4979988"/>
            <a:ext cx="42863"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81935861-EDD5-482E-D4FF-43554DEA3E8A}"/>
              </a:ext>
            </a:extLst>
          </p:cNvPr>
          <p:cNvCxnSpPr/>
          <p:nvPr>
            <p:custDataLst>
              <p:tags r:id="rId65"/>
            </p:custDataLst>
          </p:nvPr>
        </p:nvCxnSpPr>
        <p:spPr bwMode="auto">
          <a:xfrm>
            <a:off x="7883525" y="50974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B1BEB955-4F37-B3F4-A5D3-732D89A00EBC}"/>
              </a:ext>
            </a:extLst>
          </p:cNvPr>
          <p:cNvCxnSpPr/>
          <p:nvPr>
            <p:custDataLst>
              <p:tags r:id="rId66"/>
            </p:custDataLst>
          </p:nvPr>
        </p:nvCxnSpPr>
        <p:spPr bwMode="auto">
          <a:xfrm>
            <a:off x="7883525" y="4949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7D3366FD-D824-70CF-E235-46FF2585D55C}"/>
              </a:ext>
            </a:extLst>
          </p:cNvPr>
          <p:cNvCxnSpPr/>
          <p:nvPr>
            <p:custDataLst>
              <p:tags r:id="rId67"/>
            </p:custDataLst>
          </p:nvPr>
        </p:nvCxnSpPr>
        <p:spPr bwMode="auto">
          <a:xfrm>
            <a:off x="8220075" y="5110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658DE271-CF8A-C696-0746-7E67E14B88E4}"/>
              </a:ext>
            </a:extLst>
          </p:cNvPr>
          <p:cNvCxnSpPr/>
          <p:nvPr>
            <p:custDataLst>
              <p:tags r:id="rId68"/>
            </p:custDataLst>
          </p:nvPr>
        </p:nvCxnSpPr>
        <p:spPr bwMode="auto">
          <a:xfrm>
            <a:off x="8890000" y="518953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310">
            <a:extLst>
              <a:ext uri="{FF2B5EF4-FFF2-40B4-BE49-F238E27FC236}">
                <a16:creationId xmlns:a16="http://schemas.microsoft.com/office/drawing/2014/main" id="{07411195-B13A-A75C-7627-B152415234BA}"/>
              </a:ext>
            </a:extLst>
          </p:cNvPr>
          <p:cNvCxnSpPr/>
          <p:nvPr>
            <p:custDataLst>
              <p:tags r:id="rId69"/>
            </p:custDataLst>
          </p:nvPr>
        </p:nvCxnSpPr>
        <p:spPr bwMode="auto">
          <a:xfrm>
            <a:off x="9226550" y="51704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311">
            <a:extLst>
              <a:ext uri="{FF2B5EF4-FFF2-40B4-BE49-F238E27FC236}">
                <a16:creationId xmlns:a16="http://schemas.microsoft.com/office/drawing/2014/main" id="{4C80D036-6652-0EBD-EA0C-9339FDA2667A}"/>
              </a:ext>
            </a:extLst>
          </p:cNvPr>
          <p:cNvCxnSpPr/>
          <p:nvPr>
            <p:custDataLst>
              <p:tags r:id="rId70"/>
            </p:custDataLst>
          </p:nvPr>
        </p:nvCxnSpPr>
        <p:spPr bwMode="auto">
          <a:xfrm>
            <a:off x="9561513" y="5180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0" name="テキスト プレースホルダ 9">
            <a:extLst>
              <a:ext uri="{FF2B5EF4-FFF2-40B4-BE49-F238E27FC236}">
                <a16:creationId xmlns:a16="http://schemas.microsoft.com/office/drawing/2014/main" id="{2A000266-AA7D-1591-A56B-7505431037CC}"/>
              </a:ext>
            </a:extLst>
          </p:cNvPr>
          <p:cNvSpPr>
            <a:spLocks/>
          </p:cNvSpPr>
          <p:nvPr>
            <p:custDataLst>
              <p:tags r:id="rId71"/>
            </p:custDataLst>
          </p:nvPr>
        </p:nvSpPr>
        <p:spPr bwMode="auto">
          <a:xfrm>
            <a:off x="5389563" y="54594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BE760E-D718-4080-9EB8-E9C3716FA4FA}"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281" name="テキスト プレースホルダ 9">
            <a:extLst>
              <a:ext uri="{FF2B5EF4-FFF2-40B4-BE49-F238E27FC236}">
                <a16:creationId xmlns:a16="http://schemas.microsoft.com/office/drawing/2014/main" id="{FE54EE6B-64C7-A7C5-95F5-0A47B9098113}"/>
              </a:ext>
            </a:extLst>
          </p:cNvPr>
          <p:cNvSpPr>
            <a:spLocks/>
          </p:cNvSpPr>
          <p:nvPr>
            <p:custDataLst>
              <p:tags r:id="rId72"/>
            </p:custDataLst>
          </p:nvPr>
        </p:nvSpPr>
        <p:spPr bwMode="auto">
          <a:xfrm>
            <a:off x="57943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D6B80-65AE-45EE-BAB6-58C8DAD929BF}"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282" name="テキスト プレースホルダ 9">
            <a:extLst>
              <a:ext uri="{FF2B5EF4-FFF2-40B4-BE49-F238E27FC236}">
                <a16:creationId xmlns:a16="http://schemas.microsoft.com/office/drawing/2014/main" id="{876B57A6-C260-EF06-7FF6-A7CB86EBCEE4}"/>
              </a:ext>
            </a:extLst>
          </p:cNvPr>
          <p:cNvSpPr>
            <a:spLocks/>
          </p:cNvSpPr>
          <p:nvPr>
            <p:custDataLst>
              <p:tags r:id="rId73"/>
            </p:custDataLst>
          </p:nvPr>
        </p:nvSpPr>
        <p:spPr bwMode="auto">
          <a:xfrm>
            <a:off x="613092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A5574E-8663-4909-938F-DED0221BF6FC}"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283" name="テキスト プレースホルダ 9">
            <a:extLst>
              <a:ext uri="{FF2B5EF4-FFF2-40B4-BE49-F238E27FC236}">
                <a16:creationId xmlns:a16="http://schemas.microsoft.com/office/drawing/2014/main" id="{8BE78A7B-3374-5CEC-FD5F-5B8BF9A58DE7}"/>
              </a:ext>
            </a:extLst>
          </p:cNvPr>
          <p:cNvSpPr>
            <a:spLocks/>
          </p:cNvSpPr>
          <p:nvPr>
            <p:custDataLst>
              <p:tags r:id="rId74"/>
            </p:custDataLst>
          </p:nvPr>
        </p:nvSpPr>
        <p:spPr bwMode="auto">
          <a:xfrm>
            <a:off x="646588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6D7E7-0877-488D-B4D0-4854F6779EA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284" name="テキスト プレースホルダ 9">
            <a:extLst>
              <a:ext uri="{FF2B5EF4-FFF2-40B4-BE49-F238E27FC236}">
                <a16:creationId xmlns:a16="http://schemas.microsoft.com/office/drawing/2014/main" id="{F8D067A6-4B2B-E6A0-402F-6CA969C01DBD}"/>
              </a:ext>
            </a:extLst>
          </p:cNvPr>
          <p:cNvSpPr>
            <a:spLocks/>
          </p:cNvSpPr>
          <p:nvPr>
            <p:custDataLst>
              <p:tags r:id="rId75"/>
            </p:custDataLst>
          </p:nvPr>
        </p:nvSpPr>
        <p:spPr bwMode="auto">
          <a:xfrm>
            <a:off x="68008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6CDA34-9B8B-40CD-B45C-EE2257F175FF}"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285" name="テキスト プレースホルダ 9">
            <a:extLst>
              <a:ext uri="{FF2B5EF4-FFF2-40B4-BE49-F238E27FC236}">
                <a16:creationId xmlns:a16="http://schemas.microsoft.com/office/drawing/2014/main" id="{78F2CC0D-9E80-9DC1-38A2-BB4CB67F962E}"/>
              </a:ext>
            </a:extLst>
          </p:cNvPr>
          <p:cNvSpPr>
            <a:spLocks/>
          </p:cNvSpPr>
          <p:nvPr>
            <p:custDataLst>
              <p:tags r:id="rId76"/>
            </p:custDataLst>
          </p:nvPr>
        </p:nvSpPr>
        <p:spPr bwMode="auto">
          <a:xfrm>
            <a:off x="71374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E09C8B-DF47-424A-8523-8B6A157D7177}"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286" name="テキスト プレースホルダ 9">
            <a:extLst>
              <a:ext uri="{FF2B5EF4-FFF2-40B4-BE49-F238E27FC236}">
                <a16:creationId xmlns:a16="http://schemas.microsoft.com/office/drawing/2014/main" id="{19E03260-B75C-BCE7-8621-464148A760BC}"/>
              </a:ext>
            </a:extLst>
          </p:cNvPr>
          <p:cNvSpPr>
            <a:spLocks/>
          </p:cNvSpPr>
          <p:nvPr>
            <p:custDataLst>
              <p:tags r:id="rId77"/>
            </p:custDataLst>
          </p:nvPr>
        </p:nvSpPr>
        <p:spPr bwMode="auto">
          <a:xfrm>
            <a:off x="747236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9AE024-8050-4F53-8415-1201B41F1FDF}"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287" name="テキスト プレースホルダ 9">
            <a:extLst>
              <a:ext uri="{FF2B5EF4-FFF2-40B4-BE49-F238E27FC236}">
                <a16:creationId xmlns:a16="http://schemas.microsoft.com/office/drawing/2014/main" id="{7A058D5D-0D4D-CFEE-E247-A6854362361D}"/>
              </a:ext>
            </a:extLst>
          </p:cNvPr>
          <p:cNvSpPr>
            <a:spLocks/>
          </p:cNvSpPr>
          <p:nvPr>
            <p:custDataLst>
              <p:tags r:id="rId78"/>
            </p:custDataLst>
          </p:nvPr>
        </p:nvSpPr>
        <p:spPr bwMode="auto">
          <a:xfrm>
            <a:off x="780732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36914B-0C4D-4BAB-92A9-CEB593C2CDA3}"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288" name="テキスト プレースホルダ 9">
            <a:extLst>
              <a:ext uri="{FF2B5EF4-FFF2-40B4-BE49-F238E27FC236}">
                <a16:creationId xmlns:a16="http://schemas.microsoft.com/office/drawing/2014/main" id="{C288A132-99BF-5B8B-063D-E6FB4A9A3CA0}"/>
              </a:ext>
            </a:extLst>
          </p:cNvPr>
          <p:cNvSpPr>
            <a:spLocks/>
          </p:cNvSpPr>
          <p:nvPr>
            <p:custDataLst>
              <p:tags r:id="rId79"/>
            </p:custDataLst>
          </p:nvPr>
        </p:nvSpPr>
        <p:spPr bwMode="auto">
          <a:xfrm>
            <a:off x="8143875"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E15419-709F-475B-B828-3743FF588F17}"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289" name="テキスト プレースホルダ 9">
            <a:extLst>
              <a:ext uri="{FF2B5EF4-FFF2-40B4-BE49-F238E27FC236}">
                <a16:creationId xmlns:a16="http://schemas.microsoft.com/office/drawing/2014/main" id="{C83BBF6D-C6F9-E772-4C64-9C476ED30EB9}"/>
              </a:ext>
            </a:extLst>
          </p:cNvPr>
          <p:cNvSpPr>
            <a:spLocks/>
          </p:cNvSpPr>
          <p:nvPr>
            <p:custDataLst>
              <p:tags r:id="rId80"/>
            </p:custDataLst>
          </p:nvPr>
        </p:nvSpPr>
        <p:spPr bwMode="auto">
          <a:xfrm>
            <a:off x="8478838"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AF6BEB-4F58-44A2-942F-6109D26B33CE}"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290" name="テキスト プレースホルダ 9">
            <a:extLst>
              <a:ext uri="{FF2B5EF4-FFF2-40B4-BE49-F238E27FC236}">
                <a16:creationId xmlns:a16="http://schemas.microsoft.com/office/drawing/2014/main" id="{0A54C9D7-C186-4D9E-656D-E2FEFBAE431C}"/>
              </a:ext>
            </a:extLst>
          </p:cNvPr>
          <p:cNvSpPr>
            <a:spLocks/>
          </p:cNvSpPr>
          <p:nvPr>
            <p:custDataLst>
              <p:tags r:id="rId81"/>
            </p:custDataLst>
          </p:nvPr>
        </p:nvSpPr>
        <p:spPr bwMode="auto">
          <a:xfrm>
            <a:off x="881380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407C59-F2EA-4E4E-8F6B-E3E53B825052}"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291" name="テキスト プレースホルダ 9">
            <a:extLst>
              <a:ext uri="{FF2B5EF4-FFF2-40B4-BE49-F238E27FC236}">
                <a16:creationId xmlns:a16="http://schemas.microsoft.com/office/drawing/2014/main" id="{C5CA44D6-4569-F32C-0CA9-9CE4FE238111}"/>
              </a:ext>
            </a:extLst>
          </p:cNvPr>
          <p:cNvSpPr>
            <a:spLocks/>
          </p:cNvSpPr>
          <p:nvPr>
            <p:custDataLst>
              <p:tags r:id="rId82"/>
            </p:custDataLst>
          </p:nvPr>
        </p:nvSpPr>
        <p:spPr bwMode="auto">
          <a:xfrm>
            <a:off x="9150350"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E1DEAC-A581-47A2-90FB-FABACB4D6E15}"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292" name="テキスト プレースホルダ 9">
            <a:extLst>
              <a:ext uri="{FF2B5EF4-FFF2-40B4-BE49-F238E27FC236}">
                <a16:creationId xmlns:a16="http://schemas.microsoft.com/office/drawing/2014/main" id="{0546DAC6-021D-B393-8D9A-E442A1823637}"/>
              </a:ext>
            </a:extLst>
          </p:cNvPr>
          <p:cNvSpPr>
            <a:spLocks/>
          </p:cNvSpPr>
          <p:nvPr>
            <p:custDataLst>
              <p:tags r:id="rId83"/>
            </p:custDataLst>
          </p:nvPr>
        </p:nvSpPr>
        <p:spPr bwMode="auto">
          <a:xfrm>
            <a:off x="9485313" y="54594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C895B2-2EF5-484A-A7CE-CD7C787FE53F}"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useBgFill="1">
        <p:nvSpPr>
          <p:cNvPr id="297" name="テキスト プレースホルダ 9">
            <a:extLst>
              <a:ext uri="{FF2B5EF4-FFF2-40B4-BE49-F238E27FC236}">
                <a16:creationId xmlns:a16="http://schemas.microsoft.com/office/drawing/2014/main" id="{4FA8713F-9DE1-1F9F-83AC-D71E8B6E8096}"/>
              </a:ext>
            </a:extLst>
          </p:cNvPr>
          <p:cNvSpPr>
            <a:spLocks/>
          </p:cNvSpPr>
          <p:nvPr>
            <p:custDataLst>
              <p:tags r:id="rId84"/>
            </p:custDataLst>
          </p:nvPr>
        </p:nvSpPr>
        <p:spPr bwMode="gray">
          <a:xfrm>
            <a:off x="5567363" y="49831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97BBA0-3C63-4CA2-8CC7-639E0BDBEA01}" type="datetime'''''''''''''''''''''''''''''''''5''''''''''''''''''.''''''''5'">
              <a:rPr lang="ja-JP" altLang="en-US" sz="1000" smtClean="0">
                <a:effectLst/>
                <a:sym typeface="+mn-lt"/>
              </a:rPr>
              <a:pPr marL="0" lvl="0" indent="0" algn="ctr">
                <a:spcBef>
                  <a:spcPct val="0"/>
                </a:spcBef>
                <a:buNone/>
              </a:pPr>
              <a:t>5.5</a:t>
            </a:fld>
            <a:endParaRPr kumimoji="1" lang="ja-JP" altLang="en-US" sz="1000" dirty="0">
              <a:sym typeface="+mn-lt"/>
            </a:endParaRPr>
          </a:p>
        </p:txBody>
      </p:sp>
      <p:sp useBgFill="1">
        <p:nvSpPr>
          <p:cNvPr id="298" name="テキスト プレースホルダ 9">
            <a:extLst>
              <a:ext uri="{FF2B5EF4-FFF2-40B4-BE49-F238E27FC236}">
                <a16:creationId xmlns:a16="http://schemas.microsoft.com/office/drawing/2014/main" id="{F2AF8B5B-14B3-A23D-00A7-04D43BD2B88C}"/>
              </a:ext>
            </a:extLst>
          </p:cNvPr>
          <p:cNvSpPr>
            <a:spLocks/>
          </p:cNvSpPr>
          <p:nvPr>
            <p:custDataLst>
              <p:tags r:id="rId85"/>
            </p:custDataLst>
          </p:nvPr>
        </p:nvSpPr>
        <p:spPr bwMode="gray">
          <a:xfrm>
            <a:off x="5567363" y="482758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A69E0-2BE2-4A43-90BA-BDC281F21F39}" type="datetime'''''''1''1''''''.''''''''''''''''5'''''''''''''''''''">
              <a:rPr lang="ja-JP" altLang="en-US" sz="1000" smtClean="0">
                <a:effectLst/>
                <a:sym typeface="+mn-lt"/>
              </a:rPr>
              <a:pPr marL="0" lvl="0" indent="0" algn="ctr">
                <a:spcBef>
                  <a:spcPct val="0"/>
                </a:spcBef>
                <a:buNone/>
              </a:pPr>
              <a:t>11.5</a:t>
            </a:fld>
            <a:endParaRPr kumimoji="1" lang="ja-JP" altLang="en-US" sz="1000" dirty="0">
              <a:sym typeface="+mn-lt"/>
            </a:endParaRPr>
          </a:p>
        </p:txBody>
      </p:sp>
      <p:sp useBgFill="1">
        <p:nvSpPr>
          <p:cNvPr id="299" name="テキスト プレースホルダ 9">
            <a:extLst>
              <a:ext uri="{FF2B5EF4-FFF2-40B4-BE49-F238E27FC236}">
                <a16:creationId xmlns:a16="http://schemas.microsoft.com/office/drawing/2014/main" id="{B94F601B-1536-EB76-6321-0CB195768B26}"/>
              </a:ext>
            </a:extLst>
          </p:cNvPr>
          <p:cNvSpPr>
            <a:spLocks/>
          </p:cNvSpPr>
          <p:nvPr>
            <p:custDataLst>
              <p:tags r:id="rId86"/>
            </p:custDataLst>
          </p:nvPr>
        </p:nvSpPr>
        <p:spPr bwMode="gray">
          <a:xfrm>
            <a:off x="6402388" y="31416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A66C23-8CED-4261-9B6E-BA18B7FBF130}" type="datetime'''''''''''''''''''''''7''''6''''''''''.''''6'''''''''''''">
              <a:rPr lang="ja-JP" altLang="en-US" sz="1000" smtClean="0">
                <a:effectLst/>
                <a:sym typeface="+mn-lt"/>
              </a:rPr>
              <a:pPr marL="0" lvl="0" indent="0" algn="ctr">
                <a:spcBef>
                  <a:spcPct val="0"/>
                </a:spcBef>
                <a:buNone/>
              </a:pPr>
              <a:t>76.6</a:t>
            </a:fld>
            <a:endParaRPr kumimoji="1" lang="ja-JP" altLang="en-US" sz="1000" dirty="0">
              <a:sym typeface="+mn-lt"/>
            </a:endParaRPr>
          </a:p>
        </p:txBody>
      </p:sp>
      <p:sp useBgFill="1">
        <p:nvSpPr>
          <p:cNvPr id="300" name="テキスト プレースホルダ 9">
            <a:extLst>
              <a:ext uri="{FF2B5EF4-FFF2-40B4-BE49-F238E27FC236}">
                <a16:creationId xmlns:a16="http://schemas.microsoft.com/office/drawing/2014/main" id="{7D9A7A6D-4BC0-609A-A6DA-C47E74CDAA4C}"/>
              </a:ext>
            </a:extLst>
          </p:cNvPr>
          <p:cNvSpPr>
            <a:spLocks/>
          </p:cNvSpPr>
          <p:nvPr>
            <p:custDataLst>
              <p:tags r:id="rId87"/>
            </p:custDataLst>
          </p:nvPr>
        </p:nvSpPr>
        <p:spPr bwMode="gray">
          <a:xfrm>
            <a:off x="7778750" y="49450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BC4013-17A3-47DF-85FE-76456E0BE8E6}"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useBgFill="1">
        <p:nvSpPr>
          <p:cNvPr id="301" name="テキスト プレースホルダ 9">
            <a:extLst>
              <a:ext uri="{FF2B5EF4-FFF2-40B4-BE49-F238E27FC236}">
                <a16:creationId xmlns:a16="http://schemas.microsoft.com/office/drawing/2014/main" id="{53E64E6F-7C43-3807-6036-7A4DB27E2FB8}"/>
              </a:ext>
            </a:extLst>
          </p:cNvPr>
          <p:cNvSpPr>
            <a:spLocks/>
          </p:cNvSpPr>
          <p:nvPr>
            <p:custDataLst>
              <p:tags r:id="rId88"/>
            </p:custDataLst>
          </p:nvPr>
        </p:nvSpPr>
        <p:spPr bwMode="gray">
          <a:xfrm>
            <a:off x="8415338" y="40068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DDAD85-1B4F-4C86-9198-38C0F021009D}" type="datetime'''4''''3''''''''.2'''''''''''">
              <a:rPr lang="ja-JP" altLang="en-US" sz="1000" smtClean="0">
                <a:effectLst/>
                <a:sym typeface="+mn-lt"/>
              </a:rPr>
              <a:pPr marL="0" lvl="0" indent="0" algn="ctr">
                <a:spcBef>
                  <a:spcPct val="0"/>
                </a:spcBef>
                <a:buNone/>
              </a:pPr>
              <a:t>43.2</a:t>
            </a:fld>
            <a:endParaRPr kumimoji="1" lang="ja-JP" altLang="en-US" sz="1000" dirty="0">
              <a:sym typeface="+mn-lt"/>
            </a:endParaRPr>
          </a:p>
        </p:txBody>
      </p:sp>
      <p:sp useBgFill="1">
        <p:nvSpPr>
          <p:cNvPr id="302" name="テキスト プレースホルダ 9">
            <a:extLst>
              <a:ext uri="{FF2B5EF4-FFF2-40B4-BE49-F238E27FC236}">
                <a16:creationId xmlns:a16="http://schemas.microsoft.com/office/drawing/2014/main" id="{C1B1F81B-C489-3AB3-9AE2-A878BB12D1C6}"/>
              </a:ext>
            </a:extLst>
          </p:cNvPr>
          <p:cNvSpPr>
            <a:spLocks/>
          </p:cNvSpPr>
          <p:nvPr>
            <p:custDataLst>
              <p:tags r:id="rId89"/>
            </p:custDataLst>
          </p:nvPr>
        </p:nvSpPr>
        <p:spPr bwMode="gray">
          <a:xfrm>
            <a:off x="8785225" y="50371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689551-EF8B-42A4-9882-BE7C5D6F802E}" type="datetime'''''''''''''''''''3''''''.''''''''''4'''''''''''">
              <a:rPr lang="ja-JP" altLang="en-US" sz="1000" smtClean="0">
                <a:effectLst/>
                <a:sym typeface="+mn-lt"/>
              </a:rPr>
              <a:pPr marL="0" lvl="0" indent="0" algn="ctr">
                <a:spcBef>
                  <a:spcPct val="0"/>
                </a:spcBef>
                <a:buNone/>
              </a:pPr>
              <a:t>3.4</a:t>
            </a:fld>
            <a:endParaRPr kumimoji="1" lang="ja-JP" altLang="en-US" sz="1000" dirty="0">
              <a:sym typeface="+mn-lt"/>
            </a:endParaRPr>
          </a:p>
        </p:txBody>
      </p:sp>
      <p:sp useBgFill="1">
        <p:nvSpPr>
          <p:cNvPr id="303" name="テキスト プレースホルダ 9">
            <a:extLst>
              <a:ext uri="{FF2B5EF4-FFF2-40B4-BE49-F238E27FC236}">
                <a16:creationId xmlns:a16="http://schemas.microsoft.com/office/drawing/2014/main" id="{85D77E85-D8AF-3429-FED9-FF9E0EF7E942}"/>
              </a:ext>
            </a:extLst>
          </p:cNvPr>
          <p:cNvSpPr>
            <a:spLocks/>
          </p:cNvSpPr>
          <p:nvPr>
            <p:custDataLst>
              <p:tags r:id="rId90"/>
            </p:custDataLst>
          </p:nvPr>
        </p:nvSpPr>
        <p:spPr bwMode="gray">
          <a:xfrm>
            <a:off x="9121775" y="50180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09CB75-00D5-4242-826A-2C80D1230C36}"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useBgFill="1">
        <p:nvSpPr>
          <p:cNvPr id="304" name="テキスト プレースホルダ 9">
            <a:extLst>
              <a:ext uri="{FF2B5EF4-FFF2-40B4-BE49-F238E27FC236}">
                <a16:creationId xmlns:a16="http://schemas.microsoft.com/office/drawing/2014/main" id="{68FAD399-0180-2CED-F386-466FE4B11225}"/>
              </a:ext>
            </a:extLst>
          </p:cNvPr>
          <p:cNvSpPr>
            <a:spLocks/>
          </p:cNvSpPr>
          <p:nvPr>
            <p:custDataLst>
              <p:tags r:id="rId91"/>
            </p:custDataLst>
          </p:nvPr>
        </p:nvSpPr>
        <p:spPr bwMode="gray">
          <a:xfrm>
            <a:off x="9456738" y="50276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E4A17F-C3F1-4E93-9474-89C0FA6EF982}" type="datetime'''''3''''''.''''''''''''''''8'''''''''''''''''''''''''''">
              <a:rPr lang="ja-JP" altLang="en-US" sz="1000" smtClean="0">
                <a:effectLst/>
                <a:sym typeface="+mn-lt"/>
              </a:rPr>
              <a:pPr marL="0" lvl="0" indent="0" algn="ctr">
                <a:spcBef>
                  <a:spcPct val="0"/>
                </a:spcBef>
                <a:buNone/>
              </a:pPr>
              <a:t>3.8</a:t>
            </a:fld>
            <a:endParaRPr kumimoji="1" lang="ja-JP" altLang="en-US" sz="1000" dirty="0">
              <a:sym typeface="+mn-lt"/>
            </a:endParaRPr>
          </a:p>
        </p:txBody>
      </p:sp>
      <p:sp useBgFill="1">
        <p:nvSpPr>
          <p:cNvPr id="315" name="テキスト プレースホルダ 9">
            <a:extLst>
              <a:ext uri="{FF2B5EF4-FFF2-40B4-BE49-F238E27FC236}">
                <a16:creationId xmlns:a16="http://schemas.microsoft.com/office/drawing/2014/main" id="{68D7D9B2-B735-1F31-B97C-44D49098999F}"/>
              </a:ext>
            </a:extLst>
          </p:cNvPr>
          <p:cNvSpPr>
            <a:spLocks/>
          </p:cNvSpPr>
          <p:nvPr>
            <p:custDataLst>
              <p:tags r:id="rId92"/>
            </p:custDataLst>
          </p:nvPr>
        </p:nvSpPr>
        <p:spPr bwMode="gray">
          <a:xfrm>
            <a:off x="7743825" y="4797425"/>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2D7487-2D97-476B-86AE-5D4AA9558198}"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cxnSp>
        <p:nvCxnSpPr>
          <p:cNvPr id="323" name="Straight Connector 322">
            <a:extLst>
              <a:ext uri="{FF2B5EF4-FFF2-40B4-BE49-F238E27FC236}">
                <a16:creationId xmlns:a16="http://schemas.microsoft.com/office/drawing/2014/main" id="{1AB86E8B-EDEF-026C-3A65-EF9425117D76}"/>
              </a:ext>
            </a:extLst>
          </p:cNvPr>
          <p:cNvCxnSpPr/>
          <p:nvPr>
            <p:custDataLst>
              <p:tags r:id="rId93"/>
            </p:custDataLst>
          </p:nvPr>
        </p:nvCxnSpPr>
        <p:spPr bwMode="gray">
          <a:xfrm>
            <a:off x="838199"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5399C17D-2344-6A05-D132-C6A67E4DD003}"/>
              </a:ext>
            </a:extLst>
          </p:cNvPr>
          <p:cNvCxnSpPr/>
          <p:nvPr>
            <p:custDataLst>
              <p:tags r:id="rId94"/>
            </p:custDataLst>
          </p:nvPr>
        </p:nvCxnSpPr>
        <p:spPr bwMode="gray">
          <a:xfrm>
            <a:off x="838199"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FE56F285-EC48-CC0E-EA0B-A1BA9E1D5A73}"/>
              </a:ext>
            </a:extLst>
          </p:cNvPr>
          <p:cNvCxnSpPr/>
          <p:nvPr>
            <p:custDataLst>
              <p:tags r:id="rId95"/>
            </p:custDataLst>
          </p:nvPr>
        </p:nvCxnSpPr>
        <p:spPr bwMode="gray">
          <a:xfrm>
            <a:off x="838199"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19CDC75B-DFD9-A858-4B32-7D3CB33125B2}"/>
              </a:ext>
            </a:extLst>
          </p:cNvPr>
          <p:cNvCxnSpPr/>
          <p:nvPr>
            <p:custDataLst>
              <p:tags r:id="rId96"/>
            </p:custDataLst>
          </p:nvPr>
        </p:nvCxnSpPr>
        <p:spPr bwMode="gray">
          <a:xfrm>
            <a:off x="838199"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24" name="Oval 323">
            <a:extLst>
              <a:ext uri="{FF2B5EF4-FFF2-40B4-BE49-F238E27FC236}">
                <a16:creationId xmlns:a16="http://schemas.microsoft.com/office/drawing/2014/main" id="{4E0A8BF3-86BE-B534-8B16-A0032BE9E5E8}"/>
              </a:ext>
            </a:extLst>
          </p:cNvPr>
          <p:cNvSpPr/>
          <p:nvPr>
            <p:custDataLst>
              <p:tags r:id="rId97"/>
            </p:custDataLst>
          </p:nvPr>
        </p:nvSpPr>
        <p:spPr bwMode="auto">
          <a:xfrm>
            <a:off x="927100" y="3873500"/>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6" name="Rectangle 325">
            <a:extLst>
              <a:ext uri="{FF2B5EF4-FFF2-40B4-BE49-F238E27FC236}">
                <a16:creationId xmlns:a16="http://schemas.microsoft.com/office/drawing/2014/main" id="{D74E8984-250A-2DB6-CFA6-E2AB7FD4AC23}"/>
              </a:ext>
            </a:extLst>
          </p:cNvPr>
          <p:cNvSpPr/>
          <p:nvPr>
            <p:custDataLst>
              <p:tags r:id="rId98"/>
            </p:custDataLst>
          </p:nvPr>
        </p:nvSpPr>
        <p:spPr bwMode="auto">
          <a:xfrm>
            <a:off x="927100" y="4076700"/>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8" name="Isosceles Triangle 327">
            <a:extLst>
              <a:ext uri="{FF2B5EF4-FFF2-40B4-BE49-F238E27FC236}">
                <a16:creationId xmlns:a16="http://schemas.microsoft.com/office/drawing/2014/main" id="{6BD964BD-B70E-3EEC-F39D-DE80B1E69476}"/>
              </a:ext>
            </a:extLst>
          </p:cNvPr>
          <p:cNvSpPr/>
          <p:nvPr>
            <p:custDataLst>
              <p:tags r:id="rId99"/>
            </p:custDataLst>
          </p:nvPr>
        </p:nvSpPr>
        <p:spPr bwMode="auto">
          <a:xfrm>
            <a:off x="927100" y="4279900"/>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0" name="Diamond 329">
            <a:extLst>
              <a:ext uri="{FF2B5EF4-FFF2-40B4-BE49-F238E27FC236}">
                <a16:creationId xmlns:a16="http://schemas.microsoft.com/office/drawing/2014/main" id="{93E3259A-BAA1-A0C0-79D1-A29F440BED69}"/>
              </a:ext>
            </a:extLst>
          </p:cNvPr>
          <p:cNvSpPr/>
          <p:nvPr>
            <p:custDataLst>
              <p:tags r:id="rId100"/>
            </p:custDataLst>
          </p:nvPr>
        </p:nvSpPr>
        <p:spPr bwMode="auto">
          <a:xfrm>
            <a:off x="927100" y="4483100"/>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7" name="テキスト プレースホルダ 9">
            <a:extLst>
              <a:ext uri="{FF2B5EF4-FFF2-40B4-BE49-F238E27FC236}">
                <a16:creationId xmlns:a16="http://schemas.microsoft.com/office/drawing/2014/main" id="{A8193C1B-4E70-7F36-E821-E0E8B52E45F5}"/>
              </a:ext>
            </a:extLst>
          </p:cNvPr>
          <p:cNvSpPr>
            <a:spLocks/>
          </p:cNvSpPr>
          <p:nvPr>
            <p:custDataLst>
              <p:tags r:id="rId101"/>
            </p:custDataLst>
          </p:nvPr>
        </p:nvSpPr>
        <p:spPr bwMode="auto">
          <a:xfrm>
            <a:off x="1149350"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FBDF683B-5A7C-401F-A3E4-E7188F70DECD}"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E5976B3F-5D60-5C38-3295-7D91A45D6A97}"/>
              </a:ext>
            </a:extLst>
          </p:cNvPr>
          <p:cNvSpPr>
            <a:spLocks/>
          </p:cNvSpPr>
          <p:nvPr>
            <p:custDataLst>
              <p:tags r:id="rId102"/>
            </p:custDataLst>
          </p:nvPr>
        </p:nvSpPr>
        <p:spPr bwMode="auto">
          <a:xfrm>
            <a:off x="1149350" y="38401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684F120-592E-4BF3-9CB9-75886865CCBA}"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CFD10BFF-CBC4-1F6E-400B-ADB6C6E9F6C4}"/>
              </a:ext>
            </a:extLst>
          </p:cNvPr>
          <p:cNvSpPr>
            <a:spLocks/>
          </p:cNvSpPr>
          <p:nvPr>
            <p:custDataLst>
              <p:tags r:id="rId103"/>
            </p:custDataLst>
          </p:nvPr>
        </p:nvSpPr>
        <p:spPr bwMode="auto">
          <a:xfrm>
            <a:off x="1149350" y="4043363"/>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4FF2CDA-D882-4EF7-BDAF-57E782C2D373}"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EAC371FB-3208-E2A8-A2E9-03B0DAB0AAD2}"/>
              </a:ext>
            </a:extLst>
          </p:cNvPr>
          <p:cNvSpPr>
            <a:spLocks/>
          </p:cNvSpPr>
          <p:nvPr>
            <p:custDataLst>
              <p:tags r:id="rId104"/>
            </p:custDataLst>
          </p:nvPr>
        </p:nvSpPr>
        <p:spPr bwMode="auto">
          <a:xfrm>
            <a:off x="1149350"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849DA83-41AE-4764-AB2B-A1DA7FC55497}"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cxnSp>
        <p:nvCxnSpPr>
          <p:cNvPr id="337" name="Straight Connector 336">
            <a:extLst>
              <a:ext uri="{FF2B5EF4-FFF2-40B4-BE49-F238E27FC236}">
                <a16:creationId xmlns:a16="http://schemas.microsoft.com/office/drawing/2014/main" id="{CE92533C-628E-2F00-2B05-1A009466BFB6}"/>
              </a:ext>
            </a:extLst>
          </p:cNvPr>
          <p:cNvCxnSpPr/>
          <p:nvPr>
            <p:custDataLst>
              <p:tags r:id="rId105"/>
            </p:custDataLst>
          </p:nvPr>
        </p:nvCxnSpPr>
        <p:spPr bwMode="gray">
          <a:xfrm>
            <a:off x="5591175" y="391160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9" name="Straight Connector 338">
            <a:extLst>
              <a:ext uri="{FF2B5EF4-FFF2-40B4-BE49-F238E27FC236}">
                <a16:creationId xmlns:a16="http://schemas.microsoft.com/office/drawing/2014/main" id="{9B590D02-C5B8-53F4-C6D9-316DF7D9CF61}"/>
              </a:ext>
            </a:extLst>
          </p:cNvPr>
          <p:cNvCxnSpPr/>
          <p:nvPr>
            <p:custDataLst>
              <p:tags r:id="rId106"/>
            </p:custDataLst>
          </p:nvPr>
        </p:nvCxnSpPr>
        <p:spPr bwMode="gray">
          <a:xfrm>
            <a:off x="5591175" y="411480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40">
            <a:extLst>
              <a:ext uri="{FF2B5EF4-FFF2-40B4-BE49-F238E27FC236}">
                <a16:creationId xmlns:a16="http://schemas.microsoft.com/office/drawing/2014/main" id="{FC4EB9B2-B121-516E-3453-A20854934956}"/>
              </a:ext>
            </a:extLst>
          </p:cNvPr>
          <p:cNvCxnSpPr/>
          <p:nvPr>
            <p:custDataLst>
              <p:tags r:id="rId107"/>
            </p:custDataLst>
          </p:nvPr>
        </p:nvCxnSpPr>
        <p:spPr bwMode="gray">
          <a:xfrm>
            <a:off x="5591175" y="431800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42">
            <a:extLst>
              <a:ext uri="{FF2B5EF4-FFF2-40B4-BE49-F238E27FC236}">
                <a16:creationId xmlns:a16="http://schemas.microsoft.com/office/drawing/2014/main" id="{B0CDA4FF-461F-1F35-FFCC-13EC252BEB32}"/>
              </a:ext>
            </a:extLst>
          </p:cNvPr>
          <p:cNvCxnSpPr/>
          <p:nvPr>
            <p:custDataLst>
              <p:tags r:id="rId108"/>
            </p:custDataLst>
          </p:nvPr>
        </p:nvCxnSpPr>
        <p:spPr bwMode="gray">
          <a:xfrm>
            <a:off x="5591175" y="452120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38" name="Oval 337">
            <a:extLst>
              <a:ext uri="{FF2B5EF4-FFF2-40B4-BE49-F238E27FC236}">
                <a16:creationId xmlns:a16="http://schemas.microsoft.com/office/drawing/2014/main" id="{CDF18567-4FAC-6253-56E5-EF4AE87CA72F}"/>
              </a:ext>
            </a:extLst>
          </p:cNvPr>
          <p:cNvSpPr/>
          <p:nvPr>
            <p:custDataLst>
              <p:tags r:id="rId109"/>
            </p:custDataLst>
          </p:nvPr>
        </p:nvSpPr>
        <p:spPr bwMode="auto">
          <a:xfrm>
            <a:off x="5680075" y="3873500"/>
            <a:ext cx="76200" cy="76200"/>
          </a:xfrm>
          <a:prstGeom prst="ellipse">
            <a:avLst/>
          </a:prstGeom>
          <a:solidFill>
            <a:schemeClr val="tx2"/>
          </a:solidFill>
          <a:ln w="9525" cap="flat" cmpd="sng" algn="ctr">
            <a:solidFill>
              <a:schemeClr val="tx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0" name="Rectangle 339">
            <a:extLst>
              <a:ext uri="{FF2B5EF4-FFF2-40B4-BE49-F238E27FC236}">
                <a16:creationId xmlns:a16="http://schemas.microsoft.com/office/drawing/2014/main" id="{DCAFC87E-5D65-A234-D109-16B2D82BEF34}"/>
              </a:ext>
            </a:extLst>
          </p:cNvPr>
          <p:cNvSpPr/>
          <p:nvPr>
            <p:custDataLst>
              <p:tags r:id="rId110"/>
            </p:custDataLst>
          </p:nvPr>
        </p:nvSpPr>
        <p:spPr bwMode="auto">
          <a:xfrm>
            <a:off x="5680075" y="4076700"/>
            <a:ext cx="76200" cy="76200"/>
          </a:xfrm>
          <a:prstGeom prst="rect">
            <a:avLst/>
          </a:prstGeom>
          <a:solidFill>
            <a:srgbClr val="3D6E81"/>
          </a:solidFill>
          <a:ln w="9525" cap="flat" cmpd="sng" algn="ctr">
            <a:solidFill>
              <a:srgbClr val="3D6E8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2" name="Isosceles Triangle 341">
            <a:extLst>
              <a:ext uri="{FF2B5EF4-FFF2-40B4-BE49-F238E27FC236}">
                <a16:creationId xmlns:a16="http://schemas.microsoft.com/office/drawing/2014/main" id="{EBA7EAD3-EE79-C5B2-D1D6-9090F445E72B}"/>
              </a:ext>
            </a:extLst>
          </p:cNvPr>
          <p:cNvSpPr/>
          <p:nvPr>
            <p:custDataLst>
              <p:tags r:id="rId111"/>
            </p:custDataLst>
          </p:nvPr>
        </p:nvSpPr>
        <p:spPr bwMode="auto">
          <a:xfrm>
            <a:off x="5680075" y="4279900"/>
            <a:ext cx="76200" cy="76200"/>
          </a:xfrm>
          <a:prstGeom prst="triangle">
            <a:avLst/>
          </a:prstGeom>
          <a:solidFill>
            <a:srgbClr val="655939"/>
          </a:solidFill>
          <a:ln w="9525" cap="flat" cmpd="sng" algn="ctr">
            <a:solidFill>
              <a:srgbClr val="65593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4" name="Diamond 343">
            <a:extLst>
              <a:ext uri="{FF2B5EF4-FFF2-40B4-BE49-F238E27FC236}">
                <a16:creationId xmlns:a16="http://schemas.microsoft.com/office/drawing/2014/main" id="{10059247-DCAF-A563-7F12-ABE1D9B3ACC6}"/>
              </a:ext>
            </a:extLst>
          </p:cNvPr>
          <p:cNvSpPr/>
          <p:nvPr>
            <p:custDataLst>
              <p:tags r:id="rId112"/>
            </p:custDataLst>
          </p:nvPr>
        </p:nvSpPr>
        <p:spPr bwMode="auto">
          <a:xfrm>
            <a:off x="5680075" y="4483100"/>
            <a:ext cx="76200" cy="76200"/>
          </a:xfrm>
          <a:prstGeom prst="diamond">
            <a:avLst/>
          </a:prstGeom>
          <a:solidFill>
            <a:srgbClr val="4D4D4D"/>
          </a:solidFill>
          <a:ln w="9525" cap="flat" cmpd="sng" algn="ctr">
            <a:solidFill>
              <a:srgbClr val="4D4D4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1" name="テキスト プレースホルダ 9">
            <a:extLst>
              <a:ext uri="{FF2B5EF4-FFF2-40B4-BE49-F238E27FC236}">
                <a16:creationId xmlns:a16="http://schemas.microsoft.com/office/drawing/2014/main" id="{CC10241E-BD2F-F2AF-688C-8D248A5F2F2B}"/>
              </a:ext>
            </a:extLst>
          </p:cNvPr>
          <p:cNvSpPr>
            <a:spLocks/>
          </p:cNvSpPr>
          <p:nvPr>
            <p:custDataLst>
              <p:tags r:id="rId113"/>
            </p:custDataLst>
          </p:nvPr>
        </p:nvSpPr>
        <p:spPr bwMode="auto">
          <a:xfrm>
            <a:off x="5902325" y="44497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1310189-EDBF-49CA-B1D2-07020BDB4D29}" type="datetime'''''''''''''''''''''''''''''''''''''''''''''''歯''科''''''医'''">
              <a:rPr lang="ja-JP" altLang="en-US" sz="1000" smtClean="0">
                <a:effectLst/>
                <a:sym typeface="+mn-lt"/>
              </a:rPr>
              <a:pPr marL="0" lvl="0" indent="0">
                <a:spcBef>
                  <a:spcPct val="0"/>
                </a:spcBef>
                <a:buNone/>
              </a:pPr>
              <a:t>歯科医</a:t>
            </a:fld>
            <a:endParaRPr kumimoji="1" lang="ja-JP" altLang="en-US" sz="1000" dirty="0">
              <a:sym typeface="+mn-lt"/>
            </a:endParaRPr>
          </a:p>
        </p:txBody>
      </p:sp>
      <p:sp>
        <p:nvSpPr>
          <p:cNvPr id="333" name="テキスト プレースホルダ 9">
            <a:extLst>
              <a:ext uri="{FF2B5EF4-FFF2-40B4-BE49-F238E27FC236}">
                <a16:creationId xmlns:a16="http://schemas.microsoft.com/office/drawing/2014/main" id="{FDB68182-C4C0-B56C-7CF0-E06771568192}"/>
              </a:ext>
            </a:extLst>
          </p:cNvPr>
          <p:cNvSpPr>
            <a:spLocks/>
          </p:cNvSpPr>
          <p:nvPr>
            <p:custDataLst>
              <p:tags r:id="rId114"/>
            </p:custDataLst>
          </p:nvPr>
        </p:nvSpPr>
        <p:spPr bwMode="auto">
          <a:xfrm>
            <a:off x="5902325" y="38401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333888AE-4BA8-40C9-814C-F87428F1E423}" type="datetime'看''''''''''''''''''''''''''''''護''''''''''師'''''''''''''''''''">
              <a:rPr lang="ja-JP" altLang="en-US" sz="1000" smtClean="0">
                <a:effectLst/>
                <a:sym typeface="+mn-lt"/>
              </a:rPr>
              <a:pPr marL="0" lvl="0" indent="0">
                <a:spcBef>
                  <a:spcPct val="0"/>
                </a:spcBef>
                <a:buNone/>
              </a:pPr>
              <a:t>看護師</a:t>
            </a:fld>
            <a:endParaRPr kumimoji="1" lang="ja-JP" altLang="en-US" sz="1000" dirty="0">
              <a:sym typeface="+mn-lt"/>
            </a:endParaRPr>
          </a:p>
        </p:txBody>
      </p:sp>
      <p:sp>
        <p:nvSpPr>
          <p:cNvPr id="334" name="テキスト プレースホルダ 9">
            <a:extLst>
              <a:ext uri="{FF2B5EF4-FFF2-40B4-BE49-F238E27FC236}">
                <a16:creationId xmlns:a16="http://schemas.microsoft.com/office/drawing/2014/main" id="{4D87AE5D-2C5F-8DD8-43B5-33A9A469E501}"/>
              </a:ext>
            </a:extLst>
          </p:cNvPr>
          <p:cNvSpPr>
            <a:spLocks/>
          </p:cNvSpPr>
          <p:nvPr>
            <p:custDataLst>
              <p:tags r:id="rId115"/>
            </p:custDataLst>
          </p:nvPr>
        </p:nvSpPr>
        <p:spPr bwMode="auto">
          <a:xfrm>
            <a:off x="5902325" y="4043363"/>
            <a:ext cx="10715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1B58A9F-C4D1-4599-A550-627768E685E6}" type="datetime'''''''''''医''''''''師（''''''歯科''''''''''''''医を除く''）'">
              <a:rPr lang="ja-JP" altLang="en-US" sz="1000" smtClean="0">
                <a:effectLst/>
                <a:sym typeface="+mn-lt"/>
              </a:rPr>
              <a:pPr marL="0" lvl="0" indent="0">
                <a:spcBef>
                  <a:spcPct val="0"/>
                </a:spcBef>
                <a:buNone/>
              </a:pPr>
              <a:t>医師（歯科医を除く）</a:t>
            </a:fld>
            <a:endParaRPr kumimoji="1" lang="ja-JP" altLang="en-US" sz="1000" dirty="0">
              <a:sym typeface="+mn-lt"/>
            </a:endParaRPr>
          </a:p>
        </p:txBody>
      </p:sp>
      <p:sp>
        <p:nvSpPr>
          <p:cNvPr id="335" name="テキスト プレースホルダ 9">
            <a:extLst>
              <a:ext uri="{FF2B5EF4-FFF2-40B4-BE49-F238E27FC236}">
                <a16:creationId xmlns:a16="http://schemas.microsoft.com/office/drawing/2014/main" id="{9A4D6CDD-FB3E-F023-0F31-13DDA82EB56F}"/>
              </a:ext>
            </a:extLst>
          </p:cNvPr>
          <p:cNvSpPr>
            <a:spLocks/>
          </p:cNvSpPr>
          <p:nvPr>
            <p:custDataLst>
              <p:tags r:id="rId116"/>
            </p:custDataLst>
          </p:nvPr>
        </p:nvSpPr>
        <p:spPr bwMode="auto">
          <a:xfrm>
            <a:off x="5902325" y="4246563"/>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3482524-EA58-49DC-BD67-5FAEADAE971F}" type="datetime'''''''''''''''''''''''''薬''''''''''''''''''''''''剤''師'">
              <a:rPr lang="ja-JP" altLang="en-US" sz="1000" smtClean="0">
                <a:effectLst/>
                <a:sym typeface="+mn-lt"/>
              </a:rPr>
              <a:pPr marL="0" lvl="0" indent="0">
                <a:spcBef>
                  <a:spcPct val="0"/>
                </a:spcBef>
                <a:buNone/>
              </a:pPr>
              <a:t>薬剤師</a:t>
            </a:fld>
            <a:endParaRPr kumimoji="1" lang="ja-JP" altLang="en-US" sz="1000" dirty="0">
              <a:sym typeface="+mn-lt"/>
            </a:endParaRPr>
          </a:p>
        </p:txBody>
      </p:sp>
      <p:sp>
        <p:nvSpPr>
          <p:cNvPr id="348" name="テキスト ボックス 15">
            <a:extLst>
              <a:ext uri="{FF2B5EF4-FFF2-40B4-BE49-F238E27FC236}">
                <a16:creationId xmlns:a16="http://schemas.microsoft.com/office/drawing/2014/main" id="{A2200A36-E39A-7DE0-5409-561778AC9BF7}"/>
              </a:ext>
            </a:extLst>
          </p:cNvPr>
          <p:cNvSpPr txBox="1"/>
          <p:nvPr/>
        </p:nvSpPr>
        <p:spPr>
          <a:xfrm>
            <a:off x="300446" y="5783709"/>
            <a:ext cx="9001000" cy="501204"/>
          </a:xfrm>
          <a:prstGeom prst="rect">
            <a:avLst/>
          </a:prstGeom>
          <a:noFill/>
        </p:spPr>
        <p:txBody>
          <a:bodyPr wrap="square" lIns="0" tIns="0" rIns="0" bIns="0" rtlCol="0">
            <a:noAutofit/>
          </a:bodyPr>
          <a:lstStyle/>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看護師に関するデータは、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年については利用できません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医師に関するデータは、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2014</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年については利用できません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薬剤師に関するデータは、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2018</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歯科医師に関するデータは、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2019</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年、および</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2022</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年については入手できません</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a:p>
            <a:pPr>
              <a:tabLst>
                <a:tab pos="361950" algn="l"/>
              </a:tabLst>
            </a:pPr>
            <a:endPar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30805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p:cNvGraphicFramePr>
          <p:nvPr>
            <p:custDataLst>
              <p:tags r:id="rId1"/>
            </p:custDataLst>
            <p:extLst>
              <p:ext uri="{D42A27DB-BD31-4B8C-83A1-F6EECF244321}">
                <p14:modId xmlns:p14="http://schemas.microsoft.com/office/powerpoint/2010/main" val="340471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ブラジル／医療関連／医療・公衆衛生</a:t>
            </a:r>
            <a:endParaRPr kumimoji="1" lang="ja-JP" altLang="en-US" dirty="0"/>
          </a:p>
        </p:txBody>
      </p:sp>
      <p:sp>
        <p:nvSpPr>
          <p:cNvPr id="5" name="テキスト ボックス 45">
            <a:extLst>
              <a:ext uri="{FF2B5EF4-FFF2-40B4-BE49-F238E27FC236}">
                <a16:creationId xmlns:a16="http://schemas.microsoft.com/office/drawing/2014/main" id="{581225DB-61B2-4DBE-9347-8410A00BD5D8}"/>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ブラジルでは、理学療法士や作業療法士などの資格制度が存在しているが、職種別の登録状況の詳細は不明。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が把握している人数は以下の通り。</a:t>
            </a:r>
          </a:p>
        </p:txBody>
      </p:sp>
      <p:sp>
        <p:nvSpPr>
          <p:cNvPr id="9" name="テキスト ボックス 45">
            <a:extLst>
              <a:ext uri="{FF2B5EF4-FFF2-40B4-BE49-F238E27FC236}">
                <a16:creationId xmlns:a16="http://schemas.microsoft.com/office/drawing/2014/main" id="{7647EEFB-136F-434D-B5C6-D878AF6A0A7B}"/>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ホームページ、</a:t>
            </a:r>
            <a:r>
              <a:rPr kumimoji="0" lang="zh-TW" altLang="en-US" sz="800" dirty="0" bmk=""/>
              <a:t>世界理学療法連盟</a:t>
            </a:r>
            <a:r>
              <a:rPr kumimoji="0" lang="ja-JP" altLang="en-US" sz="800" dirty="0" bmk=""/>
              <a:t>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45D75E6C-5271-4653-90AA-1F2002C51123}"/>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853F5027-472C-45A7-962C-65F1B2B70C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162C94C-C156-4A07-9CF4-127B4E70D4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3" name="テキスト ボックス 45">
            <a:extLst>
              <a:ext uri="{FF2B5EF4-FFF2-40B4-BE49-F238E27FC236}">
                <a16:creationId xmlns:a16="http://schemas.microsoft.com/office/drawing/2014/main" id="{D6E273C7-FF60-4ED7-90F8-B99C9AB104D4}"/>
              </a:ext>
            </a:extLst>
          </p:cNvPr>
          <p:cNvSpPr txBox="1"/>
          <p:nvPr/>
        </p:nvSpPr>
        <p:spPr>
          <a:xfrm>
            <a:off x="1389765" y="3597069"/>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4" name="テキスト ボックス 45">
            <a:extLst>
              <a:ext uri="{FF2B5EF4-FFF2-40B4-BE49-F238E27FC236}">
                <a16:creationId xmlns:a16="http://schemas.microsoft.com/office/drawing/2014/main" id="{4484B08D-212D-40B3-850C-A42A757EABDC}"/>
              </a:ext>
            </a:extLst>
          </p:cNvPr>
          <p:cNvSpPr txBox="1"/>
          <p:nvPr/>
        </p:nvSpPr>
        <p:spPr>
          <a:xfrm>
            <a:off x="4460169" y="359706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kumimoji="1" lang="en-US" altLang="ja-JP" sz="1400" noProof="1"/>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20CAC536-3983-4E60-94E7-E7794C535454}"/>
              </a:ext>
            </a:extLst>
          </p:cNvPr>
          <p:cNvSpPr txBox="1"/>
          <p:nvPr/>
        </p:nvSpPr>
        <p:spPr>
          <a:xfrm>
            <a:off x="1373548" y="2708147"/>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2FD1C035-DFEA-44E3-934C-FEB12DA61253}"/>
              </a:ext>
            </a:extLst>
          </p:cNvPr>
          <p:cNvSpPr txBox="1"/>
          <p:nvPr/>
        </p:nvSpPr>
        <p:spPr>
          <a:xfrm>
            <a:off x="4445115" y="2723682"/>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A9FC155C-4E17-4951-AEDB-DA1F8CEC9AC3}"/>
              </a:ext>
            </a:extLst>
          </p:cNvPr>
          <p:cNvSpPr txBox="1"/>
          <p:nvPr/>
        </p:nvSpPr>
        <p:spPr>
          <a:xfrm>
            <a:off x="1388602" y="3134634"/>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02B42000-BCD7-45B8-9393-1980AD2A9F49}"/>
              </a:ext>
            </a:extLst>
          </p:cNvPr>
          <p:cNvSpPr txBox="1"/>
          <p:nvPr/>
        </p:nvSpPr>
        <p:spPr>
          <a:xfrm>
            <a:off x="4460169" y="313463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kumimoji="1" lang="en-US" altLang="ja-JP" sz="1400" noProof="1"/>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6542B6CE-38B2-4289-8CDD-8EF11468D639}"/>
              </a:ext>
            </a:extLst>
          </p:cNvPr>
          <p:cNvSpPr txBox="1"/>
          <p:nvPr/>
        </p:nvSpPr>
        <p:spPr>
          <a:xfrm>
            <a:off x="1388602" y="4148963"/>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DCDEAC1-B6CF-4532-A849-14921CB7ED90}"/>
              </a:ext>
            </a:extLst>
          </p:cNvPr>
          <p:cNvSpPr txBox="1"/>
          <p:nvPr/>
        </p:nvSpPr>
        <p:spPr>
          <a:xfrm>
            <a:off x="4448944" y="414896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45">
            <a:extLst>
              <a:ext uri="{FF2B5EF4-FFF2-40B4-BE49-F238E27FC236}">
                <a16:creationId xmlns:a16="http://schemas.microsoft.com/office/drawing/2014/main" id="{4BD9C2E5-640E-4D44-B636-DAF9DF0428A2}"/>
              </a:ext>
            </a:extLst>
          </p:cNvPr>
          <p:cNvSpPr txBox="1"/>
          <p:nvPr/>
        </p:nvSpPr>
        <p:spPr>
          <a:xfrm>
            <a:off x="6069124" y="3601440"/>
            <a:ext cx="87531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43,744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8DF8469E-2ED1-45A7-88BD-E36564CFDCB0}"/>
              </a:ext>
            </a:extLst>
          </p:cNvPr>
          <p:cNvSpPr txBox="1"/>
          <p:nvPr/>
        </p:nvSpPr>
        <p:spPr>
          <a:xfrm>
            <a:off x="5993285" y="2726979"/>
            <a:ext cx="875319"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127,571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800E809D-B8EA-4611-BE74-CBA08E68CFE2}"/>
              </a:ext>
            </a:extLst>
          </p:cNvPr>
          <p:cNvSpPr txBox="1"/>
          <p:nvPr/>
        </p:nvSpPr>
        <p:spPr>
          <a:xfrm>
            <a:off x="5961111" y="3139005"/>
            <a:ext cx="839315" cy="216662"/>
          </a:xfrm>
          <a:prstGeom prst="rect">
            <a:avLst/>
          </a:prstGeom>
          <a:noFill/>
        </p:spPr>
        <p:txBody>
          <a:bodyPr wrap="square" lIns="0" tIns="0" rIns="0" bIns="0" rtlCol="0">
            <a:spAutoFit/>
          </a:bodyPr>
          <a:lstStyle/>
          <a:p>
            <a:pPr algn="r">
              <a:lnSpc>
                <a:spcPct val="110000"/>
              </a:lnSpc>
              <a:spcAft>
                <a:spcPts val="200"/>
              </a:spcAft>
              <a:buClr>
                <a:srgbClr val="5F8AC3"/>
              </a:buClr>
            </a:pPr>
            <a:r>
              <a:rPr kumimoji="1" lang="en-US" altLang="ja-JP" sz="1400" noProof="1"/>
              <a:t>80,603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27D81A05-BEB4-4566-92D9-18B3899F695D}"/>
              </a:ext>
            </a:extLst>
          </p:cNvPr>
          <p:cNvSpPr txBox="1"/>
          <p:nvPr/>
        </p:nvSpPr>
        <p:spPr>
          <a:xfrm>
            <a:off x="6220307" y="4130756"/>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1D39DDB8-D55B-437F-B173-505759EFC703}"/>
              </a:ext>
            </a:extLst>
          </p:cNvPr>
          <p:cNvGraphicFramePr>
            <a:graphicFrameLocks/>
          </p:cNvGraphicFramePr>
          <p:nvPr>
            <p:custDataLst>
              <p:tags r:id="rId1"/>
            </p:custDataLst>
            <p:extLst>
              <p:ext uri="{D42A27DB-BD31-4B8C-83A1-F6EECF244321}">
                <p14:modId xmlns:p14="http://schemas.microsoft.com/office/powerpoint/2010/main" val="733960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0" imgW="395" imgH="396" progId="TCLayout.ActiveDocument.1">
                  <p:embed/>
                </p:oleObj>
              </mc:Choice>
              <mc:Fallback>
                <p:oleObj name="think-cellスライド" r:id="rId10" imgW="395" imgH="396" progId="TCLayout.ActiveDocument.1">
                  <p:embed/>
                  <p:pic>
                    <p:nvPicPr>
                      <p:cNvPr id="16" name="Object 15" hidden="1">
                        <a:extLst>
                          <a:ext uri="{FF2B5EF4-FFF2-40B4-BE49-F238E27FC236}">
                            <a16:creationId xmlns:a16="http://schemas.microsoft.com/office/drawing/2014/main" id="{1D39DDB8-D55B-437F-B173-505759EFC70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04" name="フリーフォーム 13">
            <a:extLst>
              <a:ext uri="{FF2B5EF4-FFF2-40B4-BE49-F238E27FC236}">
                <a16:creationId xmlns:a16="http://schemas.microsoft.com/office/drawing/2014/main" id="{7A6DF24C-B327-41EE-804D-BC26F492D0B7}"/>
              </a:ext>
            </a:extLst>
          </p:cNvPr>
          <p:cNvSpPr/>
          <p:nvPr/>
        </p:nvSpPr>
        <p:spPr>
          <a:xfrm>
            <a:off x="6969224" y="4137425"/>
            <a:ext cx="1785430" cy="1031423"/>
          </a:xfrm>
          <a:custGeom>
            <a:avLst/>
            <a:gdLst>
              <a:gd name="connsiteX0" fmla="*/ 442912 w 1545431"/>
              <a:gd name="connsiteY0" fmla="*/ 0 h 378619"/>
              <a:gd name="connsiteX1" fmla="*/ 1545431 w 1545431"/>
              <a:gd name="connsiteY1" fmla="*/ 0 h 378619"/>
              <a:gd name="connsiteX2" fmla="*/ 0 w 1545431"/>
              <a:gd name="connsiteY2" fmla="*/ 378619 h 378619"/>
              <a:gd name="connsiteX3" fmla="*/ 442912 w 1545431"/>
              <a:gd name="connsiteY3" fmla="*/ 0 h 378619"/>
              <a:gd name="connsiteX0" fmla="*/ 442912 w 1522570"/>
              <a:gd name="connsiteY0" fmla="*/ 0 h 378619"/>
              <a:gd name="connsiteX1" fmla="*/ 1522570 w 1522570"/>
              <a:gd name="connsiteY1" fmla="*/ 15779 h 378619"/>
              <a:gd name="connsiteX2" fmla="*/ 0 w 1522570"/>
              <a:gd name="connsiteY2" fmla="*/ 378619 h 378619"/>
              <a:gd name="connsiteX3" fmla="*/ 442912 w 1522570"/>
              <a:gd name="connsiteY3" fmla="*/ 0 h 378619"/>
              <a:gd name="connsiteX0" fmla="*/ 394902 w 1522570"/>
              <a:gd name="connsiteY0" fmla="*/ 0 h 398906"/>
              <a:gd name="connsiteX1" fmla="*/ 1522570 w 1522570"/>
              <a:gd name="connsiteY1" fmla="*/ 36066 h 398906"/>
              <a:gd name="connsiteX2" fmla="*/ 0 w 1522570"/>
              <a:gd name="connsiteY2" fmla="*/ 398906 h 398906"/>
              <a:gd name="connsiteX3" fmla="*/ 394902 w 1522570"/>
              <a:gd name="connsiteY3" fmla="*/ 0 h 398906"/>
              <a:gd name="connsiteX0" fmla="*/ 394902 w 1522570"/>
              <a:gd name="connsiteY0" fmla="*/ 0 h 398906"/>
              <a:gd name="connsiteX1" fmla="*/ 1522570 w 1522570"/>
              <a:gd name="connsiteY1" fmla="*/ 36066 h 398906"/>
              <a:gd name="connsiteX2" fmla="*/ 0 w 1522570"/>
              <a:gd name="connsiteY2" fmla="*/ 398906 h 398906"/>
              <a:gd name="connsiteX3" fmla="*/ 97851 w 1522570"/>
              <a:gd name="connsiteY3" fmla="*/ 302050 h 398906"/>
              <a:gd name="connsiteX4" fmla="*/ 394902 w 1522570"/>
              <a:gd name="connsiteY4" fmla="*/ 0 h 398906"/>
              <a:gd name="connsiteX0" fmla="*/ 1117776 w 2245444"/>
              <a:gd name="connsiteY0" fmla="*/ 0 h 403484"/>
              <a:gd name="connsiteX1" fmla="*/ 2245444 w 2245444"/>
              <a:gd name="connsiteY1" fmla="*/ 36066 h 403484"/>
              <a:gd name="connsiteX2" fmla="*/ 722874 w 2245444"/>
              <a:gd name="connsiteY2" fmla="*/ 398906 h 403484"/>
              <a:gd name="connsiteX3" fmla="*/ 0 w 2245444"/>
              <a:gd name="connsiteY3" fmla="*/ 403484 h 403484"/>
              <a:gd name="connsiteX4" fmla="*/ 1117776 w 2245444"/>
              <a:gd name="connsiteY4" fmla="*/ 0 h 403484"/>
              <a:gd name="connsiteX0" fmla="*/ 1117776 w 2245444"/>
              <a:gd name="connsiteY0" fmla="*/ 0 h 405668"/>
              <a:gd name="connsiteX1" fmla="*/ 2245444 w 2245444"/>
              <a:gd name="connsiteY1" fmla="*/ 36066 h 405668"/>
              <a:gd name="connsiteX2" fmla="*/ 729732 w 2245444"/>
              <a:gd name="connsiteY2" fmla="*/ 405668 h 405668"/>
              <a:gd name="connsiteX3" fmla="*/ 0 w 2245444"/>
              <a:gd name="connsiteY3" fmla="*/ 403484 h 405668"/>
              <a:gd name="connsiteX4" fmla="*/ 1117776 w 2245444"/>
              <a:gd name="connsiteY4" fmla="*/ 0 h 405668"/>
              <a:gd name="connsiteX0" fmla="*/ 1126920 w 2245444"/>
              <a:gd name="connsiteY0" fmla="*/ 0 h 806898"/>
              <a:gd name="connsiteX1" fmla="*/ 2245444 w 2245444"/>
              <a:gd name="connsiteY1" fmla="*/ 437296 h 806898"/>
              <a:gd name="connsiteX2" fmla="*/ 729732 w 2245444"/>
              <a:gd name="connsiteY2" fmla="*/ 806898 h 806898"/>
              <a:gd name="connsiteX3" fmla="*/ 0 w 2245444"/>
              <a:gd name="connsiteY3" fmla="*/ 804714 h 806898"/>
              <a:gd name="connsiteX4" fmla="*/ 1126920 w 2245444"/>
              <a:gd name="connsiteY4" fmla="*/ 0 h 806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444" h="806898">
                <a:moveTo>
                  <a:pt x="1126920" y="0"/>
                </a:moveTo>
                <a:lnTo>
                  <a:pt x="2245444" y="437296"/>
                </a:lnTo>
                <a:lnTo>
                  <a:pt x="729732" y="806898"/>
                </a:lnTo>
                <a:lnTo>
                  <a:pt x="0" y="804714"/>
                </a:lnTo>
                <a:lnTo>
                  <a:pt x="1126920" y="0"/>
                </a:lnTo>
                <a:close/>
              </a:path>
            </a:pathLst>
          </a:custGeom>
          <a:gradFill flip="none" rotWithShape="1">
            <a:gsLst>
              <a:gs pos="0">
                <a:srgbClr val="FEDACA"/>
              </a:gs>
              <a:gs pos="100000">
                <a:srgbClr val="FFFFFF"/>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3" name="角丸四角形 59">
            <a:extLst>
              <a:ext uri="{FF2B5EF4-FFF2-40B4-BE49-F238E27FC236}">
                <a16:creationId xmlns:a16="http://schemas.microsoft.com/office/drawing/2014/main" id="{1C4ECA42-5877-4D90-9F99-2178E14C2C63}"/>
              </a:ext>
            </a:extLst>
          </p:cNvPr>
          <p:cNvSpPr/>
          <p:nvPr/>
        </p:nvSpPr>
        <p:spPr>
          <a:xfrm>
            <a:off x="7548999" y="4175765"/>
            <a:ext cx="1214741" cy="494461"/>
          </a:xfrm>
          <a:prstGeom prst="roundRect">
            <a:avLst>
              <a:gd name="adj" fmla="val 10431"/>
            </a:avLst>
          </a:prstGeom>
          <a:solidFill>
            <a:srgbClr val="FCAE91"/>
          </a:solidFill>
        </p:spPr>
        <p:txBody>
          <a:bodyPr wrap="square" lIns="0" tIns="36000" rIns="0" bIns="36000" anchor="ctr" anchorCtr="0">
            <a:noAutofit/>
          </a:bodyPr>
          <a:lstStyle/>
          <a:p>
            <a:pPr algn="ctr"/>
            <a:r>
              <a:rPr lang="ja-JP" altLang="en-US" dirty="0">
                <a:solidFill>
                  <a:srgbClr val="000000"/>
                </a:solidFill>
                <a:latin typeface="Arial Black" pitchFamily="34" charset="0"/>
                <a:ea typeface="HGP創英角ｺﾞｼｯｸUB" pitchFamily="50" charset="-128"/>
              </a:rPr>
              <a:t>世界</a:t>
            </a:r>
            <a:r>
              <a:rPr lang="en-US" altLang="ja-JP" sz="2400" dirty="0">
                <a:solidFill>
                  <a:srgbClr val="000000"/>
                </a:solidFill>
                <a:latin typeface="Arial Black" pitchFamily="34" charset="0"/>
                <a:ea typeface="HGP創英角ｺﾞｼｯｸUB" pitchFamily="50" charset="-128"/>
              </a:rPr>
              <a:t>3</a:t>
            </a:r>
            <a:r>
              <a:rPr lang="ja-JP" altLang="en-US" dirty="0">
                <a:solidFill>
                  <a:srgbClr val="000000"/>
                </a:solidFill>
                <a:latin typeface="Arial Black" pitchFamily="34" charset="0"/>
                <a:ea typeface="HGP創英角ｺﾞｼｯｸUB" pitchFamily="50" charset="-128"/>
              </a:rPr>
              <a:t>位</a:t>
            </a:r>
            <a:endParaRPr lang="ja-JP" altLang="en-US" sz="2400" b="1" dirty="0">
              <a:latin typeface="Arial Black" panose="020B0A04020102020204" pitchFamily="34" charset="0"/>
              <a:ea typeface="ＭＳ Ｐゴシック" panose="020B0600070205080204" pitchFamily="50" charset="-128"/>
              <a:cs typeface="Arial" panose="020B0604020202020204" pitchFamily="34" charset="0"/>
            </a:endParaRPr>
          </a:p>
        </p:txBody>
      </p:sp>
      <p:sp>
        <p:nvSpPr>
          <p:cNvPr id="49" name="円/楕円 48"/>
          <p:cNvSpPr/>
          <p:nvPr/>
        </p:nvSpPr>
        <p:spPr>
          <a:xfrm>
            <a:off x="301600" y="5517232"/>
            <a:ext cx="2387516" cy="792088"/>
          </a:xfrm>
          <a:prstGeom prst="ellipse">
            <a:avLst/>
          </a:prstGeom>
          <a:gradFill flip="none" rotWithShape="1">
            <a:gsLst>
              <a:gs pos="0">
                <a:srgbClr val="FB8265"/>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3000"/>
              </a:lnSpc>
            </a:pPr>
            <a:r>
              <a:rPr lang="ja-JP" altLang="en-US" sz="1050" dirty="0">
                <a:solidFill>
                  <a:schemeClr val="tx1"/>
                </a:solidFill>
              </a:rPr>
              <a:t>民間の著名な医療機関は、欧米の医療機関に劣らないほど</a:t>
            </a:r>
            <a:r>
              <a:rPr lang="ja-JP" altLang="en-US" sz="1050" dirty="0">
                <a:solidFill>
                  <a:schemeClr val="tx1"/>
                </a:solidFill>
                <a:latin typeface="Arial Black" pitchFamily="34" charset="0"/>
                <a:ea typeface="HGP創英角ｺﾞｼｯｸUB" pitchFamily="50" charset="-128"/>
              </a:rPr>
              <a:t>医療水準は高い。</a:t>
            </a:r>
            <a:endParaRPr lang="en-US" altLang="ja-JP" sz="1050" dirty="0">
              <a:solidFill>
                <a:schemeClr val="tx1"/>
              </a:solidFill>
              <a:latin typeface="Arial Black" pitchFamily="34" charset="0"/>
              <a:ea typeface="HGP創英角ｺﾞｼｯｸUB" pitchFamily="50" charset="-128"/>
            </a:endParaRPr>
          </a:p>
        </p:txBody>
      </p:sp>
      <p:sp>
        <p:nvSpPr>
          <p:cNvPr id="52" name="正方形/長方形 51"/>
          <p:cNvSpPr/>
          <p:nvPr/>
        </p:nvSpPr>
        <p:spPr>
          <a:xfrm>
            <a:off x="829064" y="4928464"/>
            <a:ext cx="1163987"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民間医療機関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118" name="上矢印 117"/>
          <p:cNvSpPr/>
          <p:nvPr/>
        </p:nvSpPr>
        <p:spPr>
          <a:xfrm flipV="1">
            <a:off x="3417200" y="3460291"/>
            <a:ext cx="216024" cy="533166"/>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上矢印 57"/>
          <p:cNvSpPr/>
          <p:nvPr/>
        </p:nvSpPr>
        <p:spPr>
          <a:xfrm flipV="1">
            <a:off x="1308359" y="3463186"/>
            <a:ext cx="216024" cy="566385"/>
          </a:xfrm>
          <a:prstGeom prst="upArrow">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0" name="グループ化 69"/>
          <p:cNvGrpSpPr/>
          <p:nvPr/>
        </p:nvGrpSpPr>
        <p:grpSpPr>
          <a:xfrm>
            <a:off x="627533" y="4069454"/>
            <a:ext cx="1564132" cy="864095"/>
            <a:chOff x="5313040" y="1437455"/>
            <a:chExt cx="1512168" cy="835392"/>
          </a:xfrm>
        </p:grpSpPr>
        <p:sp>
          <p:nvSpPr>
            <p:cNvPr id="71" name="フリーフォーム 70"/>
            <p:cNvSpPr/>
            <p:nvPr/>
          </p:nvSpPr>
          <p:spPr>
            <a:xfrm>
              <a:off x="5313040" y="1437455"/>
              <a:ext cx="1512168" cy="835392"/>
            </a:xfrm>
            <a:custGeom>
              <a:avLst/>
              <a:gdLst>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7620 w 1341120"/>
                <a:gd name="connsiteY8" fmla="*/ 922020 h 967740"/>
                <a:gd name="connsiteX0" fmla="*/ 38100 w 1341120"/>
                <a:gd name="connsiteY0" fmla="*/ 967740 h 967740"/>
                <a:gd name="connsiteX1" fmla="*/ 1341120 w 1341120"/>
                <a:gd name="connsiteY1" fmla="*/ 960120 h 967740"/>
                <a:gd name="connsiteX2" fmla="*/ 1333500 w 1341120"/>
                <a:gd name="connsiteY2" fmla="*/ 365760 h 967740"/>
                <a:gd name="connsiteX3" fmla="*/ 1203960 w 1341120"/>
                <a:gd name="connsiteY3" fmla="*/ 350520 h 967740"/>
                <a:gd name="connsiteX4" fmla="*/ 1203960 w 1341120"/>
                <a:gd name="connsiteY4" fmla="*/ 0 h 967740"/>
                <a:gd name="connsiteX5" fmla="*/ 883920 w 1341120"/>
                <a:gd name="connsiteY5" fmla="*/ 7620 h 967740"/>
                <a:gd name="connsiteX6" fmla="*/ 891540 w 1341120"/>
                <a:gd name="connsiteY6" fmla="*/ 228600 h 967740"/>
                <a:gd name="connsiteX7" fmla="*/ 0 w 1341120"/>
                <a:gd name="connsiteY7" fmla="*/ 236220 h 967740"/>
                <a:gd name="connsiteX8" fmla="*/ 30019 w 1341120"/>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1521 w 1311101"/>
                <a:gd name="connsiteY6" fmla="*/ 228600 h 967740"/>
                <a:gd name="connsiteX7" fmla="*/ 0 w 1311101"/>
                <a:gd name="connsiteY7" fmla="*/ 245140 h 967740"/>
                <a:gd name="connsiteX8" fmla="*/ 0 w 1311101"/>
                <a:gd name="connsiteY8" fmla="*/ 965220 h 967740"/>
                <a:gd name="connsiteX0" fmla="*/ 8081 w 1311101"/>
                <a:gd name="connsiteY0" fmla="*/ 967740 h 967740"/>
                <a:gd name="connsiteX1" fmla="*/ 1311101 w 1311101"/>
                <a:gd name="connsiteY1" fmla="*/ 960120 h 967740"/>
                <a:gd name="connsiteX2" fmla="*/ 1303481 w 1311101"/>
                <a:gd name="connsiteY2" fmla="*/ 365760 h 967740"/>
                <a:gd name="connsiteX3" fmla="*/ 1173941 w 1311101"/>
                <a:gd name="connsiteY3" fmla="*/ 350520 h 967740"/>
                <a:gd name="connsiteX4" fmla="*/ 1173941 w 1311101"/>
                <a:gd name="connsiteY4" fmla="*/ 0 h 967740"/>
                <a:gd name="connsiteX5" fmla="*/ 853901 w 1311101"/>
                <a:gd name="connsiteY5" fmla="*/ 7620 h 967740"/>
                <a:gd name="connsiteX6" fmla="*/ 864096 w 1311101"/>
                <a:gd name="connsiteY6" fmla="*/ 245140 h 967740"/>
                <a:gd name="connsiteX7" fmla="*/ 0 w 1311101"/>
                <a:gd name="connsiteY7" fmla="*/ 245140 h 967740"/>
                <a:gd name="connsiteX8" fmla="*/ 0 w 1311101"/>
                <a:gd name="connsiteY8" fmla="*/ 965220 h 967740"/>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73941 w 1311101"/>
                <a:gd name="connsiteY4" fmla="*/ 42892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73941 w 1311101"/>
                <a:gd name="connsiteY3" fmla="*/ 39341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303481 w 1311101"/>
                <a:gd name="connsiteY2" fmla="*/ 40865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311101"/>
                <a:gd name="connsiteY0" fmla="*/ 1010632 h 1010632"/>
                <a:gd name="connsiteX1" fmla="*/ 1311101 w 1311101"/>
                <a:gd name="connsiteY1" fmla="*/ 1003012 h 1010632"/>
                <a:gd name="connsiteX2" fmla="*/ 1296144 w 1311101"/>
                <a:gd name="connsiteY2" fmla="*/ 288032 h 1010632"/>
                <a:gd name="connsiteX3" fmla="*/ 1152128 w 1311101"/>
                <a:gd name="connsiteY3" fmla="*/ 288032 h 1010632"/>
                <a:gd name="connsiteX4" fmla="*/ 1152128 w 1311101"/>
                <a:gd name="connsiteY4" fmla="*/ 0 h 1010632"/>
                <a:gd name="connsiteX5" fmla="*/ 864096 w 1311101"/>
                <a:gd name="connsiteY5" fmla="*/ 0 h 1010632"/>
                <a:gd name="connsiteX6" fmla="*/ 864096 w 1311101"/>
                <a:gd name="connsiteY6" fmla="*/ 288032 h 1010632"/>
                <a:gd name="connsiteX7" fmla="*/ 0 w 1311101"/>
                <a:gd name="connsiteY7" fmla="*/ 288032 h 1010632"/>
                <a:gd name="connsiteX8" fmla="*/ 0 w 1311101"/>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152128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10632 h 1010632"/>
                <a:gd name="connsiteX1" fmla="*/ 1296144 w 1296144"/>
                <a:gd name="connsiteY1" fmla="*/ 1008112 h 1010632"/>
                <a:gd name="connsiteX2" fmla="*/ 1296144 w 1296144"/>
                <a:gd name="connsiteY2" fmla="*/ 288032 h 1010632"/>
                <a:gd name="connsiteX3" fmla="*/ 1224136 w 1296144"/>
                <a:gd name="connsiteY3" fmla="*/ 288032 h 1010632"/>
                <a:gd name="connsiteX4" fmla="*/ 1152128 w 1296144"/>
                <a:gd name="connsiteY4" fmla="*/ 0 h 1010632"/>
                <a:gd name="connsiteX5" fmla="*/ 864096 w 1296144"/>
                <a:gd name="connsiteY5" fmla="*/ 0 h 1010632"/>
                <a:gd name="connsiteX6" fmla="*/ 864096 w 1296144"/>
                <a:gd name="connsiteY6" fmla="*/ 288032 h 1010632"/>
                <a:gd name="connsiteX7" fmla="*/ 0 w 1296144"/>
                <a:gd name="connsiteY7" fmla="*/ 288032 h 1010632"/>
                <a:gd name="connsiteX8" fmla="*/ 0 w 1296144"/>
                <a:gd name="connsiteY8" fmla="*/ 1008112 h 1010632"/>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864096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7 h 1058637"/>
                <a:gd name="connsiteX1" fmla="*/ 1296144 w 1296144"/>
                <a:gd name="connsiteY1" fmla="*/ 1056117 h 1058637"/>
                <a:gd name="connsiteX2" fmla="*/ 1296144 w 1296144"/>
                <a:gd name="connsiteY2" fmla="*/ 336037 h 1058637"/>
                <a:gd name="connsiteX3" fmla="*/ 1224136 w 1296144"/>
                <a:gd name="connsiteY3" fmla="*/ 336037 h 1058637"/>
                <a:gd name="connsiteX4" fmla="*/ 1224136 w 1296144"/>
                <a:gd name="connsiteY4" fmla="*/ 48005 h 1058637"/>
                <a:gd name="connsiteX5" fmla="*/ 792088 w 1296144"/>
                <a:gd name="connsiteY5" fmla="*/ 48005 h 1058637"/>
                <a:gd name="connsiteX6" fmla="*/ 864096 w 1296144"/>
                <a:gd name="connsiteY6" fmla="*/ 336037 h 1058637"/>
                <a:gd name="connsiteX7" fmla="*/ 0 w 1296144"/>
                <a:gd name="connsiteY7" fmla="*/ 336037 h 1058637"/>
                <a:gd name="connsiteX8" fmla="*/ 0 w 1296144"/>
                <a:gd name="connsiteY8" fmla="*/ 1056117 h 1058637"/>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864096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58636 h 1058636"/>
                <a:gd name="connsiteX1" fmla="*/ 1296144 w 1296144"/>
                <a:gd name="connsiteY1" fmla="*/ 1056116 h 1058636"/>
                <a:gd name="connsiteX2" fmla="*/ 1296144 w 1296144"/>
                <a:gd name="connsiteY2" fmla="*/ 336036 h 1058636"/>
                <a:gd name="connsiteX3" fmla="*/ 1224136 w 1296144"/>
                <a:gd name="connsiteY3" fmla="*/ 336036 h 1058636"/>
                <a:gd name="connsiteX4" fmla="*/ 1224136 w 1296144"/>
                <a:gd name="connsiteY4" fmla="*/ 48004 h 1058636"/>
                <a:gd name="connsiteX5" fmla="*/ 792088 w 1296144"/>
                <a:gd name="connsiteY5" fmla="*/ 48005 h 1058636"/>
                <a:gd name="connsiteX6" fmla="*/ 792088 w 1296144"/>
                <a:gd name="connsiteY6" fmla="*/ 336036 h 1058636"/>
                <a:gd name="connsiteX7" fmla="*/ 0 w 1296144"/>
                <a:gd name="connsiteY7" fmla="*/ 336036 h 1058636"/>
                <a:gd name="connsiteX8" fmla="*/ 0 w 1296144"/>
                <a:gd name="connsiteY8" fmla="*/ 1056116 h 1058636"/>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88668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88668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88668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8668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224136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224136 w 1296144"/>
                <a:gd name="connsiteY4" fmla="*/ 636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32743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32743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792088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792088 w 1296144"/>
                <a:gd name="connsiteY5" fmla="*/ 637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32743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32743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152128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1011268 h 1011268"/>
                <a:gd name="connsiteX1" fmla="*/ 1296144 w 1296144"/>
                <a:gd name="connsiteY1" fmla="*/ 1008748 h 1011268"/>
                <a:gd name="connsiteX2" fmla="*/ 1296144 w 1296144"/>
                <a:gd name="connsiteY2" fmla="*/ 281586 h 1011268"/>
                <a:gd name="connsiteX3" fmla="*/ 1224136 w 1296144"/>
                <a:gd name="connsiteY3" fmla="*/ 281586 h 1011268"/>
                <a:gd name="connsiteX4" fmla="*/ 1152128 w 1296144"/>
                <a:gd name="connsiteY4" fmla="*/ 0 h 1011268"/>
                <a:gd name="connsiteX5" fmla="*/ 864096 w 1296144"/>
                <a:gd name="connsiteY5" fmla="*/ 97720 h 1011268"/>
                <a:gd name="connsiteX6" fmla="*/ 864096 w 1296144"/>
                <a:gd name="connsiteY6" fmla="*/ 281586 h 1011268"/>
                <a:gd name="connsiteX7" fmla="*/ 0 w 1296144"/>
                <a:gd name="connsiteY7" fmla="*/ 281586 h 1011268"/>
                <a:gd name="connsiteX8" fmla="*/ 0 w 1296144"/>
                <a:gd name="connsiteY8" fmla="*/ 1008748 h 1011268"/>
                <a:gd name="connsiteX0" fmla="*/ 8081 w 1296144"/>
                <a:gd name="connsiteY0" fmla="*/ 914186 h 914186"/>
                <a:gd name="connsiteX1" fmla="*/ 1296144 w 1296144"/>
                <a:gd name="connsiteY1" fmla="*/ 911666 h 914186"/>
                <a:gd name="connsiteX2" fmla="*/ 1296144 w 1296144"/>
                <a:gd name="connsiteY2" fmla="*/ 184504 h 914186"/>
                <a:gd name="connsiteX3" fmla="*/ 1224136 w 1296144"/>
                <a:gd name="connsiteY3" fmla="*/ 184504 h 914186"/>
                <a:gd name="connsiteX4" fmla="*/ 1224136 w 1296144"/>
                <a:gd name="connsiteY4" fmla="*/ 638 h 914186"/>
                <a:gd name="connsiteX5" fmla="*/ 864096 w 1296144"/>
                <a:gd name="connsiteY5" fmla="*/ 638 h 914186"/>
                <a:gd name="connsiteX6" fmla="*/ 864096 w 1296144"/>
                <a:gd name="connsiteY6" fmla="*/ 184504 h 914186"/>
                <a:gd name="connsiteX7" fmla="*/ 0 w 1296144"/>
                <a:gd name="connsiteY7" fmla="*/ 184504 h 914186"/>
                <a:gd name="connsiteX8" fmla="*/ 0 w 1296144"/>
                <a:gd name="connsiteY8" fmla="*/ 911666 h 914186"/>
                <a:gd name="connsiteX0" fmla="*/ 8081 w 1296144"/>
                <a:gd name="connsiteY0" fmla="*/ 914185 h 914185"/>
                <a:gd name="connsiteX1" fmla="*/ 1296144 w 1296144"/>
                <a:gd name="connsiteY1" fmla="*/ 911665 h 914185"/>
                <a:gd name="connsiteX2" fmla="*/ 1296144 w 1296144"/>
                <a:gd name="connsiteY2" fmla="*/ 184503 h 914185"/>
                <a:gd name="connsiteX3" fmla="*/ 1224136 w 1296144"/>
                <a:gd name="connsiteY3" fmla="*/ 184503 h 914185"/>
                <a:gd name="connsiteX4" fmla="*/ 1224136 w 1296144"/>
                <a:gd name="connsiteY4" fmla="*/ 637 h 914185"/>
                <a:gd name="connsiteX5" fmla="*/ 864096 w 1296144"/>
                <a:gd name="connsiteY5" fmla="*/ 637 h 914185"/>
                <a:gd name="connsiteX6" fmla="*/ 936104 w 1296144"/>
                <a:gd name="connsiteY6" fmla="*/ 184503 h 914185"/>
                <a:gd name="connsiteX7" fmla="*/ 0 w 1296144"/>
                <a:gd name="connsiteY7" fmla="*/ 184503 h 914185"/>
                <a:gd name="connsiteX8" fmla="*/ 0 w 1296144"/>
                <a:gd name="connsiteY8" fmla="*/ 911665 h 914185"/>
                <a:gd name="connsiteX0" fmla="*/ 8081 w 1296144"/>
                <a:gd name="connsiteY0" fmla="*/ 914188 h 914188"/>
                <a:gd name="connsiteX1" fmla="*/ 1296144 w 1296144"/>
                <a:gd name="connsiteY1" fmla="*/ 911668 h 914188"/>
                <a:gd name="connsiteX2" fmla="*/ 1296144 w 1296144"/>
                <a:gd name="connsiteY2" fmla="*/ 184506 h 914188"/>
                <a:gd name="connsiteX3" fmla="*/ 1224136 w 1296144"/>
                <a:gd name="connsiteY3" fmla="*/ 184506 h 914188"/>
                <a:gd name="connsiteX4" fmla="*/ 1224136 w 1296144"/>
                <a:gd name="connsiteY4" fmla="*/ 640 h 914188"/>
                <a:gd name="connsiteX5" fmla="*/ 936104 w 1296144"/>
                <a:gd name="connsiteY5" fmla="*/ 638 h 914188"/>
                <a:gd name="connsiteX6" fmla="*/ 936104 w 1296144"/>
                <a:gd name="connsiteY6" fmla="*/ 184506 h 914188"/>
                <a:gd name="connsiteX7" fmla="*/ 0 w 1296144"/>
                <a:gd name="connsiteY7" fmla="*/ 184506 h 914188"/>
                <a:gd name="connsiteX8" fmla="*/ 0 w 1296144"/>
                <a:gd name="connsiteY8" fmla="*/ 911668 h 9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6144" h="914188">
                  <a:moveTo>
                    <a:pt x="8081" y="914188"/>
                  </a:moveTo>
                  <a:lnTo>
                    <a:pt x="1296144" y="911668"/>
                  </a:lnTo>
                  <a:lnTo>
                    <a:pt x="1296144" y="184506"/>
                  </a:lnTo>
                  <a:lnTo>
                    <a:pt x="1224136" y="184506"/>
                  </a:lnTo>
                  <a:lnTo>
                    <a:pt x="1224136" y="640"/>
                  </a:lnTo>
                  <a:lnTo>
                    <a:pt x="936104" y="638"/>
                  </a:lnTo>
                  <a:cubicBezTo>
                    <a:pt x="936005" y="1"/>
                    <a:pt x="936104" y="88495"/>
                    <a:pt x="936104" y="184506"/>
                  </a:cubicBezTo>
                  <a:lnTo>
                    <a:pt x="0" y="184506"/>
                  </a:lnTo>
                  <a:lnTo>
                    <a:pt x="0" y="911668"/>
                  </a:lnTo>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latin typeface="ＭＳ Ｐゴシック" pitchFamily="50" charset="-128"/>
                <a:ea typeface="ＭＳ Ｐゴシック" pitchFamily="50" charset="-128"/>
              </a:endParaRPr>
            </a:p>
          </p:txBody>
        </p:sp>
        <p:sp>
          <p:nvSpPr>
            <p:cNvPr id="72" name="正方形/長方形 71"/>
            <p:cNvSpPr/>
            <p:nvPr/>
          </p:nvSpPr>
          <p:spPr>
            <a:xfrm>
              <a:off x="5345913" y="1700814"/>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5345913" y="1837556"/>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345913" y="197429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5345913" y="2111037"/>
              <a:ext cx="1446423" cy="65746"/>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Freeform 2692"/>
            <p:cNvSpPr>
              <a:spLocks noChangeAspect="1"/>
            </p:cNvSpPr>
            <p:nvPr/>
          </p:nvSpPr>
          <p:spPr bwMode="auto">
            <a:xfrm>
              <a:off x="6485759" y="1481216"/>
              <a:ext cx="178566" cy="175541"/>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104" name="グループ化 103"/>
          <p:cNvGrpSpPr/>
          <p:nvPr/>
        </p:nvGrpSpPr>
        <p:grpSpPr>
          <a:xfrm>
            <a:off x="2898942" y="4014991"/>
            <a:ext cx="1263016" cy="918558"/>
            <a:chOff x="4232920" y="1124744"/>
            <a:chExt cx="1584176" cy="1152128"/>
          </a:xfrm>
        </p:grpSpPr>
        <p:sp>
          <p:nvSpPr>
            <p:cNvPr id="10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A2BBDC"/>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6" name="正方形/長方形 105"/>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7" name="正方形/長方形 106"/>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17" name="正方形/長方形 116"/>
          <p:cNvSpPr/>
          <p:nvPr/>
        </p:nvSpPr>
        <p:spPr>
          <a:xfrm>
            <a:off x="2856148" y="4928464"/>
            <a:ext cx="1296144" cy="276999"/>
          </a:xfrm>
          <a:prstGeom prst="rect">
            <a:avLst/>
          </a:prstGeom>
        </p:spPr>
        <p:txBody>
          <a:bodyPr wrap="square">
            <a:spAutoFit/>
          </a:bodyPr>
          <a:lstStyle/>
          <a:p>
            <a:pPr algn="ctr"/>
            <a:r>
              <a:rPr lang="zh-TW" altLang="en-US" sz="1200" dirty="0">
                <a:latin typeface="HGP創英角ｺﾞｼｯｸUB" panose="020B0900000000000000" pitchFamily="50" charset="-128"/>
                <a:ea typeface="HGP創英角ｺﾞｼｯｸUB" panose="020B0900000000000000" pitchFamily="50" charset="-128"/>
              </a:rPr>
              <a:t>公的医療機関</a:t>
            </a:r>
            <a:endParaRPr lang="ja-JP" altLang="en-US" sz="1200"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vert="horz"/>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医療水準</a:t>
            </a:r>
          </a:p>
        </p:txBody>
      </p:sp>
      <p:grpSp>
        <p:nvGrpSpPr>
          <p:cNvPr id="4" name="グループ化 7"/>
          <p:cNvGrpSpPr/>
          <p:nvPr/>
        </p:nvGrpSpPr>
        <p:grpSpPr>
          <a:xfrm>
            <a:off x="200471" y="1773396"/>
            <a:ext cx="4536507" cy="288032"/>
            <a:chOff x="4803500" y="2113806"/>
            <a:chExt cx="2954133" cy="288032"/>
          </a:xfrm>
        </p:grpSpPr>
        <p:cxnSp>
          <p:nvCxnSpPr>
            <p:cNvPr id="5" name="直線コネクタ 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と</a:t>
              </a:r>
              <a:r>
                <a:rPr lang="zh-TW" altLang="en-US" sz="1400" dirty="0">
                  <a:solidFill>
                    <a:srgbClr val="000000"/>
                  </a:solidFill>
                  <a:latin typeface="Arial Black" pitchFamily="34" charset="0"/>
                  <a:ea typeface="HGP創英角ｺﾞｼｯｸUB" pitchFamily="50" charset="-128"/>
                </a:rPr>
                <a:t>公的医療機関</a:t>
              </a:r>
              <a:endParaRPr lang="ja-JP" altLang="en-US" sz="1400" dirty="0">
                <a:solidFill>
                  <a:srgbClr val="000000"/>
                </a:solidFill>
                <a:latin typeface="Arial Black" pitchFamily="34" charset="0"/>
                <a:ea typeface="HGP創英角ｺﾞｼｯｸUB" pitchFamily="50" charset="-128"/>
              </a:endParaRPr>
            </a:p>
          </p:txBody>
        </p:sp>
      </p:grpSp>
      <p:sp>
        <p:nvSpPr>
          <p:cNvPr id="7" name="テキスト ボックス 6"/>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社会格差が大きいため、様々な水準の医療機関が存在する。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ブラジルの整形外科と歯科の水準は総じて高いとされている。</a:t>
            </a:r>
          </a:p>
        </p:txBody>
      </p:sp>
      <p:grpSp>
        <p:nvGrpSpPr>
          <p:cNvPr id="8" name="グループ化 7"/>
          <p:cNvGrpSpPr/>
          <p:nvPr/>
        </p:nvGrpSpPr>
        <p:grpSpPr>
          <a:xfrm>
            <a:off x="5169024" y="1773396"/>
            <a:ext cx="4536507"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ブラジルの医療水準</a:t>
              </a:r>
            </a:p>
          </p:txBody>
        </p:sp>
      </p:grpSp>
      <p:grpSp>
        <p:nvGrpSpPr>
          <p:cNvPr id="63" name="Group 6"/>
          <p:cNvGrpSpPr>
            <a:grpSpLocks noChangeAspect="1"/>
          </p:cNvGrpSpPr>
          <p:nvPr/>
        </p:nvGrpSpPr>
        <p:grpSpPr bwMode="auto">
          <a:xfrm>
            <a:off x="1192053" y="2708920"/>
            <a:ext cx="434507" cy="720080"/>
            <a:chOff x="1261" y="1689"/>
            <a:chExt cx="318" cy="527"/>
          </a:xfrm>
        </p:grpSpPr>
        <p:sp>
          <p:nvSpPr>
            <p:cNvPr id="6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0" lang="en-US" altLang="ja-JP" sz="800" dirty="0" bmk=""/>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テキスト ボックス 91"/>
          <p:cNvSpPr txBox="1"/>
          <p:nvPr/>
        </p:nvSpPr>
        <p:spPr>
          <a:xfrm>
            <a:off x="99265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pPr algn="ct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富裕層</a:t>
            </a:r>
          </a:p>
        </p:txBody>
      </p:sp>
      <p:grpSp>
        <p:nvGrpSpPr>
          <p:cNvPr id="93" name="Group 6"/>
          <p:cNvGrpSpPr>
            <a:grpSpLocks noChangeAspect="1"/>
          </p:cNvGrpSpPr>
          <p:nvPr/>
        </p:nvGrpSpPr>
        <p:grpSpPr bwMode="auto">
          <a:xfrm>
            <a:off x="3313196" y="2708920"/>
            <a:ext cx="434507" cy="720080"/>
            <a:chOff x="1261" y="1689"/>
            <a:chExt cx="318" cy="527"/>
          </a:xfrm>
        </p:grpSpPr>
        <p:sp>
          <p:nvSpPr>
            <p:cNvPr id="94" name="Oval 7"/>
            <p:cNvSpPr>
              <a:spLocks noChangeArrowheads="1"/>
            </p:cNvSpPr>
            <p:nvPr/>
          </p:nvSpPr>
          <p:spPr bwMode="auto">
            <a:xfrm>
              <a:off x="1322" y="1689"/>
              <a:ext cx="197" cy="198"/>
            </a:xfrm>
            <a:prstGeom prst="ellipse">
              <a:avLst/>
            </a:pr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6" name="テキスト ボックス 95"/>
          <p:cNvSpPr txBox="1"/>
          <p:nvPr/>
        </p:nvSpPr>
        <p:spPr>
          <a:xfrm>
            <a:off x="3095976" y="3098314"/>
            <a:ext cx="864000" cy="252000"/>
          </a:xfrm>
          <a:prstGeom prst="roundRect">
            <a:avLst/>
          </a:prstGeom>
          <a:ln w="12700" cap="flat" cmpd="sng" algn="ctr">
            <a:solidFill>
              <a:srgbClr val="83A4D1"/>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none" tIns="36000" bIns="36000" rtlCol="0">
            <a:noAutofit/>
          </a:bodyPr>
          <a:lstStyle/>
          <a:p>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低所得者層</a:t>
            </a:r>
          </a:p>
        </p:txBody>
      </p:sp>
      <p:sp>
        <p:nvSpPr>
          <p:cNvPr id="56" name="正方形/長方形 55"/>
          <p:cNvSpPr/>
          <p:nvPr/>
        </p:nvSpPr>
        <p:spPr>
          <a:xfrm>
            <a:off x="834275" y="5193197"/>
            <a:ext cx="1161770" cy="396043"/>
          </a:xfrm>
          <a:prstGeom prst="rect">
            <a:avLst/>
          </a:prstGeom>
        </p:spPr>
        <p:txBody>
          <a:bodyPr wrap="square" anchor="ctr" anchorCtr="0">
            <a:noAutofit/>
          </a:bodyPr>
          <a:lstStyle/>
          <a:p>
            <a:pPr algn="ctr"/>
            <a:r>
              <a:rPr lang="ja-JP" altLang="en-US" sz="1050" dirty="0"/>
              <a:t>様々な装置が揃う民間医療機関</a:t>
            </a:r>
          </a:p>
        </p:txBody>
      </p:sp>
      <p:sp>
        <p:nvSpPr>
          <p:cNvPr id="119" name="正方形/長方形 118"/>
          <p:cNvSpPr/>
          <p:nvPr/>
        </p:nvSpPr>
        <p:spPr>
          <a:xfrm>
            <a:off x="2943116" y="5193197"/>
            <a:ext cx="1161770" cy="396043"/>
          </a:xfrm>
          <a:prstGeom prst="rect">
            <a:avLst/>
          </a:prstGeom>
        </p:spPr>
        <p:txBody>
          <a:bodyPr wrap="square" anchor="ctr" anchorCtr="0">
            <a:noAutofit/>
          </a:bodyPr>
          <a:lstStyle/>
          <a:p>
            <a:pPr algn="ctr"/>
            <a:r>
              <a:rPr lang="ja-JP" altLang="en-US" sz="1050" dirty="0"/>
              <a:t>公的保険（</a:t>
            </a:r>
            <a:r>
              <a:rPr lang="en-US" altLang="ja-JP" sz="1050" dirty="0"/>
              <a:t>SUS</a:t>
            </a:r>
            <a:r>
              <a:rPr lang="ja-JP" altLang="en-US" sz="1050" dirty="0"/>
              <a:t>）提携</a:t>
            </a:r>
          </a:p>
        </p:txBody>
      </p:sp>
      <p:sp>
        <p:nvSpPr>
          <p:cNvPr id="122" name="テキスト ボックス 121"/>
          <p:cNvSpPr txBox="1"/>
          <p:nvPr/>
        </p:nvSpPr>
        <p:spPr>
          <a:xfrm>
            <a:off x="115093" y="2104655"/>
            <a:ext cx="4996881" cy="276999"/>
          </a:xfrm>
          <a:prstGeom prst="rect">
            <a:avLst/>
          </a:prstGeom>
          <a:noFill/>
        </p:spPr>
        <p:txBody>
          <a:bodyPr wrap="none" rtlCol="0">
            <a:spAutoFit/>
          </a:bodyPr>
          <a:lstStyle/>
          <a:p>
            <a:pPr marL="130175" indent="-130175">
              <a:buClr>
                <a:srgbClr val="3D6AA7"/>
              </a:buClr>
              <a:buSzPct val="80000"/>
              <a:buFont typeface="Wingdings" panose="05000000000000000000" pitchFamily="2" charset="2"/>
              <a:buChar char="l"/>
            </a:pPr>
            <a:r>
              <a:rPr lang="ja-JP" altLang="en-US" sz="1200" dirty="0"/>
              <a:t>社会格差が大きく、医療機関は</a:t>
            </a:r>
            <a:r>
              <a:rPr lang="ja-JP" altLang="en-US" sz="1200" dirty="0">
                <a:solidFill>
                  <a:srgbClr val="000000"/>
                </a:solidFill>
                <a:latin typeface="Arial Black" pitchFamily="34" charset="0"/>
                <a:ea typeface="HGP創英角ｺﾞｼｯｸUB" pitchFamily="50" charset="-128"/>
              </a:rPr>
              <a:t>公的なものから民間のものまで様々</a:t>
            </a:r>
            <a:r>
              <a:rPr lang="ja-JP" altLang="en-US" sz="1200" dirty="0"/>
              <a:t>ある。</a:t>
            </a:r>
          </a:p>
        </p:txBody>
      </p:sp>
      <p:sp>
        <p:nvSpPr>
          <p:cNvPr id="124" name="テキスト ボックス 123"/>
          <p:cNvSpPr txBox="1"/>
          <p:nvPr/>
        </p:nvSpPr>
        <p:spPr>
          <a:xfrm>
            <a:off x="5220147" y="2153761"/>
            <a:ext cx="4341366" cy="738023"/>
          </a:xfrm>
          <a:prstGeom prst="rect">
            <a:avLst/>
          </a:prstGeom>
          <a:noFill/>
        </p:spPr>
        <p:txBody>
          <a:bodyPr wrap="square" rtlCol="0">
            <a:spAutoFit/>
          </a:bodyPr>
          <a:lstStyle/>
          <a:p>
            <a:pPr marL="130175" indent="-130175">
              <a:lnSpc>
                <a:spcPct val="113000"/>
              </a:lnSpc>
              <a:spcAft>
                <a:spcPts val="300"/>
              </a:spcAft>
              <a:buClr>
                <a:srgbClr val="3D6AA7"/>
              </a:buClr>
              <a:buSzPct val="80000"/>
              <a:buFont typeface="Wingdings" panose="05000000000000000000" pitchFamily="2" charset="2"/>
              <a:buChar char="l"/>
            </a:pPr>
            <a:r>
              <a:rPr lang="ja-JP" altLang="en-US" sz="1200" dirty="0"/>
              <a:t>ブラジルの</a:t>
            </a:r>
            <a:r>
              <a:rPr lang="ja-JP" altLang="en-US" sz="1200" dirty="0">
                <a:solidFill>
                  <a:srgbClr val="000000"/>
                </a:solidFill>
                <a:latin typeface="Arial Black" pitchFamily="34" charset="0"/>
                <a:ea typeface="HGP創英角ｺﾞｼｯｸUB" pitchFamily="50" charset="-128"/>
              </a:rPr>
              <a:t>整形外科と歯科の水準は総じて高い</a:t>
            </a:r>
            <a:r>
              <a:rPr lang="ja-JP" altLang="en-US" sz="1200" dirty="0"/>
              <a:t>とされている。</a:t>
            </a:r>
            <a:endParaRPr lang="en-US" altLang="ja-JP" sz="1200" dirty="0"/>
          </a:p>
          <a:p>
            <a:pPr marL="130175" indent="-130175">
              <a:lnSpc>
                <a:spcPct val="113000"/>
              </a:lnSpc>
              <a:spcAft>
                <a:spcPts val="300"/>
              </a:spcAft>
              <a:buClr>
                <a:srgbClr val="3D6AA7"/>
              </a:buClr>
              <a:buSzPct val="80000"/>
              <a:buFont typeface="Wingdings" panose="05000000000000000000" pitchFamily="2" charset="2"/>
              <a:buChar char="l"/>
            </a:pPr>
            <a:r>
              <a:rPr lang="ja-JP" altLang="en-US" sz="1200" dirty="0">
                <a:solidFill>
                  <a:srgbClr val="000000"/>
                </a:solidFill>
                <a:latin typeface="Arial Black" pitchFamily="34" charset="0"/>
                <a:ea typeface="HGP創英角ｺﾞｼｯｸUB" pitchFamily="50" charset="-128"/>
              </a:rPr>
              <a:t>心臓やがんの治療の手技レベルが高い</a:t>
            </a:r>
            <a:r>
              <a:rPr lang="ja-JP" altLang="en-US" sz="1200" dirty="0"/>
              <a:t>医療機関もあり、海外から患者が訪れるほどである。</a:t>
            </a:r>
            <a:endParaRPr lang="en-US" altLang="ja-JP" sz="1200" dirty="0"/>
          </a:p>
        </p:txBody>
      </p:sp>
      <p:sp>
        <p:nvSpPr>
          <p:cNvPr id="51" name="Rectangle 6"/>
          <p:cNvSpPr>
            <a:spLocks noChangeArrowheads="1"/>
          </p:cNvSpPr>
          <p:nvPr/>
        </p:nvSpPr>
        <p:spPr bwMode="auto">
          <a:xfrm>
            <a:off x="5457825" y="3203549"/>
            <a:ext cx="3787775" cy="513484"/>
          </a:xfrm>
          <a:prstGeom prst="roundRect">
            <a:avLst>
              <a:gd name="adj" fmla="val 12030"/>
            </a:avLst>
          </a:prstGeom>
          <a:noFill/>
          <a:ln w="19050" cap="flat" cmpd="sng" algn="ctr">
            <a:solidFill>
              <a:srgbClr val="5F8AC3"/>
            </a:solidFill>
            <a:prstDash val="solid"/>
            <a:miter lim="800000"/>
            <a:headEnd type="none" w="med" len="med"/>
            <a:tailEnd type="none" w="med" len="med"/>
          </a:ln>
        </p:spPr>
        <p:txBody>
          <a:bodyPr wrap="square" lIns="0" tIns="46800" rIns="0" bIns="468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fontAlgn="ctr">
              <a:buSzPct val="120000"/>
            </a:pPr>
            <a:r>
              <a:rPr lang="ja-JP" altLang="en-US" sz="1400" b="1" dirty="0">
                <a:solidFill>
                  <a:srgbClr val="000000"/>
                </a:solidFill>
                <a:latin typeface="Arial Black" pitchFamily="34" charset="0"/>
                <a:ea typeface="HGP創英角ｺﾞｼｯｸUB" pitchFamily="50" charset="-128"/>
              </a:rPr>
              <a:t>歯科医師数（</a:t>
            </a:r>
            <a:r>
              <a:rPr lang="en-US" altLang="ja-JP" sz="1400" b="1" dirty="0">
                <a:solidFill>
                  <a:srgbClr val="000000"/>
                </a:solidFill>
                <a:latin typeface="Arial Black" pitchFamily="34" charset="0"/>
                <a:ea typeface="HGP創英角ｺﾞｼｯｸUB" pitchFamily="50" charset="-128"/>
              </a:rPr>
              <a:t>2018</a:t>
            </a:r>
            <a:r>
              <a:rPr lang="ja-JP" altLang="en-US" sz="1400" b="1" dirty="0">
                <a:solidFill>
                  <a:srgbClr val="000000"/>
                </a:solidFill>
                <a:latin typeface="Arial Black" pitchFamily="34" charset="0"/>
                <a:ea typeface="HGP創英角ｺﾞｼｯｸUB" pitchFamily="50" charset="-128"/>
              </a:rPr>
              <a:t>年）</a:t>
            </a:r>
            <a:endParaRPr lang="en-US" altLang="ko-KR" sz="1400" b="1" dirty="0">
              <a:solidFill>
                <a:srgbClr val="000000"/>
              </a:solidFill>
              <a:latin typeface="Arial Black" pitchFamily="34" charset="0"/>
              <a:ea typeface="HGP創英角ｺﾞｼｯｸUB" pitchFamily="50" charset="-128"/>
            </a:endParaRPr>
          </a:p>
        </p:txBody>
      </p:sp>
      <p:sp>
        <p:nvSpPr>
          <p:cNvPr id="23" name="Freeform 14"/>
          <p:cNvSpPr>
            <a:spLocks/>
          </p:cNvSpPr>
          <p:nvPr/>
        </p:nvSpPr>
        <p:spPr bwMode="auto">
          <a:xfrm>
            <a:off x="4910138" y="2759075"/>
            <a:ext cx="44450" cy="4763"/>
          </a:xfrm>
          <a:custGeom>
            <a:avLst/>
            <a:gdLst>
              <a:gd name="T0" fmla="*/ 28 w 28"/>
              <a:gd name="T1" fmla="*/ 0 h 3"/>
              <a:gd name="T2" fmla="*/ 0 w 28"/>
              <a:gd name="T3" fmla="*/ 3 h 3"/>
              <a:gd name="T4" fmla="*/ 28 w 28"/>
              <a:gd name="T5" fmla="*/ 0 h 3"/>
            </a:gdLst>
            <a:ahLst/>
            <a:cxnLst>
              <a:cxn ang="0">
                <a:pos x="T0" y="T1"/>
              </a:cxn>
              <a:cxn ang="0">
                <a:pos x="T2" y="T3"/>
              </a:cxn>
              <a:cxn ang="0">
                <a:pos x="T4" y="T5"/>
              </a:cxn>
            </a:cxnLst>
            <a:rect l="0" t="0" r="r" b="b"/>
            <a:pathLst>
              <a:path w="28" h="3">
                <a:moveTo>
                  <a:pt x="28" y="0"/>
                </a:moveTo>
                <a:lnTo>
                  <a:pt x="0" y="3"/>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8"/>
          <p:cNvSpPr>
            <a:spLocks/>
          </p:cNvSpPr>
          <p:nvPr/>
        </p:nvSpPr>
        <p:spPr bwMode="auto">
          <a:xfrm>
            <a:off x="4954588" y="2527300"/>
            <a:ext cx="49213" cy="3175"/>
          </a:xfrm>
          <a:custGeom>
            <a:avLst/>
            <a:gdLst>
              <a:gd name="T0" fmla="*/ 0 w 31"/>
              <a:gd name="T1" fmla="*/ 0 h 2"/>
              <a:gd name="T2" fmla="*/ 31 w 31"/>
              <a:gd name="T3" fmla="*/ 2 h 2"/>
              <a:gd name="T4" fmla="*/ 0 w 31"/>
              <a:gd name="T5" fmla="*/ 0 h 2"/>
            </a:gdLst>
            <a:ahLst/>
            <a:cxnLst>
              <a:cxn ang="0">
                <a:pos x="T0" y="T1"/>
              </a:cxn>
              <a:cxn ang="0">
                <a:pos x="T2" y="T3"/>
              </a:cxn>
              <a:cxn ang="0">
                <a:pos x="T4" y="T5"/>
              </a:cxn>
            </a:cxnLst>
            <a:rect l="0" t="0" r="r" b="b"/>
            <a:pathLst>
              <a:path w="31" h="2">
                <a:moveTo>
                  <a:pt x="0" y="0"/>
                </a:moveTo>
                <a:lnTo>
                  <a:pt x="31" y="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0"/>
          <p:cNvSpPr>
            <a:spLocks/>
          </p:cNvSpPr>
          <p:nvPr/>
        </p:nvSpPr>
        <p:spPr bwMode="auto">
          <a:xfrm>
            <a:off x="4910138" y="3532188"/>
            <a:ext cx="93663" cy="0"/>
          </a:xfrm>
          <a:custGeom>
            <a:avLst/>
            <a:gdLst>
              <a:gd name="T0" fmla="*/ 59 w 59"/>
              <a:gd name="T1" fmla="*/ 0 w 59"/>
              <a:gd name="T2" fmla="*/ 59 w 59"/>
            </a:gdLst>
            <a:ahLst/>
            <a:cxnLst>
              <a:cxn ang="0">
                <a:pos x="T0" y="0"/>
              </a:cxn>
              <a:cxn ang="0">
                <a:pos x="T1" y="0"/>
              </a:cxn>
              <a:cxn ang="0">
                <a:pos x="T2" y="0"/>
              </a:cxn>
            </a:cxnLst>
            <a:rect l="0" t="0" r="r" b="b"/>
            <a:pathLst>
              <a:path w="59">
                <a:moveTo>
                  <a:pt x="59" y="0"/>
                </a:moveTo>
                <a:lnTo>
                  <a:pt x="0" y="0"/>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6"/>
          <p:cNvSpPr>
            <a:spLocks/>
          </p:cNvSpPr>
          <p:nvPr/>
        </p:nvSpPr>
        <p:spPr bwMode="auto">
          <a:xfrm>
            <a:off x="4954588" y="2759075"/>
            <a:ext cx="49213" cy="4763"/>
          </a:xfrm>
          <a:custGeom>
            <a:avLst/>
            <a:gdLst>
              <a:gd name="T0" fmla="*/ 0 w 31"/>
              <a:gd name="T1" fmla="*/ 0 h 3"/>
              <a:gd name="T2" fmla="*/ 31 w 31"/>
              <a:gd name="T3" fmla="*/ 3 h 3"/>
              <a:gd name="T4" fmla="*/ 0 w 31"/>
              <a:gd name="T5" fmla="*/ 0 h 3"/>
            </a:gdLst>
            <a:ahLst/>
            <a:cxnLst>
              <a:cxn ang="0">
                <a:pos x="T0" y="T1"/>
              </a:cxn>
              <a:cxn ang="0">
                <a:pos x="T2" y="T3"/>
              </a:cxn>
              <a:cxn ang="0">
                <a:pos x="T4" y="T5"/>
              </a:cxn>
            </a:cxnLst>
            <a:rect l="0" t="0" r="r" b="b"/>
            <a:pathLst>
              <a:path w="31" h="3">
                <a:moveTo>
                  <a:pt x="0" y="0"/>
                </a:moveTo>
                <a:lnTo>
                  <a:pt x="31"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1" name="グループ化 40"/>
          <p:cNvGrpSpPr/>
          <p:nvPr/>
        </p:nvGrpSpPr>
        <p:grpSpPr>
          <a:xfrm>
            <a:off x="5701186" y="3289882"/>
            <a:ext cx="357683" cy="365185"/>
            <a:chOff x="3897313" y="2343150"/>
            <a:chExt cx="2119313" cy="2163763"/>
          </a:xfrm>
        </p:grpSpPr>
        <p:sp>
          <p:nvSpPr>
            <p:cNvPr id="39" name="Freeform 32"/>
            <p:cNvSpPr>
              <a:spLocks/>
            </p:cNvSpPr>
            <p:nvPr/>
          </p:nvSpPr>
          <p:spPr bwMode="auto">
            <a:xfrm>
              <a:off x="3897313" y="2343150"/>
              <a:ext cx="2119313" cy="2163763"/>
            </a:xfrm>
            <a:custGeom>
              <a:avLst/>
              <a:gdLst>
                <a:gd name="T0" fmla="*/ 284 w 565"/>
                <a:gd name="T1" fmla="*/ 314 h 577"/>
                <a:gd name="T2" fmla="*/ 393 w 565"/>
                <a:gd name="T3" fmla="*/ 566 h 577"/>
                <a:gd name="T4" fmla="*/ 413 w 565"/>
                <a:gd name="T5" fmla="*/ 567 h 577"/>
                <a:gd name="T6" fmla="*/ 499 w 565"/>
                <a:gd name="T7" fmla="*/ 367 h 577"/>
                <a:gd name="T8" fmla="*/ 546 w 565"/>
                <a:gd name="T9" fmla="*/ 117 h 577"/>
                <a:gd name="T10" fmla="*/ 512 w 565"/>
                <a:gd name="T11" fmla="*/ 54 h 577"/>
                <a:gd name="T12" fmla="*/ 413 w 565"/>
                <a:gd name="T13" fmla="*/ 11 h 577"/>
                <a:gd name="T14" fmla="*/ 362 w 565"/>
                <a:gd name="T15" fmla="*/ 26 h 577"/>
                <a:gd name="T16" fmla="*/ 289 w 565"/>
                <a:gd name="T17" fmla="*/ 33 h 577"/>
                <a:gd name="T18" fmla="*/ 284 w 565"/>
                <a:gd name="T19" fmla="*/ 33 h 577"/>
                <a:gd name="T20" fmla="*/ 281 w 565"/>
                <a:gd name="T21" fmla="*/ 33 h 577"/>
                <a:gd name="T22" fmla="*/ 276 w 565"/>
                <a:gd name="T23" fmla="*/ 33 h 577"/>
                <a:gd name="T24" fmla="*/ 203 w 565"/>
                <a:gd name="T25" fmla="*/ 26 h 577"/>
                <a:gd name="T26" fmla="*/ 152 w 565"/>
                <a:gd name="T27" fmla="*/ 11 h 577"/>
                <a:gd name="T28" fmla="*/ 53 w 565"/>
                <a:gd name="T29" fmla="*/ 54 h 577"/>
                <a:gd name="T30" fmla="*/ 19 w 565"/>
                <a:gd name="T31" fmla="*/ 117 h 577"/>
                <a:gd name="T32" fmla="*/ 66 w 565"/>
                <a:gd name="T33" fmla="*/ 367 h 577"/>
                <a:gd name="T34" fmla="*/ 152 w 565"/>
                <a:gd name="T35" fmla="*/ 567 h 577"/>
                <a:gd name="T36" fmla="*/ 172 w 565"/>
                <a:gd name="T37" fmla="*/ 566 h 577"/>
                <a:gd name="T38" fmla="*/ 281 w 565"/>
                <a:gd name="T39" fmla="*/ 314 h 577"/>
                <a:gd name="T40" fmla="*/ 284 w 565"/>
                <a:gd name="T41" fmla="*/ 314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5" h="577">
                  <a:moveTo>
                    <a:pt x="284" y="314"/>
                  </a:moveTo>
                  <a:cubicBezTo>
                    <a:pt x="344" y="309"/>
                    <a:pt x="390" y="469"/>
                    <a:pt x="393" y="566"/>
                  </a:cubicBezTo>
                  <a:cubicBezTo>
                    <a:pt x="393" y="577"/>
                    <a:pt x="408" y="576"/>
                    <a:pt x="413" y="567"/>
                  </a:cubicBezTo>
                  <a:cubicBezTo>
                    <a:pt x="443" y="501"/>
                    <a:pt x="471" y="434"/>
                    <a:pt x="499" y="367"/>
                  </a:cubicBezTo>
                  <a:cubicBezTo>
                    <a:pt x="528" y="295"/>
                    <a:pt x="565" y="204"/>
                    <a:pt x="546" y="117"/>
                  </a:cubicBezTo>
                  <a:cubicBezTo>
                    <a:pt x="542" y="96"/>
                    <a:pt x="524" y="70"/>
                    <a:pt x="512" y="54"/>
                  </a:cubicBezTo>
                  <a:cubicBezTo>
                    <a:pt x="486" y="18"/>
                    <a:pt x="451" y="0"/>
                    <a:pt x="413" y="11"/>
                  </a:cubicBezTo>
                  <a:cubicBezTo>
                    <a:pt x="396" y="16"/>
                    <a:pt x="379" y="22"/>
                    <a:pt x="362" y="26"/>
                  </a:cubicBezTo>
                  <a:cubicBezTo>
                    <a:pt x="339" y="31"/>
                    <a:pt x="313" y="31"/>
                    <a:pt x="289" y="33"/>
                  </a:cubicBezTo>
                  <a:cubicBezTo>
                    <a:pt x="288" y="33"/>
                    <a:pt x="286" y="33"/>
                    <a:pt x="284" y="33"/>
                  </a:cubicBezTo>
                  <a:cubicBezTo>
                    <a:pt x="281" y="33"/>
                    <a:pt x="281" y="33"/>
                    <a:pt x="281" y="33"/>
                  </a:cubicBezTo>
                  <a:cubicBezTo>
                    <a:pt x="279" y="33"/>
                    <a:pt x="277" y="33"/>
                    <a:pt x="276" y="33"/>
                  </a:cubicBezTo>
                  <a:cubicBezTo>
                    <a:pt x="252" y="31"/>
                    <a:pt x="226" y="31"/>
                    <a:pt x="203" y="26"/>
                  </a:cubicBezTo>
                  <a:cubicBezTo>
                    <a:pt x="186" y="22"/>
                    <a:pt x="169" y="16"/>
                    <a:pt x="152" y="11"/>
                  </a:cubicBezTo>
                  <a:cubicBezTo>
                    <a:pt x="114" y="0"/>
                    <a:pt x="79" y="18"/>
                    <a:pt x="53" y="54"/>
                  </a:cubicBezTo>
                  <a:cubicBezTo>
                    <a:pt x="41" y="70"/>
                    <a:pt x="23" y="96"/>
                    <a:pt x="19" y="117"/>
                  </a:cubicBezTo>
                  <a:cubicBezTo>
                    <a:pt x="0" y="204"/>
                    <a:pt x="37" y="295"/>
                    <a:pt x="66" y="367"/>
                  </a:cubicBezTo>
                  <a:cubicBezTo>
                    <a:pt x="94" y="434"/>
                    <a:pt x="122" y="501"/>
                    <a:pt x="152" y="567"/>
                  </a:cubicBezTo>
                  <a:cubicBezTo>
                    <a:pt x="157" y="576"/>
                    <a:pt x="172" y="577"/>
                    <a:pt x="172" y="566"/>
                  </a:cubicBezTo>
                  <a:cubicBezTo>
                    <a:pt x="175" y="469"/>
                    <a:pt x="221" y="309"/>
                    <a:pt x="281" y="314"/>
                  </a:cubicBezTo>
                  <a:lnTo>
                    <a:pt x="284" y="314"/>
                  </a:lnTo>
                  <a:close/>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0" name="Freeform 33"/>
            <p:cNvSpPr>
              <a:spLocks/>
            </p:cNvSpPr>
            <p:nvPr/>
          </p:nvSpPr>
          <p:spPr bwMode="auto">
            <a:xfrm>
              <a:off x="4583113" y="2711450"/>
              <a:ext cx="709613" cy="96838"/>
            </a:xfrm>
            <a:custGeom>
              <a:avLst/>
              <a:gdLst>
                <a:gd name="T0" fmla="*/ 189 w 189"/>
                <a:gd name="T1" fmla="*/ 0 h 26"/>
                <a:gd name="T2" fmla="*/ 95 w 189"/>
                <a:gd name="T3" fmla="*/ 26 h 26"/>
                <a:gd name="T4" fmla="*/ 0 w 189"/>
                <a:gd name="T5" fmla="*/ 0 h 26"/>
              </a:gdLst>
              <a:ahLst/>
              <a:cxnLst>
                <a:cxn ang="0">
                  <a:pos x="T0" y="T1"/>
                </a:cxn>
                <a:cxn ang="0">
                  <a:pos x="T2" y="T3"/>
                </a:cxn>
                <a:cxn ang="0">
                  <a:pos x="T4" y="T5"/>
                </a:cxn>
              </a:cxnLst>
              <a:rect l="0" t="0" r="r" b="b"/>
              <a:pathLst>
                <a:path w="189" h="26">
                  <a:moveTo>
                    <a:pt x="189" y="0"/>
                  </a:moveTo>
                  <a:cubicBezTo>
                    <a:pt x="165" y="16"/>
                    <a:pt x="132" y="26"/>
                    <a:pt x="95" y="26"/>
                  </a:cubicBezTo>
                  <a:cubicBezTo>
                    <a:pt x="58" y="26"/>
                    <a:pt x="24" y="16"/>
                    <a:pt x="0" y="0"/>
                  </a:cubicBezTo>
                </a:path>
              </a:pathLst>
            </a:custGeom>
            <a:solidFill>
              <a:srgbClr val="FFFFFF"/>
            </a:solidFill>
            <a:ln w="19050"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aphicFrame>
        <p:nvGraphicFramePr>
          <p:cNvPr id="216" name="Chart 215">
            <a:extLst>
              <a:ext uri="{FF2B5EF4-FFF2-40B4-BE49-F238E27FC236}">
                <a16:creationId xmlns:a16="http://schemas.microsoft.com/office/drawing/2014/main" id="{55AA8003-2115-4FFD-9091-E05B1894990F}"/>
              </a:ext>
            </a:extLst>
          </p:cNvPr>
          <p:cNvGraphicFramePr/>
          <p:nvPr>
            <p:custDataLst>
              <p:tags r:id="rId2"/>
            </p:custDataLst>
            <p:extLst>
              <p:ext uri="{D42A27DB-BD31-4B8C-83A1-F6EECF244321}">
                <p14:modId xmlns:p14="http://schemas.microsoft.com/office/powerpoint/2010/main" val="3204464805"/>
              </p:ext>
            </p:extLst>
          </p:nvPr>
        </p:nvGraphicFramePr>
        <p:xfrm>
          <a:off x="5375275" y="4252913"/>
          <a:ext cx="3981450" cy="1971675"/>
        </p:xfrm>
        <a:graphic>
          <a:graphicData uri="http://schemas.openxmlformats.org/drawingml/2006/chart">
            <c:chart xmlns:c="http://schemas.openxmlformats.org/drawingml/2006/chart" xmlns:r="http://schemas.openxmlformats.org/officeDocument/2006/relationships" r:id="rId12"/>
          </a:graphicData>
        </a:graphic>
      </p:graphicFrame>
      <p:sp>
        <p:nvSpPr>
          <p:cNvPr id="168" name="テキスト プレースホルダ 9">
            <a:extLst>
              <a:ext uri="{FF2B5EF4-FFF2-40B4-BE49-F238E27FC236}">
                <a16:creationId xmlns:a16="http://schemas.microsoft.com/office/drawing/2014/main" id="{14FAA30D-9020-4C74-BBF2-9981B608BA4D}"/>
              </a:ext>
            </a:extLst>
          </p:cNvPr>
          <p:cNvSpPr>
            <a:spLocks/>
          </p:cNvSpPr>
          <p:nvPr>
            <p:custDataLst>
              <p:tags r:id="rId3"/>
            </p:custDataLst>
          </p:nvPr>
        </p:nvSpPr>
        <p:spPr bwMode="gray">
          <a:xfrm>
            <a:off x="6183313" y="41878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20</a:t>
            </a:r>
            <a:r>
              <a:rPr lang="ja-JP" altLang="en-US" sz="1400" dirty="0"/>
              <a:t>万人</a:t>
            </a:r>
          </a:p>
        </p:txBody>
      </p:sp>
      <p:sp>
        <p:nvSpPr>
          <p:cNvPr id="158" name="テキスト プレースホルダ 9">
            <a:extLst>
              <a:ext uri="{FF2B5EF4-FFF2-40B4-BE49-F238E27FC236}">
                <a16:creationId xmlns:a16="http://schemas.microsoft.com/office/drawing/2014/main" id="{730DA7E2-C892-438D-865E-E8584DC0778B}"/>
              </a:ext>
            </a:extLst>
          </p:cNvPr>
          <p:cNvSpPr>
            <a:spLocks/>
          </p:cNvSpPr>
          <p:nvPr>
            <p:custDataLst>
              <p:tags r:id="rId4"/>
            </p:custDataLst>
          </p:nvPr>
        </p:nvSpPr>
        <p:spPr bwMode="gray">
          <a:xfrm>
            <a:off x="5351463" y="4035424"/>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22</a:t>
            </a:r>
            <a:r>
              <a:rPr lang="ja-JP" altLang="en-US" sz="1400" dirty="0"/>
              <a:t>万人</a:t>
            </a:r>
          </a:p>
        </p:txBody>
      </p:sp>
      <p:sp>
        <p:nvSpPr>
          <p:cNvPr id="69" name="テキスト プレースホルダ 9">
            <a:extLst>
              <a:ext uri="{FF2B5EF4-FFF2-40B4-BE49-F238E27FC236}">
                <a16:creationId xmlns:a16="http://schemas.microsoft.com/office/drawing/2014/main" id="{1BA9D75B-91AC-4EDE-B009-62CB210CA55E}"/>
              </a:ext>
            </a:extLst>
          </p:cNvPr>
          <p:cNvSpPr>
            <a:spLocks/>
          </p:cNvSpPr>
          <p:nvPr>
            <p:custDataLst>
              <p:tags r:id="rId5"/>
            </p:custDataLst>
          </p:nvPr>
        </p:nvSpPr>
        <p:spPr bwMode="auto">
          <a:xfrm>
            <a:off x="5619750" y="6200775"/>
            <a:ext cx="4381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F93C02-FBAB-4441-BC1E-A1988E2CCE8A}" type="datetime'''''''''イ''''''''ンド'">
              <a:rPr lang="ja-JP" altLang="en-US" sz="1400" smtClean="0"/>
              <a:pPr/>
              <a:t>インド</a:t>
            </a:fld>
            <a:endParaRPr lang="ja-JP" altLang="en-US" sz="1400" dirty="0"/>
          </a:p>
        </p:txBody>
      </p:sp>
      <p:sp>
        <p:nvSpPr>
          <p:cNvPr id="88" name="テキスト プレースホルダ 9">
            <a:extLst>
              <a:ext uri="{FF2B5EF4-FFF2-40B4-BE49-F238E27FC236}">
                <a16:creationId xmlns:a16="http://schemas.microsoft.com/office/drawing/2014/main" id="{8602CF14-B867-4730-89D8-0C1564197CF7}"/>
              </a:ext>
            </a:extLst>
          </p:cNvPr>
          <p:cNvSpPr>
            <a:spLocks/>
          </p:cNvSpPr>
          <p:nvPr>
            <p:custDataLst>
              <p:tags r:id="rId6"/>
            </p:custDataLst>
          </p:nvPr>
        </p:nvSpPr>
        <p:spPr bwMode="auto">
          <a:xfrm>
            <a:off x="6311900" y="6200775"/>
            <a:ext cx="581025"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5DBEEB-04D2-4A7E-BB2E-EAC5FDF88D07}" type="datetime'''''''''''''''''''ア''''''''''''''''''''''''メリ''''カ'">
              <a:rPr lang="ja-JP" altLang="en-US" sz="1400" smtClean="0"/>
              <a:pPr/>
              <a:t>アメリカ</a:t>
            </a:fld>
            <a:endParaRPr lang="ja-JP" altLang="en-US" sz="1400" dirty="0"/>
          </a:p>
        </p:txBody>
      </p:sp>
      <p:sp>
        <p:nvSpPr>
          <p:cNvPr id="90" name="テキスト プレースホルダ 9">
            <a:extLst>
              <a:ext uri="{FF2B5EF4-FFF2-40B4-BE49-F238E27FC236}">
                <a16:creationId xmlns:a16="http://schemas.microsoft.com/office/drawing/2014/main" id="{F45E3ADA-FF30-4E26-928B-D02B8C31E21A}"/>
              </a:ext>
            </a:extLst>
          </p:cNvPr>
          <p:cNvSpPr>
            <a:spLocks/>
          </p:cNvSpPr>
          <p:nvPr>
            <p:custDataLst>
              <p:tags r:id="rId7"/>
            </p:custDataLst>
          </p:nvPr>
        </p:nvSpPr>
        <p:spPr bwMode="auto">
          <a:xfrm>
            <a:off x="7040563" y="6200775"/>
            <a:ext cx="65246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122E43C-2BA1-415F-BF0E-C734E6DDBF87}" type="datetime'''ブ''''ラ''''''''''ジ''''''''ル'''''''''''''''''''''''''''">
              <a:rPr lang="ja-JP" altLang="en-US" sz="1400" smtClean="0"/>
              <a:pPr/>
              <a:t>ブラジル</a:t>
            </a:fld>
            <a:endParaRPr lang="ja-JP" altLang="en-US" sz="1400" dirty="0"/>
          </a:p>
        </p:txBody>
      </p:sp>
      <p:sp>
        <p:nvSpPr>
          <p:cNvPr id="173" name="テキスト プレースホルダ 9">
            <a:extLst>
              <a:ext uri="{FF2B5EF4-FFF2-40B4-BE49-F238E27FC236}">
                <a16:creationId xmlns:a16="http://schemas.microsoft.com/office/drawing/2014/main" id="{54D28697-3F97-419D-A52B-0DE26BD67790}"/>
              </a:ext>
            </a:extLst>
          </p:cNvPr>
          <p:cNvSpPr>
            <a:spLocks/>
          </p:cNvSpPr>
          <p:nvPr>
            <p:custDataLst>
              <p:tags r:id="rId8"/>
            </p:custDataLst>
          </p:nvPr>
        </p:nvSpPr>
        <p:spPr bwMode="gray">
          <a:xfrm>
            <a:off x="6946900" y="4730749"/>
            <a:ext cx="838200" cy="2746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dirty="0"/>
              <a:t>約</a:t>
            </a:r>
            <a:r>
              <a:rPr lang="en-US" altLang="ja-JP" sz="1800" b="1" dirty="0"/>
              <a:t>13</a:t>
            </a:r>
            <a:r>
              <a:rPr lang="ja-JP" altLang="en-US" sz="1400" dirty="0"/>
              <a:t>万人</a:t>
            </a:r>
          </a:p>
        </p:txBody>
      </p:sp>
    </p:spTree>
    <p:extLst>
      <p:ext uri="{BB962C8B-B14F-4D97-AF65-F5344CB8AC3E}">
        <p14:creationId xmlns:p14="http://schemas.microsoft.com/office/powerpoint/2010/main" val="1802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398023-07C4-4DA8-8343-D53E3E71EC31}"/>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73" imgH="473" progId="TCLayout.ActiveDocument.1">
                  <p:embed/>
                </p:oleObj>
              </mc:Choice>
              <mc:Fallback>
                <p:oleObj name="think-cellスライド" r:id="rId4" imgW="473" imgH="473" progId="TCLayout.ActiveDocument.1">
                  <p:embed/>
                  <p:pic>
                    <p:nvPicPr>
                      <p:cNvPr id="3" name="Object 2" hidden="1">
                        <a:extLst>
                          <a:ext uri="{FF2B5EF4-FFF2-40B4-BE49-F238E27FC236}">
                            <a16:creationId xmlns:a16="http://schemas.microsoft.com/office/drawing/2014/main" id="{FB398023-07C4-4DA8-8343-D53E3E71EC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latin typeface="+mj-lt"/>
              <a:ea typeface="+mj-ea"/>
            </a:endParaRPr>
          </a:p>
        </p:txBody>
      </p:sp>
      <p:sp>
        <p:nvSpPr>
          <p:cNvPr id="4" name="テキスト プレースホルダー 3"/>
          <p:cNvSpPr>
            <a:spLocks noGrp="1"/>
          </p:cNvSpPr>
          <p:nvPr>
            <p:ph type="body" sz="quarter" idx="15"/>
          </p:nvPr>
        </p:nvSpPr>
        <p:spPr/>
        <p:txBody>
          <a:bodyPr vert="horz" lIns="91440" tIns="45720" rIns="91440" bIns="45720" rtlCol="0" anchor="b" anchorCtr="0">
            <a:noAutofit/>
          </a:bodyPr>
          <a:lstStyle/>
          <a:p>
            <a:r>
              <a:rPr lang="ja-JP" altLang="en-US" dirty="0"/>
              <a:t>目次 （</a:t>
            </a:r>
            <a:r>
              <a:rPr lang="en-US" altLang="ja-JP" dirty="0"/>
              <a:t>2/2</a:t>
            </a:r>
            <a:r>
              <a:rPr lang="ja-JP" altLang="en-US" dirty="0"/>
              <a:t>）</a:t>
            </a:r>
          </a:p>
        </p:txBody>
      </p:sp>
      <p:graphicFrame>
        <p:nvGraphicFramePr>
          <p:cNvPr id="5" name="表 4"/>
          <p:cNvGraphicFramePr>
            <a:graphicFrameLocks noGrp="1"/>
          </p:cNvGraphicFramePr>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123136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6195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212962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344786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中古医療機器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graphicFrame>
        <p:nvGraphicFramePr>
          <p:cNvPr id="6" name="表 5"/>
          <p:cNvGraphicFramePr>
            <a:graphicFrameLocks noGrp="1"/>
          </p:cNvGraphicFramePr>
          <p:nvPr/>
        </p:nvGraphicFramePr>
        <p:xfrm>
          <a:off x="5205600" y="1152000"/>
          <a:ext cx="4500000" cy="556219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105237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41297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9356">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lnL w="12700" cmpd="sng">
                      <a:noFill/>
                    </a:lnL>
                    <a:lnT w="12700" cmpd="sng">
                      <a:noFill/>
                    </a:lnT>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HGP創英角ｺﾞｼｯｸUB" panose="020B0900000000000000" pitchFamily="50" charset="-128"/>
                        </a:rPr>
                        <a:t>医療関連政策の動向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健康長寿に関する主な取り組み</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906529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医療産業振興政策の動向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9356">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01695">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厚生労働省とブラジル</a:t>
                      </a:r>
                      <a:r>
                        <a:rPr lang="ja-JP" altLang="en-US" sz="1050" dirty="0">
                          <a:latin typeface="+mn-lt"/>
                        </a:rPr>
                        <a:t>保健省の協力覚書（</a:t>
                      </a:r>
                      <a:r>
                        <a:rPr lang="en-US" altLang="ja-JP" sz="1050" dirty="0">
                          <a:latin typeface="+mn-lt"/>
                        </a:rPr>
                        <a:t>MOC</a:t>
                      </a:r>
                      <a:r>
                        <a:rPr lang="ja-JP" altLang="en-US" sz="1050" dirty="0">
                          <a:latin typeface="+mn-lt"/>
                        </a:rPr>
                        <a:t>）</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70936">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01695">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01695">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E87DE143-EC65-444C-9BDD-908FBEC88ED3}"/>
              </a:ext>
            </a:extLst>
          </p:cNvPr>
          <p:cNvCxnSpPr>
            <a:cxnSpLocks/>
          </p:cNvCxnSpPr>
          <p:nvPr/>
        </p:nvCxnSpPr>
        <p:spPr>
          <a:xfrm>
            <a:off x="4952812"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45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008784" y="2496920"/>
            <a:ext cx="3096344" cy="933649"/>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chemeClr val="tx1"/>
              </a:solidFill>
              <a:latin typeface="Arial" panose="020B0604020202020204" pitchFamily="34" charset="0"/>
              <a:ea typeface="ＭＳ Ｐゴシック" panose="020B0600070205080204" pitchFamily="50" charset="-128"/>
            </a:endParaRPr>
          </a:p>
        </p:txBody>
      </p:sp>
      <p:sp>
        <p:nvSpPr>
          <p:cNvPr id="14" name="台形 13"/>
          <p:cNvSpPr/>
          <p:nvPr/>
        </p:nvSpPr>
        <p:spPr>
          <a:xfrm rot="5400000">
            <a:off x="5922313" y="2608396"/>
            <a:ext cx="1004221" cy="638592"/>
          </a:xfrm>
          <a:prstGeom prst="trapezoid">
            <a:avLst>
              <a:gd name="adj" fmla="val 20814"/>
            </a:avLst>
          </a:prstGeom>
          <a:gradFill flip="none" rotWithShape="1">
            <a:gsLst>
              <a:gs pos="0">
                <a:srgbClr val="D2F0FA"/>
              </a:gs>
              <a:gs pos="100000">
                <a:schemeClr val="bg1"/>
              </a:gs>
            </a:gsLst>
            <a:lin ang="5400000" scaled="1"/>
            <a:tileRect/>
          </a:gradFill>
          <a:ln w="9525" cap="flat" cmpd="sng" algn="ctr">
            <a:noFill/>
            <a:prstDash val="solid"/>
          </a:ln>
          <a:effectLst/>
          <a:extLst>
            <a:ext uri="{91240B29-F687-4F45-9708-019B960494DF}">
              <a14:hiddenLine xmlns:a14="http://schemas.microsoft.com/office/drawing/2010/main" w="9525" cap="flat" cmpd="sng" algn="ctr">
                <a:solidFill>
                  <a:srgbClr val="77D4ED"/>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776536" y="2793931"/>
            <a:ext cx="2081014" cy="564432"/>
          </a:xfrm>
          <a:prstGeom prst="ellipse">
            <a:avLst/>
          </a:prstGeom>
          <a:gradFill flip="none" rotWithShape="1">
            <a:gsLst>
              <a:gs pos="0">
                <a:srgbClr val="E15C21"/>
              </a:gs>
              <a:gs pos="100000">
                <a:schemeClr val="bg1"/>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Arial" panose="020B0604020202020204" pitchFamily="34" charset="0"/>
                <a:ea typeface="ＭＳ Ｐゴシック" panose="020B0600070205080204" pitchFamily="50" charset="-128"/>
              </a:rPr>
              <a:t>全国民が対象</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632520" y="3740121"/>
            <a:ext cx="1006016" cy="1163051"/>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財 源</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公的保険制度 （</a:t>
            </a:r>
            <a:r>
              <a:rPr lang="en-US" altLang="ja-JP" dirty="0"/>
              <a:t>SUS</a:t>
            </a:r>
            <a:r>
              <a:rPr lang="ja-JP" altLang="en-US" dirty="0"/>
              <a:t>）</a:t>
            </a:r>
          </a:p>
        </p:txBody>
      </p:sp>
      <p:sp>
        <p:nvSpPr>
          <p:cNvPr id="87" name="テキスト ボックス 86"/>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G20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Deigital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 access to technologies under discussion at G20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50" name="グループ化 7"/>
          <p:cNvGrpSpPr/>
          <p:nvPr/>
        </p:nvGrpSpPr>
        <p:grpSpPr>
          <a:xfrm>
            <a:off x="488504" y="2083290"/>
            <a:ext cx="8928992" cy="288032"/>
            <a:chOff x="4944173" y="2241605"/>
            <a:chExt cx="5861371" cy="288032"/>
          </a:xfrm>
        </p:grpSpPr>
        <p:cxnSp>
          <p:nvCxnSpPr>
            <p:cNvPr id="51" name="直線コネクタ 50"/>
            <p:cNvCxnSpPr/>
            <p:nvPr/>
          </p:nvCxnSpPr>
          <p:spPr>
            <a:xfrm>
              <a:off x="4944173" y="2494857"/>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241605"/>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公的保険</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SUS</a:t>
              </a:r>
              <a:r>
                <a:rPr lang="ja-JP" altLang="en-US" dirty="0">
                  <a:solidFill>
                    <a:srgbClr val="000000"/>
                  </a:solidFill>
                  <a:latin typeface="Arial Black" pitchFamily="34" charset="0"/>
                  <a:ea typeface="HGP創英角ｺﾞｼｯｸUB" pitchFamily="50" charset="-128"/>
                </a:rPr>
                <a:t>：統一保健医療システム）</a:t>
              </a:r>
            </a:p>
          </p:txBody>
        </p:sp>
      </p:grpSp>
      <p:sp>
        <p:nvSpPr>
          <p:cNvPr id="25" name="角丸四角形 24"/>
          <p:cNvSpPr/>
          <p:nvPr/>
        </p:nvSpPr>
        <p:spPr>
          <a:xfrm>
            <a:off x="6862102" y="2421726"/>
            <a:ext cx="2411378" cy="986308"/>
          </a:xfrm>
          <a:prstGeom prst="roundRect">
            <a:avLst>
              <a:gd name="adj" fmla="val 4929"/>
            </a:avLst>
          </a:prstGeom>
          <a:gradFill flip="none" rotWithShape="1">
            <a:gsLst>
              <a:gs pos="0">
                <a:srgbClr val="AFE6F7"/>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108000" bIns="0" rtlCol="0" anchor="ctr"/>
          <a:lstStyle/>
          <a:p>
            <a:pPr algn="just">
              <a:lnSpc>
                <a:spcPct val="105000"/>
              </a:lnSpc>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一般的な</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予防医療</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や</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風邪</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から臓器移植のような</a:t>
            </a:r>
            <a:r>
              <a:rPr lang="ja-JP" altLang="en-US" sz="1050" dirty="0">
                <a:solidFill>
                  <a:schemeClr val="tx1"/>
                </a:solidFill>
                <a:latin typeface="HGP創英角ｺﾞｼｯｸUB" panose="020B0900000000000000" pitchFamily="50" charset="-128"/>
                <a:ea typeface="HGP創英角ｺﾞｼｯｸUB" panose="020B0900000000000000" pitchFamily="50" charset="-128"/>
              </a:rPr>
              <a:t>高度な医療技術を要する診療</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まで、全ての水準の医療サービスが対象</a:t>
            </a:r>
            <a:endParaRPr lang="ja-JP" altLang="en-US" sz="1050" dirty="0">
              <a:latin typeface="Arial" panose="020B0604020202020204" pitchFamily="34" charset="0"/>
              <a:ea typeface="ＭＳ Ｐゴシック" panose="020B0600070205080204" pitchFamily="50" charset="-128"/>
            </a:endParaRPr>
          </a:p>
        </p:txBody>
      </p:sp>
      <p:cxnSp>
        <p:nvCxnSpPr>
          <p:cNvPr id="26" name="直線コネクタ 25"/>
          <p:cNvCxnSpPr/>
          <p:nvPr/>
        </p:nvCxnSpPr>
        <p:spPr>
          <a:xfrm>
            <a:off x="702776" y="2388549"/>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7" name="円/楕円 26"/>
          <p:cNvSpPr/>
          <p:nvPr/>
        </p:nvSpPr>
        <p:spPr>
          <a:xfrm>
            <a:off x="632520" y="2496921"/>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843791" y="2421725"/>
            <a:ext cx="2020977" cy="288032"/>
          </a:xfrm>
          <a:prstGeom prst="rect">
            <a:avLst/>
          </a:prstGeom>
        </p:spPr>
        <p:txBody>
          <a:bodyPr wrap="none" lIns="0" rIns="0" anchor="ctr" anchorCtr="0">
            <a:noAutofit/>
          </a:bodyPr>
          <a:lstStyle/>
          <a:p>
            <a:pPr>
              <a:buClr>
                <a:srgbClr val="3D6AA7"/>
              </a:buClr>
            </a:pP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年、政府によって導入・運営</a:t>
            </a:r>
          </a:p>
        </p:txBody>
      </p:sp>
      <p:sp>
        <p:nvSpPr>
          <p:cNvPr id="4" name="角丸四角形 3"/>
          <p:cNvSpPr/>
          <p:nvPr/>
        </p:nvSpPr>
        <p:spPr>
          <a:xfrm>
            <a:off x="3152800" y="2860124"/>
            <a:ext cx="1229013" cy="432048"/>
          </a:xfrm>
          <a:prstGeom prst="roundRect">
            <a:avLst>
              <a:gd name="adj" fmla="val 954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rPr>
              <a:t>公的医療機関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4658933" y="2860123"/>
            <a:ext cx="1230171" cy="432048"/>
          </a:xfrm>
          <a:prstGeom prst="roundRect">
            <a:avLst>
              <a:gd name="adj" fmla="val 8657"/>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Arial" panose="020B0604020202020204" pitchFamily="34" charset="0"/>
                <a:ea typeface="ＭＳ Ｐゴシック" panose="020B0600070205080204" pitchFamily="50" charset="-128"/>
              </a:rPr>
              <a:t>政府と契約を結んだ</a:t>
            </a:r>
            <a:br>
              <a:rPr lang="en-US" altLang="ja-JP" sz="1000" dirty="0">
                <a:solidFill>
                  <a:schemeClr val="tx1"/>
                </a:solidFill>
                <a:latin typeface="Arial" panose="020B0604020202020204" pitchFamily="34" charset="0"/>
                <a:ea typeface="ＭＳ Ｐゴシック" panose="020B0600070205080204" pitchFamily="50" charset="-128"/>
              </a:rPr>
            </a:br>
            <a:r>
              <a:rPr lang="ja-JP" altLang="en-US" sz="1200" b="1" dirty="0">
                <a:solidFill>
                  <a:schemeClr val="tx1"/>
                </a:solidFill>
                <a:latin typeface="Arial" panose="020B0604020202020204" pitchFamily="34" charset="0"/>
                <a:ea typeface="ＭＳ Ｐゴシック" panose="020B0600070205080204" pitchFamily="50" charset="-128"/>
              </a:rPr>
              <a:t>民間医療機関</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10"/>
          <p:cNvGrpSpPr/>
          <p:nvPr/>
        </p:nvGrpSpPr>
        <p:grpSpPr>
          <a:xfrm>
            <a:off x="6425419" y="2422458"/>
            <a:ext cx="985575" cy="985575"/>
            <a:chOff x="6049558" y="3728246"/>
            <a:chExt cx="1017383" cy="1017383"/>
          </a:xfrm>
        </p:grpSpPr>
        <p:sp>
          <p:nvSpPr>
            <p:cNvPr id="30" name="角丸四角形 29"/>
            <p:cNvSpPr/>
            <p:nvPr/>
          </p:nvSpPr>
          <p:spPr>
            <a:xfrm>
              <a:off x="6049558" y="3728246"/>
              <a:ext cx="1017383" cy="1017383"/>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square" lIns="0" tIns="0" rIns="0" bIns="0" anchor="ctr" anchorCtr="0">
              <a:noAutofit/>
            </a:bodyPr>
            <a:lstStyle/>
            <a:p>
              <a:pPr algn="ctr" fontAlgn="b">
                <a:lnSpc>
                  <a:spcPts val="1800"/>
                </a:lnSpc>
                <a:spcAft>
                  <a:spcPts val="300"/>
                </a:spcAft>
                <a:buClr>
                  <a:srgbClr val="3D6AA7"/>
                </a:buClr>
              </a:pP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国民の</a:t>
              </a:r>
              <a:endParaRPr lang="en-US" altLang="ja-JP" sz="1050" b="1" dirty="0">
                <a:latin typeface="Arial Black" panose="020B0A04020102020204" pitchFamily="34" charset="0"/>
                <a:ea typeface="ＭＳ Ｐゴシック" panose="020B0600070205080204" pitchFamily="50" charset="-128"/>
                <a:cs typeface="Arial" panose="020B0604020202020204" pitchFamily="34" charset="0"/>
              </a:endParaRPr>
            </a:p>
            <a:p>
              <a:pPr algn="ctr" fontAlgn="b">
                <a:lnSpc>
                  <a:spcPts val="1800"/>
                </a:lnSpc>
                <a:spcAft>
                  <a:spcPts val="300"/>
                </a:spcAft>
                <a:buClr>
                  <a:srgbClr val="3D6AA7"/>
                </a:buClr>
              </a:pP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  　　　</a:t>
              </a:r>
              <a:r>
                <a:rPr lang="ja-JP" altLang="en-US" sz="1000" b="1" dirty="0">
                  <a:latin typeface="HGP創英角ｺﾞｼｯｸUB" panose="020B0900000000000000" pitchFamily="50" charset="-128"/>
                  <a:ea typeface="HGP創英角ｺﾞｼｯｸUB" panose="020B0900000000000000" pitchFamily="50" charset="-128"/>
                  <a:cs typeface="Arial" panose="020B0604020202020204" pitchFamily="34" charset="0"/>
                </a:rPr>
                <a:t>％</a:t>
              </a:r>
              <a:br>
                <a:rPr lang="en-US" altLang="ja-JP" sz="105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50" b="1" dirty="0">
                  <a:latin typeface="Arial Black" panose="020B0A04020102020204" pitchFamily="34" charset="0"/>
                  <a:ea typeface="ＭＳ Ｐゴシック" panose="020B0600070205080204" pitchFamily="50" charset="-128"/>
                  <a:cs typeface="Arial" panose="020B0604020202020204" pitchFamily="34" charset="0"/>
                </a:rPr>
                <a:t>が利用</a:t>
              </a:r>
            </a:p>
          </p:txBody>
        </p:sp>
        <p:sp>
          <p:nvSpPr>
            <p:cNvPr id="44" name="正方形/長方形 43"/>
            <p:cNvSpPr/>
            <p:nvPr/>
          </p:nvSpPr>
          <p:spPr>
            <a:xfrm>
              <a:off x="6388347" y="4089911"/>
              <a:ext cx="314402" cy="317710"/>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000" spc="-150" dirty="0">
                  <a:latin typeface="Arial Black" panose="020B0A04020102020204" pitchFamily="34" charset="0"/>
                  <a:ea typeface="ＭＳ Ｐゴシック" panose="020B0600070205080204" pitchFamily="50" charset="-128"/>
                  <a:cs typeface="Arial" panose="020B0604020202020204" pitchFamily="34" charset="0"/>
                </a:rPr>
                <a:t>75</a:t>
              </a:r>
            </a:p>
          </p:txBody>
        </p:sp>
      </p:grpSp>
      <p:graphicFrame>
        <p:nvGraphicFramePr>
          <p:cNvPr id="13" name="表 12"/>
          <p:cNvGraphicFramePr>
            <a:graphicFrameLocks noGrp="1"/>
          </p:cNvGraphicFramePr>
          <p:nvPr>
            <p:extLst>
              <p:ext uri="{D42A27DB-BD31-4B8C-83A1-F6EECF244321}">
                <p14:modId xmlns:p14="http://schemas.microsoft.com/office/powerpoint/2010/main" val="1088467678"/>
              </p:ext>
            </p:extLst>
          </p:nvPr>
        </p:nvGraphicFramePr>
        <p:xfrm>
          <a:off x="1421578" y="3738890"/>
          <a:ext cx="7851902" cy="1164282"/>
        </p:xfrm>
        <a:graphic>
          <a:graphicData uri="http://schemas.openxmlformats.org/drawingml/2006/table">
            <a:tbl>
              <a:tblPr firstRow="1" bandRow="1">
                <a:tableStyleId>{5C22544A-7EE6-4342-B048-85BDC9FD1C3A}</a:tableStyleId>
              </a:tblPr>
              <a:tblGrid>
                <a:gridCol w="621950">
                  <a:extLst>
                    <a:ext uri="{9D8B030D-6E8A-4147-A177-3AD203B41FA5}">
                      <a16:colId xmlns:a16="http://schemas.microsoft.com/office/drawing/2014/main" val="20000"/>
                    </a:ext>
                  </a:extLst>
                </a:gridCol>
                <a:gridCol w="7229952">
                  <a:extLst>
                    <a:ext uri="{9D8B030D-6E8A-4147-A177-3AD203B41FA5}">
                      <a16:colId xmlns:a16="http://schemas.microsoft.com/office/drawing/2014/main" val="20001"/>
                    </a:ext>
                  </a:extLst>
                </a:gridCol>
              </a:tblGrid>
              <a:tr h="5099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連邦</a:t>
                      </a:r>
                    </a:p>
                  </a:txBody>
                  <a:tcPr anchor="ctr">
                    <a:lnL w="12700" cmpd="sng">
                      <a:noFill/>
                    </a:lnL>
                    <a:lnT w="12700" cmpd="sng">
                      <a:noFill/>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13000"/>
                        </a:lnSpc>
                        <a:spcBef>
                          <a:spcPts val="0"/>
                        </a:spcBef>
                        <a:spcAft>
                          <a:spcPts val="0"/>
                        </a:spcAft>
                        <a:buClrTx/>
                        <a:buSzTx/>
                        <a:buFontTx/>
                        <a:buNone/>
                        <a:tabLst/>
                        <a:defRPr/>
                      </a:pPr>
                      <a:r>
                        <a:rPr lang="ja-JP" altLang="en-US" sz="1050" b="0" spc="20" baseline="0" dirty="0">
                          <a:solidFill>
                            <a:schemeClr val="tx1"/>
                          </a:solidFill>
                          <a:latin typeface="Arial" panose="020B0604020202020204" pitchFamily="34" charset="0"/>
                          <a:ea typeface="ＭＳ Ｐゴシック" panose="020B0600070205080204" pitchFamily="50" charset="-128"/>
                        </a:rPr>
                        <a:t>国家予算は一般会計と社会保障会計から成り、</a:t>
                      </a:r>
                      <a:r>
                        <a:rPr lang="en-US" altLang="ja-JP" sz="1050" b="0" spc="20" baseline="0" dirty="0">
                          <a:solidFill>
                            <a:schemeClr val="tx1"/>
                          </a:solidFill>
                          <a:latin typeface="Arial" panose="020B0604020202020204" pitchFamily="34" charset="0"/>
                          <a:ea typeface="ＭＳ Ｐゴシック" panose="020B0600070205080204" pitchFamily="50" charset="-128"/>
                        </a:rPr>
                        <a:t>SUS</a:t>
                      </a:r>
                      <a:r>
                        <a:rPr lang="ja-JP" altLang="en-US" sz="1050" b="0" spc="20" baseline="0" dirty="0">
                          <a:solidFill>
                            <a:schemeClr val="tx1"/>
                          </a:solidFill>
                          <a:latin typeface="Arial" panose="020B0604020202020204" pitchFamily="34" charset="0"/>
                          <a:ea typeface="ＭＳ Ｐゴシック" panose="020B0600070205080204" pitchFamily="50" charset="-128"/>
                        </a:rPr>
                        <a:t>に関する予算は前年実績額に</a:t>
                      </a:r>
                      <a:br>
                        <a:rPr lang="en-US" altLang="ja-JP" sz="1050" b="0" spc="20" baseline="0" dirty="0">
                          <a:solidFill>
                            <a:schemeClr val="tx1"/>
                          </a:solidFill>
                          <a:latin typeface="Arial" panose="020B0604020202020204" pitchFamily="34" charset="0"/>
                          <a:ea typeface="ＭＳ Ｐゴシック" panose="020B0600070205080204" pitchFamily="50" charset="-128"/>
                        </a:rPr>
                      </a:br>
                      <a:r>
                        <a:rPr kumimoji="1" lang="ja-JP" altLang="en-US" sz="1050" b="0" kern="1200" spc="20" dirty="0">
                          <a:solidFill>
                            <a:schemeClr val="tx1"/>
                          </a:solidFill>
                          <a:latin typeface="Arial Black" panose="020B0A04020102020204" pitchFamily="34" charset="0"/>
                          <a:ea typeface="HGP創英角ｺﾞｼｯｸUB" panose="020B0900000000000000" pitchFamily="50" charset="-128"/>
                          <a:cs typeface="+mn-cs"/>
                        </a:rPr>
                        <a:t>名目</a:t>
                      </a:r>
                      <a:r>
                        <a:rPr kumimoji="1" lang="en-US" altLang="ja-JP" sz="1050" b="0" kern="1200" spc="20" dirty="0">
                          <a:solidFill>
                            <a:schemeClr val="tx1"/>
                          </a:solidFill>
                          <a:latin typeface="Arial Black" panose="020B0A04020102020204" pitchFamily="34" charset="0"/>
                          <a:ea typeface="HGP創英角ｺﾞｼｯｸUB" panose="020B0900000000000000" pitchFamily="50" charset="-128"/>
                          <a:cs typeface="+mn-cs"/>
                        </a:rPr>
                        <a:t>GDP</a:t>
                      </a:r>
                      <a:r>
                        <a:rPr kumimoji="1" lang="ja-JP" altLang="en-US" sz="1050" b="0" kern="1200" spc="20" dirty="0">
                          <a:solidFill>
                            <a:schemeClr val="tx1"/>
                          </a:solidFill>
                          <a:latin typeface="Arial Black" panose="020B0A04020102020204" pitchFamily="34" charset="0"/>
                          <a:ea typeface="HGP創英角ｺﾞｼｯｸUB" panose="020B0900000000000000" pitchFamily="50" charset="-128"/>
                          <a:cs typeface="+mn-cs"/>
                        </a:rPr>
                        <a:t>の変化率を乗じて算出した額</a:t>
                      </a:r>
                      <a:r>
                        <a:rPr lang="ja-JP" altLang="en-US" sz="1050" b="0" spc="20" baseline="0" dirty="0">
                          <a:solidFill>
                            <a:schemeClr val="tx1"/>
                          </a:solidFill>
                          <a:latin typeface="Arial" panose="020B0604020202020204" pitchFamily="34" charset="0"/>
                          <a:ea typeface="ＭＳ Ｐゴシック" panose="020B0600070205080204" pitchFamily="50" charset="-128"/>
                        </a:rPr>
                        <a:t>を社会保障会計から歳出している。</a:t>
                      </a:r>
                    </a:p>
                  </a:txBody>
                  <a:tcPr marL="144000" anchor="ctr">
                    <a:lnT w="12700" cmpd="sng">
                      <a:noFill/>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州</a:t>
                      </a:r>
                    </a:p>
                  </a:txBody>
                  <a:tcPr anchor="ctr">
                    <a:lnL w="381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A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州独自財源に連邦からの移転を加えた総歳入に</a:t>
                      </a:r>
                      <a:r>
                        <a:rPr kumimoji="1" lang="en-US" altLang="ja-JP" sz="1050" kern="1200" dirty="0">
                          <a:solidFill>
                            <a:schemeClr val="tx1"/>
                          </a:solidFill>
                          <a:latin typeface="Arial Black" panose="020B0A04020102020204" pitchFamily="34" charset="0"/>
                          <a:ea typeface="HGP創英角ｺﾞｼｯｸUB" panose="020B0900000000000000" pitchFamily="50" charset="-128"/>
                          <a:cs typeface="+mn-cs"/>
                        </a:rPr>
                        <a:t>0.12</a:t>
                      </a: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a:t>
                      </a:r>
                      <a:r>
                        <a:rPr kumimoji="1" lang="en-US" altLang="ja-JP" sz="1050" b="0" kern="1200" baseline="0" dirty="0">
                          <a:solidFill>
                            <a:schemeClr val="tx1"/>
                          </a:solidFill>
                          <a:latin typeface="Arial" panose="020B0604020202020204" pitchFamily="34" charset="0"/>
                          <a:ea typeface="ＭＳ Ｐゴシック" panose="020B0600070205080204" pitchFamily="50" charset="-128"/>
                          <a:cs typeface="+mn-cs"/>
                        </a:rPr>
                        <a:t>SUS</a:t>
                      </a:r>
                      <a:r>
                        <a:rPr kumimoji="1" lang="ja-JP" altLang="en-US" sz="1050" b="0" kern="1200" baseline="0" dirty="0" err="1">
                          <a:solidFill>
                            <a:schemeClr val="tx1"/>
                          </a:solidFill>
                          <a:latin typeface="Arial" panose="020B0604020202020204" pitchFamily="34" charset="0"/>
                          <a:ea typeface="ＭＳ Ｐゴシック" panose="020B0600070205080204" pitchFamily="50" charset="-128"/>
                          <a:cs typeface="+mn-cs"/>
                        </a:rPr>
                        <a:t>の拠</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出する</a:t>
                      </a:r>
                      <a:r>
                        <a:rPr lang="ja-JP" altLang="en-US" sz="1050" b="0" baseline="0" dirty="0">
                          <a:solidFill>
                            <a:schemeClr val="tx1"/>
                          </a:solidFill>
                          <a:latin typeface="Arial" panose="020B0604020202020204" pitchFamily="34" charset="0"/>
                          <a:ea typeface="ＭＳ Ｐゴシック" panose="020B0600070205080204" pitchFamily="50" charset="-128"/>
                        </a:rPr>
                        <a:t>ことが定められている。</a:t>
                      </a:r>
                    </a:p>
                  </a:txBody>
                  <a:tcPr marL="144000"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271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baseline="0" dirty="0">
                          <a:solidFill>
                            <a:schemeClr val="tx1"/>
                          </a:solidFill>
                          <a:latin typeface="Arial" panose="020B0604020202020204" pitchFamily="34" charset="0"/>
                          <a:ea typeface="ＭＳ Ｐゴシック" panose="020B0600070205080204" pitchFamily="50" charset="-128"/>
                        </a:rPr>
                        <a:t>市</a:t>
                      </a:r>
                    </a:p>
                  </a:txBody>
                  <a:tcPr anchor="ctr">
                    <a:lnL w="38100" cmpd="sng">
                      <a:noFill/>
                    </a:lnL>
                    <a:lnT w="12700" cap="flat" cmpd="sng" algn="ctr">
                      <a:solidFill>
                        <a:schemeClr val="bg1"/>
                      </a:solidFill>
                      <a:prstDash val="solid"/>
                      <a:round/>
                      <a:headEnd type="none" w="med" len="med"/>
                      <a:tailEnd type="none" w="med" len="med"/>
                    </a:lnT>
                    <a:lnB w="12700" cmpd="sng">
                      <a:noFill/>
                    </a:lnB>
                    <a:solidFill>
                      <a:srgbClr val="CCDAEC"/>
                    </a:solidFill>
                  </a:tcPr>
                </a:tc>
                <a:tc>
                  <a:txBody>
                    <a:bodyPr/>
                    <a:lstStyle/>
                    <a:p>
                      <a:pPr marL="0" indent="0">
                        <a:buClr>
                          <a:srgbClr val="3D6AA7"/>
                        </a:buClr>
                        <a:buSzPct val="80000"/>
                        <a:buFont typeface="Wingdings" panose="05000000000000000000" pitchFamily="2" charset="2"/>
                        <a:buNone/>
                      </a:pP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市の独自財源に連邦・州からの移転を加えた総歳入に</a:t>
                      </a:r>
                      <a:r>
                        <a:rPr kumimoji="1" lang="en-US" altLang="ja-JP" sz="1050" kern="1200" dirty="0">
                          <a:solidFill>
                            <a:schemeClr val="tx1"/>
                          </a:solidFill>
                          <a:latin typeface="Arial Black" panose="020B0A04020102020204" pitchFamily="34" charset="0"/>
                          <a:ea typeface="HGP創英角ｺﾞｼｯｸUB" panose="020B0900000000000000" pitchFamily="50" charset="-128"/>
                          <a:cs typeface="+mn-cs"/>
                        </a:rPr>
                        <a:t>0.15</a:t>
                      </a:r>
                      <a:r>
                        <a:rPr kumimoji="1" lang="ja-JP" altLang="en-US" sz="1050" kern="1200" dirty="0">
                          <a:solidFill>
                            <a:schemeClr val="tx1"/>
                          </a:solidFill>
                          <a:latin typeface="HGP創英角ｺﾞｼｯｸUB" panose="020B0900000000000000" pitchFamily="50" charset="-128"/>
                          <a:ea typeface="HGP創英角ｺﾞｼｯｸUB" panose="020B0900000000000000" pitchFamily="50" charset="-128"/>
                          <a:cs typeface="+mn-cs"/>
                        </a:rPr>
                        <a:t>を乗じた額</a:t>
                      </a:r>
                      <a:r>
                        <a:rPr kumimoji="1" lang="ja-JP" altLang="en-US" sz="1050" b="0" kern="1200" baseline="0" dirty="0">
                          <a:solidFill>
                            <a:schemeClr val="tx1"/>
                          </a:solidFill>
                          <a:latin typeface="Arial" panose="020B0604020202020204" pitchFamily="34" charset="0"/>
                          <a:ea typeface="ＭＳ Ｐゴシック" panose="020B0600070205080204" pitchFamily="50" charset="-128"/>
                          <a:cs typeface="+mn-cs"/>
                        </a:rPr>
                        <a:t>を拠出するとされている</a:t>
                      </a:r>
                      <a:r>
                        <a:rPr lang="ja-JP" altLang="en-US" sz="1050" b="0" baseline="0" dirty="0">
                          <a:solidFill>
                            <a:schemeClr val="tx1"/>
                          </a:solidFill>
                          <a:latin typeface="Arial" panose="020B0604020202020204" pitchFamily="34" charset="0"/>
                          <a:ea typeface="ＭＳ Ｐゴシック" panose="020B0600070205080204" pitchFamily="50" charset="-128"/>
                        </a:rPr>
                        <a:t>。</a:t>
                      </a:r>
                    </a:p>
                  </a:txBody>
                  <a:tcPr marL="144000" anchor="ctr">
                    <a:lnT w="12700" cap="flat" cmpd="sng" algn="ctr">
                      <a:solidFill>
                        <a:schemeClr val="bg1">
                          <a:lumMod val="75000"/>
                        </a:schemeClr>
                      </a:solidFill>
                      <a:prstDash val="solid"/>
                      <a:round/>
                      <a:headEnd type="none" w="med" len="med"/>
                      <a:tailEnd type="none" w="med" len="med"/>
                    </a:lnT>
                    <a:lnB w="12700" cmpd="sng">
                      <a:noFill/>
                    </a:lnB>
                    <a:solidFill>
                      <a:srgbClr val="FFFFFF"/>
                    </a:solidFill>
                  </a:tcPr>
                </a:tc>
                <a:extLst>
                  <a:ext uri="{0D108BD9-81ED-4DB2-BD59-A6C34878D82A}">
                    <a16:rowId xmlns:a16="http://schemas.microsoft.com/office/drawing/2014/main" val="10002"/>
                  </a:ext>
                </a:extLst>
              </a:tr>
            </a:tbl>
          </a:graphicData>
        </a:graphic>
      </p:graphicFrame>
      <p:sp>
        <p:nvSpPr>
          <p:cNvPr id="54" name="角丸四角形 53"/>
          <p:cNvSpPr/>
          <p:nvPr/>
        </p:nvSpPr>
        <p:spPr>
          <a:xfrm>
            <a:off x="632520" y="4990326"/>
            <a:ext cx="1006016" cy="1463003"/>
          </a:xfrm>
          <a:prstGeom prst="roundRect">
            <a:avLst>
              <a:gd name="adj" fmla="val 6467"/>
            </a:avLst>
          </a:prstGeom>
          <a:solidFill>
            <a:srgbClr val="5F8AC3"/>
          </a:solidFill>
          <a:ln w="12700" cap="flat" cmpd="sng" algn="ctr">
            <a:solidFill>
              <a:srgbClr val="5F8AC3"/>
            </a:solidFill>
            <a:prstDash val="solid"/>
            <a:round/>
            <a:headEnd type="none" w="med" len="med"/>
            <a:tailEnd type="none" w="med" len="med"/>
          </a:ln>
        </p:spPr>
        <p:txBody>
          <a:bodyPr wrap="square" lIns="162000" rIns="144000" rtlCol="0" anchor="ctr" anchorCtr="0">
            <a:noAutofit/>
          </a:bodyPr>
          <a:lstStyle/>
          <a:p>
            <a:pPr>
              <a:buClr>
                <a:srgbClr val="3D6AA7"/>
              </a:buClr>
              <a:buSzPct val="80000"/>
            </a:pPr>
            <a:r>
              <a:rPr lang="ja-JP" altLang="en-US" sz="1400" b="1" dirty="0">
                <a:solidFill>
                  <a:schemeClr val="bg1"/>
                </a:solidFill>
                <a:latin typeface="Arial" panose="020B0604020202020204" pitchFamily="34" charset="0"/>
                <a:ea typeface="ＭＳ Ｐゴシック" panose="020B0600070205080204" pitchFamily="50" charset="-128"/>
              </a:rPr>
              <a:t>課 題</a:t>
            </a:r>
            <a:endParaRPr lang="en-US" altLang="ja-JP" sz="1400" b="1" dirty="0">
              <a:solidFill>
                <a:schemeClr val="bg1"/>
              </a:solidFill>
              <a:latin typeface="Arial" panose="020B0604020202020204" pitchFamily="34" charset="0"/>
              <a:ea typeface="ＭＳ Ｐゴシック" panose="020B0600070205080204" pitchFamily="50" charset="-128"/>
            </a:endParaRPr>
          </a:p>
        </p:txBody>
      </p:sp>
      <p:sp>
        <p:nvSpPr>
          <p:cNvPr id="108" name="片側の 2 つの角を丸めた四角形 107"/>
          <p:cNvSpPr/>
          <p:nvPr/>
        </p:nvSpPr>
        <p:spPr>
          <a:xfrm rot="5400000">
            <a:off x="4616027" y="1795883"/>
            <a:ext cx="1463000" cy="7851905"/>
          </a:xfrm>
          <a:prstGeom prst="round2SameRect">
            <a:avLst>
              <a:gd name="adj1" fmla="val 4884"/>
              <a:gd name="adj2" fmla="val 0"/>
            </a:avLst>
          </a:prstGeom>
          <a:solidFill>
            <a:srgbClr val="FFFFFF"/>
          </a:solidFill>
          <a:ln w="12700" cap="flat" cmpd="sng" algn="ctr">
            <a:solidFill>
              <a:srgbClr val="5F8AC3"/>
            </a:solidFill>
            <a:prstDash val="solid"/>
            <a:round/>
            <a:headEnd type="none" w="med" len="med"/>
            <a:tailEnd type="none" w="med" len="med"/>
          </a:ln>
        </p:spPr>
        <p:txBody>
          <a:bodyPr vert="vert270" wrap="square" lIns="36000" tIns="36000" rIns="36000" bIns="72000" rtlCol="0" anchor="ctr" anchorCtr="0">
            <a:noAutofit/>
          </a:bodyPr>
          <a:lstStyle/>
          <a:p>
            <a:pPr marL="260350" indent="-130175">
              <a:lnSpc>
                <a:spcPct val="113000"/>
              </a:lnSpc>
              <a:spcAft>
                <a:spcPts val="200"/>
              </a:spcAft>
              <a:buClr>
                <a:srgbClr val="3D6AA7"/>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公的医療機関、および、政府と契約している民間医療機関が少ない。そのため、これらの医療機関が混雑している。</a:t>
            </a: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Aft>
                <a:spcPts val="200"/>
              </a:spcAft>
              <a:buClr>
                <a:srgbClr val="3D6AA7"/>
              </a:buClr>
              <a:buSzPct val="80000"/>
              <a:buFont typeface="Wingdings" panose="05000000000000000000" pitchFamily="2" charset="2"/>
              <a:buChar char="l"/>
            </a:pPr>
            <a:endParaRPr lang="en-US" altLang="ja-JP" sz="1050" dirty="0">
              <a:latin typeface="Arial" panose="020B0604020202020204" pitchFamily="34" charset="0"/>
              <a:ea typeface="ＭＳ Ｐゴシック" panose="020B0600070205080204" pitchFamily="50" charset="-128"/>
            </a:endParaRPr>
          </a:p>
          <a:p>
            <a:pPr marL="260350" indent="-130175">
              <a:lnSpc>
                <a:spcPct val="113000"/>
              </a:lnSpc>
              <a:spcBef>
                <a:spcPts val="400"/>
              </a:spcBef>
              <a:spcAft>
                <a:spcPts val="200"/>
              </a:spcAft>
              <a:buClr>
                <a:srgbClr val="3D6AA7"/>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によって政府から医療機関に支払われる給付額は、民間保険の給付額の平均より低い。</a:t>
            </a:r>
            <a:endParaRPr lang="en-US" altLang="ja-JP" sz="1050" dirty="0">
              <a:latin typeface="Arial" panose="020B0604020202020204" pitchFamily="34" charset="0"/>
              <a:ea typeface="ＭＳ Ｐゴシック" panose="020B0600070205080204" pitchFamily="50" charset="-128"/>
            </a:endParaRPr>
          </a:p>
          <a:p>
            <a:pPr lvl="1" indent="-134938">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医療機関によっては、</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を利用する患者に医療サービスを提供することで、赤字になることもる。</a:t>
            </a:r>
          </a:p>
        </p:txBody>
      </p:sp>
      <p:sp>
        <p:nvSpPr>
          <p:cNvPr id="48" name="片側の 2 つの角を丸めた四角形 47"/>
          <p:cNvSpPr/>
          <p:nvPr/>
        </p:nvSpPr>
        <p:spPr>
          <a:xfrm rot="5400000">
            <a:off x="4766001" y="395695"/>
            <a:ext cx="1163051" cy="7851903"/>
          </a:xfrm>
          <a:prstGeom prst="round2SameRect">
            <a:avLst>
              <a:gd name="adj1" fmla="val 6863"/>
              <a:gd name="adj2" fmla="val 0"/>
            </a:avLst>
          </a:prstGeom>
          <a:noFill/>
          <a:ln w="12700" cap="flat" cmpd="sng" algn="ctr">
            <a:solidFill>
              <a:srgbClr val="5F8AC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vert="vert270" wrap="square" lIns="36000" rIns="36000" rtlCol="0" anchor="ctr" anchorCtr="0">
            <a:noAutofit/>
          </a:bodyPr>
          <a:lstStyle/>
          <a:p>
            <a:pPr marL="301625" indent="-171450">
              <a:lnSpc>
                <a:spcPct val="113000"/>
              </a:lnSpc>
              <a:buClr>
                <a:srgbClr val="3D6AA7"/>
              </a:buClr>
              <a:buSzPct val="80000"/>
              <a:buFont typeface="Wingdings" panose="05000000000000000000" pitchFamily="2" charset="2"/>
              <a:buChar char="l"/>
            </a:pPr>
            <a:endParaRPr lang="ja-JP" altLang="en-US" sz="1050" dirty="0">
              <a:latin typeface="Arial" panose="020B0604020202020204" pitchFamily="34" charset="0"/>
              <a:ea typeface="ＭＳ Ｐゴシック" panose="020B0600070205080204" pitchFamily="50" charset="-128"/>
            </a:endParaRPr>
          </a:p>
        </p:txBody>
      </p:sp>
      <p:sp>
        <p:nvSpPr>
          <p:cNvPr id="5" name="テキスト ボックス 4"/>
          <p:cNvSpPr txBox="1"/>
          <p:nvPr/>
        </p:nvSpPr>
        <p:spPr>
          <a:xfrm>
            <a:off x="3008784" y="2424599"/>
            <a:ext cx="3096344" cy="302080"/>
          </a:xfrm>
          <a:prstGeom prst="round2SameRect">
            <a:avLst/>
          </a:prstGeom>
          <a:solidFill>
            <a:srgbClr val="83A4D1"/>
          </a:solidFill>
        </p:spPr>
        <p:txBody>
          <a:bodyPr wrap="square" lIns="36000" tIns="36000" rIns="36000" bIns="36000" rtlCol="0">
            <a:spAutoFit/>
          </a:bodyPr>
          <a:lstStyle/>
          <a:p>
            <a:pPr algn="ctr"/>
            <a:r>
              <a:rPr lang="ja-JP" altLang="en-US" sz="1400" dirty="0">
                <a:latin typeface="HGP創英角ｺﾞｼｯｸUB" panose="020B0900000000000000" pitchFamily="50" charset="-128"/>
                <a:ea typeface="HGP創英角ｺﾞｼｯｸUB" panose="020B0900000000000000" pitchFamily="50" charset="-128"/>
              </a:rPr>
              <a:t>全国民</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は</a:t>
            </a:r>
            <a:r>
              <a:rPr lang="ja-JP" altLang="en-US" sz="1400" dirty="0">
                <a:latin typeface="HGP創英角ｺﾞｼｯｸUB" panose="020B0900000000000000" pitchFamily="50" charset="-128"/>
                <a:ea typeface="HGP創英角ｺﾞｼｯｸUB" panose="020B0900000000000000" pitchFamily="50" charset="-128"/>
              </a:rPr>
              <a:t>無償</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で医療サービスを受けることが可能</a:t>
            </a:r>
          </a:p>
        </p:txBody>
      </p:sp>
      <p:sp>
        <p:nvSpPr>
          <p:cNvPr id="15" name="テキスト ボックス 14"/>
          <p:cNvSpPr txBox="1"/>
          <p:nvPr/>
        </p:nvSpPr>
        <p:spPr>
          <a:xfrm>
            <a:off x="848544" y="3505377"/>
            <a:ext cx="8357682" cy="253916"/>
          </a:xfrm>
          <a:prstGeom prst="rect">
            <a:avLst/>
          </a:prstGeom>
          <a:noFill/>
        </p:spPr>
        <p:txBody>
          <a:bodyPr wrap="square" lIns="0" rIns="0" rtlCol="0">
            <a:spAutoFit/>
          </a:bodyPr>
          <a:lstStyle/>
          <a:p>
            <a:pPr marL="0" lvl="1"/>
            <a:r>
              <a:rPr lang="en-US" altLang="ja-JP" sz="1050" dirty="0"/>
              <a:t>※ SUS</a:t>
            </a:r>
            <a:r>
              <a:rPr lang="ja-JP" altLang="en-US" sz="1050" dirty="0"/>
              <a:t>によって政府から医療機関に支払われる給付額は、各医療機関、各地方自治体が保健省と交渉して決めるため、</a:t>
            </a:r>
            <a:r>
              <a:rPr lang="ja-JP" altLang="en-US" sz="1050" dirty="0">
                <a:solidFill>
                  <a:srgbClr val="000000"/>
                </a:solidFill>
                <a:latin typeface="Arial Black" pitchFamily="34" charset="0"/>
                <a:ea typeface="HGP創英角ｺﾞｼｯｸUB" pitchFamily="50" charset="-128"/>
              </a:rPr>
              <a:t>給付額は一律ではない</a:t>
            </a:r>
            <a:endParaRPr lang="en-US" altLang="ja-JP" sz="1050" dirty="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10193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「統一保健医療システム（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Sistema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Único</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Saúde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年に導入された公的保険であり、国民は無償で医療サービスを受けることができる。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mj-lt"/>
                <a:ea typeface="ＭＳ Ｐゴシック" panose="020B0600070205080204" pitchFamily="50" charset="-128"/>
                <a:cs typeface="Times New Roman" panose="02020603050405020304" pitchFamily="18"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年、ブラジル政府は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プログラムを開始し、その下で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5,564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の自治体がブラジルの医療システムのデジタルトランスフォーメーションを推進している。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1816175" y="5361284"/>
            <a:ext cx="4968552" cy="507242"/>
          </a:xfrm>
          <a:prstGeom prst="rect">
            <a:avLst/>
          </a:prstGeom>
          <a:gradFill flip="none" rotWithShape="1">
            <a:gsLst>
              <a:gs pos="26000">
                <a:srgbClr val="DDE6F3"/>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000" dirty="0">
                <a:solidFill>
                  <a:schemeClr val="tx1"/>
                </a:solidFill>
                <a:latin typeface="HGP創英角ｺﾞｼｯｸUB" panose="020B0900000000000000" pitchFamily="50" charset="-128"/>
                <a:ea typeface="HGP創英角ｺﾞｼｯｸUB" panose="020B0900000000000000" pitchFamily="50" charset="-128"/>
              </a:rPr>
              <a:t>中間層以上</a:t>
            </a:r>
          </a:p>
        </p:txBody>
      </p:sp>
      <p:sp>
        <p:nvSpPr>
          <p:cNvPr id="38" name="片側の 2 つの角を丸めた四角形 37"/>
          <p:cNvSpPr/>
          <p:nvPr/>
        </p:nvSpPr>
        <p:spPr>
          <a:xfrm rot="16200000">
            <a:off x="1540323" y="5592046"/>
            <a:ext cx="507242" cy="45719"/>
          </a:xfrm>
          <a:prstGeom prst="round2SameRect">
            <a:avLst>
              <a:gd name="adj1" fmla="val 0"/>
              <a:gd name="adj2" fmla="val 0"/>
            </a:avLst>
          </a:prstGeom>
          <a:solidFill>
            <a:srgbClr val="83A4D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spc="13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2655094" y="5397288"/>
            <a:ext cx="6474370" cy="435234"/>
          </a:xfrm>
          <a:prstGeom prst="rect">
            <a:avLst/>
          </a:prstGeom>
          <a:solidFill>
            <a:srgbClr val="FFFFFF"/>
          </a:solidFill>
          <a:ln cmpd="sng">
            <a:noFill/>
          </a:ln>
        </p:spPr>
        <p:txBody>
          <a:bodyPr wrap="square" lIns="36000" tIns="36000" rIns="36000" bIns="36000" rtlCol="0" anchor="ctr" anchorCtr="0">
            <a:noAutofit/>
          </a:bodyPr>
          <a:lstStyle/>
          <a:p>
            <a:pPr marL="184150" indent="-133350" fontAlgn="ctr">
              <a:lnSpc>
                <a:spcPct val="113000"/>
              </a:lnSpc>
              <a:spcAft>
                <a:spcPts val="200"/>
              </a:spcAft>
              <a:buClr>
                <a:srgbClr val="868686"/>
              </a:buClr>
              <a:buSzPct val="8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rPr>
              <a:t>一般的な傾向として、</a:t>
            </a: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は活用せずに、</a:t>
            </a:r>
            <a:r>
              <a:rPr lang="ja-JP" altLang="en-US" sz="1050" dirty="0">
                <a:latin typeface="HGP創英角ｺﾞｼｯｸUB" panose="020B0900000000000000" pitchFamily="50" charset="-128"/>
                <a:ea typeface="HGP創英角ｺﾞｼｯｸUB" panose="020B0900000000000000" pitchFamily="50" charset="-128"/>
              </a:rPr>
              <a:t>民間病院に直接行くことが多い</a:t>
            </a:r>
            <a:r>
              <a:rPr lang="ja-JP" altLang="en-US" sz="1100" dirty="0">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a:p>
            <a:pPr marL="184150" indent="-133350" fontAlgn="ctr">
              <a:lnSpc>
                <a:spcPct val="113000"/>
              </a:lnSpc>
              <a:spcAft>
                <a:spcPts val="200"/>
              </a:spcAft>
              <a:buClr>
                <a:srgbClr val="868686"/>
              </a:buClr>
              <a:buSzPct val="8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rPr>
              <a:t>SUS</a:t>
            </a:r>
            <a:r>
              <a:rPr lang="ja-JP" altLang="en-US" sz="1050" dirty="0">
                <a:latin typeface="Arial" panose="020B0604020202020204" pitchFamily="34" charset="0"/>
                <a:ea typeface="ＭＳ Ｐゴシック" panose="020B0600070205080204" pitchFamily="50" charset="-128"/>
              </a:rPr>
              <a:t>で活用できる無料サービスのうち、</a:t>
            </a:r>
            <a:r>
              <a:rPr lang="ja-JP" altLang="en-US" sz="1050" dirty="0">
                <a:latin typeface="HGP創英角ｺﾞｼｯｸUB" panose="020B0900000000000000" pitchFamily="50" charset="-128"/>
                <a:ea typeface="HGP創英角ｺﾞｼｯｸUB" panose="020B0900000000000000" pitchFamily="50" charset="-128"/>
              </a:rPr>
              <a:t>健康診断、母乳バンク、血液バンク等のみを使う</a:t>
            </a:r>
            <a:r>
              <a:rPr lang="ja-JP" altLang="en-US" sz="1050" dirty="0">
                <a:latin typeface="Arial" panose="020B0604020202020204" pitchFamily="34" charset="0"/>
                <a:ea typeface="ＭＳ Ｐゴシック" panose="020B0600070205080204" pitchFamily="50" charset="-128"/>
              </a:rPr>
              <a:t>と言われている。</a:t>
            </a:r>
          </a:p>
        </p:txBody>
      </p:sp>
    </p:spTree>
    <p:extLst>
      <p:ext uri="{BB962C8B-B14F-4D97-AF65-F5344CB8AC3E}">
        <p14:creationId xmlns:p14="http://schemas.microsoft.com/office/powerpoint/2010/main" val="915627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488504" y="3889671"/>
            <a:ext cx="4416802" cy="1411537"/>
          </a:xfrm>
          <a:prstGeom prst="roundRect">
            <a:avLst>
              <a:gd name="adj" fmla="val 4649"/>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角丸四角形 174"/>
          <p:cNvSpPr/>
          <p:nvPr/>
        </p:nvSpPr>
        <p:spPr>
          <a:xfrm>
            <a:off x="2713490" y="4186978"/>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20" dirty="0">
                <a:solidFill>
                  <a:schemeClr val="tx1"/>
                </a:solidFill>
                <a:latin typeface="Arial" panose="020B0604020202020204" pitchFamily="34" charset="0"/>
                <a:ea typeface="ＭＳ Ｐゴシック" panose="020B0600070205080204" pitchFamily="50" charset="-128"/>
              </a:rPr>
              <a:t>受診できる</a:t>
            </a:r>
            <a:r>
              <a:rPr lang="ja-JP" altLang="en-US" sz="1000" spc="-2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医療機関数が多くなり、医療機関のレベルも高くなる</a:t>
            </a:r>
          </a:p>
        </p:txBody>
      </p:sp>
      <p:sp>
        <p:nvSpPr>
          <p:cNvPr id="13" name="角丸四角形 12"/>
          <p:cNvSpPr/>
          <p:nvPr/>
        </p:nvSpPr>
        <p:spPr>
          <a:xfrm>
            <a:off x="759732" y="4186978"/>
            <a:ext cx="184847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just">
              <a:lnSpc>
                <a:spcPct val="113000"/>
              </a:lnSpc>
              <a:buClr>
                <a:srgbClr val="3D6AA7"/>
              </a:buClr>
              <a:buSzPct val="80000"/>
            </a:pPr>
            <a:r>
              <a:rPr lang="ja-JP" altLang="en-US" sz="1000" spc="-10" dirty="0">
                <a:solidFill>
                  <a:schemeClr val="tx1"/>
                </a:solidFill>
                <a:latin typeface="Arial" panose="020B0604020202020204" pitchFamily="34" charset="0"/>
                <a:ea typeface="ＭＳ Ｐゴシック" panose="020B0600070205080204" pitchFamily="50" charset="-128"/>
              </a:rPr>
              <a:t>額により医療サービスを受けることのできる</a:t>
            </a:r>
            <a:r>
              <a:rPr lang="ja-JP" altLang="en-US" sz="1000" spc="-1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医療機関が決まる</a:t>
            </a:r>
          </a:p>
        </p:txBody>
      </p:sp>
      <p:sp>
        <p:nvSpPr>
          <p:cNvPr id="12" name="角丸四角形 11"/>
          <p:cNvSpPr/>
          <p:nvPr/>
        </p:nvSpPr>
        <p:spPr>
          <a:xfrm>
            <a:off x="5417206" y="5301704"/>
            <a:ext cx="3772215" cy="863600"/>
          </a:xfrm>
          <a:prstGeom prst="roundRect">
            <a:avLst>
              <a:gd name="adj" fmla="val 6715"/>
            </a:avLst>
          </a:prstGeom>
          <a:solidFill>
            <a:srgbClr val="DDE6F3"/>
          </a:solidFill>
          <a:ln w="9525"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円/楕円 70"/>
          <p:cNvSpPr/>
          <p:nvPr/>
        </p:nvSpPr>
        <p:spPr>
          <a:xfrm>
            <a:off x="1359132" y="6111001"/>
            <a:ext cx="1656184" cy="293187"/>
          </a:xfrm>
          <a:prstGeom prst="ellipse">
            <a:avLst/>
          </a:prstGeom>
          <a:gradFill flip="none" rotWithShape="1">
            <a:gsLst>
              <a:gs pos="0">
                <a:srgbClr val="A2A2A2"/>
              </a:gs>
              <a:gs pos="100000">
                <a:schemeClr val="bg1"/>
              </a:gs>
            </a:gsLst>
            <a:path path="shape">
              <a:fillToRect l="50000" t="50000" r="50000" b="50000"/>
            </a:path>
            <a:tileRect/>
          </a:gradFill>
        </p:spPr>
        <p:txBody>
          <a:bodyPr wrap="square" anchor="ctr">
            <a:noAutofit/>
          </a:bodyPr>
          <a:lstStyle/>
          <a:p>
            <a:pPr algn="ctr"/>
            <a:endParaRPr lang="ja-JP" altLang="en-US" sz="1600" dirty="0">
              <a:latin typeface="ＭＳ Ｐゴシック" panose="020B0600070205080204" pitchFamily="50" charset="-128"/>
              <a:ea typeface="ＭＳ Ｐゴシック" panose="020B0600070205080204" pitchFamily="50" charset="-128"/>
            </a:endParaRPr>
          </a:p>
        </p:txBody>
      </p:sp>
      <p:sp>
        <p:nvSpPr>
          <p:cNvPr id="74" name="正方形/長方形 73"/>
          <p:cNvSpPr/>
          <p:nvPr/>
        </p:nvSpPr>
        <p:spPr>
          <a:xfrm>
            <a:off x="704528" y="6054960"/>
            <a:ext cx="3917170" cy="216024"/>
          </a:xfrm>
          <a:prstGeom prst="rect">
            <a:avLst/>
          </a:prstGeom>
          <a:noFill/>
          <a:ln cmpd="sng">
            <a:noFill/>
          </a:ln>
        </p:spPr>
        <p:txBody>
          <a:bodyPr wrap="square" lIns="0" rIns="0" rtlCol="0" anchor="ctr" anchorCtr="0">
            <a:noAutofit/>
          </a:bodyPr>
          <a:lstStyle/>
          <a:p>
            <a:pPr algn="ctr">
              <a:lnSpc>
                <a:spcPct val="113000"/>
              </a:lnSpc>
              <a:spcAft>
                <a:spcPts val="300"/>
              </a:spcAft>
              <a:buClr>
                <a:srgbClr val="3D6AA7"/>
              </a:buClr>
              <a:buSzPct val="80000"/>
            </a:pPr>
            <a:r>
              <a:rPr lang="ja-JP" altLang="en-US" sz="1050" dirty="0">
                <a:latin typeface="Arial" panose="020B0604020202020204" pitchFamily="34" charset="0"/>
                <a:ea typeface="ＭＳ Ｐゴシック" panose="020B0600070205080204" pitchFamily="50" charset="-128"/>
              </a:rPr>
              <a:t>自分が加入している保険を使って</a:t>
            </a: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無料で受診できる病院が、</a:t>
            </a:r>
            <a:br>
              <a:rPr lang="en-US" altLang="ja-JP"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spc="-20" dirty="0">
                <a:latin typeface="HGP創英角ｺﾞｼｯｸUB" panose="020B0900000000000000" pitchFamily="50" charset="-128"/>
                <a:ea typeface="HGP創英角ｺﾞｼｯｸUB" panose="020B0900000000000000" pitchFamily="50" charset="-128"/>
                <a:cs typeface="Arial" panose="020B0604020202020204" pitchFamily="34" charset="0"/>
              </a:rPr>
              <a:t>短期間の間に何度も変わってしまう</a:t>
            </a:r>
            <a:r>
              <a:rPr lang="ja-JP" altLang="en-US" sz="1050" spc="-20" dirty="0">
                <a:latin typeface="Arial" panose="020B0604020202020204" pitchFamily="34" charset="0"/>
                <a:ea typeface="ＭＳ Ｐゴシック" panose="020B0600070205080204" pitchFamily="50" charset="-128"/>
              </a:rPr>
              <a:t>といった事態も起こっている。</a:t>
            </a:r>
          </a:p>
        </p:txBody>
      </p:sp>
      <p:sp>
        <p:nvSpPr>
          <p:cNvPr id="2" name="タイトル 1"/>
          <p:cNvSpPr>
            <a:spLocks noGrp="1"/>
          </p:cNvSpPr>
          <p:nvPr>
            <p:ph type="title"/>
          </p:nvPr>
        </p:nvSpPr>
        <p:spPr/>
        <p:txBody>
          <a:bodyPr vert="horz" lIns="91440" tIns="45720" rIns="91440" bIns="45720" rtlCol="0" anchor="b" anchorCtr="0">
            <a:normAutofit/>
          </a:bodyPr>
          <a:lstStyle/>
          <a:p>
            <a:r>
              <a:rPr lang="ja-JP" altLang="en-US" dirty="0"/>
              <a:t>ブラジル／医療関連／制度</a:t>
            </a:r>
          </a:p>
        </p:txBody>
      </p:sp>
      <p:sp>
        <p:nvSpPr>
          <p:cNvPr id="3" name="テキスト プレースホルダー 2"/>
          <p:cNvSpPr>
            <a:spLocks noGrp="1"/>
          </p:cNvSpPr>
          <p:nvPr>
            <p:ph type="body" sz="quarter" idx="15"/>
          </p:nvPr>
        </p:nvSpPr>
        <p:spPr/>
        <p:txBody>
          <a:bodyPr/>
          <a:lstStyle/>
          <a:p>
            <a:r>
              <a:rPr lang="zh-TW" altLang="en-US" dirty="0"/>
              <a:t>民間保険制度 </a:t>
            </a:r>
            <a:r>
              <a:rPr lang="ja-JP" altLang="en-US" dirty="0"/>
              <a:t>（</a:t>
            </a:r>
            <a:r>
              <a:rPr lang="en-US" altLang="ja-JP" dirty="0"/>
              <a:t>1/4</a:t>
            </a:r>
            <a:r>
              <a:rPr lang="ja-JP" altLang="en-US" dirty="0"/>
              <a:t>）</a:t>
            </a:r>
            <a:endParaRPr lang="zh-TW" altLang="en-US" dirty="0"/>
          </a:p>
        </p:txBody>
      </p:sp>
      <p:sp>
        <p:nvSpPr>
          <p:cNvPr id="87" name="テキスト ボックス 86"/>
          <p:cNvSpPr txBox="1"/>
          <p:nvPr/>
        </p:nvSpPr>
        <p:spPr>
          <a:xfrm>
            <a:off x="200472" y="6525344"/>
            <a:ext cx="9073008" cy="24622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）、ブラジル心臓疾患削減戦略コンソーシアム「ブラジルにおける日本式心臓健診システム提供プロジェクト（ブラジル心臓疾患削減戦略）報告書」（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槙絵美子・加藤麻衣「ブラジルの健康保険制度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統一医療システム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と民間健康保険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ANS Brazil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統計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50" name="グループ化 7"/>
          <p:cNvGrpSpPr/>
          <p:nvPr/>
        </p:nvGrpSpPr>
        <p:grpSpPr>
          <a:xfrm>
            <a:off x="488504" y="1969790"/>
            <a:ext cx="8928992" cy="288032"/>
            <a:chOff x="4944173" y="2113806"/>
            <a:chExt cx="5861371" cy="288032"/>
          </a:xfrm>
        </p:grpSpPr>
        <p:cxnSp>
          <p:nvCxnSpPr>
            <p:cNvPr id="51" name="直線コネクタ 50"/>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民間健康保険</a:t>
              </a:r>
              <a:r>
                <a:rPr lang="zh-TW" altLang="en-US" dirty="0">
                  <a:solidFill>
                    <a:srgbClr val="000000"/>
                  </a:solidFill>
                  <a:latin typeface="Arial Black" pitchFamily="34" charset="0"/>
                  <a:ea typeface="HGP創英角ｺﾞｼｯｸUB" pitchFamily="50" charset="-128"/>
                </a:rPr>
                <a:t>（</a:t>
              </a:r>
              <a:r>
                <a:rPr lang="en-US" altLang="zh-TW" dirty="0">
                  <a:solidFill>
                    <a:srgbClr val="000000"/>
                  </a:solidFill>
                  <a:latin typeface="Arial Black" pitchFamily="34" charset="0"/>
                  <a:ea typeface="HGP創英角ｺﾞｼｯｸUB" pitchFamily="50" charset="-128"/>
                </a:rPr>
                <a:t>SHI</a:t>
              </a:r>
              <a:r>
                <a:rPr lang="zh-TW" altLang="en-US" dirty="0">
                  <a:solidFill>
                    <a:srgbClr val="000000"/>
                  </a:solidFill>
                  <a:latin typeface="Arial Black" pitchFamily="34" charset="0"/>
                  <a:ea typeface="HGP創英角ｺﾞｼｯｸUB" pitchFamily="50" charset="-128"/>
                </a:rPr>
                <a:t>）</a:t>
              </a:r>
              <a:endParaRPr lang="ja-JP" altLang="en-US"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800777" y="2612329"/>
            <a:ext cx="1754071"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48.5</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百万人</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3418943" y="2612329"/>
            <a:ext cx="2592289" cy="369332"/>
          </a:xfrm>
          <a:prstGeom prst="rect">
            <a:avLst/>
          </a:prstGeom>
          <a:noFill/>
        </p:spPr>
        <p:txBody>
          <a:bodyPr wrap="square" rtlCol="0">
            <a:spAutoFit/>
          </a:bodyPr>
          <a:lstStyle/>
          <a:p>
            <a:pPr algn="ct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2,342</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億レアル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b="1" dirty="0">
                <a:latin typeface="Arial" panose="020B0604020202020204" pitchFamily="34" charset="0"/>
                <a:ea typeface="ＭＳ Ｐゴシック" panose="020B0600070205080204" pitchFamily="50" charset="-128"/>
                <a:cs typeface="Arial" panose="020B0604020202020204" pitchFamily="34" charset="0"/>
              </a:rPr>
              <a:t>4.7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兆円）</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3"/>
          <p:cNvGrpSpPr/>
          <p:nvPr/>
        </p:nvGrpSpPr>
        <p:grpSpPr>
          <a:xfrm>
            <a:off x="3313585" y="2911406"/>
            <a:ext cx="2428401" cy="936207"/>
            <a:chOff x="3089137" y="2852936"/>
            <a:chExt cx="2812625" cy="1084335"/>
          </a:xfrm>
        </p:grpSpPr>
        <p:sp>
          <p:nvSpPr>
            <p:cNvPr id="36" name="角丸四角形 35"/>
            <p:cNvSpPr/>
            <p:nvPr/>
          </p:nvSpPr>
          <p:spPr>
            <a:xfrm>
              <a:off x="4065447" y="2942395"/>
              <a:ext cx="1814251" cy="798511"/>
            </a:xfrm>
            <a:prstGeom prst="roundRect">
              <a:avLst>
                <a:gd name="adj" fmla="val 4909"/>
              </a:avLst>
            </a:prstGeom>
            <a:solidFill>
              <a:srgbClr val="D2F0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4406253" y="2943387"/>
              <a:ext cx="1495509" cy="797518"/>
            </a:xfrm>
            <a:prstGeom prst="rect">
              <a:avLst/>
            </a:prstGeom>
          </p:spPr>
          <p:txBody>
            <a:bodyPr wrap="none" anchor="ctr" anchorCtr="0">
              <a:noAutofit/>
            </a:bodyPr>
            <a:lstStyle/>
            <a:p>
              <a:pPr algn="r">
                <a:lnSpc>
                  <a:spcPct val="113000"/>
                </a:lnSpc>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ブラジル</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保険市場の</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最大品目</a:t>
              </a:r>
              <a:endParaRPr lang="ja-JP" altLang="en-US" sz="1600" dirty="0">
                <a:latin typeface="Arial Black" panose="020B0A04020102020204" pitchFamily="34" charset="0"/>
                <a:ea typeface="ＭＳ Ｐゴシック" panose="020B0600070205080204" pitchFamily="50" charset="-128"/>
                <a:cs typeface="Arial" panose="020B0604020202020204" pitchFamily="34" charset="0"/>
              </a:endParaRPr>
            </a:p>
          </p:txBody>
        </p:sp>
        <p:graphicFrame>
          <p:nvGraphicFramePr>
            <p:cNvPr id="34" name="グラフ 33"/>
            <p:cNvGraphicFramePr/>
            <p:nvPr>
              <p:extLst>
                <p:ext uri="{D42A27DB-BD31-4B8C-83A1-F6EECF244321}">
                  <p14:modId xmlns:p14="http://schemas.microsoft.com/office/powerpoint/2010/main" val="808402502"/>
                </p:ext>
              </p:extLst>
            </p:nvPr>
          </p:nvGraphicFramePr>
          <p:xfrm>
            <a:off x="3089137" y="2852936"/>
            <a:ext cx="1820996" cy="1084335"/>
          </p:xfrm>
          <a:graphic>
            <a:graphicData uri="http://schemas.openxmlformats.org/drawingml/2006/chart">
              <c:chart xmlns:c="http://schemas.openxmlformats.org/drawingml/2006/chart" xmlns:r="http://schemas.openxmlformats.org/officeDocument/2006/relationships" r:id="rId2"/>
            </a:graphicData>
          </a:graphic>
        </p:graphicFrame>
        <p:sp>
          <p:nvSpPr>
            <p:cNvPr id="35" name="テキスト ボックス 34"/>
            <p:cNvSpPr txBox="1"/>
            <p:nvPr/>
          </p:nvSpPr>
          <p:spPr>
            <a:xfrm>
              <a:off x="3821572" y="3046261"/>
              <a:ext cx="1151608"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31</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1" name="テキスト ボックス 40"/>
          <p:cNvSpPr txBox="1"/>
          <p:nvPr/>
        </p:nvSpPr>
        <p:spPr>
          <a:xfrm>
            <a:off x="7110221" y="2612329"/>
            <a:ext cx="1754071" cy="369332"/>
          </a:xfrm>
          <a:prstGeom prst="rect">
            <a:avLst/>
          </a:prstGeom>
          <a:noFill/>
        </p:spPr>
        <p:txBody>
          <a:bodyPr wrap="square" rtlCol="0">
            <a:spAutoFit/>
          </a:bodyPr>
          <a:lstStyle/>
          <a:p>
            <a:pPr algn="ct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1.5</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億人</a:t>
            </a:r>
          </a:p>
        </p:txBody>
      </p:sp>
      <p:grpSp>
        <p:nvGrpSpPr>
          <p:cNvPr id="5" name="グループ化 4"/>
          <p:cNvGrpSpPr/>
          <p:nvPr/>
        </p:nvGrpSpPr>
        <p:grpSpPr>
          <a:xfrm>
            <a:off x="6594102" y="2924839"/>
            <a:ext cx="2398361" cy="936207"/>
            <a:chOff x="6373728" y="2866369"/>
            <a:chExt cx="2777832" cy="1084335"/>
          </a:xfrm>
        </p:grpSpPr>
        <p:sp>
          <p:nvSpPr>
            <p:cNvPr id="44" name="角丸四角形 43"/>
            <p:cNvSpPr/>
            <p:nvPr/>
          </p:nvSpPr>
          <p:spPr>
            <a:xfrm>
              <a:off x="7295781" y="2947156"/>
              <a:ext cx="1855779" cy="940594"/>
            </a:xfrm>
            <a:prstGeom prst="roundRect">
              <a:avLst>
                <a:gd name="adj" fmla="val 4909"/>
              </a:avLst>
            </a:prstGeom>
            <a:solidFill>
              <a:srgbClr val="E8E8E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2" name="グラフ 41"/>
            <p:cNvGraphicFramePr/>
            <p:nvPr>
              <p:extLst>
                <p:ext uri="{D42A27DB-BD31-4B8C-83A1-F6EECF244321}">
                  <p14:modId xmlns:p14="http://schemas.microsoft.com/office/powerpoint/2010/main" val="3895127553"/>
                </p:ext>
              </p:extLst>
            </p:nvPr>
          </p:nvGraphicFramePr>
          <p:xfrm>
            <a:off x="6373728" y="2866369"/>
            <a:ext cx="1820996" cy="1084335"/>
          </p:xfrm>
          <a:graphic>
            <a:graphicData uri="http://schemas.openxmlformats.org/drawingml/2006/chart">
              <c:chart xmlns:c="http://schemas.openxmlformats.org/drawingml/2006/chart" xmlns:r="http://schemas.openxmlformats.org/officeDocument/2006/relationships" r:id="rId3"/>
            </a:graphicData>
          </a:graphic>
        </p:graphicFrame>
        <p:sp>
          <p:nvSpPr>
            <p:cNvPr id="43" name="テキスト ボックス 42"/>
            <p:cNvSpPr txBox="1"/>
            <p:nvPr/>
          </p:nvSpPr>
          <p:spPr>
            <a:xfrm>
              <a:off x="6874136" y="3348685"/>
              <a:ext cx="1155776"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77</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p>
            <a:p>
              <a:pPr algn="r"/>
              <a:r>
                <a:rPr lang="ja-JP" altLang="en-US" sz="1000" dirty="0">
                  <a:latin typeface="Arial" panose="020B0604020202020204" pitchFamily="34" charset="0"/>
                  <a:ea typeface="ＭＳ Ｐゴシック" panose="020B0600070205080204" pitchFamily="50" charset="-128"/>
                  <a:cs typeface="Arial" panose="020B0604020202020204" pitchFamily="34" charset="0"/>
                </a:rPr>
                <a:t>（約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億人）</a:t>
              </a:r>
              <a:endPar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5" name="正方形/長方形 44"/>
            <p:cNvSpPr/>
            <p:nvPr/>
          </p:nvSpPr>
          <p:spPr>
            <a:xfrm>
              <a:off x="7386649" y="2946224"/>
              <a:ext cx="1756411" cy="936413"/>
            </a:xfrm>
            <a:prstGeom prst="rect">
              <a:avLst/>
            </a:prstGeom>
          </p:spPr>
          <p:txBody>
            <a:bodyPr wrap="square" tIns="0" bIns="0" anchor="ctr" anchorCtr="0">
              <a:noAutofit/>
            </a:bodyPr>
            <a:lstStyle/>
            <a:p>
              <a:pPr algn="r">
                <a:lnSpc>
                  <a:spcPct val="113000"/>
                </a:lnSpc>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加入者</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以外は</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公共医療</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のみに依存</a:t>
              </a:r>
            </a:p>
          </p:txBody>
        </p:sp>
      </p:grpSp>
      <p:sp>
        <p:nvSpPr>
          <p:cNvPr id="52" name="角丸四角形 51"/>
          <p:cNvSpPr/>
          <p:nvPr/>
        </p:nvSpPr>
        <p:spPr>
          <a:xfrm>
            <a:off x="628634" y="2324297"/>
            <a:ext cx="2070230"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加入者数</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2019</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年末）</a:t>
            </a:r>
          </a:p>
        </p:txBody>
      </p:sp>
      <p:sp>
        <p:nvSpPr>
          <p:cNvPr id="55" name="角丸四角形 54"/>
          <p:cNvSpPr/>
          <p:nvPr/>
        </p:nvSpPr>
        <p:spPr>
          <a:xfrm>
            <a:off x="3418943" y="2324297"/>
            <a:ext cx="2592289"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市場の</a:t>
            </a:r>
            <a:r>
              <a:rPr lang="en-US" altLang="ja-JP"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SHI</a:t>
            </a: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収入保険料</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2020</a:t>
            </a:r>
            <a:r>
              <a:rPr lang="ja-JP" altLang="en-US" sz="105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年）</a:t>
            </a:r>
          </a:p>
        </p:txBody>
      </p:sp>
      <p:sp>
        <p:nvSpPr>
          <p:cNvPr id="56" name="角丸四角形 55"/>
          <p:cNvSpPr/>
          <p:nvPr/>
        </p:nvSpPr>
        <p:spPr>
          <a:xfrm>
            <a:off x="6753199" y="2324297"/>
            <a:ext cx="2448273" cy="289441"/>
          </a:xfrm>
          <a:prstGeom prst="roundRect">
            <a:avLst>
              <a:gd name="adj" fmla="val 17985"/>
            </a:avLst>
          </a:prstGeom>
          <a:solidFill>
            <a:srgbClr val="5F8AC3"/>
          </a:solidFill>
        </p:spPr>
        <p:txBody>
          <a:bodyPr wrap="none" lIns="0" tIns="0" rIns="0" bIns="0" anchor="ctr" anchorCtr="0">
            <a:noAutofit/>
          </a:bodyPr>
          <a:lstStyle/>
          <a:p>
            <a:pPr algn="ctr" fontAlgn="ctr">
              <a:buClr>
                <a:srgbClr val="3D6AA7"/>
              </a:buClr>
            </a:pPr>
            <a:r>
              <a:rPr lang="ja-JP" altLang="en-US" sz="1200" spc="6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公的保険制度のみの加入者数</a:t>
            </a:r>
          </a:p>
        </p:txBody>
      </p:sp>
      <p:sp>
        <p:nvSpPr>
          <p:cNvPr id="38" name="テキスト ボックス 3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民間健康保険（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t>Supplementary Health Insurance and Plans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年代から半世紀をかけてブラジル独自の様式で発展してきた。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SHI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に加入できるということが中間所得層のステータスともされており、ブラジルの多くの国民の憧れの商品であり続けている。</a:t>
            </a:r>
          </a:p>
        </p:txBody>
      </p:sp>
      <p:grpSp>
        <p:nvGrpSpPr>
          <p:cNvPr id="6" name="グループ化 5"/>
          <p:cNvGrpSpPr/>
          <p:nvPr/>
        </p:nvGrpSpPr>
        <p:grpSpPr>
          <a:xfrm>
            <a:off x="871528" y="2924839"/>
            <a:ext cx="1585404" cy="936209"/>
            <a:chOff x="683731" y="2866369"/>
            <a:chExt cx="1836249" cy="1084335"/>
          </a:xfrm>
        </p:grpSpPr>
        <p:graphicFrame>
          <p:nvGraphicFramePr>
            <p:cNvPr id="28" name="グラフ 27"/>
            <p:cNvGraphicFramePr/>
            <p:nvPr>
              <p:extLst>
                <p:ext uri="{D42A27DB-BD31-4B8C-83A1-F6EECF244321}">
                  <p14:modId xmlns:p14="http://schemas.microsoft.com/office/powerpoint/2010/main" val="141413699"/>
                </p:ext>
              </p:extLst>
            </p:nvPr>
          </p:nvGraphicFramePr>
          <p:xfrm>
            <a:off x="683731" y="2866369"/>
            <a:ext cx="1820996" cy="1084335"/>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p:cNvSpPr txBox="1"/>
            <p:nvPr/>
          </p:nvSpPr>
          <p:spPr>
            <a:xfrm>
              <a:off x="1483940" y="3001742"/>
              <a:ext cx="1036040" cy="523220"/>
            </a:xfrm>
            <a:prstGeom prst="rect">
              <a:avLst/>
            </a:prstGeom>
            <a:noFill/>
          </p:spPr>
          <p:txBody>
            <a:bodyPr wrap="square" rtlCol="0" anchor="ctr" anchorCtr="0">
              <a:noAutofit/>
            </a:bodyPr>
            <a:lstStyle/>
            <a:p>
              <a:pPr algn="r"/>
              <a:r>
                <a:rPr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rPr>
                <a:t>約</a:t>
              </a:r>
              <a:r>
                <a:rPr kumimoji="1" lang="en-US" altLang="ja-JP" sz="2000" dirty="0">
                  <a:latin typeface="Arial Black" panose="020B0A04020102020204" pitchFamily="34" charset="0"/>
                  <a:ea typeface="HGP創英角ｺﾞｼｯｸUB" panose="020B0900000000000000" pitchFamily="50" charset="-128"/>
                  <a:cs typeface="Arial" panose="020B0604020202020204" pitchFamily="34" charset="0"/>
                </a:rPr>
                <a:t>23</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40" name="正方形/長方形 39"/>
            <p:cNvSpPr/>
            <p:nvPr/>
          </p:nvSpPr>
          <p:spPr>
            <a:xfrm>
              <a:off x="1531480" y="2879578"/>
              <a:ext cx="852820" cy="285178"/>
            </a:xfrm>
            <a:prstGeom prst="rect">
              <a:avLst/>
            </a:prstGeom>
          </p:spPr>
          <p:txBody>
            <a:bodyPr wrap="squar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全国民の</a:t>
              </a:r>
            </a:p>
          </p:txBody>
        </p:sp>
      </p:grpSp>
      <p:sp>
        <p:nvSpPr>
          <p:cNvPr id="60" name="正方形/長方形 59"/>
          <p:cNvSpPr/>
          <p:nvPr/>
        </p:nvSpPr>
        <p:spPr>
          <a:xfrm>
            <a:off x="753405" y="4757763"/>
            <a:ext cx="3787800" cy="416737"/>
          </a:xfrm>
          <a:prstGeom prst="rect">
            <a:avLst/>
          </a:prstGeom>
          <a:noFill/>
          <a:ln cmpd="sng">
            <a:noFill/>
          </a:ln>
          <a:extLst>
            <a:ext uri="{909E8E84-426E-40DD-AFC4-6F175D3DCCD1}">
              <a14:hiddenFill xmlns:a14="http://schemas.microsoft.com/office/drawing/2010/main">
                <a:solidFill>
                  <a:srgbClr val="FFEEE7"/>
                </a:solidFill>
              </a14:hiddenFill>
            </a:ext>
          </a:extLst>
        </p:spPr>
        <p:txBody>
          <a:bodyPr wrap="square" lIns="0" rIns="0" rtlCol="0" anchor="t" anchorCtr="0">
            <a:noAutofit/>
          </a:bodyPr>
          <a:lstStyle/>
          <a:p>
            <a:pPr marL="138113" indent="-138113" algn="just">
              <a:lnSpc>
                <a:spcPct val="113000"/>
              </a:lnSpc>
              <a:buClr>
                <a:srgbClr val="3D6AA7"/>
              </a:buClr>
              <a:buSzPct val="80000"/>
            </a:pPr>
            <a:r>
              <a:rPr lang="en-US" altLang="ja-JP" sz="900" spc="-30" dirty="0">
                <a:latin typeface="Arial" panose="020B0604020202020204" pitchFamily="34" charset="0"/>
                <a:ea typeface="ＭＳ Ｐゴシック" panose="020B0600070205080204" pitchFamily="50" charset="-128"/>
              </a:rPr>
              <a:t>※ </a:t>
            </a:r>
            <a:r>
              <a:rPr lang="ja-JP" altLang="en-US" sz="900" spc="-30" dirty="0">
                <a:latin typeface="Arial" panose="020B0604020202020204" pitchFamily="34" charset="0"/>
                <a:ea typeface="ＭＳ Ｐゴシック" panose="020B0600070205080204" pitchFamily="50" charset="-128"/>
              </a:rPr>
              <a:t>国民健康保険庁により、民間保険がカバーしなくてはいけない医療サービスは定められている。支払保険料の金額に関わらず同じ医療サービスのメニューを受けることができる。</a:t>
            </a:r>
          </a:p>
        </p:txBody>
      </p:sp>
      <p:sp>
        <p:nvSpPr>
          <p:cNvPr id="49" name="片側の 2 つの角を丸めた四角形 48"/>
          <p:cNvSpPr/>
          <p:nvPr/>
        </p:nvSpPr>
        <p:spPr>
          <a:xfrm>
            <a:off x="759731" y="4002757"/>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支払う保険料による差</a:t>
            </a:r>
          </a:p>
        </p:txBody>
      </p:sp>
      <p:sp>
        <p:nvSpPr>
          <p:cNvPr id="62" name="片側の 2 つの角を丸めた四角形 61"/>
          <p:cNvSpPr/>
          <p:nvPr/>
        </p:nvSpPr>
        <p:spPr>
          <a:xfrm>
            <a:off x="2706837" y="4002757"/>
            <a:ext cx="1851921"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200" b="1" dirty="0">
                <a:latin typeface="Arial" panose="020B0604020202020204" pitchFamily="34" charset="0"/>
                <a:ea typeface="ＭＳ Ｐゴシック" panose="020B0600070205080204" pitchFamily="50" charset="-128"/>
              </a:rPr>
              <a:t>高い保険料を払うメリット</a:t>
            </a:r>
          </a:p>
        </p:txBody>
      </p:sp>
      <p:sp>
        <p:nvSpPr>
          <p:cNvPr id="66" name="正方形/長方形 65"/>
          <p:cNvSpPr/>
          <p:nvPr/>
        </p:nvSpPr>
        <p:spPr>
          <a:xfrm>
            <a:off x="779672" y="4362083"/>
            <a:ext cx="1800000" cy="288746"/>
          </a:xfrm>
          <a:prstGeom prst="rect">
            <a:avLst/>
          </a:prstGeom>
          <a:noFill/>
          <a:ln cmpd="sng">
            <a:noFill/>
          </a:ln>
        </p:spPr>
        <p:txBody>
          <a:bodyPr wrap="square" lIns="0" tIns="36000" rIns="0" bIns="0" rtlCol="0" anchor="t" anchorCtr="0">
            <a:noAutofit/>
          </a:bodyPr>
          <a:lstStyle/>
          <a:p>
            <a:pPr algn="ctr">
              <a:lnSpc>
                <a:spcPct val="113000"/>
              </a:lnSpc>
              <a:buClr>
                <a:srgbClr val="3D6AA7"/>
              </a:buClr>
              <a:buSzPct val="80000"/>
            </a:pP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5" name="角丸四角形 64"/>
          <p:cNvSpPr/>
          <p:nvPr/>
        </p:nvSpPr>
        <p:spPr>
          <a:xfrm>
            <a:off x="2792210" y="5445125"/>
            <a:ext cx="1681174" cy="432147"/>
          </a:xfrm>
          <a:prstGeom prst="roundRect">
            <a:avLst>
              <a:gd name="adj" fmla="val 11523"/>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00" dirty="0">
                <a:latin typeface="Arial" panose="020B0604020202020204" pitchFamily="34" charset="0"/>
                <a:ea typeface="ＭＳ Ｐゴシック" panose="020B0600070205080204" pitchFamily="50" charset="-128"/>
              </a:rPr>
              <a:t>保険会社による</a:t>
            </a: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加盟病院の</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奪い合い</a:t>
            </a:r>
            <a:r>
              <a:rPr lang="ja-JP" altLang="en-US" sz="1000" dirty="0">
                <a:latin typeface="Arial" panose="020B0604020202020204" pitchFamily="34" charset="0"/>
                <a:ea typeface="ＭＳ Ｐゴシック" panose="020B0600070205080204" pitchFamily="50" charset="-128"/>
              </a:rPr>
              <a:t>が起こっている</a:t>
            </a:r>
          </a:p>
        </p:txBody>
      </p:sp>
      <p:sp>
        <p:nvSpPr>
          <p:cNvPr id="72" name="角丸四角形 71"/>
          <p:cNvSpPr/>
          <p:nvPr/>
        </p:nvSpPr>
        <p:spPr>
          <a:xfrm>
            <a:off x="852171" y="5445125"/>
            <a:ext cx="1681200" cy="432147"/>
          </a:xfrm>
          <a:prstGeom prst="roundRect">
            <a:avLst>
              <a:gd name="adj" fmla="val 10788"/>
            </a:avLst>
          </a:prstGeom>
          <a:solidFill>
            <a:srgbClr val="FFFFFF"/>
          </a:solidFill>
          <a:ln w="12700" cmpd="sng">
            <a:solidFill>
              <a:srgbClr val="3D6AA7"/>
            </a:solidFill>
          </a:ln>
        </p:spPr>
        <p:txBody>
          <a:bodyPr wrap="square" lIns="0" tIns="0" rIns="0" bIns="0" rtlCol="0" anchor="ctr" anchorCtr="0">
            <a:noAutofit/>
          </a:bodyPr>
          <a:lstStyle/>
          <a:p>
            <a:pPr algn="ctr">
              <a:lnSpc>
                <a:spcPct val="113000"/>
              </a:lnSpc>
              <a:spcAft>
                <a:spcPts val="300"/>
              </a:spcAft>
              <a:buClr>
                <a:srgbClr val="3D6AA7"/>
              </a:buClr>
              <a:buSzPct val="80000"/>
            </a:pPr>
            <a:r>
              <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民間保険の競争は熾烈</a:t>
            </a:r>
            <a:br>
              <a:rPr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rPr>
              <a:t>（低所得者向けを含む）</a:t>
            </a:r>
          </a:p>
        </p:txBody>
      </p:sp>
      <p:sp>
        <p:nvSpPr>
          <p:cNvPr id="9" name="角丸四角形 8"/>
          <p:cNvSpPr/>
          <p:nvPr/>
        </p:nvSpPr>
        <p:spPr>
          <a:xfrm>
            <a:off x="6801932" y="5439777"/>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err="1">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Sul</a:t>
            </a: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 America</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角丸四角形 115"/>
          <p:cNvSpPr/>
          <p:nvPr/>
        </p:nvSpPr>
        <p:spPr>
          <a:xfrm>
            <a:off x="6801932" y="5771473"/>
            <a:ext cx="1103427"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BRADESCO</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角丸四角形 116"/>
          <p:cNvSpPr/>
          <p:nvPr/>
        </p:nvSpPr>
        <p:spPr>
          <a:xfrm>
            <a:off x="8001768" y="5439777"/>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OMINT</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角丸四角形 117"/>
          <p:cNvSpPr/>
          <p:nvPr/>
        </p:nvSpPr>
        <p:spPr>
          <a:xfrm>
            <a:off x="8001768" y="5771473"/>
            <a:ext cx="674064" cy="259260"/>
          </a:xfrm>
          <a:prstGeom prst="roundRect">
            <a:avLst>
              <a:gd name="adj" fmla="val 5000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05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AMIL</a:t>
            </a:r>
            <a:endParaRPr kumimoji="1"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8631218" y="5882293"/>
            <a:ext cx="449964" cy="170571"/>
          </a:xfrm>
          <a:prstGeom prst="rect">
            <a:avLst/>
          </a:prstGeom>
          <a:noFill/>
          <a:ln cmpd="sng">
            <a:noFill/>
          </a:ln>
        </p:spPr>
        <p:txBody>
          <a:bodyPr wrap="square" lIns="36000" rIns="36000" rtlCol="0" anchor="ctr" anchorCtr="0">
            <a:noAutofit/>
          </a:bodyPr>
          <a:lstStyle/>
          <a:p>
            <a:pPr marL="130175">
              <a:lnSpc>
                <a:spcPct val="113000"/>
              </a:lnSpc>
              <a:buClr>
                <a:srgbClr val="3D6AA7"/>
              </a:buClr>
              <a:buSzPct val="80000"/>
            </a:pPr>
            <a:r>
              <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rPr>
              <a:t>など</a:t>
            </a:r>
          </a:p>
        </p:txBody>
      </p:sp>
      <p:sp>
        <p:nvSpPr>
          <p:cNvPr id="11" name="片側の 2 つの角を丸めた四角形 10"/>
          <p:cNvSpPr/>
          <p:nvPr/>
        </p:nvSpPr>
        <p:spPr>
          <a:xfrm rot="16200000">
            <a:off x="5623829" y="5094684"/>
            <a:ext cx="864000" cy="1277239"/>
          </a:xfrm>
          <a:prstGeom prst="round2SameRect">
            <a:avLst>
              <a:gd name="adj1" fmla="val 7789"/>
              <a:gd name="adj2" fmla="val 0"/>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108000" tIns="72000" rIns="108000" bIns="72000" rtlCol="0" anchor="ctr"/>
          <a:lstStyle/>
          <a:p>
            <a:pPr algn="ctr">
              <a:lnSpc>
                <a:spcPct val="113000"/>
              </a:lnSpc>
              <a:buClr>
                <a:srgbClr val="3D6AA7"/>
              </a:buClr>
              <a:buSzPct val="80000"/>
            </a:pPr>
            <a:r>
              <a:rPr lang="ja-JP" altLang="en-US" sz="1050" dirty="0">
                <a:solidFill>
                  <a:schemeClr val="tx1"/>
                </a:solidFill>
                <a:latin typeface="Arial Black" panose="020B0A04020102020204" pitchFamily="34" charset="0"/>
              </a:rPr>
              <a:t>ブラジルで</a:t>
            </a:r>
            <a:br>
              <a:rPr lang="en-US" altLang="ja-JP" sz="1050" dirty="0">
                <a:solidFill>
                  <a:schemeClr val="tx1"/>
                </a:solidFill>
                <a:latin typeface="Arial Black" panose="020B0A04020102020204" pitchFamily="34" charset="0"/>
              </a:rPr>
            </a:br>
            <a:r>
              <a:rPr lang="ja-JP" altLang="en-US" sz="1050" dirty="0">
                <a:solidFill>
                  <a:schemeClr val="tx1"/>
                </a:solidFill>
                <a:latin typeface="Arial Black" panose="020B0A04020102020204" pitchFamily="34" charset="0"/>
              </a:rPr>
              <a:t>事業を展開する</a:t>
            </a:r>
            <a:br>
              <a:rPr lang="en-US" altLang="ja-JP" sz="1050" dirty="0">
                <a:solidFill>
                  <a:schemeClr val="tx1"/>
                </a:solidFill>
                <a:latin typeface="Arial Black" panose="020B0A040201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主要日系企業の</a:t>
            </a:r>
            <a:br>
              <a:rPr lang="en-US" altLang="ja-JP"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100" spc="-2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加入先保険会社</a:t>
            </a:r>
          </a:p>
        </p:txBody>
      </p:sp>
      <p:sp>
        <p:nvSpPr>
          <p:cNvPr id="115" name="円/楕円 114"/>
          <p:cNvSpPr/>
          <p:nvPr/>
        </p:nvSpPr>
        <p:spPr>
          <a:xfrm>
            <a:off x="7905329" y="4207019"/>
            <a:ext cx="1238226" cy="917978"/>
          </a:xfrm>
          <a:prstGeom prst="ellipse">
            <a:avLst/>
          </a:prstGeom>
          <a:gradFill flip="none" rotWithShape="1">
            <a:gsLst>
              <a:gs pos="0">
                <a:srgbClr val="77D4ED"/>
              </a:gs>
              <a:gs pos="100000">
                <a:schemeClr val="bg1"/>
              </a:gs>
            </a:gsLst>
            <a:path path="shape">
              <a:fillToRect l="50000" t="50000" r="50000" b="50000"/>
            </a:path>
            <a:tileRect/>
          </a:gradFill>
          <a:ln cmpd="sng">
            <a:noFill/>
          </a:ln>
        </p:spPr>
        <p:txBody>
          <a:bodyPr wrap="none" lIns="36000" rIns="36000" rtlCol="0" anchor="ctr" anchorCtr="0">
            <a:noAutofit/>
          </a:bodyPr>
          <a:lstStyle/>
          <a:p>
            <a:pPr algn="ctr">
              <a:lnSpc>
                <a:spcPct val="113000"/>
              </a:lnSpc>
              <a:buClr>
                <a:srgbClr val="3D6AA7"/>
              </a:buClr>
              <a:buSzPct val="80000"/>
            </a:pPr>
            <a:r>
              <a:rPr lang="ja-JP" altLang="en-US" sz="1400" dirty="0">
                <a:latin typeface="HGP創英角ｺﾞｼｯｸUB" panose="020B0900000000000000" pitchFamily="50" charset="-128"/>
                <a:ea typeface="HGP創英角ｺﾞｼｯｸUB" panose="020B0900000000000000" pitchFamily="50" charset="-128"/>
              </a:rPr>
              <a:t>民間保険</a:t>
            </a:r>
            <a:endPar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131" name="Group 5"/>
          <p:cNvGrpSpPr>
            <a:grpSpLocks noChangeAspect="1"/>
          </p:cNvGrpSpPr>
          <p:nvPr/>
        </p:nvGrpSpPr>
        <p:grpSpPr bwMode="auto">
          <a:xfrm>
            <a:off x="5779401" y="4063003"/>
            <a:ext cx="306849" cy="503388"/>
            <a:chOff x="537" y="888"/>
            <a:chExt cx="548" cy="899"/>
          </a:xfrm>
        </p:grpSpPr>
        <p:sp>
          <p:nvSpPr>
            <p:cNvPr id="132" name="Oval 6"/>
            <p:cNvSpPr>
              <a:spLocks noChangeArrowheads="1"/>
            </p:cNvSpPr>
            <p:nvPr/>
          </p:nvSpPr>
          <p:spPr bwMode="auto">
            <a:xfrm>
              <a:off x="641" y="888"/>
              <a:ext cx="341" cy="343"/>
            </a:xfrm>
            <a:prstGeom prst="ellipse">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5"/>
          <p:cNvGrpSpPr>
            <a:grpSpLocks noChangeAspect="1"/>
          </p:cNvGrpSpPr>
          <p:nvPr/>
        </p:nvGrpSpPr>
        <p:grpSpPr bwMode="auto">
          <a:xfrm>
            <a:off x="5532264" y="4163474"/>
            <a:ext cx="306849" cy="503388"/>
            <a:chOff x="537" y="888"/>
            <a:chExt cx="548" cy="899"/>
          </a:xfrm>
        </p:grpSpPr>
        <p:sp>
          <p:nvSpPr>
            <p:cNvPr id="47" name="Oval 6"/>
            <p:cNvSpPr>
              <a:spLocks noChangeArrowheads="1"/>
            </p:cNvSpPr>
            <p:nvPr/>
          </p:nvSpPr>
          <p:spPr bwMode="auto">
            <a:xfrm>
              <a:off x="641" y="888"/>
              <a:ext cx="341" cy="343"/>
            </a:xfrm>
            <a:prstGeom prst="ellipse">
              <a:avLst/>
            </a:pr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A2BBD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4" name="正方形/長方形 53"/>
          <p:cNvSpPr/>
          <p:nvPr/>
        </p:nvSpPr>
        <p:spPr>
          <a:xfrm>
            <a:off x="5633238" y="4940998"/>
            <a:ext cx="738421" cy="216692"/>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dirty="0">
                <a:latin typeface="Arial Black" panose="020B0A04020102020204" pitchFamily="34" charset="0"/>
              </a:rPr>
              <a:t>従業員</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8" name="正方形/長方形 57"/>
          <p:cNvSpPr/>
          <p:nvPr/>
        </p:nvSpPr>
        <p:spPr>
          <a:xfrm>
            <a:off x="6379783" y="4256088"/>
            <a:ext cx="1711849" cy="288746"/>
          </a:xfrm>
          <a:prstGeom prst="rect">
            <a:avLst/>
          </a:prstGeom>
          <a:noFill/>
          <a:ln cmpd="sng">
            <a:noFill/>
          </a:ln>
        </p:spPr>
        <p:txBody>
          <a:bodyPr wrap="square" lIns="36000" rIns="36000" rtlCol="0" anchor="ctr" anchorCtr="0">
            <a:noAutofit/>
          </a:bodyPr>
          <a:lstStyle/>
          <a:p>
            <a:pPr algn="ctr">
              <a:lnSpc>
                <a:spcPct val="113000"/>
              </a:lnSpc>
              <a:buClr>
                <a:srgbClr val="3D6AA7"/>
              </a:buClr>
              <a:buSzPct val="80000"/>
            </a:pPr>
            <a:r>
              <a:rPr lang="ja-JP" altLang="en-US" sz="1050" spc="-20" dirty="0">
                <a:latin typeface="+mn-ea"/>
                <a:cs typeface="Arial" panose="020B0604020202020204" pitchFamily="34" charset="0"/>
              </a:rPr>
              <a:t>従業員向け</a:t>
            </a:r>
            <a:r>
              <a:rPr lang="ja-JP" altLang="en-US" sz="1100" spc="-20" dirty="0">
                <a:latin typeface="Arial Black" panose="020B0A04020102020204" pitchFamily="34" charset="0"/>
                <a:ea typeface="HGP創英角ｺﾞｼｯｸUB" panose="020B0900000000000000" pitchFamily="50" charset="-128"/>
                <a:cs typeface="Arial" panose="020B0604020202020204" pitchFamily="34" charset="0"/>
              </a:rPr>
              <a:t>福利厚生の一環</a:t>
            </a:r>
            <a:endParaRPr lang="en-US" altLang="ja-JP" sz="1100" spc="-20" dirty="0">
              <a:latin typeface="Arial Black" panose="020B0A04020102020204" pitchFamily="34" charset="0"/>
              <a:ea typeface="HGP創英角ｺﾞｼｯｸUB" panose="020B0900000000000000" pitchFamily="50" charset="-128"/>
              <a:cs typeface="Arial" panose="020B0604020202020204" pitchFamily="34" charset="0"/>
            </a:endParaRPr>
          </a:p>
          <a:p>
            <a:pPr algn="ctr">
              <a:lnSpc>
                <a:spcPct val="113000"/>
              </a:lnSpc>
              <a:buClr>
                <a:srgbClr val="3D6AA7"/>
              </a:buClr>
              <a:buSzPct val="80000"/>
            </a:pPr>
            <a:r>
              <a:rPr lang="ja-JP" altLang="en-US" sz="1100" dirty="0">
                <a:latin typeface="Arial Black" panose="020B0A04020102020204" pitchFamily="34" charset="0"/>
              </a:rPr>
              <a:t>として民間保険に加入</a:t>
            </a:r>
            <a:endPar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9" name="右矢印 58"/>
          <p:cNvSpPr/>
          <p:nvPr/>
        </p:nvSpPr>
        <p:spPr>
          <a:xfrm>
            <a:off x="6446751" y="4567059"/>
            <a:ext cx="1486108" cy="288032"/>
          </a:xfrm>
          <a:prstGeom prst="rightArrow">
            <a:avLst/>
          </a:prstGeom>
          <a:gradFill flip="none" rotWithShape="1">
            <a:gsLst>
              <a:gs pos="43000">
                <a:srgbClr val="A2BBDC"/>
              </a:gs>
              <a:gs pos="100000">
                <a:schemeClr val="bg1"/>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2" name="Group 5"/>
          <p:cNvGrpSpPr>
            <a:grpSpLocks noChangeAspect="1"/>
          </p:cNvGrpSpPr>
          <p:nvPr/>
        </p:nvGrpSpPr>
        <p:grpSpPr bwMode="auto">
          <a:xfrm>
            <a:off x="5987372" y="4213338"/>
            <a:ext cx="306849" cy="503389"/>
            <a:chOff x="863" y="619"/>
            <a:chExt cx="548" cy="899"/>
          </a:xfrm>
        </p:grpSpPr>
        <p:sp>
          <p:nvSpPr>
            <p:cNvPr id="123" name="Oval 6"/>
            <p:cNvSpPr>
              <a:spLocks noChangeArrowheads="1"/>
            </p:cNvSpPr>
            <p:nvPr/>
          </p:nvSpPr>
          <p:spPr bwMode="auto">
            <a:xfrm>
              <a:off x="967" y="619"/>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7"/>
            <p:cNvSpPr>
              <a:spLocks/>
            </p:cNvSpPr>
            <p:nvPr/>
          </p:nvSpPr>
          <p:spPr bwMode="auto">
            <a:xfrm>
              <a:off x="863" y="948"/>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5" name="Group 5"/>
          <p:cNvGrpSpPr>
            <a:grpSpLocks noChangeAspect="1"/>
          </p:cNvGrpSpPr>
          <p:nvPr/>
        </p:nvGrpSpPr>
        <p:grpSpPr bwMode="auto">
          <a:xfrm>
            <a:off x="5625977" y="4342324"/>
            <a:ext cx="306849" cy="503388"/>
            <a:chOff x="537" y="888"/>
            <a:chExt cx="548" cy="899"/>
          </a:xfrm>
        </p:grpSpPr>
        <p:sp>
          <p:nvSpPr>
            <p:cNvPr id="126" name="Oval 6"/>
            <p:cNvSpPr>
              <a:spLocks noChangeArrowheads="1"/>
            </p:cNvSpPr>
            <p:nvPr/>
          </p:nvSpPr>
          <p:spPr bwMode="auto">
            <a:xfrm>
              <a:off x="641" y="888"/>
              <a:ext cx="341" cy="343"/>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8" name="Group 5"/>
          <p:cNvGrpSpPr>
            <a:grpSpLocks noChangeAspect="1"/>
          </p:cNvGrpSpPr>
          <p:nvPr/>
        </p:nvGrpSpPr>
        <p:grpSpPr bwMode="auto">
          <a:xfrm>
            <a:off x="6116002" y="4333561"/>
            <a:ext cx="306849" cy="503388"/>
            <a:chOff x="537" y="888"/>
            <a:chExt cx="548" cy="899"/>
          </a:xfrm>
        </p:grpSpPr>
        <p:sp>
          <p:nvSpPr>
            <p:cNvPr id="129" name="Oval 6"/>
            <p:cNvSpPr>
              <a:spLocks noChangeArrowheads="1"/>
            </p:cNvSpPr>
            <p:nvPr/>
          </p:nvSpPr>
          <p:spPr bwMode="auto">
            <a:xfrm>
              <a:off x="641" y="888"/>
              <a:ext cx="341" cy="343"/>
            </a:xfrm>
            <a:prstGeom prst="ellipse">
              <a:avLst/>
            </a:pr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CCDAEC"/>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4" name="Group 5"/>
          <p:cNvGrpSpPr>
            <a:grpSpLocks noChangeAspect="1"/>
          </p:cNvGrpSpPr>
          <p:nvPr/>
        </p:nvGrpSpPr>
        <p:grpSpPr bwMode="auto">
          <a:xfrm>
            <a:off x="5804499" y="4314234"/>
            <a:ext cx="369210" cy="605692"/>
            <a:chOff x="537" y="888"/>
            <a:chExt cx="548" cy="899"/>
          </a:xfrm>
        </p:grpSpPr>
        <p:sp>
          <p:nvSpPr>
            <p:cNvPr id="135" name="Oval 6"/>
            <p:cNvSpPr>
              <a:spLocks noChangeArrowheads="1"/>
            </p:cNvSpPr>
            <p:nvPr/>
          </p:nvSpPr>
          <p:spPr bwMode="auto">
            <a:xfrm>
              <a:off x="641" y="888"/>
              <a:ext cx="341" cy="343"/>
            </a:xfrm>
            <a:prstGeom prst="ellipse">
              <a:avLst/>
            </a:pr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49879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ブラジル／医療関連／制度</a:t>
            </a:r>
          </a:p>
        </p:txBody>
      </p:sp>
      <p:sp>
        <p:nvSpPr>
          <p:cNvPr id="6" name="テキスト プレースホルダー 5"/>
          <p:cNvSpPr>
            <a:spLocks noGrp="1"/>
          </p:cNvSpPr>
          <p:nvPr>
            <p:ph type="body" sz="quarter" idx="15"/>
          </p:nvPr>
        </p:nvSpPr>
        <p:spPr>
          <a:xfrm>
            <a:off x="200025" y="548680"/>
            <a:ext cx="9505950" cy="359445"/>
          </a:xfrm>
        </p:spPr>
        <p:txBody>
          <a:bodyPr/>
          <a:lstStyle/>
          <a:p>
            <a:r>
              <a:rPr lang="en-US" altLang="ja-JP" sz="2000" noProof="1"/>
              <a:t>民間保険</a:t>
            </a:r>
            <a:r>
              <a:rPr lang="ja-JP" altLang="en-US" sz="2000" noProof="1"/>
              <a:t>制度 </a:t>
            </a:r>
            <a:r>
              <a:rPr lang="ja-JP" altLang="en-US" noProof="1"/>
              <a:t>（</a:t>
            </a:r>
            <a:r>
              <a:rPr lang="en-US" altLang="ja-JP" noProof="1"/>
              <a:t>2/4</a:t>
            </a:r>
            <a:r>
              <a:rPr lang="ja-JP" altLang="en-US" noProof="1"/>
              <a:t>）</a:t>
            </a:r>
            <a:endParaRPr lang="en-US" altLang="ja-JP" sz="2000" noProof="1"/>
          </a:p>
        </p:txBody>
      </p:sp>
      <p:sp>
        <p:nvSpPr>
          <p:cNvPr id="3" name="テキスト ボックス 46">
            <a:extLst>
              <a:ext uri="{FF2B5EF4-FFF2-40B4-BE49-F238E27FC236}">
                <a16:creationId xmlns:a16="http://schemas.microsoft.com/office/drawing/2014/main" id="{A45233D6-D69B-D945-A599-128BBDCFAFF1}"/>
              </a:ext>
            </a:extLst>
          </p:cNvPr>
          <p:cNvSpPr txBox="1"/>
          <p:nvPr/>
        </p:nvSpPr>
        <p:spPr>
          <a:xfrm>
            <a:off x="200472" y="1095058"/>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noProof="1">
                <a:solidFill>
                  <a:srgbClr val="0E0500"/>
                </a:solidFill>
                <a:latin typeface="Arial" panose="020B0604020202020204" pitchFamily="34" charset="0"/>
                <a:cs typeface="Arial" panose="020B0604020202020204" pitchFamily="34" charset="0"/>
              </a:rPr>
              <a:t>2022年12月</a:t>
            </a:r>
            <a:r>
              <a:rPr lang="ja-JP" altLang="en-US" sz="1400" noProof="1">
                <a:solidFill>
                  <a:srgbClr val="0E0500"/>
                </a:solidFill>
                <a:latin typeface="Arial" panose="020B0604020202020204" pitchFamily="34" charset="0"/>
                <a:cs typeface="Arial" panose="020B0604020202020204" pitchFamily="34" charset="0"/>
              </a:rPr>
              <a:t>時点では</a:t>
            </a:r>
            <a:r>
              <a:rPr lang="en-US" sz="1400" noProof="1">
                <a:solidFill>
                  <a:srgbClr val="0E0500"/>
                </a:solidFill>
                <a:latin typeface="Arial" panose="020B0604020202020204" pitchFamily="34" charset="0"/>
                <a:cs typeface="Arial" panose="020B0604020202020204" pitchFamily="34" charset="0"/>
              </a:rPr>
              <a:t>、個人保険</a:t>
            </a:r>
            <a:r>
              <a:rPr lang="ja-JP" altLang="en-US" sz="1400" noProof="1">
                <a:solidFill>
                  <a:srgbClr val="0E0500"/>
                </a:solidFill>
                <a:latin typeface="Arial" panose="020B0604020202020204" pitchFamily="34" charset="0"/>
                <a:cs typeface="Arial" panose="020B0604020202020204" pitchFamily="34" charset="0"/>
              </a:rPr>
              <a:t>の受益者は</a:t>
            </a:r>
            <a:r>
              <a:rPr lang="en-US" sz="1400" noProof="1">
                <a:solidFill>
                  <a:srgbClr val="0E0500"/>
                </a:solidFill>
                <a:latin typeface="Arial" panose="020B0604020202020204" pitchFamily="34" charset="0"/>
                <a:cs typeface="Arial" panose="020B0604020202020204" pitchFamily="34" charset="0"/>
              </a:rPr>
              <a:t>9歳までが最も多く、</a:t>
            </a:r>
            <a:r>
              <a:rPr lang="ja-JP" altLang="en-US" sz="1400" noProof="1">
                <a:solidFill>
                  <a:srgbClr val="0E0500"/>
                </a:solidFill>
                <a:latin typeface="Arial" panose="020B0604020202020204" pitchFamily="34" charset="0"/>
                <a:cs typeface="Arial" panose="020B0604020202020204" pitchFamily="34" charset="0"/>
              </a:rPr>
              <a:t>団体</a:t>
            </a:r>
            <a:r>
              <a:rPr lang="en-US" sz="1400" noProof="1">
                <a:solidFill>
                  <a:srgbClr val="0E0500"/>
                </a:solidFill>
                <a:latin typeface="Arial" panose="020B0604020202020204" pitchFamily="34" charset="0"/>
                <a:cs typeface="Arial" panose="020B0604020202020204" pitchFamily="34" charset="0"/>
              </a:rPr>
              <a:t>保険は30</a:t>
            </a:r>
            <a:r>
              <a:rPr lang="ja-JP" altLang="en-US" sz="1400" noProof="1">
                <a:solidFill>
                  <a:srgbClr val="0E0500"/>
                </a:solidFill>
                <a:latin typeface="Arial" panose="020B0604020202020204" pitchFamily="34" charset="0"/>
                <a:cs typeface="Arial" panose="020B0604020202020204" pitchFamily="34" charset="0"/>
              </a:rPr>
              <a:t>～</a:t>
            </a:r>
            <a:r>
              <a:rPr lang="en-US" sz="1400" noProof="1">
                <a:solidFill>
                  <a:srgbClr val="0E0500"/>
                </a:solidFill>
                <a:latin typeface="Arial" panose="020B0604020202020204" pitchFamily="34" charset="0"/>
                <a:cs typeface="Arial" panose="020B0604020202020204" pitchFamily="34" charset="0"/>
              </a:rPr>
              <a:t>39歳までの人が最も多い。</a:t>
            </a:r>
          </a:p>
        </p:txBody>
      </p:sp>
      <p:sp>
        <p:nvSpPr>
          <p:cNvPr id="2" name="テキスト ボックス 65">
            <a:extLst>
              <a:ext uri="{FF2B5EF4-FFF2-40B4-BE49-F238E27FC236}">
                <a16:creationId xmlns:a16="http://schemas.microsoft.com/office/drawing/2014/main" id="{58E555CF-A5B9-5C7E-5A9A-EB10B1DAB412}"/>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quali</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Supplementary Health Market in Brazil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更新データ無し</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aphicFrame>
        <p:nvGraphicFramePr>
          <p:cNvPr id="11" name="Chart 10">
            <a:extLst>
              <a:ext uri="{FF2B5EF4-FFF2-40B4-BE49-F238E27FC236}">
                <a16:creationId xmlns:a16="http://schemas.microsoft.com/office/drawing/2014/main" id="{7C82CDB3-9A65-B47B-60CC-B4F80C6456D2}"/>
              </a:ext>
            </a:extLst>
          </p:cNvPr>
          <p:cNvGraphicFramePr/>
          <p:nvPr>
            <p:extLst>
              <p:ext uri="{D42A27DB-BD31-4B8C-83A1-F6EECF244321}">
                <p14:modId xmlns:p14="http://schemas.microsoft.com/office/powerpoint/2010/main" val="590073236"/>
              </p:ext>
            </p:extLst>
          </p:nvPr>
        </p:nvGraphicFramePr>
        <p:xfrm>
          <a:off x="199709" y="1821558"/>
          <a:ext cx="9289795" cy="463177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F6D6C8B-26D5-BF4A-80F2-7D257FBAD9B5}"/>
              </a:ext>
            </a:extLst>
          </p:cNvPr>
          <p:cNvSpPr txBox="1"/>
          <p:nvPr/>
        </p:nvSpPr>
        <p:spPr>
          <a:xfrm>
            <a:off x="9213532" y="5624442"/>
            <a:ext cx="492443" cy="276999"/>
          </a:xfrm>
          <a:prstGeom prst="rect">
            <a:avLst/>
          </a:prstGeom>
          <a:noFill/>
        </p:spPr>
        <p:txBody>
          <a:bodyPr wrap="none" rtlCol="0">
            <a:spAutoFit/>
          </a:bodyPr>
          <a:lstStyle/>
          <a:p>
            <a:r>
              <a:rPr kumimoji="1" lang="ja-JP" altLang="en-US" sz="1200" dirty="0">
                <a:latin typeface="MingLiU_HKSCS-ExtB" panose="02020500000000000000" pitchFamily="18" charset="-120"/>
                <a:ea typeface="ＭＳ Ｐゴシック" panose="020B0600070205080204" pitchFamily="50" charset="-128"/>
                <a:cs typeface="Arial" panose="020B0604020202020204" pitchFamily="34" charset="0"/>
              </a:rPr>
              <a:t>（歳）</a:t>
            </a:r>
          </a:p>
        </p:txBody>
      </p:sp>
    </p:spTree>
    <p:extLst>
      <p:ext uri="{BB962C8B-B14F-4D97-AF65-F5344CB8AC3E}">
        <p14:creationId xmlns:p14="http://schemas.microsoft.com/office/powerpoint/2010/main" val="355999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p:cNvGraphicFramePr>
          <p:nvPr>
            <p:custDataLst>
              <p:tags r:id="rId1"/>
            </p:custDataLst>
            <p:extLst>
              <p:ext uri="{D42A27DB-BD31-4B8C-83A1-F6EECF244321}">
                <p14:modId xmlns:p14="http://schemas.microsoft.com/office/powerpoint/2010/main" val="259195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4868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 （</a:t>
            </a:r>
            <a:r>
              <a:rPr lang="en-US" altLang="ja-JP" dirty="0"/>
              <a:t>3/4</a:t>
            </a:r>
            <a:r>
              <a:rPr lang="ja-JP" altLang="en-US" dirty="0"/>
              <a:t>）</a:t>
            </a:r>
          </a:p>
        </p:txBody>
      </p:sp>
      <p:graphicFrame>
        <p:nvGraphicFramePr>
          <p:cNvPr id="41" name="Chart 40">
            <a:extLst>
              <a:ext uri="{FF2B5EF4-FFF2-40B4-BE49-F238E27FC236}">
                <a16:creationId xmlns:a16="http://schemas.microsoft.com/office/drawing/2014/main" id="{BCCB4C3B-6B9F-4150-8D53-3EF2B7D3D5F1}"/>
              </a:ext>
            </a:extLst>
          </p:cNvPr>
          <p:cNvGraphicFramePr/>
          <p:nvPr>
            <p:custDataLst>
              <p:tags r:id="rId2"/>
            </p:custDataLst>
            <p:extLst>
              <p:ext uri="{D42A27DB-BD31-4B8C-83A1-F6EECF244321}">
                <p14:modId xmlns:p14="http://schemas.microsoft.com/office/powerpoint/2010/main" val="3875845514"/>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33700"/>
            <a:ext cx="8293100" cy="25431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0" name="テキスト プレースホルダ 9">
            <a:extLst>
              <a:ext uri="{FF2B5EF4-FFF2-40B4-BE49-F238E27FC236}">
                <a16:creationId xmlns:a16="http://schemas.microsoft.com/office/drawing/2014/main" id="{FDADB845-3788-4621-9304-AE023D2E0175}"/>
              </a:ext>
            </a:extLst>
          </p:cNvPr>
          <p:cNvSpPr>
            <a:spLocks/>
          </p:cNvSpPr>
          <p:nvPr>
            <p:custDataLst>
              <p:tags r:id="rId4"/>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p:cNvSpPr>
          <p:nvPr>
            <p:custDataLst>
              <p:tags r:id="rId5"/>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p:cNvSpPr>
          <p:nvPr>
            <p:custDataLst>
              <p:tags r:id="rId7"/>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p:cNvSpPr>
          <p:nvPr>
            <p:custDataLst>
              <p:tags r:id="rId8"/>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p:cNvSpPr>
          <p:nvPr>
            <p:custDataLst>
              <p:tags r:id="rId9"/>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p:cNvSpPr>
          <p:nvPr>
            <p:custDataLst>
              <p:tags r:id="rId10"/>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p:cNvSpPr>
          <p:nvPr>
            <p:custDataLst>
              <p:tags r:id="rId11"/>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p:cNvSpPr>
          <p:nvPr>
            <p:custDataLst>
              <p:tags r:id="rId17"/>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p:cNvSpPr>
          <p:nvPr>
            <p:custDataLst>
              <p:tags r:id="rId18"/>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p:cNvSpPr>
          <p:nvPr>
            <p:custDataLst>
              <p:tags r:id="rId19"/>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p:cNvSpPr>
          <p:nvPr>
            <p:custDataLst>
              <p:tags r:id="rId21"/>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p:cNvSpPr>
          <p:nvPr>
            <p:custDataLst>
              <p:tags r:id="rId26"/>
            </p:custDataLst>
          </p:nvPr>
        </p:nvSpPr>
        <p:spPr bwMode="auto">
          <a:xfrm>
            <a:off x="4192972" y="3967979"/>
            <a:ext cx="1039838" cy="495301"/>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400" b="1" dirty="0"/>
              <a:t>CAGR:</a:t>
            </a:r>
          </a:p>
          <a:p>
            <a:pPr marL="0" indent="0" algn="ctr">
              <a:spcBef>
                <a:spcPct val="0"/>
              </a:spcBef>
              <a:buNone/>
            </a:pPr>
            <a:r>
              <a:rPr lang="en-US" altLang="ja-JP" sz="1400" b="1" dirty="0"/>
              <a:t>11.1%</a:t>
            </a:r>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Government, ANS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Anuario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SUSEP</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ブラジルにおける民間医療保険の保険料収入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43304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ブラジルでは民間医療保険の７割近くは会社負担による加入であり、経済状況の影響を大きく受けるが、全体的な市場としては順調に成長している。</a:t>
            </a:r>
          </a:p>
        </p:txBody>
      </p:sp>
    </p:spTree>
    <p:extLst>
      <p:ext uri="{BB962C8B-B14F-4D97-AF65-F5344CB8AC3E}">
        <p14:creationId xmlns:p14="http://schemas.microsoft.com/office/powerpoint/2010/main" val="1013125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ブラジル／医療関連</a:t>
            </a:r>
            <a:r>
              <a:rPr lang="ja-JP" altLang="en-US" noProof="1"/>
              <a:t>／制度</a:t>
            </a:r>
            <a:endParaRPr lang="ja-JP" altLang="en-US" sz="1400" noProof="1"/>
          </a:p>
        </p:txBody>
      </p:sp>
      <p:sp>
        <p:nvSpPr>
          <p:cNvPr id="6" name="テキスト プレースホルダー 5"/>
          <p:cNvSpPr>
            <a:spLocks noGrp="1"/>
          </p:cNvSpPr>
          <p:nvPr>
            <p:ph type="body" sz="quarter" idx="15"/>
          </p:nvPr>
        </p:nvSpPr>
        <p:spPr/>
        <p:txBody>
          <a:bodyPr/>
          <a:lstStyle/>
          <a:p>
            <a:r>
              <a:rPr lang="en-US" altLang="ja-JP" sz="2000" noProof="1"/>
              <a:t>民間保険</a:t>
            </a:r>
            <a:r>
              <a:rPr lang="ja-JP" altLang="en-US" sz="2000" noProof="1"/>
              <a:t>制度 </a:t>
            </a:r>
            <a:r>
              <a:rPr lang="ja-JP" altLang="en-US" noProof="1"/>
              <a:t>（</a:t>
            </a:r>
            <a:r>
              <a:rPr lang="en-US" altLang="ja-JP" sz="2000" noProof="1"/>
              <a:t>4/4</a:t>
            </a:r>
            <a:r>
              <a:rPr lang="ja-JP" altLang="en-US" noProof="1"/>
              <a:t>）</a:t>
            </a:r>
            <a:endParaRPr lang="en-US" altLang="ja-JP" sz="2000" noProof="1"/>
          </a:p>
        </p:txBody>
      </p:sp>
      <p:sp>
        <p:nvSpPr>
          <p:cNvPr id="3" name="テキスト ボックス 46">
            <a:extLst>
              <a:ext uri="{FF2B5EF4-FFF2-40B4-BE49-F238E27FC236}">
                <a16:creationId xmlns:a16="http://schemas.microsoft.com/office/drawing/2014/main" id="{A45233D6-D69B-D945-A599-128BBDCFAFF1}"/>
              </a:ext>
            </a:extLst>
          </p:cNvPr>
          <p:cNvSpPr txBox="1"/>
          <p:nvPr/>
        </p:nvSpPr>
        <p:spPr>
          <a:xfrm>
            <a:off x="200472" y="1095058"/>
            <a:ext cx="9505056" cy="69063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sz="1400" noProof="1">
                <a:solidFill>
                  <a:srgbClr val="0E0500"/>
                </a:solidFill>
                <a:latin typeface="Arial" panose="020B0604020202020204" pitchFamily="34" charset="0"/>
                <a:cs typeface="Arial" panose="020B0604020202020204" pitchFamily="34" charset="0"/>
              </a:rPr>
              <a:t>ブラジルの民間医療保険市場は、医療保険プランに固有の規則を規定する</a:t>
            </a:r>
            <a:r>
              <a:rPr lang="ja-JP" altLang="en-US" sz="1400" b="0" i="0" dirty="0">
                <a:solidFill>
                  <a:srgbClr val="222222"/>
                </a:solidFill>
                <a:effectLst/>
                <a:latin typeface="Verdana" panose="020B0604030504040204" pitchFamily="34" charset="0"/>
              </a:rPr>
              <a:t>国家医療サービス監督庁（</a:t>
            </a:r>
            <a:r>
              <a:rPr lang="en-US" altLang="ja-JP" sz="1400" b="0" i="0" dirty="0">
                <a:solidFill>
                  <a:srgbClr val="222222"/>
                </a:solidFill>
                <a:effectLst/>
                <a:latin typeface="Verdana" panose="020B0604030504040204" pitchFamily="34" charset="0"/>
              </a:rPr>
              <a:t>ANS</a:t>
            </a:r>
            <a:r>
              <a:rPr lang="ja-JP" altLang="en-US" sz="1400" b="0" i="0" dirty="0">
                <a:solidFill>
                  <a:srgbClr val="222222"/>
                </a:solidFill>
                <a:effectLst/>
                <a:latin typeface="Verdana" panose="020B0604030504040204" pitchFamily="34" charset="0"/>
              </a:rPr>
              <a:t>）</a:t>
            </a:r>
            <a:r>
              <a:rPr lang="en-US" sz="1400" noProof="1">
                <a:solidFill>
                  <a:srgbClr val="0E0500"/>
                </a:solidFill>
                <a:latin typeface="Arial" panose="020B0604020202020204" pitchFamily="34" charset="0"/>
                <a:cs typeface="Arial" panose="020B0604020202020204" pitchFamily="34" charset="0"/>
              </a:rPr>
              <a:t>によって規制されている。</a:t>
            </a:r>
            <a:r>
              <a:rPr lang="en-US" sz="1400" dirty="0">
                <a:solidFill>
                  <a:srgbClr val="0E0500"/>
                </a:solidFill>
                <a:latin typeface="Arial" panose="020B0604020202020204" pitchFamily="34" charset="0"/>
                <a:cs typeface="Arial" panose="020B0604020202020204" pitchFamily="34" charset="0"/>
              </a:rPr>
              <a:t> </a:t>
            </a:r>
            <a:r>
              <a:rPr lang="en-US" sz="1400" noProof="1">
                <a:solidFill>
                  <a:srgbClr val="0E0500"/>
                </a:solidFill>
                <a:latin typeface="Arial" panose="020B0604020202020204" pitchFamily="34" charset="0"/>
                <a:cs typeface="Arial" panose="020B0604020202020204" pitchFamily="34" charset="0"/>
              </a:rPr>
              <a:t>個人（または家族）プランはより厳格な規制の対象となり、この市場の事業者はANSによ</a:t>
            </a:r>
            <a:r>
              <a:rPr lang="ja-JP" altLang="en-US" sz="1400" noProof="1">
                <a:solidFill>
                  <a:srgbClr val="0E0500"/>
                </a:solidFill>
                <a:latin typeface="Arial" panose="020B0604020202020204" pitchFamily="34" charset="0"/>
                <a:cs typeface="Arial" panose="020B0604020202020204" pitchFamily="34" charset="0"/>
              </a:rPr>
              <a:t>る</a:t>
            </a:r>
            <a:r>
              <a:rPr lang="en-US" sz="1400" noProof="1">
                <a:solidFill>
                  <a:srgbClr val="0E0500"/>
                </a:solidFill>
                <a:latin typeface="Arial" panose="020B0604020202020204" pitchFamily="34" charset="0"/>
                <a:cs typeface="Arial" panose="020B0604020202020204" pitchFamily="34" charset="0"/>
              </a:rPr>
              <a:t>価格調整に</a:t>
            </a:r>
            <a:r>
              <a:rPr lang="ja-JP" altLang="en-US" sz="1400" noProof="1">
                <a:solidFill>
                  <a:srgbClr val="0E0500"/>
                </a:solidFill>
                <a:latin typeface="Arial" panose="020B0604020202020204" pitchFamily="34" charset="0"/>
                <a:cs typeface="Arial" panose="020B0604020202020204" pitchFamily="34" charset="0"/>
              </a:rPr>
              <a:t>関する</a:t>
            </a:r>
            <a:r>
              <a:rPr lang="en-US" sz="1400" noProof="1">
                <a:solidFill>
                  <a:srgbClr val="0E0500"/>
                </a:solidFill>
                <a:latin typeface="Arial" panose="020B0604020202020204" pitchFamily="34" charset="0"/>
                <a:cs typeface="Arial" panose="020B0604020202020204" pitchFamily="34" charset="0"/>
              </a:rPr>
              <a:t>強力な規制の対象となる。</a:t>
            </a:r>
          </a:p>
        </p:txBody>
      </p:sp>
      <p:graphicFrame>
        <p:nvGraphicFramePr>
          <p:cNvPr id="8" name="Chart 7">
            <a:extLst>
              <a:ext uri="{FF2B5EF4-FFF2-40B4-BE49-F238E27FC236}">
                <a16:creationId xmlns:a16="http://schemas.microsoft.com/office/drawing/2014/main" id="{BECD00B7-7BAC-4F99-819A-317FD6CFCEB8}"/>
              </a:ext>
            </a:extLst>
          </p:cNvPr>
          <p:cNvGraphicFramePr/>
          <p:nvPr>
            <p:extLst>
              <p:ext uri="{D42A27DB-BD31-4B8C-83A1-F6EECF244321}">
                <p14:modId xmlns:p14="http://schemas.microsoft.com/office/powerpoint/2010/main" val="1868348100"/>
              </p:ext>
            </p:extLst>
          </p:nvPr>
        </p:nvGraphicFramePr>
        <p:xfrm>
          <a:off x="488504" y="1906058"/>
          <a:ext cx="8712968"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65">
            <a:extLst>
              <a:ext uri="{FF2B5EF4-FFF2-40B4-BE49-F238E27FC236}">
                <a16:creationId xmlns:a16="http://schemas.microsoft.com/office/drawing/2014/main" id="{7FD6208E-2351-C510-7D8C-B8419F901A25}"/>
              </a:ext>
            </a:extLst>
          </p:cNvPr>
          <p:cNvSpPr txBox="1"/>
          <p:nvPr/>
        </p:nvSpPr>
        <p:spPr>
          <a:xfrm>
            <a:off x="199710" y="6597442"/>
            <a:ext cx="5616624" cy="144016"/>
          </a:xfrm>
          <a:prstGeom prst="rect">
            <a:avLst/>
          </a:prstGeom>
          <a:noFill/>
        </p:spPr>
        <p:txBody>
          <a:bodyPr wrap="square" lIns="0" tIns="0" rIns="0" bIns="0" rtlCol="0">
            <a:noAutofit/>
          </a:bodyPr>
          <a:lstStyle/>
          <a:p>
            <a:pPr lvl="0">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quali</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Supplementary Health Market in Brazil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（２０２６年３月時点で更新データ無し</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Box 3">
            <a:extLst>
              <a:ext uri="{FF2B5EF4-FFF2-40B4-BE49-F238E27FC236}">
                <a16:creationId xmlns:a16="http://schemas.microsoft.com/office/drawing/2014/main" id="{38687834-7DCC-872D-E18E-20ADC72213E0}"/>
              </a:ext>
            </a:extLst>
          </p:cNvPr>
          <p:cNvSpPr txBox="1"/>
          <p:nvPr/>
        </p:nvSpPr>
        <p:spPr>
          <a:xfrm>
            <a:off x="8888288" y="5877272"/>
            <a:ext cx="914400" cy="307777"/>
          </a:xfrm>
          <a:prstGeom prst="rect">
            <a:avLst/>
          </a:prstGeom>
          <a:noFill/>
        </p:spPr>
        <p:txBody>
          <a:bodyPr wrap="square" rtlCol="0">
            <a:spAutoFit/>
          </a:bodyPr>
          <a:lstStyle/>
          <a:p>
            <a:pPr algn="ct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723186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HGP創英角ｺﾞｼｯｸUB"/>
                <a:ea typeface="HGP創英角ｺﾞｼｯｸUB"/>
              </a:rPr>
              <a:t>医薬品規制 </a:t>
            </a:r>
            <a:r>
              <a:rPr lang="ja-JP" altLang="en-US" noProof="1"/>
              <a:t>（</a:t>
            </a:r>
            <a:r>
              <a:rPr lang="en-US" altLang="ja-JP" noProof="1"/>
              <a:t>1/2</a:t>
            </a:r>
            <a:r>
              <a:rPr lang="ja-JP" altLang="en-US" noProof="1"/>
              <a:t>）</a:t>
            </a:r>
            <a:endParaRPr lang="ja-JP" altLang="en-US" dirty="0">
              <a:solidFill>
                <a:srgbClr val="000000"/>
              </a:solidFill>
              <a:latin typeface="HGP創英角ｺﾞｼｯｸUB"/>
              <a:ea typeface="HGP創英角ｺﾞｼｯｸUB"/>
            </a:endParaRPr>
          </a:p>
        </p:txBody>
      </p:sp>
      <p:sp>
        <p:nvSpPr>
          <p:cNvPr id="44" name="テキスト ボックス 43"/>
          <p:cNvSpPr txBox="1"/>
          <p:nvPr/>
        </p:nvSpPr>
        <p:spPr>
          <a:xfrm>
            <a:off x="200472" y="6525344"/>
            <a:ext cx="8640960"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「ブラジル国家衛生監督庁の認証・登録制度の概要」（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61" name="グループ化 7"/>
          <p:cNvGrpSpPr/>
          <p:nvPr/>
        </p:nvGrpSpPr>
        <p:grpSpPr>
          <a:xfrm>
            <a:off x="488504" y="1844824"/>
            <a:ext cx="8928992" cy="288032"/>
            <a:chOff x="4944173" y="2113806"/>
            <a:chExt cx="5861371" cy="288032"/>
          </a:xfrm>
        </p:grpSpPr>
        <p:cxnSp>
          <p:nvCxnSpPr>
            <p:cNvPr id="62" name="直線コネクタ 6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「化学合成・半合成による有効成分を含有する医薬品</a:t>
              </a:r>
              <a:r>
                <a:rPr lang="en-US" altLang="ja-JP" sz="1400" baseline="30000" dirty="0">
                  <a:solidFill>
                    <a:srgbClr val="000000"/>
                  </a:solidFill>
                  <a:latin typeface="Arial Black" pitchFamily="34" charset="0"/>
                  <a:ea typeface="HGP創英角ｺﾞｼｯｸUB" pitchFamily="50" charset="-128"/>
                </a:rPr>
                <a:t>※2</a:t>
              </a:r>
              <a:r>
                <a:rPr lang="ja-JP" altLang="en-US" sz="1400" dirty="0">
                  <a:solidFill>
                    <a:srgbClr val="000000"/>
                  </a:solidFill>
                  <a:latin typeface="Arial Black" pitchFamily="34" charset="0"/>
                  <a:ea typeface="HGP創英角ｺﾞｼｯｸUB" pitchFamily="50" charset="-128"/>
                </a:rPr>
                <a:t>」に必要な書類</a:t>
              </a:r>
            </a:p>
          </p:txBody>
        </p:sp>
      </p:grpSp>
      <p:graphicFrame>
        <p:nvGraphicFramePr>
          <p:cNvPr id="66" name="表 65"/>
          <p:cNvGraphicFramePr>
            <a:graphicFrameLocks noGrp="1"/>
          </p:cNvGraphicFramePr>
          <p:nvPr>
            <p:extLst>
              <p:ext uri="{D42A27DB-BD31-4B8C-83A1-F6EECF244321}">
                <p14:modId xmlns:p14="http://schemas.microsoft.com/office/powerpoint/2010/main" val="1100104039"/>
              </p:ext>
            </p:extLst>
          </p:nvPr>
        </p:nvGraphicFramePr>
        <p:xfrm>
          <a:off x="1208584" y="2500526"/>
          <a:ext cx="8208912" cy="3638678"/>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320480">
                  <a:extLst>
                    <a:ext uri="{9D8B030D-6E8A-4147-A177-3AD203B41FA5}">
                      <a16:colId xmlns:a16="http://schemas.microsoft.com/office/drawing/2014/main" val="2865270560"/>
                    </a:ext>
                  </a:extLst>
                </a:gridCol>
              </a:tblGrid>
              <a:tr h="2538367">
                <a:tc>
                  <a:txBody>
                    <a:bodyPr/>
                    <a:lstStyle/>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 正規登録書類関連情報フォーマット（</a:t>
                      </a:r>
                      <a:r>
                        <a:rPr kumimoji="1" lang="en-US" altLang="ja-JP" sz="1000" b="0" kern="1200" dirty="0">
                          <a:solidFill>
                            <a:srgbClr val="000000"/>
                          </a:solidFill>
                          <a:latin typeface="+mj-ea"/>
                          <a:ea typeface="+mj-ea"/>
                          <a:cs typeface="Arial" pitchFamily="34" charset="0"/>
                        </a:rPr>
                        <a:t>FIDR</a:t>
                      </a:r>
                      <a:r>
                        <a:rPr kumimoji="1" lang="ja-JP" altLang="en-US" sz="1000" b="0" kern="1200" dirty="0">
                          <a:solidFill>
                            <a:srgbClr val="000000"/>
                          </a:solidFill>
                          <a:latin typeface="+mj-ea"/>
                          <a:ea typeface="+mj-ea"/>
                          <a:cs typeface="Arial" pitchFamily="34" charset="0"/>
                        </a:rPr>
                        <a:t>）、申請フォーマット（</a:t>
                      </a:r>
                      <a:r>
                        <a:rPr kumimoji="1" lang="en-US" altLang="ja-JP" sz="1000" b="0" kern="1200" dirty="0">
                          <a:solidFill>
                            <a:srgbClr val="000000"/>
                          </a:solidFill>
                          <a:latin typeface="+mj-ea"/>
                          <a:ea typeface="+mj-ea"/>
                          <a:cs typeface="Arial" pitchFamily="34" charset="0"/>
                        </a:rPr>
                        <a:t>FP</a:t>
                      </a:r>
                      <a:r>
                        <a:rPr kumimoji="1" lang="ja-JP" altLang="en-US" sz="1000" b="0" kern="1200" dirty="0">
                          <a:solidFill>
                            <a:srgbClr val="000000"/>
                          </a:solidFill>
                          <a:latin typeface="+mj-ea"/>
                          <a:ea typeface="+mj-ea"/>
                          <a:cs typeface="Arial" pitchFamily="34" charset="0"/>
                        </a:rPr>
                        <a:t>） </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zh-TW" altLang="en-US" sz="1000" b="0" kern="1200" dirty="0">
                          <a:solidFill>
                            <a:srgbClr val="000000"/>
                          </a:solidFill>
                          <a:latin typeface="+mj-ea"/>
                          <a:ea typeface="+mj-ea"/>
                          <a:cs typeface="Arial" pitchFamily="34" charset="0"/>
                        </a:rPr>
                        <a:t>申請手数料払込証明書</a:t>
                      </a:r>
                      <a:endParaRPr kumimoji="1" lang="en-US" altLang="zh-TW"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en-US" altLang="ja-JP" sz="1000" b="0" kern="1200" dirty="0">
                          <a:solidFill>
                            <a:srgbClr val="000000"/>
                          </a:solidFill>
                          <a:latin typeface="+mj-ea"/>
                          <a:ea typeface="+mj-ea"/>
                          <a:cs typeface="Arial" pitchFamily="34" charset="0"/>
                        </a:rPr>
                        <a:t>GMP </a:t>
                      </a:r>
                      <a:r>
                        <a:rPr kumimoji="1" lang="ja-JP" altLang="en-US" sz="1000" b="0" kern="1200" dirty="0">
                          <a:solidFill>
                            <a:srgbClr val="000000"/>
                          </a:solidFill>
                          <a:latin typeface="+mj-ea"/>
                          <a:ea typeface="+mj-ea"/>
                          <a:cs typeface="Arial" pitchFamily="34" charset="0"/>
                        </a:rPr>
                        <a:t>認証書（国産品の場合）</a:t>
                      </a:r>
                      <a:r>
                        <a:rPr kumimoji="1" lang="zh-TW" altLang="en-US" sz="1000" b="0" kern="1200" dirty="0">
                          <a:solidFill>
                            <a:srgbClr val="000000"/>
                          </a:solidFill>
                          <a:latin typeface="+mj-ea"/>
                          <a:ea typeface="+mj-ea"/>
                          <a:cs typeface="Arial" pitchFamily="34" charset="0"/>
                        </a:rPr>
                        <a:t>（中間製品）（輸入品） </a:t>
                      </a:r>
                      <a:r>
                        <a:rPr kumimoji="1" lang="ja-JP" altLang="en-US" sz="1000" b="0" kern="1200" dirty="0">
                          <a:solidFill>
                            <a:srgbClr val="000000"/>
                          </a:solidFill>
                          <a:latin typeface="+mj-ea"/>
                          <a:ea typeface="+mj-ea"/>
                          <a:cs typeface="Arial" pitchFamily="34" charset="0"/>
                        </a:rPr>
                        <a:t>（バルク・一次包装状態の輸入品） </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医薬品の製造段階状態の明示（輸入品）</a:t>
                      </a: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原産国での登録証明書、同公証翻訳（輸入品）</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安全性・有効性に関する報告書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製剤開発に関する報告書</a:t>
                      </a: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最終製品に関する技術報告書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 最終製品の生産に関する技術報告書</a:t>
                      </a:r>
                      <a:endParaRPr kumimoji="1" lang="en-US" altLang="ja-JP" sz="1000" b="0" kern="1200" dirty="0">
                        <a:solidFill>
                          <a:srgbClr val="000000"/>
                        </a:solidFill>
                        <a:latin typeface="+mj-ea"/>
                        <a:ea typeface="+mj-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j-ea"/>
                          <a:cs typeface="Arial" pitchFamily="34" charset="0"/>
                        </a:rPr>
                        <a:t>原料の品質管理、最終製品の品質管理の追加情報</a:t>
                      </a:r>
                      <a:endParaRPr kumimoji="1" lang="en-US" altLang="ja-JP" sz="1000" b="0" kern="1200" dirty="0">
                        <a:solidFill>
                          <a:srgbClr val="000000"/>
                        </a:solidFill>
                        <a:latin typeface="+mj-ea"/>
                        <a:ea typeface="+mj-ea"/>
                        <a:cs typeface="Arial" pitchFamily="34" charset="0"/>
                      </a:endParaRP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DAEC"/>
                    </a:solidFill>
                  </a:tcPr>
                </a:tc>
                <a:tc>
                  <a:txBody>
                    <a:bodyPr/>
                    <a:lstStyle/>
                    <a:p>
                      <a:pPr marL="171450" marR="0" lvl="0" indent="-171450" algn="l" defTabSz="914400" rtl="0" eaLnBrk="1" fontAlgn="auto"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000" b="0" kern="1200" dirty="0">
                          <a:solidFill>
                            <a:srgbClr val="000000"/>
                          </a:solidFill>
                          <a:latin typeface="+mj-ea"/>
                          <a:ea typeface="+mn-ea"/>
                          <a:cs typeface="Arial" pitchFamily="34" charset="0"/>
                        </a:rPr>
                        <a:t>輸入業者の品質管理方法および分析見解書（輸入品）</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包装材料の説明、包装の特性・分析方法・品質管理結果の説明書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材料、特性、品質管理結果の報告書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付属品の素材およびその特性の説明書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希釈剤を用いる場合、その登録番号もしくは特定法規に基づく書類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最終製品の安定性試験の結果</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製剤の合理性に関する技術的正当性を示す書類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医薬品有効成分（</a:t>
                      </a:r>
                      <a:r>
                        <a:rPr kumimoji="1" lang="en-US" altLang="ja-JP" sz="1000" b="0" kern="1200" dirty="0">
                          <a:solidFill>
                            <a:srgbClr val="000000"/>
                          </a:solidFill>
                          <a:latin typeface="+mj-ea"/>
                          <a:ea typeface="+mn-ea"/>
                          <a:cs typeface="Arial" pitchFamily="34" charset="0"/>
                        </a:rPr>
                        <a:t>IFA</a:t>
                      </a:r>
                      <a:r>
                        <a:rPr kumimoji="1" lang="ja-JP" altLang="en-US" sz="1000" b="0" kern="1200" dirty="0">
                          <a:solidFill>
                            <a:srgbClr val="000000"/>
                          </a:solidFill>
                          <a:latin typeface="+mj-ea"/>
                          <a:ea typeface="+mn-ea"/>
                          <a:cs typeface="Arial" pitchFamily="34" charset="0"/>
                        </a:rPr>
                        <a:t>）に関する書類</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全ての濃縮に対する分解プロファイル試験</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分解生成物の識別データ </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書類提出に関する宣誓書</a:t>
                      </a:r>
                      <a:endParaRPr kumimoji="1" lang="en-US" altLang="ja-JP" sz="1000" b="0" kern="1200" dirty="0">
                        <a:solidFill>
                          <a:srgbClr val="000000"/>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5F8AC3"/>
                        </a:buClr>
                        <a:buSzPct val="80000"/>
                        <a:buFont typeface="Wingdings" panose="05000000000000000000" pitchFamily="2" charset="2"/>
                        <a:buChar char="l"/>
                      </a:pPr>
                      <a:r>
                        <a:rPr kumimoji="1" lang="ja-JP" altLang="en-US" sz="1000" b="0" kern="1200" dirty="0">
                          <a:solidFill>
                            <a:srgbClr val="000000"/>
                          </a:solidFill>
                          <a:latin typeface="+mj-ea"/>
                          <a:ea typeface="+mn-ea"/>
                          <a:cs typeface="Arial" pitchFamily="34" charset="0"/>
                        </a:rPr>
                        <a:t> 優先審査申請の理由書</a:t>
                      </a: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CDAEC"/>
                    </a:solidFill>
                  </a:tcPr>
                </a:tc>
                <a:extLst>
                  <a:ext uri="{0D108BD9-81ED-4DB2-BD59-A6C34878D82A}">
                    <a16:rowId xmlns:a16="http://schemas.microsoft.com/office/drawing/2014/main" val="10000"/>
                  </a:ext>
                </a:extLst>
              </a:tr>
              <a:tr h="860035">
                <a:tc gridSpan="2">
                  <a:txBody>
                    <a:bodyPr/>
                    <a:lstStyle/>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参照医薬品との同等性の証明書類</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溶解プロファイル証明書 </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剤形のバイオウェーバー</a:t>
                      </a:r>
                      <a:endParaRPr kumimoji="1" lang="en-US" altLang="ja-JP" sz="1000" b="0" kern="1200" dirty="0">
                        <a:solidFill>
                          <a:schemeClr val="tx1"/>
                        </a:solidFill>
                        <a:latin typeface="+mj-ea"/>
                        <a:ea typeface="+mn-ea"/>
                        <a:cs typeface="+mn-cs"/>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Arial" pitchFamily="34" charset="0"/>
                        </a:rPr>
                        <a:t>その他の投与量におけるバイオウェーバー</a:t>
                      </a:r>
                      <a:endParaRPr kumimoji="1" lang="en-US" altLang="ja-JP" sz="1000" b="0" kern="1200" dirty="0">
                        <a:solidFill>
                          <a:schemeClr val="tx1"/>
                        </a:solidFill>
                        <a:latin typeface="+mj-ea"/>
                        <a:ea typeface="+mn-ea"/>
                        <a:cs typeface="Arial" pitchFamily="34" charset="0"/>
                      </a:endParaRPr>
                    </a:p>
                    <a:p>
                      <a:pPr marL="171450" indent="-171450" algn="l" defTabSz="914400" rtl="0" eaLnBrk="1" latinLnBrk="0" hangingPunct="1">
                        <a:lnSpc>
                          <a:spcPct val="113000"/>
                        </a:lnSpc>
                        <a:spcBef>
                          <a:spcPts val="0"/>
                        </a:spcBef>
                        <a:spcAft>
                          <a:spcPts val="300"/>
                        </a:spcAft>
                        <a:buClr>
                          <a:srgbClr val="26A287"/>
                        </a:buClr>
                        <a:buSzPct val="80000"/>
                        <a:buFont typeface="Wingdings" panose="05000000000000000000" pitchFamily="2" charset="2"/>
                        <a:buChar char="l"/>
                      </a:pPr>
                      <a:r>
                        <a:rPr kumimoji="1" lang="ja-JP" altLang="en-US" sz="1000" b="0" kern="1200" dirty="0">
                          <a:solidFill>
                            <a:schemeClr val="tx1"/>
                          </a:solidFill>
                          <a:latin typeface="+mj-ea"/>
                          <a:ea typeface="+mn-ea"/>
                          <a:cs typeface="+mn-cs"/>
                        </a:rPr>
                        <a:t>生物医薬品分類 システム（</a:t>
                      </a:r>
                      <a:r>
                        <a:rPr kumimoji="1" lang="en-US" altLang="ja-JP" sz="1000" b="0" kern="1200" dirty="0">
                          <a:solidFill>
                            <a:schemeClr val="tx1"/>
                          </a:solidFill>
                          <a:latin typeface="+mj-ea"/>
                          <a:ea typeface="+mn-ea"/>
                          <a:cs typeface="+mn-cs"/>
                        </a:rPr>
                        <a:t>SCB</a:t>
                      </a:r>
                      <a:r>
                        <a:rPr kumimoji="1" lang="ja-JP" altLang="en-US" sz="1000" b="0" kern="1200" dirty="0">
                          <a:solidFill>
                            <a:schemeClr val="tx1"/>
                          </a:solidFill>
                          <a:latin typeface="+mj-ea"/>
                          <a:ea typeface="+mn-ea"/>
                          <a:cs typeface="+mn-cs"/>
                        </a:rPr>
                        <a:t>）に基づく生物学的同等性又はバイオウェーバーに関する最終報告書</a:t>
                      </a:r>
                      <a:endParaRPr kumimoji="1" lang="en-US" altLang="ja-JP" sz="1000" b="0" kern="1200" dirty="0">
                        <a:solidFill>
                          <a:schemeClr val="tx1"/>
                        </a:solidFill>
                        <a:latin typeface="+mj-ea"/>
                        <a:ea typeface="+mn-ea"/>
                        <a:cs typeface="Arial" pitchFamily="34" charset="0"/>
                      </a:endParaRPr>
                    </a:p>
                  </a:txBody>
                  <a:tcPr marL="144000" marR="144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BAE4D9"/>
                    </a:solidFill>
                  </a:tcPr>
                </a:tc>
                <a:tc hMerge="1">
                  <a:txBody>
                    <a:bodyPr/>
                    <a:lstStyle/>
                    <a:p>
                      <a:endParaRPr kumimoji="1" lang="ja-JP" altLang="en-US"/>
                    </a:p>
                  </a:txBody>
                  <a:tcPr/>
                </a:tc>
                <a:extLst>
                  <a:ext uri="{0D108BD9-81ED-4DB2-BD59-A6C34878D82A}">
                    <a16:rowId xmlns:a16="http://schemas.microsoft.com/office/drawing/2014/main" val="2961274652"/>
                  </a:ext>
                </a:extLst>
              </a:tr>
            </a:tbl>
          </a:graphicData>
        </a:graphic>
      </p:graphicFrame>
      <p:sp>
        <p:nvSpPr>
          <p:cNvPr id="70" name="片側の 2 つの角を丸めた四角形 69"/>
          <p:cNvSpPr/>
          <p:nvPr/>
        </p:nvSpPr>
        <p:spPr>
          <a:xfrm>
            <a:off x="1208584" y="2233239"/>
            <a:ext cx="8209042" cy="259657"/>
          </a:xfrm>
          <a:prstGeom prst="round2SameRect">
            <a:avLst>
              <a:gd name="adj1" fmla="val 18184"/>
              <a:gd name="adj2" fmla="val 0"/>
            </a:avLst>
          </a:prstGeom>
          <a:solidFill>
            <a:srgbClr val="BEBEBE"/>
          </a:solidFill>
          <a:ln w="9525" cap="flat"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tIns="0" bIns="10800" rtlCol="0" anchor="ctr"/>
          <a:lstStyle/>
          <a:p>
            <a:pPr algn="ctr" defTabSz="955675">
              <a:buSzPct val="120000"/>
            </a:pPr>
            <a:r>
              <a:rPr lang="ja-JP" altLang="en-US" sz="1200" dirty="0">
                <a:solidFill>
                  <a:srgbClr val="000000"/>
                </a:solidFill>
                <a:latin typeface="Arial Black" pitchFamily="34" charset="0"/>
                <a:ea typeface="HGP創英角ｺﾞｼｯｸUB" pitchFamily="50" charset="-128"/>
              </a:rPr>
              <a:t>必要な書類</a:t>
            </a:r>
            <a:endParaRPr lang="en-US" altLang="ko-KR" sz="1200" dirty="0">
              <a:solidFill>
                <a:srgbClr val="000000"/>
              </a:solidFill>
              <a:latin typeface="Arial Black" pitchFamily="34" charset="0"/>
              <a:ea typeface="HGP創英角ｺﾞｼｯｸUB" pitchFamily="50" charset="-128"/>
            </a:endParaRPr>
          </a:p>
        </p:txBody>
      </p:sp>
      <p:sp>
        <p:nvSpPr>
          <p:cNvPr id="71" name="テキスト ボックス 70"/>
          <p:cNvSpPr txBox="1"/>
          <p:nvPr/>
        </p:nvSpPr>
        <p:spPr>
          <a:xfrm>
            <a:off x="834767" y="6309320"/>
            <a:ext cx="7476317" cy="144016"/>
          </a:xfrm>
          <a:prstGeom prst="rect">
            <a:avLst/>
          </a:prstGeom>
          <a:noFill/>
        </p:spPr>
        <p:txBody>
          <a:bodyPr wrap="square" lIns="0" tIns="0" rIns="0" bIns="0" rtlCol="0" anchor="b" anchorCtr="0">
            <a:noAutofit/>
          </a:bodyPr>
          <a:lstStyle>
            <a:defPPr>
              <a:defRPr lang="ja-JP"/>
            </a:defPPr>
            <a:lvl1pPr>
              <a:defRPr kumimoji="0" sz="800" bmk="">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a:t>
            </a:r>
            <a:r>
              <a:rPr lang="ja-JP" altLang="en-US" dirty="0"/>
              <a:t>　類似医薬品とは、新薬の特許や独占権が切れる（または放棄される）前に、医薬品の大きさや形状等を変えることで販売が可能となる医薬品のことである</a:t>
            </a:r>
          </a:p>
          <a:p>
            <a:r>
              <a:rPr lang="en-US" altLang="ja-JP" dirty="0"/>
              <a:t>※2</a:t>
            </a:r>
            <a:r>
              <a:rPr lang="ja-JP" altLang="en-US" dirty="0"/>
              <a:t>　製造法・製品由来によるカテゴリーが「化学合成・半合成による有効成分を含有する医薬品」の場合を例として取り上げた</a:t>
            </a:r>
          </a:p>
        </p:txBody>
      </p:sp>
      <p:sp>
        <p:nvSpPr>
          <p:cNvPr id="72" name="テキスト ボックス 71"/>
          <p:cNvSpPr txBox="1"/>
          <p:nvPr/>
        </p:nvSpPr>
        <p:spPr>
          <a:xfrm>
            <a:off x="200472" y="1124744"/>
            <a:ext cx="9505056" cy="70275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医薬品の新規性（新薬、類似医薬品</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、ジェネリック医薬品、など）のカテゴリーのほか、製造法・製品由来によるカテゴリーの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観点により、分類される。</a:t>
            </a:r>
          </a:p>
          <a:p>
            <a:pPr marL="617538" lvl="2" indent="-160338" algn="just" fontAlgn="ctr">
              <a:lnSpc>
                <a:spcPct val="110000"/>
              </a:lnSpc>
              <a:spcAft>
                <a:spcPts val="200"/>
              </a:spcAft>
              <a:buClr>
                <a:srgbClr val="868686"/>
              </a:buClr>
              <a:buSzPct val="80000"/>
              <a:buFont typeface="Wingdings" panose="05000000000000000000" pitchFamily="2" charset="2"/>
              <a:buChar char="l"/>
            </a:pPr>
            <a:r>
              <a:rPr lang="ja-JP" altLang="en-US" sz="1200" dirty="0"/>
              <a:t>どのような製品がどの分類となるかについて、明確に示された法令や資料はない。</a:t>
            </a:r>
          </a:p>
        </p:txBody>
      </p:sp>
      <p:sp>
        <p:nvSpPr>
          <p:cNvPr id="17" name="片側の 2 つの角を丸めた四角形 16"/>
          <p:cNvSpPr/>
          <p:nvPr/>
        </p:nvSpPr>
        <p:spPr>
          <a:xfrm rot="16200000">
            <a:off x="-432434" y="3407726"/>
            <a:ext cx="2534400" cy="720000"/>
          </a:xfrm>
          <a:prstGeom prst="round2SameRect">
            <a:avLst>
              <a:gd name="adj1" fmla="val 5501"/>
              <a:gd name="adj2" fmla="val 0"/>
            </a:avLst>
          </a:prstGeom>
          <a:solidFill>
            <a:srgbClr val="5F8AC3"/>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 薬</a:t>
            </a:r>
          </a:p>
        </p:txBody>
      </p:sp>
      <p:sp>
        <p:nvSpPr>
          <p:cNvPr id="18" name="片側の 2 つの角を丸めた四角形 17"/>
          <p:cNvSpPr/>
          <p:nvPr/>
        </p:nvSpPr>
        <p:spPr>
          <a:xfrm rot="16200000">
            <a:off x="301967" y="5242479"/>
            <a:ext cx="1065600" cy="720000"/>
          </a:xfrm>
          <a:prstGeom prst="round2SameRect">
            <a:avLst>
              <a:gd name="adj1" fmla="val 4405"/>
              <a:gd name="adj2" fmla="val 0"/>
            </a:avLst>
          </a:prstGeom>
          <a:solidFill>
            <a:srgbClr val="26A287"/>
          </a:solidFill>
          <a:ln w="12700"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類似医薬品</a:t>
            </a:r>
            <a:r>
              <a:rPr kumimoji="0" lang="en-US" altLang="ja-JP" sz="1200" spc="-30" baseline="30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defTabSz="955675">
              <a:buClr>
                <a:schemeClr val="bg2"/>
              </a:buClr>
              <a:buSzPct val="100000"/>
            </a:pPr>
            <a:r>
              <a:rPr kumimoji="0" lang="ja-JP" altLang="en-US"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ジェネリック医薬品</a:t>
            </a:r>
            <a:endParaRPr kumimoji="0" lang="en-US" altLang="ja-JP" sz="1200" spc="-3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74701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noProof="1"/>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医薬品</a:t>
            </a:r>
            <a:r>
              <a:rPr lang="en-US" altLang="ja-JP" noProof="1"/>
              <a:t>規制 </a:t>
            </a:r>
            <a:r>
              <a:rPr lang="ja-JP" altLang="en-US" noProof="1"/>
              <a:t>（</a:t>
            </a:r>
            <a:r>
              <a:rPr lang="en-US" altLang="ja-JP" noProof="1"/>
              <a:t>2/2</a:t>
            </a:r>
            <a:r>
              <a:rPr lang="ja-JP" altLang="en-US" noProof="1"/>
              <a:t>）</a:t>
            </a:r>
            <a:endParaRPr lang="en-US" altLang="ja-JP" noProof="1"/>
          </a:p>
        </p:txBody>
      </p:sp>
      <p:sp>
        <p:nvSpPr>
          <p:cNvPr id="72" name="テキスト ボックス 71"/>
          <p:cNvSpPr txBox="1"/>
          <p:nvPr/>
        </p:nvSpPr>
        <p:spPr>
          <a:xfrm>
            <a:off x="200472" y="1047433"/>
            <a:ext cx="9505056" cy="1077218"/>
          </a:xfrm>
          <a:prstGeom prst="rect">
            <a:avLst/>
          </a:prstGeom>
          <a:noFill/>
        </p:spPr>
        <p:txBody>
          <a:bodyPr wrap="square" lIns="0" tIns="0" rIns="0" bIns="0" rtlCol="0">
            <a:spAutoFit/>
          </a:bodyPr>
          <a:lstStyle/>
          <a:p>
            <a:pPr marL="190500" marR="0" lvl="0" indent="-190500" algn="just" defTabSz="914400" rtl="0" eaLnBrk="1" fontAlgn="ctr" latinLnBrk="0" hangingPunct="1">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Agencia Nacional de Vigilancia Sanitaria</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は、保健省</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傘下の全</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医薬品の登録プロセスを監督する規制機関である。</a:t>
            </a:r>
          </a:p>
          <a:p>
            <a:pPr marL="190500" marR="0" lvl="0" indent="-190500" algn="just" defTabSz="914400" rtl="0" eaLnBrk="1" fontAlgn="ctr" latinLnBrk="0" hangingPunct="1">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外国の医薬品製造業者は、ANVISAに医薬品を登録するための現地代理人を任命しなければならない。</a:t>
            </a:r>
          </a:p>
          <a:p>
            <a:pPr marL="190500" marR="0" lvl="0" indent="-190500" algn="just" defTabSz="914400" rtl="0" eaLnBrk="1" fontAlgn="ctr" latinLnBrk="0" hangingPunct="1">
              <a:buClr>
                <a:srgbClr val="5F8AC3"/>
              </a:buClr>
              <a:buSzTx/>
              <a:buFont typeface="Wingdings" panose="05000000000000000000" pitchFamily="2" charset="2"/>
              <a:buChar char="n"/>
              <a:tabLst/>
              <a:defRPr/>
            </a:pPr>
            <a:r>
              <a:rPr kumimoji="1" lang="en-US" altLang="ja-JP" sz="14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2024年3月、ANVISAは、</a:t>
            </a:r>
            <a:r>
              <a:rPr lang="en-US" altLang="ja-JP" sz="1400" b="0" i="0" dirty="0">
                <a:solidFill>
                  <a:srgbClr val="212529"/>
                </a:solidFill>
                <a:effectLst/>
              </a:rPr>
              <a:t> </a:t>
            </a:r>
            <a:r>
              <a:rPr lang="ja-JP" altLang="en-US" sz="1400" b="0" i="0" dirty="0">
                <a:solidFill>
                  <a:srgbClr val="212529"/>
                </a:solidFill>
                <a:effectLst/>
              </a:rPr>
              <a:t>他国の規制機関である</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AREE</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0" i="0" dirty="0" err="1">
                <a:solidFill>
                  <a:srgbClr val="212529"/>
                </a:solidFill>
                <a:effectLst/>
              </a:rPr>
              <a:t>Autoridade</a:t>
            </a:r>
            <a:r>
              <a:rPr lang="en-US" altLang="ja-JP" sz="1400" b="0" i="0" dirty="0">
                <a:solidFill>
                  <a:srgbClr val="212529"/>
                </a:solidFill>
                <a:effectLst/>
              </a:rPr>
              <a:t> </a:t>
            </a:r>
            <a:r>
              <a:rPr lang="en-US" altLang="ja-JP" sz="1400" b="0" i="0" dirty="0" err="1">
                <a:solidFill>
                  <a:srgbClr val="212529"/>
                </a:solidFill>
                <a:effectLst/>
              </a:rPr>
              <a:t>Reguladora</a:t>
            </a:r>
            <a:r>
              <a:rPr lang="en-US" altLang="ja-JP" sz="1400" b="0" i="0" dirty="0">
                <a:solidFill>
                  <a:srgbClr val="212529"/>
                </a:solidFill>
                <a:effectLst/>
              </a:rPr>
              <a:t> </a:t>
            </a:r>
            <a:r>
              <a:rPr lang="en-US" altLang="ja-JP" sz="1400" b="0" i="0" dirty="0" err="1">
                <a:solidFill>
                  <a:srgbClr val="212529"/>
                </a:solidFill>
                <a:effectLst/>
              </a:rPr>
              <a:t>Estrangeira</a:t>
            </a:r>
            <a:r>
              <a:rPr lang="en-US" altLang="ja-JP" sz="1400" b="0" i="0" dirty="0">
                <a:solidFill>
                  <a:srgbClr val="212529"/>
                </a:solidFill>
                <a:effectLst/>
              </a:rPr>
              <a:t> </a:t>
            </a:r>
            <a:r>
              <a:rPr lang="en-US" altLang="ja-JP" sz="1400" b="0" i="0" dirty="0" err="1">
                <a:solidFill>
                  <a:srgbClr val="212529"/>
                </a:solidFill>
                <a:effectLst/>
              </a:rPr>
              <a:t>Equivalente</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によって実施される評価の使用に関する規則を公表した。この規則は、AREEがそれぞれの国で以前に承認した製品のための合理化された分析プロセスを確立している。</a:t>
            </a:r>
            <a:endPar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テキスト ボックス 65">
            <a:extLst>
              <a:ext uri="{FF2B5EF4-FFF2-40B4-BE49-F238E27FC236}">
                <a16:creationId xmlns:a16="http://schemas.microsoft.com/office/drawing/2014/main" id="{CA759F65-E2D8-1084-6C0A-639965685429}"/>
              </a:ext>
            </a:extLst>
          </p:cNvPr>
          <p:cNvSpPr txBox="1"/>
          <p:nvPr/>
        </p:nvSpPr>
        <p:spPr>
          <a:xfrm>
            <a:off x="273050" y="6602809"/>
            <a:ext cx="9001762" cy="1925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Regulation of Pharmaceuticals in Brazil by ANVISA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Journal of Medical Pharmaceutical and Allied Sciences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Regulation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registration of drugs and biologics in Brazil</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5" name="TextBox 4">
            <a:extLst>
              <a:ext uri="{FF2B5EF4-FFF2-40B4-BE49-F238E27FC236}">
                <a16:creationId xmlns:a16="http://schemas.microsoft.com/office/drawing/2014/main" id="{34434EDF-54EC-2AEA-BF5C-B5BECDB5FE1A}"/>
              </a:ext>
            </a:extLst>
          </p:cNvPr>
          <p:cNvSpPr txBox="1"/>
          <p:nvPr/>
        </p:nvSpPr>
        <p:spPr>
          <a:xfrm>
            <a:off x="108270" y="2240973"/>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noProof="1">
                <a:solidFill>
                  <a:srgbClr val="000000"/>
                </a:solidFill>
                <a:latin typeface="Arial" panose="020B0604020202020204" pitchFamily="34" charset="0"/>
                <a:ea typeface="HGP創英角ｺﾞｼｯｸUB" pitchFamily="50" charset="-128"/>
                <a:cs typeface="Arial" panose="020B0604020202020204" pitchFamily="34" charset="0"/>
              </a:rPr>
              <a:t>ブラジルにおける医薬品の登録プロセス</a:t>
            </a:r>
            <a:endParaRPr kumimoji="1" lang="en-US" sz="1400" b="1" dirty="0">
              <a:solidFill>
                <a:srgbClr val="000000"/>
              </a:solidFill>
              <a:latin typeface="Arial" panose="020B0604020202020204" pitchFamily="34" charset="0"/>
              <a:ea typeface="HGP創英角ｺﾞｼｯｸUB" pitchFamily="50" charset="-128"/>
              <a:cs typeface="Arial" panose="020B0604020202020204" pitchFamily="34" charset="0"/>
            </a:endParaRPr>
          </a:p>
        </p:txBody>
      </p:sp>
      <p:sp>
        <p:nvSpPr>
          <p:cNvPr id="6" name="テキスト ボックス 71">
            <a:extLst>
              <a:ext uri="{FF2B5EF4-FFF2-40B4-BE49-F238E27FC236}">
                <a16:creationId xmlns:a16="http://schemas.microsoft.com/office/drawing/2014/main" id="{71E891C7-3B64-B3A0-56EF-A062AD09394D}"/>
              </a:ext>
            </a:extLst>
          </p:cNvPr>
          <p:cNvSpPr txBox="1"/>
          <p:nvPr/>
        </p:nvSpPr>
        <p:spPr>
          <a:xfrm>
            <a:off x="200470" y="2577790"/>
            <a:ext cx="9505056" cy="4019562"/>
          </a:xfrm>
          <a:prstGeom prst="rect">
            <a:avLst/>
          </a:prstGeom>
          <a:noFill/>
        </p:spPr>
        <p:txBody>
          <a:bodyPr wrap="square" lIns="0" tIns="0" rIns="0" bIns="0" rtlCol="0">
            <a:spAutoFit/>
          </a:bodyPr>
          <a:lstStyle/>
          <a:p>
            <a:pPr marL="190500" indent="-190500" algn="just" fontAlgn="ctr">
              <a:lnSpc>
                <a:spcPct val="110000"/>
              </a:lnSpc>
              <a:spcBef>
                <a:spcPts val="300"/>
              </a:spcBef>
              <a:spcAft>
                <a:spcPts val="200"/>
              </a:spcAft>
              <a:buClr>
                <a:srgbClr val="5F8AC3"/>
              </a:buClr>
              <a:buFont typeface="Wingdings" panose="05000000000000000000" pitchFamily="2" charset="2"/>
              <a:buChar char="n"/>
            </a:pP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ブラジルで</a:t>
            </a: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医薬品を登録し、</a:t>
            </a: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製品を商業化するためには、以下の</a:t>
            </a: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フロー</a:t>
            </a: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に従う。</a:t>
            </a:r>
          </a:p>
          <a:p>
            <a:pPr marL="365760" marR="0" lvl="0" indent="-190500" algn="just" defTabSz="914400" rtl="0" eaLnBrk="1" fontAlgn="ctr" latinLnBrk="0" hangingPunct="1">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登録書類の準備と提出：</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ガイドラインに準拠する書類を準備をし、</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へ提出する。</a:t>
            </a:r>
            <a:endPar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65760" marR="0" lvl="0" indent="-190500" algn="just" defTabSz="914400" rtl="0" eaLnBrk="1" fontAlgn="ctr" latinLnBrk="0" hangingPunct="1">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衛生当局の検査官が製造所のGMP査察を実施する。</a:t>
            </a:r>
          </a:p>
          <a:p>
            <a:pPr marL="365760" marR="0" lvl="0" indent="-190500" algn="just" defTabSz="914400" rtl="0" eaLnBrk="1" fontAlgn="ctr" latinLnBrk="0" hangingPunct="1">
              <a:lnSpc>
                <a:spcPct val="110000"/>
              </a:lnSpc>
              <a:spcBef>
                <a:spcPts val="300"/>
              </a:spcBef>
              <a:spcAft>
                <a:spcPts val="200"/>
              </a:spcAft>
              <a:buClr>
                <a:srgbClr val="5F8AC3"/>
              </a:buClr>
              <a:buSzTx/>
              <a:buFont typeface="Courier New" panose="02070309020205020404" pitchFamily="49" charset="0"/>
              <a:buChar char="o"/>
              <a:tabLst/>
              <a:defRPr/>
            </a:pP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現地での製品テスト：</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製品はブラジル</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国内で</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テストされる必要がある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p>
            <a:pPr marL="190500" marR="0" lvl="0" indent="-190500" algn="just" fontAlgn="ctr">
              <a:lnSpc>
                <a:spcPct val="110000"/>
              </a:lnSpc>
              <a:spcBef>
                <a:spcPts val="300"/>
              </a:spcBef>
              <a:spcAft>
                <a:spcPts val="200"/>
              </a:spcAft>
              <a:buClr>
                <a:srgbClr val="5F8AC3"/>
              </a:buClr>
              <a:buSzTx/>
              <a:buFont typeface="Wingdings" panose="05000000000000000000" pitchFamily="2" charset="2"/>
              <a:buChar char="n"/>
              <a:tabLst/>
              <a:defRPr/>
            </a:pP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医薬品の登録手続</a:t>
            </a:r>
            <a:r>
              <a:rPr lang="ja-JP" altLang="en-US"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の詳細</a:t>
            </a: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は以下のとおりである。</a:t>
            </a:r>
          </a:p>
          <a:p>
            <a:pPr marL="365760" indent="-190500" algn="just" fontAlgn="ctr">
              <a:lnSpc>
                <a:spcPct val="110000"/>
              </a:lnSpc>
              <a:spcBef>
                <a:spcPts val="300"/>
              </a:spcBef>
              <a:spcAft>
                <a:spcPts val="200"/>
              </a:spcAft>
              <a:buClr>
                <a:srgbClr val="5F8AC3"/>
              </a:buClr>
              <a:buFont typeface="Courier New" panose="02070309020205020404" pitchFamily="49" charset="0"/>
              <a:buChar char="o"/>
              <a:defRPr/>
            </a:pP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ANVISAガイドラインに準拠した</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、規制情報を当局に提出するためのフォーマットである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eCTD形式</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登録文書一式</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作成</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。準備</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した</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登録書類</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、審査のためにANVISAに提出</a:t>
            </a:r>
            <a:r>
              <a:rPr kumimoji="1" lang="ja-JP" altLang="en-US"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a:t>
            </a:r>
            <a:r>
              <a:rPr kumimoji="1" lang="en-US" altLang="ja-JP" sz="12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モジュールに記載</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された</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安全性及び有効性データを GEPEC </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Office for New Drugs, Research and Clinical Trials</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が審査する。</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Chamber of Drug Market Regulationsは、製品の価格設定について申請者と協議する。</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が製造施設の</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GMP</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検査を</a:t>
            </a: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行う。</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提出された書類の徹底的なレビューと検査の後、ANVISAによって申請者に市場認可が付与される。</a:t>
            </a:r>
          </a:p>
          <a:p>
            <a:pPr marL="190500" indent="-190500" algn="just" fontAlgn="ctr">
              <a:lnSpc>
                <a:spcPct val="110000"/>
              </a:lnSpc>
              <a:spcBef>
                <a:spcPts val="300"/>
              </a:spcBef>
              <a:spcAft>
                <a:spcPts val="200"/>
              </a:spcAft>
              <a:buClr>
                <a:srgbClr val="5F8AC3"/>
              </a:buClr>
              <a:buFont typeface="Wingdings" panose="05000000000000000000" pitchFamily="2" charset="2"/>
              <a:buChar char="n"/>
            </a:pPr>
            <a:r>
              <a:rPr lang="en-US" altLang="ja-JP" sz="1200" b="1"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タイムライン</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GMP査察:ANVISAは、査察の要請を提出してから6ヶ月以内に製造所を査察することができる。検査後ANVISAはGMP証明書の発行に45~60日かかる。</a:t>
            </a:r>
          </a:p>
          <a:p>
            <a:pPr marL="365760" marR="0" lvl="0" indent="-190500" algn="just" fontAlgn="ctr">
              <a:lnSpc>
                <a:spcPct val="110000"/>
              </a:lnSpc>
              <a:spcBef>
                <a:spcPts val="300"/>
              </a:spcBef>
              <a:spcAft>
                <a:spcPts val="200"/>
              </a:spcAft>
              <a:buClr>
                <a:srgbClr val="5F8AC3"/>
              </a:buClr>
              <a:buSzTx/>
              <a:buFont typeface="Courier New" panose="02070309020205020404" pitchFamily="49" charset="0"/>
              <a:buChar char="o"/>
              <a:tabLst/>
              <a:defRP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登録プロセス:通常、標準レビュープロセスでは、登録に365日、承認後の変更に180日かかる。一方、優先レビューでは、登録に約120日、承認後の変更に60日かかる。</a:t>
            </a:r>
          </a:p>
        </p:txBody>
      </p:sp>
    </p:spTree>
    <p:extLst>
      <p:ext uri="{BB962C8B-B14F-4D97-AF65-F5344CB8AC3E}">
        <p14:creationId xmlns:p14="http://schemas.microsoft.com/office/powerpoint/2010/main" val="1100077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2144688" y="2132856"/>
            <a:ext cx="5613971" cy="4248472"/>
          </a:xfrm>
          <a:prstGeom prst="roundRect">
            <a:avLst>
              <a:gd name="adj" fmla="val 1901"/>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b" anchorCtr="0"/>
          <a:lstStyle/>
          <a:p>
            <a:pPr algn="r" defTabSz="987425" fontAlgn="ctr">
              <a:lnSpc>
                <a:spcPct val="150000"/>
              </a:lnSpc>
            </a:pP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55"/>
          <p:cNvSpPr txBox="1"/>
          <p:nvPr/>
        </p:nvSpPr>
        <p:spPr>
          <a:xfrm>
            <a:off x="2854622" y="4520165"/>
            <a:ext cx="4194102" cy="720080"/>
          </a:xfrm>
          <a:prstGeom prst="ellipse">
            <a:avLst/>
          </a:prstGeom>
          <a:gradFill flip="none" rotWithShape="1">
            <a:gsLst>
              <a:gs pos="0">
                <a:srgbClr val="FCAE91"/>
              </a:gs>
              <a:gs pos="100000">
                <a:srgbClr val="CCDAEC"/>
              </a:gs>
            </a:gsLst>
            <a:path path="shape">
              <a:fillToRect l="50000" t="50000" r="50000" b="50000"/>
            </a:path>
            <a:tileRect/>
          </a:gradFill>
        </p:spPr>
        <p:txBody>
          <a:bodyPr wrap="none" lIns="0" tIns="36000" rIns="0" bIns="36000" rtlCol="0" anchor="ctr" anchorCtr="0">
            <a:noAutofit/>
          </a:bodyPr>
          <a:lstStyle/>
          <a:p>
            <a:pPr algn="ct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基本的には治験は必要ない</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 （</a:t>
            </a:r>
            <a:r>
              <a:rPr lang="en-US" altLang="ja-JP" dirty="0"/>
              <a:t>1/2</a:t>
            </a:r>
            <a:r>
              <a:rPr lang="ja-JP" altLang="en-US" dirty="0"/>
              <a:t>）</a:t>
            </a:r>
          </a:p>
        </p:txBody>
      </p:sp>
      <p:sp>
        <p:nvSpPr>
          <p:cNvPr id="12" name="テキスト ボックス 11"/>
          <p:cNvSpPr txBox="1"/>
          <p:nvPr/>
        </p:nvSpPr>
        <p:spPr>
          <a:xfrm>
            <a:off x="273050" y="6597351"/>
            <a:ext cx="561662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4" name="角丸四角形 13"/>
          <p:cNvSpPr/>
          <p:nvPr/>
        </p:nvSpPr>
        <p:spPr>
          <a:xfrm>
            <a:off x="2366651" y="2519359"/>
            <a:ext cx="5170044" cy="1629721"/>
          </a:xfrm>
          <a:prstGeom prst="roundRect">
            <a:avLst>
              <a:gd name="adj" fmla="val 3995"/>
            </a:avLst>
          </a:prstGeom>
          <a:solidFill>
            <a:srgbClr val="FFFFFF"/>
          </a:solidFill>
        </p:spPr>
        <p:txBody>
          <a:bodyPr wrap="square" tIns="216000" rtlCol="0" anchor="t" anchorCtr="0">
            <a:noAutofit/>
          </a:bodyPr>
          <a:lstStyle/>
          <a:p>
            <a:pPr algn="ctr">
              <a:lnSpc>
                <a:spcPct val="113000"/>
              </a:lnSpc>
            </a:pP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医療機器に関しては、書面によって製品の</a:t>
            </a:r>
            <a:b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有効性・安全性を証明できない場合に限り</a:t>
            </a:r>
            <a:endParaRPr lang="ja-JP" altLang="en-US" sz="1200" dirty="0"/>
          </a:p>
        </p:txBody>
      </p:sp>
      <p:grpSp>
        <p:nvGrpSpPr>
          <p:cNvPr id="4" name="グループ化 3"/>
          <p:cNvGrpSpPr/>
          <p:nvPr/>
        </p:nvGrpSpPr>
        <p:grpSpPr>
          <a:xfrm>
            <a:off x="7023987" y="2276872"/>
            <a:ext cx="593309" cy="696920"/>
            <a:chOff x="5933823" y="4221341"/>
            <a:chExt cx="1839077" cy="2160240"/>
          </a:xfrm>
        </p:grpSpPr>
        <p:sp>
          <p:nvSpPr>
            <p:cNvPr id="71" name="正方形/長方形 70"/>
            <p:cNvSpPr/>
            <p:nvPr/>
          </p:nvSpPr>
          <p:spPr>
            <a:xfrm rot="767249">
              <a:off x="5977221" y="4221341"/>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72" name="直線コネクタ 71"/>
            <p:cNvCxnSpPr/>
            <p:nvPr/>
          </p:nvCxnSpPr>
          <p:spPr>
            <a:xfrm rot="767249">
              <a:off x="6236643" y="43823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rot="767249">
              <a:off x="6220705" y="44525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rot="767249">
              <a:off x="6204767" y="45227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rot="767249">
              <a:off x="6188830" y="45929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rot="767249">
              <a:off x="6172892" y="46632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767249">
              <a:off x="6156954" y="47334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rot="767249">
              <a:off x="6141016" y="48036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767249">
              <a:off x="6125078" y="48738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rot="767249">
              <a:off x="6109140" y="49441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rot="767249">
              <a:off x="6093202" y="50143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rot="767249">
              <a:off x="6077264" y="50845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rot="767249">
              <a:off x="6061326" y="51547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rot="767249">
              <a:off x="6045388" y="52249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rot="767249">
              <a:off x="6029450" y="52952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rot="767249">
              <a:off x="6013512" y="53654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rot="767249">
              <a:off x="5997574" y="54356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767249">
              <a:off x="5981636" y="55058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rot="767249">
              <a:off x="5965699" y="55760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rot="767249">
              <a:off x="5949761" y="56463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rot="767249">
              <a:off x="5933823" y="571654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sp>
          <p:nvSpPr>
            <p:cNvPr id="93" name="正方形/長方形 92"/>
            <p:cNvSpPr/>
            <p:nvPr/>
          </p:nvSpPr>
          <p:spPr>
            <a:xfrm rot="767249">
              <a:off x="6505366" y="4725397"/>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94" name="直線コネクタ 93"/>
            <p:cNvCxnSpPr/>
            <p:nvPr/>
          </p:nvCxnSpPr>
          <p:spPr>
            <a:xfrm rot="767249">
              <a:off x="6764788" y="48863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767249">
              <a:off x="6748850" y="495660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767249">
              <a:off x="6732912" y="50268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767249">
              <a:off x="6716975" y="509704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rot="767249">
              <a:off x="6701037" y="51672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767249">
              <a:off x="6685099" y="523749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rot="767249">
              <a:off x="6669161" y="53077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rot="767249">
              <a:off x="6653223" y="537793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rot="767249">
              <a:off x="6637285" y="54481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767249">
              <a:off x="6621347" y="551837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767249">
              <a:off x="6605409" y="558860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rot="767249">
              <a:off x="6589471" y="565882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rot="767249">
              <a:off x="6573533" y="57290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rot="767249">
              <a:off x="6557595" y="579926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rot="767249">
              <a:off x="6541657" y="58694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rot="767249">
              <a:off x="6525719" y="593971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rot="767249">
              <a:off x="6509781" y="60099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rot="767249">
              <a:off x="6493844" y="608015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rot="767249">
              <a:off x="6477906" y="615037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rot="767249">
              <a:off x="6461968" y="622059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9" name="角丸四角形 8"/>
          <p:cNvSpPr/>
          <p:nvPr/>
        </p:nvSpPr>
        <p:spPr>
          <a:xfrm>
            <a:off x="2692279" y="3429000"/>
            <a:ext cx="4518788" cy="525350"/>
          </a:xfrm>
          <a:prstGeom prst="roundRect">
            <a:avLst>
              <a:gd name="adj" fmla="val 9988"/>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algn="ctr" fontAlgn="ctr"/>
            <a:r>
              <a:rPr lang="ja-JP" altLang="en-US" sz="16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国家衛生監督庁から </a:t>
            </a:r>
            <a:r>
              <a:rPr lang="ja-JP" altLang="en-US"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治験を要求される</a:t>
            </a:r>
            <a:endParaRPr lang="ja-JP" altLang="en-US" sz="2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7" name="二等辺三角形 6"/>
          <p:cNvSpPr/>
          <p:nvPr/>
        </p:nvSpPr>
        <p:spPr>
          <a:xfrm rot="10800000">
            <a:off x="4087578" y="4186251"/>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375609" y="4186252"/>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したがって</a:t>
            </a:r>
            <a:endPar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504727" y="5692887"/>
            <a:ext cx="5253931" cy="579261"/>
          </a:xfrm>
          <a:prstGeom prst="rect">
            <a:avLst/>
          </a:prstGeom>
          <a:noFill/>
        </p:spPr>
        <p:txBody>
          <a:bodyPr wrap="square" rtlCol="0">
            <a:spAutoFit/>
          </a:bodyPr>
          <a:lstStyle/>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治験に関する手続きは公開されていない。</a:t>
            </a:r>
            <a:endParaRPr lang="en-US" altLang="ja-JP" sz="1400" b="1" spc="20" dirty="0">
              <a:latin typeface="Arial" panose="020B0604020202020204" pitchFamily="34" charset="0"/>
              <a:ea typeface="ＭＳ Ｐゴシック" panose="020B0600070205080204" pitchFamily="50" charset="-128"/>
              <a:cs typeface="Arial" panose="020B0604020202020204" pitchFamily="34" charset="0"/>
            </a:endParaRPr>
          </a:p>
          <a:p>
            <a:pPr marL="180975" indent="-180975" fontAlgn="ctr">
              <a:lnSpc>
                <a:spcPct val="113000"/>
              </a:lnSpc>
              <a:buClr>
                <a:srgbClr val="3D6AA7"/>
              </a:buClr>
              <a:buSzPct val="80000"/>
              <a:buFont typeface="Wingdings" panose="05000000000000000000" pitchFamily="2" charset="2"/>
              <a:buChar char="l"/>
            </a:pPr>
            <a:r>
              <a:rPr lang="ja-JP" altLang="en-US" sz="1400" b="1" spc="20" dirty="0">
                <a:latin typeface="Arial" panose="020B0604020202020204" pitchFamily="34" charset="0"/>
                <a:ea typeface="ＭＳ Ｐゴシック" panose="020B0600070205080204" pitchFamily="50" charset="-128"/>
                <a:cs typeface="Arial" panose="020B0604020202020204" pitchFamily="34" charset="0"/>
              </a:rPr>
              <a:t>治験実施機関も治験の手続きに関する情報を持っていない。</a:t>
            </a:r>
            <a:endParaRPr kumimoji="1"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基本的には、医療機器について治験を要求されることはない。</a:t>
            </a:r>
          </a:p>
        </p:txBody>
      </p:sp>
      <p:grpSp>
        <p:nvGrpSpPr>
          <p:cNvPr id="57" name="グループ化 56"/>
          <p:cNvGrpSpPr/>
          <p:nvPr/>
        </p:nvGrpSpPr>
        <p:grpSpPr>
          <a:xfrm>
            <a:off x="1784648" y="1700808"/>
            <a:ext cx="6336184" cy="288032"/>
            <a:chOff x="2358644" y="1988840"/>
            <a:chExt cx="4898612" cy="288032"/>
          </a:xfrm>
        </p:grpSpPr>
        <p:cxnSp>
          <p:nvCxnSpPr>
            <p:cNvPr id="58" name="直線コネクタ 57"/>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臨床試験に関する規制</a:t>
              </a:r>
            </a:p>
          </p:txBody>
        </p:sp>
      </p:grpSp>
      <p:sp>
        <p:nvSpPr>
          <p:cNvPr id="61" name="二等辺三角形 60"/>
          <p:cNvSpPr/>
          <p:nvPr/>
        </p:nvSpPr>
        <p:spPr>
          <a:xfrm rot="10800000">
            <a:off x="4087578" y="5232406"/>
            <a:ext cx="1728192"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4375609" y="5232407"/>
            <a:ext cx="1152128" cy="307777"/>
          </a:xfrm>
          <a:prstGeom prst="rect">
            <a:avLst/>
          </a:prstGeom>
          <a:noFill/>
        </p:spPr>
        <p:txBody>
          <a:bodyPr wrap="square" rtlCol="0">
            <a:spAutoFit/>
          </a:bodyPr>
          <a:lstStyle/>
          <a:p>
            <a:pPr 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そのため</a:t>
            </a:r>
          </a:p>
        </p:txBody>
      </p:sp>
    </p:spTree>
    <p:extLst>
      <p:ext uri="{BB962C8B-B14F-4D97-AF65-F5344CB8AC3E}">
        <p14:creationId xmlns:p14="http://schemas.microsoft.com/office/powerpoint/2010/main" val="1222405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noProof="1"/>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noProof="1"/>
              <a:t>臨床試験に関する</a:t>
            </a:r>
            <a:r>
              <a:rPr lang="en-US" altLang="ja-JP" noProof="1"/>
              <a:t>規制 </a:t>
            </a:r>
            <a:r>
              <a:rPr lang="ja-JP" altLang="en-US" noProof="1"/>
              <a:t>（</a:t>
            </a:r>
            <a:r>
              <a:rPr lang="en-US" altLang="ja-JP" noProof="1"/>
              <a:t>2/2</a:t>
            </a:r>
            <a:r>
              <a:rPr lang="ja-JP" altLang="en-US" noProof="1"/>
              <a:t>）</a:t>
            </a:r>
            <a:endParaRPr lang="en-US" altLang="ja-JP" noProof="1"/>
          </a:p>
        </p:txBody>
      </p:sp>
      <p:sp>
        <p:nvSpPr>
          <p:cNvPr id="115" name="テキスト ボックス 114"/>
          <p:cNvSpPr txBox="1"/>
          <p:nvPr/>
        </p:nvSpPr>
        <p:spPr>
          <a:xfrm>
            <a:off x="200472" y="1124744"/>
            <a:ext cx="9505056" cy="861774"/>
          </a:xfrm>
          <a:prstGeom prst="rect">
            <a:avLst/>
          </a:prstGeom>
          <a:noFill/>
        </p:spPr>
        <p:txBody>
          <a:bodyPr wrap="square" lIns="0" tIns="0" rIns="0" bIns="0" rtlCol="0">
            <a:spAutoFit/>
          </a:bodyPr>
          <a:lstStyle/>
          <a:p>
            <a:pPr marL="190500" marR="0" lvl="0" indent="-190500" defTabSz="914400" rtl="0" eaLnBrk="1" fontAlgn="auto" latinLnBrk="0" hangingPunct="1">
              <a:spcBef>
                <a:spcPts val="0"/>
              </a:spcBef>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ブラジル政府は臨床試験を管理する法律を変更し、2024年8月に発効</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した</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p>
          <a:p>
            <a:pPr marL="190500" marR="0" lvl="0" indent="-190500" defTabSz="914400" rtl="0" eaLnBrk="1" fontAlgn="auto" latinLnBrk="0" hangingPunct="1">
              <a:spcBef>
                <a:spcPts val="0"/>
              </a:spcBef>
              <a:buClr>
                <a:srgbClr val="5F8AC3"/>
              </a:buClr>
              <a:buSzTx/>
              <a:buFont typeface="Wingdings" panose="05000000000000000000" pitchFamily="2" charset="2"/>
              <a:buChar char="n"/>
              <a:tabLst/>
              <a:defRPr/>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新法の下では、</a:t>
            </a:r>
            <a:r>
              <a:rPr lang="en-US" sz="1400" b="0" i="0" noProof="1">
                <a:effectLst/>
                <a:latin typeface="Arial" panose="020B0604020202020204" pitchFamily="34" charset="0"/>
                <a:cs typeface="Arial" panose="020B0604020202020204" pitchFamily="34" charset="0"/>
              </a:rPr>
              <a:t>地方の倫理委員会は、以前のように全国委員会による審査なしに試験のプロトコルを承認することがで</a:t>
            </a:r>
            <a:r>
              <a:rPr lang="ja-JP" altLang="en-US" sz="1400" b="0" i="0" noProof="1">
                <a:effectLst/>
                <a:latin typeface="Arial" panose="020B0604020202020204" pitchFamily="34" charset="0"/>
                <a:cs typeface="Arial" panose="020B0604020202020204" pitchFamily="34" charset="0"/>
              </a:rPr>
              <a:t>きる。また、</a:t>
            </a:r>
            <a:r>
              <a:rPr lang="en-US" sz="1400" b="0" i="0" noProof="1">
                <a:effectLst/>
                <a:latin typeface="Arial" panose="020B0604020202020204" pitchFamily="34" charset="0"/>
                <a:cs typeface="Arial" panose="020B0604020202020204" pitchFamily="34" charset="0"/>
              </a:rPr>
              <a:t>多施設</a:t>
            </a:r>
            <a:r>
              <a:rPr lang="ja-JP" altLang="en-US" sz="1400" b="0" i="0" noProof="1">
                <a:effectLst/>
                <a:latin typeface="Arial" panose="020B0604020202020204" pitchFamily="34" charset="0"/>
                <a:cs typeface="Arial" panose="020B0604020202020204" pitchFamily="34" charset="0"/>
              </a:rPr>
              <a:t>共同</a:t>
            </a:r>
            <a:r>
              <a:rPr lang="en-US" sz="1400" b="0" i="0" noProof="1">
                <a:effectLst/>
                <a:latin typeface="Arial" panose="020B0604020202020204" pitchFamily="34" charset="0"/>
                <a:cs typeface="Arial" panose="020B0604020202020204" pitchFamily="34" charset="0"/>
              </a:rPr>
              <a:t>試験は施設ごとに倫理委員会の個別の承認を必要とせず、試験プロトコルの審査は1ヶ月以内に完了しなければならない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TextBox 5">
            <a:extLst>
              <a:ext uri="{FF2B5EF4-FFF2-40B4-BE49-F238E27FC236}">
                <a16:creationId xmlns:a16="http://schemas.microsoft.com/office/drawing/2014/main" id="{7EC50F6A-9F34-6AC2-9A93-E41DCD029C3C}"/>
              </a:ext>
            </a:extLst>
          </p:cNvPr>
          <p:cNvSpPr txBox="1"/>
          <p:nvPr/>
        </p:nvSpPr>
        <p:spPr>
          <a:xfrm>
            <a:off x="280990" y="2084969"/>
            <a:ext cx="8640960" cy="307779"/>
          </a:xfrm>
          <a:prstGeom prst="rect">
            <a:avLst/>
          </a:prstGeom>
        </p:spPr>
        <p:txBody>
          <a:bodyPr vert="horz" wrap="square" lIns="91440" tIns="45721" rIns="91440" bIns="45721"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Clr>
                <a:srgbClr val="FFFFFF">
                  <a:lumMod val="75000"/>
                </a:srgbClr>
              </a:buClr>
              <a:buNone/>
            </a:pPr>
            <a:r>
              <a:rPr kumimoji="1" lang="en-US" altLang="ja-JP" sz="1400" b="1" noProof="1">
                <a:solidFill>
                  <a:srgbClr val="000000"/>
                </a:solidFill>
                <a:latin typeface="Arial" panose="020B0604020202020204" pitchFamily="34" charset="0"/>
                <a:ea typeface="HGP創英角ｺﾞｼｯｸUB" pitchFamily="50" charset="-128"/>
                <a:cs typeface="Arial" panose="020B0604020202020204" pitchFamily="34" charset="0"/>
              </a:rPr>
              <a:t>臨床試験申請の審査プロセス</a:t>
            </a:r>
            <a:endParaRPr kumimoji="1" lang="en-US" sz="1400" b="1" dirty="0">
              <a:solidFill>
                <a:srgbClr val="000000"/>
              </a:solidFill>
              <a:latin typeface="Arial" panose="020B0604020202020204" pitchFamily="34" charset="0"/>
              <a:ea typeface="HGP創英角ｺﾞｼｯｸUB" pitchFamily="50" charset="-128"/>
              <a:cs typeface="Arial" panose="020B0604020202020204" pitchFamily="34" charset="0"/>
            </a:endParaRPr>
          </a:p>
        </p:txBody>
      </p:sp>
      <p:sp>
        <p:nvSpPr>
          <p:cNvPr id="22" name="テキスト ボックス 65">
            <a:extLst>
              <a:ext uri="{FF2B5EF4-FFF2-40B4-BE49-F238E27FC236}">
                <a16:creationId xmlns:a16="http://schemas.microsoft.com/office/drawing/2014/main" id="{8E342482-8B99-3E9A-A706-EA50CDF8FD86}"/>
              </a:ext>
            </a:extLst>
          </p:cNvPr>
          <p:cNvSpPr txBox="1"/>
          <p:nvPr/>
        </p:nvSpPr>
        <p:spPr>
          <a:xfrm>
            <a:off x="343088" y="6509493"/>
            <a:ext cx="9362440" cy="20977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Regulatory Partners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Overview  of the Approval of Clinical Trial Application</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 Brazil</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Credevo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Clinical Trial Regulatory Process – Brazil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Regulatory Focus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LatinAmerica Roundup: Brazil’s clinical trials law strengthens participant protections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DE599A87-FA2C-724F-4080-6CE09724C866}"/>
              </a:ext>
            </a:extLst>
          </p:cNvPr>
          <p:cNvSpPr/>
          <p:nvPr/>
        </p:nvSpPr>
        <p:spPr>
          <a:xfrm>
            <a:off x="285255" y="2470255"/>
            <a:ext cx="1981987" cy="1187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CONEP/CEPシステムに</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提供される治験申請書</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及び関連文書</a:t>
            </a:r>
            <a:r>
              <a:rPr kumimoji="1" lang="ja-JP" alt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、ポルトガル語に翻訳</a:t>
            </a:r>
            <a:r>
              <a:rPr kumimoji="1" lang="ja-JP" alt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Rounded Corners 18">
            <a:extLst>
              <a:ext uri="{FF2B5EF4-FFF2-40B4-BE49-F238E27FC236}">
                <a16:creationId xmlns:a16="http://schemas.microsoft.com/office/drawing/2014/main" id="{178D4840-3D3F-5875-AD65-9A210D83AF63}"/>
              </a:ext>
            </a:extLst>
          </p:cNvPr>
          <p:cNvSpPr/>
          <p:nvPr/>
        </p:nvSpPr>
        <p:spPr>
          <a:xfrm>
            <a:off x="2657892" y="2470254"/>
            <a:ext cx="2088232" cy="1184136"/>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治験責任医師 （PI） は治験申請書 （CTA/DDCM） を治験倫理委員会 （CEP） に、また該当する場合は国家研究倫理委員会 （CONEP） にオンラインPlataforma Brasilを介して</a:t>
            </a:r>
            <a:b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提出する。</a:t>
            </a:r>
          </a:p>
        </p:txBody>
      </p:sp>
      <p:sp>
        <p:nvSpPr>
          <p:cNvPr id="20" name="Rectangle: Rounded Corners 19">
            <a:extLst>
              <a:ext uri="{FF2B5EF4-FFF2-40B4-BE49-F238E27FC236}">
                <a16:creationId xmlns:a16="http://schemas.microsoft.com/office/drawing/2014/main" id="{A3084672-8AF0-A09F-EFBC-0320E26A4F33}"/>
              </a:ext>
            </a:extLst>
          </p:cNvPr>
          <p:cNvSpPr/>
          <p:nvPr/>
        </p:nvSpPr>
        <p:spPr>
          <a:xfrm>
            <a:off x="5097017" y="2470255"/>
            <a:ext cx="2088232" cy="1187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多施設共同臨床試験では、主任研究者 （PI） は、審査のためにCEPに送付される研究プロトコールパッケージの一部として、参加施設および関連プロトコルのリストを提出する。</a:t>
            </a:r>
          </a:p>
        </p:txBody>
      </p:sp>
      <p:sp>
        <p:nvSpPr>
          <p:cNvPr id="21" name="Rectangle: Rounded Corners 20">
            <a:extLst>
              <a:ext uri="{FF2B5EF4-FFF2-40B4-BE49-F238E27FC236}">
                <a16:creationId xmlns:a16="http://schemas.microsoft.com/office/drawing/2014/main" id="{8C97ADB9-F46F-3E48-84CA-17F0CCCB0B7D}"/>
              </a:ext>
            </a:extLst>
          </p:cNvPr>
          <p:cNvSpPr/>
          <p:nvPr/>
        </p:nvSpPr>
        <p:spPr>
          <a:xfrm>
            <a:off x="7580163" y="2470255"/>
            <a:ext cx="1981987" cy="11872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CEPは、受領後10日以内にプロトコルの完全性を審査し、プロトコルが完全に受け入れられた日から30日後に</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最初の報告書を発行する。</a:t>
            </a:r>
          </a:p>
        </p:txBody>
      </p:sp>
      <p:sp>
        <p:nvSpPr>
          <p:cNvPr id="23" name="Rectangle: Rounded Corners 22">
            <a:extLst>
              <a:ext uri="{FF2B5EF4-FFF2-40B4-BE49-F238E27FC236}">
                <a16:creationId xmlns:a16="http://schemas.microsoft.com/office/drawing/2014/main" id="{23244F93-1BC6-FA97-21B0-764AA6B6AC88}"/>
              </a:ext>
            </a:extLst>
          </p:cNvPr>
          <p:cNvSpPr/>
          <p:nvPr/>
        </p:nvSpPr>
        <p:spPr>
          <a:xfrm>
            <a:off x="7580163" y="3810590"/>
            <a:ext cx="1981987"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CONEP （外国スポンサーの場合） は申請を審査し、書類が受理された日から60日以内にこの追加審査のための最初の報告書を発行するものとする。</a:t>
            </a:r>
          </a:p>
        </p:txBody>
      </p:sp>
      <p:sp>
        <p:nvSpPr>
          <p:cNvPr id="24" name="Rectangle: Rounded Corners 23">
            <a:extLst>
              <a:ext uri="{FF2B5EF4-FFF2-40B4-BE49-F238E27FC236}">
                <a16:creationId xmlns:a16="http://schemas.microsoft.com/office/drawing/2014/main" id="{141B5917-066B-0531-7389-978006A47DBE}"/>
              </a:ext>
            </a:extLst>
          </p:cNvPr>
          <p:cNvSpPr/>
          <p:nvPr/>
        </p:nvSpPr>
        <p:spPr>
          <a:xfrm>
            <a:off x="5091533" y="3810590"/>
            <a:ext cx="2088232"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en-US" altLang="ja-JP"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事務所の</a:t>
            </a:r>
            <a:b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COPEC</a:t>
            </a:r>
            <a:r>
              <a:rPr kumimoji="1" lang="ja-JP" alt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Clinical Research Coordination on Drugs and Biologicals）は、臨床試験申請の審査を実施する責任がある。</a:t>
            </a:r>
          </a:p>
        </p:txBody>
      </p:sp>
      <p:sp>
        <p:nvSpPr>
          <p:cNvPr id="25" name="Rectangle: Rounded Corners 24">
            <a:extLst>
              <a:ext uri="{FF2B5EF4-FFF2-40B4-BE49-F238E27FC236}">
                <a16:creationId xmlns:a16="http://schemas.microsoft.com/office/drawing/2014/main" id="{C484E500-A469-B7CC-A5FC-9A00C36913E2}"/>
              </a:ext>
            </a:extLst>
          </p:cNvPr>
          <p:cNvSpPr/>
          <p:nvPr/>
        </p:nvSpPr>
        <p:spPr>
          <a:xfrm>
            <a:off x="2659110" y="3810590"/>
            <a:ext cx="2088232"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研究センター、治験責任医師及び倫理委員会システム間の全てのコミュニケーションは、オンラインプラットフォームを通じて行われるべきである。</a:t>
            </a:r>
          </a:p>
        </p:txBody>
      </p:sp>
      <p:sp>
        <p:nvSpPr>
          <p:cNvPr id="26" name="Rectangle: Rounded Corners 25">
            <a:extLst>
              <a:ext uri="{FF2B5EF4-FFF2-40B4-BE49-F238E27FC236}">
                <a16:creationId xmlns:a16="http://schemas.microsoft.com/office/drawing/2014/main" id="{86E4189B-B750-70D2-EBBC-8069EE2C4ABD}"/>
              </a:ext>
            </a:extLst>
          </p:cNvPr>
          <p:cNvSpPr/>
          <p:nvPr/>
        </p:nvSpPr>
        <p:spPr>
          <a:xfrm>
            <a:off x="280990" y="3810590"/>
            <a:ext cx="1981987" cy="1232539"/>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倫理委員会が申請を承認すると、ANVISAに転送される。</a:t>
            </a:r>
          </a:p>
        </p:txBody>
      </p:sp>
      <p:sp>
        <p:nvSpPr>
          <p:cNvPr id="32" name="Rectangle: Rounded Corners 31">
            <a:extLst>
              <a:ext uri="{FF2B5EF4-FFF2-40B4-BE49-F238E27FC236}">
                <a16:creationId xmlns:a16="http://schemas.microsoft.com/office/drawing/2014/main" id="{BD3EAC87-12C7-4DA1-051E-BD73B4938BB6}"/>
              </a:ext>
            </a:extLst>
          </p:cNvPr>
          <p:cNvSpPr/>
          <p:nvPr/>
        </p:nvSpPr>
        <p:spPr>
          <a:xfrm>
            <a:off x="285254" y="5187990"/>
            <a:ext cx="1981987"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ANVISAによる評価プロセスは2つのフェーズに分かれている。</a:t>
            </a:r>
          </a:p>
          <a:p>
            <a:r>
              <a:rPr lang="en-US" sz="1100" b="0" i="0" noProof="1">
                <a:solidFill>
                  <a:schemeClr val="tx1"/>
                </a:solidFill>
                <a:effectLst/>
                <a:latin typeface="Arial" panose="020B0604020202020204" pitchFamily="34" charset="0"/>
                <a:cs typeface="Arial" panose="020B0604020202020204" pitchFamily="34" charset="0"/>
              </a:rPr>
              <a:t>1） 治験の申請に必要な全ての書類が添付されていることを確認すること</a:t>
            </a:r>
            <a:endParaRPr lang="en-US" sz="1100" b="0" i="0" dirty="0">
              <a:solidFill>
                <a:schemeClr val="tx1"/>
              </a:solidFill>
              <a:effectLst/>
              <a:latin typeface="Arial" panose="020B0604020202020204" pitchFamily="34" charset="0"/>
              <a:cs typeface="Arial" panose="020B0604020202020204" pitchFamily="34" charset="0"/>
            </a:endParaRPr>
          </a:p>
          <a:p>
            <a:r>
              <a:rPr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 申請の技術的審査</a:t>
            </a:r>
            <a:endParaRPr kumimoji="1" 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Rounded Corners 32">
            <a:extLst>
              <a:ext uri="{FF2B5EF4-FFF2-40B4-BE49-F238E27FC236}">
                <a16:creationId xmlns:a16="http://schemas.microsoft.com/office/drawing/2014/main" id="{A09D8ECC-903F-9785-9640-F4996F954505}"/>
              </a:ext>
            </a:extLst>
          </p:cNvPr>
          <p:cNvSpPr/>
          <p:nvPr/>
        </p:nvSpPr>
        <p:spPr>
          <a:xfrm>
            <a:off x="2657891" y="5187990"/>
            <a:ext cx="2088232"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DDCMの受領後、ANVISAは90暦日以内に申請を審査する。</a:t>
            </a:r>
            <a:r>
              <a:rPr kumimoji="1" 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ANVISAが受領後90日以内に回答しない場合、すべての倫理的承認が得られれば、臨床開発を開始することができる。</a:t>
            </a:r>
          </a:p>
        </p:txBody>
      </p:sp>
      <p:sp>
        <p:nvSpPr>
          <p:cNvPr id="34" name="Rectangle: Rounded Corners 33">
            <a:extLst>
              <a:ext uri="{FF2B5EF4-FFF2-40B4-BE49-F238E27FC236}">
                <a16:creationId xmlns:a16="http://schemas.microsoft.com/office/drawing/2014/main" id="{FF9CFE37-C73D-9455-4310-9F9CA3525A99}"/>
              </a:ext>
            </a:extLst>
          </p:cNvPr>
          <p:cNvSpPr/>
          <p:nvPr/>
        </p:nvSpPr>
        <p:spPr>
          <a:xfrm>
            <a:off x="5097017" y="5187990"/>
            <a:ext cx="2088232"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ANVISAによる審査と承認プロセスには通常18週間かかる。</a:t>
            </a:r>
          </a:p>
        </p:txBody>
      </p:sp>
      <p:sp>
        <p:nvSpPr>
          <p:cNvPr id="35" name="Rectangle: Rounded Corners 34">
            <a:extLst>
              <a:ext uri="{FF2B5EF4-FFF2-40B4-BE49-F238E27FC236}">
                <a16:creationId xmlns:a16="http://schemas.microsoft.com/office/drawing/2014/main" id="{DB049543-387D-B5E4-DE09-E64016DD1B9B}"/>
              </a:ext>
            </a:extLst>
          </p:cNvPr>
          <p:cNvSpPr/>
          <p:nvPr/>
        </p:nvSpPr>
        <p:spPr>
          <a:xfrm>
            <a:off x="7580163" y="5187990"/>
            <a:ext cx="1981987" cy="11857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en-US" sz="11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ANVISAにより承認されると、治験依頼者又はCROは、治験に使用する治験薬 （IP） を輸送するための輸入許可を取得する必要がある。</a:t>
            </a:r>
          </a:p>
        </p:txBody>
      </p:sp>
      <p:cxnSp>
        <p:nvCxnSpPr>
          <p:cNvPr id="37" name="Straight Arrow Connector 36">
            <a:extLst>
              <a:ext uri="{FF2B5EF4-FFF2-40B4-BE49-F238E27FC236}">
                <a16:creationId xmlns:a16="http://schemas.microsoft.com/office/drawing/2014/main" id="{462765F3-DE94-8289-88A8-61075A6B85F8}"/>
              </a:ext>
            </a:extLst>
          </p:cNvPr>
          <p:cNvCxnSpPr>
            <a:cxnSpLocks/>
            <a:stCxn id="11" idx="3"/>
            <a:endCxn id="19" idx="1"/>
          </p:cNvCxnSpPr>
          <p:nvPr/>
        </p:nvCxnSpPr>
        <p:spPr>
          <a:xfrm flipV="1">
            <a:off x="2267242" y="3062322"/>
            <a:ext cx="390650" cy="156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9942B87-7764-E8B2-9645-AAD539451E43}"/>
              </a:ext>
            </a:extLst>
          </p:cNvPr>
          <p:cNvCxnSpPr>
            <a:cxnSpLocks/>
            <a:stCxn id="19" idx="3"/>
            <a:endCxn id="20" idx="1"/>
          </p:cNvCxnSpPr>
          <p:nvPr/>
        </p:nvCxnSpPr>
        <p:spPr>
          <a:xfrm>
            <a:off x="4746124" y="3062322"/>
            <a:ext cx="350893" cy="156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1F4F6F4-E613-550C-F043-D860587BA3B5}"/>
              </a:ext>
            </a:extLst>
          </p:cNvPr>
          <p:cNvCxnSpPr>
            <a:cxnSpLocks/>
            <a:stCxn id="20" idx="3"/>
            <a:endCxn id="21" idx="1"/>
          </p:cNvCxnSpPr>
          <p:nvPr/>
        </p:nvCxnSpPr>
        <p:spPr>
          <a:xfrm>
            <a:off x="7185249" y="3063886"/>
            <a:ext cx="39491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D60B95A-9CFE-0330-B600-FDF275ACB745}"/>
              </a:ext>
            </a:extLst>
          </p:cNvPr>
          <p:cNvCxnSpPr>
            <a:cxnSpLocks/>
            <a:stCxn id="21" idx="2"/>
            <a:endCxn id="23" idx="0"/>
          </p:cNvCxnSpPr>
          <p:nvPr/>
        </p:nvCxnSpPr>
        <p:spPr>
          <a:xfrm>
            <a:off x="8571157" y="3657517"/>
            <a:ext cx="0" cy="15307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17E974A-BBE9-5E2F-8B68-6F7352927C76}"/>
              </a:ext>
            </a:extLst>
          </p:cNvPr>
          <p:cNvCxnSpPr>
            <a:cxnSpLocks/>
            <a:stCxn id="23" idx="1"/>
            <a:endCxn id="24" idx="3"/>
          </p:cNvCxnSpPr>
          <p:nvPr/>
        </p:nvCxnSpPr>
        <p:spPr>
          <a:xfrm flipH="1">
            <a:off x="7179765" y="4426860"/>
            <a:ext cx="400398"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717110F-909E-C8AC-C30C-EF6CC0DFFB41}"/>
              </a:ext>
            </a:extLst>
          </p:cNvPr>
          <p:cNvCxnSpPr>
            <a:cxnSpLocks/>
            <a:stCxn id="24" idx="1"/>
            <a:endCxn id="25" idx="3"/>
          </p:cNvCxnSpPr>
          <p:nvPr/>
        </p:nvCxnSpPr>
        <p:spPr>
          <a:xfrm flipH="1">
            <a:off x="4747342" y="4426860"/>
            <a:ext cx="344191"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37B8B5D2-0AD7-A863-D0E5-1DEE8E34A155}"/>
              </a:ext>
            </a:extLst>
          </p:cNvPr>
          <p:cNvCxnSpPr>
            <a:cxnSpLocks/>
            <a:stCxn id="25" idx="1"/>
            <a:endCxn id="26" idx="3"/>
          </p:cNvCxnSpPr>
          <p:nvPr/>
        </p:nvCxnSpPr>
        <p:spPr>
          <a:xfrm flipH="1">
            <a:off x="2262977" y="4426860"/>
            <a:ext cx="39613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2731B08-C98E-B772-93F2-1A788BEDC082}"/>
              </a:ext>
            </a:extLst>
          </p:cNvPr>
          <p:cNvCxnSpPr>
            <a:cxnSpLocks/>
            <a:stCxn id="26" idx="2"/>
            <a:endCxn id="32" idx="0"/>
          </p:cNvCxnSpPr>
          <p:nvPr/>
        </p:nvCxnSpPr>
        <p:spPr>
          <a:xfrm>
            <a:off x="1271984" y="5043129"/>
            <a:ext cx="4264" cy="14486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385E13F-7AA9-E9A4-B829-34938813FC31}"/>
              </a:ext>
            </a:extLst>
          </p:cNvPr>
          <p:cNvCxnSpPr>
            <a:cxnSpLocks/>
            <a:stCxn id="32" idx="3"/>
            <a:endCxn id="33" idx="1"/>
          </p:cNvCxnSpPr>
          <p:nvPr/>
        </p:nvCxnSpPr>
        <p:spPr>
          <a:xfrm>
            <a:off x="2267241" y="5780876"/>
            <a:ext cx="39065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5155C9B-133C-FEF3-5CBD-3087DF2C5F23}"/>
              </a:ext>
            </a:extLst>
          </p:cNvPr>
          <p:cNvCxnSpPr>
            <a:cxnSpLocks/>
            <a:stCxn id="33" idx="3"/>
            <a:endCxn id="34" idx="1"/>
          </p:cNvCxnSpPr>
          <p:nvPr/>
        </p:nvCxnSpPr>
        <p:spPr>
          <a:xfrm>
            <a:off x="4746123" y="5780876"/>
            <a:ext cx="35089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6BBCC7-52A7-C36E-6035-6AB2717582CC}"/>
              </a:ext>
            </a:extLst>
          </p:cNvPr>
          <p:cNvCxnSpPr>
            <a:cxnSpLocks/>
            <a:stCxn id="34" idx="3"/>
            <a:endCxn id="35" idx="1"/>
          </p:cNvCxnSpPr>
          <p:nvPr/>
        </p:nvCxnSpPr>
        <p:spPr>
          <a:xfrm>
            <a:off x="7185249" y="5780876"/>
            <a:ext cx="39491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8338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16496" y="5409220"/>
            <a:ext cx="2580704" cy="1044116"/>
          </a:xfrm>
          <a:prstGeom prst="rect">
            <a:avLst/>
          </a:prstGeom>
          <a:solidFill>
            <a:srgbClr val="E8E8E8"/>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2936776" y="5409220"/>
            <a:ext cx="3471168" cy="1044116"/>
          </a:xfrm>
          <a:prstGeom prst="rect">
            <a:avLst/>
          </a:prstGeom>
          <a:solidFill>
            <a:srgbClr val="DCDCDC"/>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6354669" y="5268686"/>
            <a:ext cx="3178485" cy="1186107"/>
          </a:xfrm>
          <a:prstGeom prst="rect">
            <a:avLst/>
          </a:prstGeom>
          <a:solidFill>
            <a:srgbClr val="CFCFCF"/>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角丸四角形 64"/>
          <p:cNvSpPr/>
          <p:nvPr/>
        </p:nvSpPr>
        <p:spPr>
          <a:xfrm>
            <a:off x="6906390" y="3562050"/>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6897216" y="2758461"/>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角丸四角形 61"/>
          <p:cNvSpPr/>
          <p:nvPr/>
        </p:nvSpPr>
        <p:spPr>
          <a:xfrm>
            <a:off x="3512399" y="4574124"/>
            <a:ext cx="1719018"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角丸四角形 57"/>
          <p:cNvSpPr/>
          <p:nvPr/>
        </p:nvSpPr>
        <p:spPr>
          <a:xfrm>
            <a:off x="3497536" y="3534494"/>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角丸四角形 55"/>
          <p:cNvSpPr/>
          <p:nvPr/>
        </p:nvSpPr>
        <p:spPr>
          <a:xfrm>
            <a:off x="3497536" y="2762250"/>
            <a:ext cx="2022817"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角丸四角形 3"/>
          <p:cNvSpPr/>
          <p:nvPr/>
        </p:nvSpPr>
        <p:spPr>
          <a:xfrm>
            <a:off x="3497537" y="2323877"/>
            <a:ext cx="1214610" cy="216024"/>
          </a:xfrm>
          <a:prstGeom prst="roundRect">
            <a:avLst/>
          </a:prstGeom>
          <a:gradFill flip="none" rotWithShape="1">
            <a:gsLst>
              <a:gs pos="0">
                <a:srgbClr val="CCDAEC"/>
              </a:gs>
              <a:gs pos="100000">
                <a:schemeClr val="bg1"/>
              </a:gs>
            </a:gsLst>
            <a:lin ang="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ライセンス・教育水準</a:t>
            </a:r>
          </a:p>
        </p:txBody>
      </p:sp>
      <p:sp>
        <p:nvSpPr>
          <p:cNvPr id="86" name="テキスト ボックス 8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solidFill>
                  <a:srgbClr val="000000"/>
                </a:solidFill>
              </a:rPr>
              <a:t>槙絵美子・加藤麻衣「ブラジルの健康保険制度 </a:t>
            </a:r>
            <a:r>
              <a:rPr lang="en-US" altLang="ja-JP" sz="800" dirty="0">
                <a:solidFill>
                  <a:srgbClr val="000000"/>
                </a:solidFill>
              </a:rPr>
              <a:t>- </a:t>
            </a:r>
            <a:r>
              <a:rPr lang="ja-JP" altLang="en-US" sz="800" dirty="0">
                <a:solidFill>
                  <a:srgbClr val="000000"/>
                </a:solidFill>
              </a:rPr>
              <a:t>統一医療システム</a:t>
            </a:r>
            <a:r>
              <a:rPr lang="en-US" altLang="ja-JP" sz="800" dirty="0">
                <a:solidFill>
                  <a:srgbClr val="000000"/>
                </a:solidFill>
              </a:rPr>
              <a:t>SUS</a:t>
            </a:r>
            <a:r>
              <a:rPr lang="ja-JP" altLang="en-US" sz="800" dirty="0">
                <a:solidFill>
                  <a:srgbClr val="000000"/>
                </a:solidFill>
              </a:rPr>
              <a:t>と民間健康保険</a:t>
            </a:r>
            <a:r>
              <a:rPr lang="en-US" altLang="ja-JP" sz="800" dirty="0">
                <a:solidFill>
                  <a:srgbClr val="000000"/>
                </a:solidFill>
              </a:rPr>
              <a:t>SHI</a:t>
            </a:r>
            <a:r>
              <a:rPr lang="ja-JP" altLang="en-US" sz="800" dirty="0">
                <a:solidFill>
                  <a:srgbClr val="000000"/>
                </a:solidFill>
              </a:rPr>
              <a:t>」（</a:t>
            </a:r>
            <a:r>
              <a:rPr lang="en-US" altLang="ja-JP" sz="800" dirty="0">
                <a:solidFill>
                  <a:srgbClr val="000000"/>
                </a:solidFill>
              </a:rPr>
              <a:t>2015</a:t>
            </a:r>
            <a:r>
              <a:rPr lang="ja-JP" altLang="en-US" sz="800" dirty="0">
                <a:solidFill>
                  <a:srgbClr val="000000"/>
                </a:solidFill>
              </a:rPr>
              <a:t>年）</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solidFill>
                  <a:srgbClr val="000000"/>
                </a:solidFill>
              </a:rPr>
              <a:t>、有識者ヒアリング</a:t>
            </a:r>
          </a:p>
        </p:txBody>
      </p:sp>
      <p:grpSp>
        <p:nvGrpSpPr>
          <p:cNvPr id="290" name="グループ化 289"/>
          <p:cNvGrpSpPr/>
          <p:nvPr/>
        </p:nvGrpSpPr>
        <p:grpSpPr>
          <a:xfrm>
            <a:off x="395961" y="1844824"/>
            <a:ext cx="9165551" cy="288032"/>
            <a:chOff x="2358644" y="1988840"/>
            <a:chExt cx="4898612" cy="288032"/>
          </a:xfrm>
        </p:grpSpPr>
        <p:cxnSp>
          <p:nvCxnSpPr>
            <p:cNvPr id="291" name="直線コネクタ 290"/>
            <p:cNvCxnSpPr/>
            <p:nvPr/>
          </p:nvCxnSpPr>
          <p:spPr>
            <a:xfrm>
              <a:off x="2366932" y="2276872"/>
              <a:ext cx="48903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2" name="Rectangle 6"/>
            <p:cNvSpPr>
              <a:spLocks noChangeArrowheads="1"/>
            </p:cNvSpPr>
            <p:nvPr/>
          </p:nvSpPr>
          <p:spPr bwMode="auto">
            <a:xfrm>
              <a:off x="2358644" y="1988840"/>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医師免許／専門医のライセンス取得フロー</a:t>
              </a:r>
            </a:p>
          </p:txBody>
        </p:sp>
      </p:grpSp>
      <p:sp>
        <p:nvSpPr>
          <p:cNvPr id="59" name="テキスト ボックス 58"/>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ブラジルに医師国家試験はなく、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年制の医学部を卒業すると、一般医として医療行為を行うことができる（歯学部は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ただし、その後に</a:t>
            </a:r>
            <a:r>
              <a:rPr lang="en-US" altLang="ja-JP" sz="1400" dirty="0" err="1"/>
              <a:t>Residência</a:t>
            </a:r>
            <a:r>
              <a:rPr lang="en-US" altLang="ja-JP" sz="1400" dirty="0"/>
              <a:t> </a:t>
            </a:r>
            <a:r>
              <a:rPr lang="en-US" altLang="ja-JP" sz="1400" dirty="0" err="1"/>
              <a:t>Médica</a:t>
            </a:r>
            <a:r>
              <a:rPr lang="ja-JP" altLang="en-US" sz="1400" dirty="0"/>
              <a:t>と呼ばれる課程があり、同課程に進むためには試験が存在する。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3239891" y="2257543"/>
            <a:ext cx="3051179" cy="2246577"/>
          </a:xfrm>
          <a:prstGeom prst="rect">
            <a:avLst/>
          </a:prstGeom>
          <a:noFill/>
        </p:spPr>
        <p:txBody>
          <a:bodyPr wrap="square" rtlCol="0">
            <a:spAutoFit/>
          </a:bodyPr>
          <a:lstStyle/>
          <a:p>
            <a:pPr marL="171450" indent="-171450">
              <a:lnSpc>
                <a:spcPct val="113000"/>
              </a:lnSpc>
              <a:buClr>
                <a:srgbClr val="3D6AA7"/>
              </a:buClr>
              <a:buSzPct val="80000"/>
              <a:buFont typeface="Wingdings" panose="05000000000000000000" pitchFamily="2" charset="2"/>
              <a:buChar char="l"/>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医学部卒業</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5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7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endParaRPr lang="en-US" altLang="ja-JP" sz="5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buClr>
                <a:srgbClr val="3D6AA7"/>
              </a:buClr>
              <a:buSzPct val="80000"/>
              <a:buFont typeface="Wingdings" panose="05000000000000000000" pitchFamily="2" charset="2"/>
              <a:buChar char="l"/>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連邦医師評議会（</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CFM</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）に登録</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361950" lvl="1" indent="-187325">
              <a:lnSpc>
                <a:spcPct val="113000"/>
              </a:lnSpc>
              <a:spcBef>
                <a:spcPts val="300"/>
              </a:spcBef>
              <a:buClr>
                <a:srgbClr val="3D6AA7"/>
              </a:buClr>
              <a:buSzPct val="80000"/>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Conselho</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Federal </a:t>
            </a:r>
            <a:r>
              <a:rPr lang="en-US" altLang="ja-JP" sz="1050" dirty="0" err="1">
                <a:latin typeface="Arial" panose="020B0604020202020204" pitchFamily="34" charset="0"/>
                <a:ea typeface="ＭＳ Ｐゴシック" panose="020B0600070205080204" pitchFamily="50" charset="-128"/>
                <a:cs typeface="Arial" panose="020B0604020202020204" pitchFamily="34" charset="0"/>
              </a:rPr>
              <a:t>Medicina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主に医療倫理や医療実務の監督を行う機関。</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a:lnSpc>
                <a:spcPct val="113000"/>
              </a:lnSpc>
              <a:buClr>
                <a:srgbClr val="3D6AA7"/>
              </a:buClr>
              <a:buSzPct val="80000"/>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nSpc>
                <a:spcPct val="113000"/>
              </a:lnSpc>
              <a:spcBef>
                <a:spcPts val="450"/>
              </a:spcBef>
              <a:buClr>
                <a:srgbClr val="3D6AA7"/>
              </a:buClr>
              <a:buSzPct val="80000"/>
              <a:buFont typeface="Wingdings" panose="05000000000000000000" pitchFamily="2" charset="2"/>
              <a:buChar char="l"/>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一般医として医療行為が可能</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marL="322263" lvl="1" indent="-11113" algn="just">
              <a:lnSpc>
                <a:spcPct val="113000"/>
              </a:lnSpc>
              <a:spcBef>
                <a:spcPts val="600"/>
              </a:spcBef>
              <a:buClr>
                <a:srgbClr val="3D6AA7"/>
              </a:buClr>
              <a:buSzPct val="80000"/>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サンパウロ州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取得の義務はないが医師試験が存在している。現在その義務化に向けた動きがあると言われている。</a:t>
            </a:r>
          </a:p>
        </p:txBody>
      </p:sp>
      <p:sp>
        <p:nvSpPr>
          <p:cNvPr id="83" name="テキスト ボックス 82"/>
          <p:cNvSpPr txBox="1"/>
          <p:nvPr/>
        </p:nvSpPr>
        <p:spPr>
          <a:xfrm>
            <a:off x="3566624" y="5759145"/>
            <a:ext cx="2331426" cy="266420"/>
          </a:xfrm>
          <a:prstGeom prst="rect">
            <a:avLst/>
          </a:prstGeom>
          <a:noFill/>
        </p:spPr>
        <p:txBody>
          <a:bodyPr wrap="square" rtlCol="0">
            <a:spAutoFit/>
          </a:bodyPr>
          <a:lstStyle/>
          <a:p>
            <a:pPr algn="ctr">
              <a:lnSpc>
                <a:spcPct val="113000"/>
              </a:lnSpc>
            </a:pPr>
            <a:r>
              <a:rPr lang="ja-JP" altLang="en-US" sz="1100" spc="-30" dirty="0">
                <a:latin typeface="Arial" panose="020B0604020202020204" pitchFamily="34" charset="0"/>
                <a:ea typeface="ＭＳ Ｐゴシック" panose="020B0600070205080204" pitchFamily="50" charset="-128"/>
                <a:cs typeface="Arial" panose="020B0604020202020204" pitchFamily="34" charset="0"/>
              </a:rPr>
              <a:t>研修医として勤務と臨床を学ぶ課程。</a:t>
            </a:r>
            <a:endParaRPr kumimoji="1" lang="ja-JP" altLang="en-US" sz="1100" spc="-3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テキスト ボックス 89"/>
          <p:cNvSpPr txBox="1"/>
          <p:nvPr/>
        </p:nvSpPr>
        <p:spPr>
          <a:xfrm>
            <a:off x="3296816" y="4546958"/>
            <a:ext cx="3051179" cy="475066"/>
          </a:xfrm>
          <a:prstGeom prst="rect">
            <a:avLst/>
          </a:prstGeom>
          <a:noFill/>
        </p:spPr>
        <p:txBody>
          <a:bodyPr wrap="square" rtlCol="0">
            <a:spAutoFit/>
          </a:bodyPr>
          <a:lstStyle>
            <a:defPPr>
              <a:defRPr lang="ja-JP"/>
            </a:defPPr>
            <a:lvl1pPr marL="171450" indent="-171450">
              <a:lnSpc>
                <a:spcPct val="113000"/>
              </a:lnSpc>
              <a:buClr>
                <a:srgbClr val="3D6AA7"/>
              </a:buClr>
              <a:buSzPct val="80000"/>
              <a:buFont typeface="Wingdings" panose="05000000000000000000" pitchFamily="2" charset="2"/>
              <a:buChar char="l"/>
              <a:defRPr sz="1100" b="1">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200" dirty="0"/>
              <a:t>Residência </a:t>
            </a:r>
            <a:r>
              <a:rPr lang="en-US" altLang="ja-JP" sz="1200" dirty="0" err="1"/>
              <a:t>Médica</a:t>
            </a:r>
            <a:r>
              <a:rPr lang="ja-JP" altLang="en-US" sz="1200" dirty="0"/>
              <a:t>に進むための試験。</a:t>
            </a:r>
            <a:br>
              <a:rPr lang="en-US" altLang="ja-JP" sz="1200" dirty="0"/>
            </a:br>
            <a:r>
              <a:rPr lang="ja-JP" altLang="en-US" b="0" dirty="0"/>
              <a:t>（日本の医師国家試験に該当）</a:t>
            </a:r>
            <a:endParaRPr lang="ja-JP" altLang="en-US" sz="1200" b="0" dirty="0"/>
          </a:p>
        </p:txBody>
      </p:sp>
      <p:sp>
        <p:nvSpPr>
          <p:cNvPr id="91" name="テキスト ボックス 90"/>
          <p:cNvSpPr txBox="1"/>
          <p:nvPr/>
        </p:nvSpPr>
        <p:spPr>
          <a:xfrm>
            <a:off x="6695048" y="2731295"/>
            <a:ext cx="2290399" cy="282257"/>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en-US" altLang="ja-JP" sz="1200" b="1" dirty="0"/>
              <a:t>Residência </a:t>
            </a:r>
            <a:r>
              <a:rPr lang="en-US" altLang="ja-JP" sz="1200" b="1" dirty="0" err="1"/>
              <a:t>Médica</a:t>
            </a:r>
            <a:r>
              <a:rPr lang="en-US" altLang="ja-JP" sz="1200" b="1" dirty="0"/>
              <a:t> </a:t>
            </a:r>
            <a:r>
              <a:rPr lang="ja-JP" altLang="en-US" sz="1200" b="1" dirty="0"/>
              <a:t>修了</a:t>
            </a:r>
          </a:p>
        </p:txBody>
      </p:sp>
      <p:sp>
        <p:nvSpPr>
          <p:cNvPr id="94" name="テキスト ボックス 93"/>
          <p:cNvSpPr txBox="1"/>
          <p:nvPr/>
        </p:nvSpPr>
        <p:spPr>
          <a:xfrm>
            <a:off x="6695049" y="3523383"/>
            <a:ext cx="3024336" cy="947824"/>
          </a:xfrm>
          <a:prstGeom prst="rect">
            <a:avLst/>
          </a:prstGeom>
          <a:noFill/>
        </p:spPr>
        <p:txBody>
          <a:bodyPr wrap="square" rtlCol="0">
            <a:spAutoFit/>
          </a:bodyPr>
          <a:lstStyle>
            <a:defPPr>
              <a:defRPr lang="ja-JP"/>
            </a:defPPr>
            <a:lvl1pPr>
              <a:lnSpc>
                <a:spcPct val="113000"/>
              </a:lnSpc>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71450" indent="-171450">
              <a:buClr>
                <a:srgbClr val="3D6AA7"/>
              </a:buClr>
              <a:buSzPct val="80000"/>
              <a:buFont typeface="Wingdings" panose="05000000000000000000" pitchFamily="2" charset="2"/>
              <a:buChar char="l"/>
            </a:pPr>
            <a:r>
              <a:rPr lang="ja-JP" altLang="en-US" sz="1200" b="1" dirty="0"/>
              <a:t>専門医の認定試験を受験</a:t>
            </a:r>
            <a:endParaRPr lang="en-US" altLang="ja-JP" sz="1200" b="1" dirty="0"/>
          </a:p>
          <a:p>
            <a:pPr marL="300038" lvl="2" indent="-119063">
              <a:lnSpc>
                <a:spcPct val="113000"/>
              </a:lnSpc>
              <a:spcBef>
                <a:spcPts val="600"/>
              </a:spcBef>
              <a:buClr>
                <a:schemeClr val="bg1">
                  <a:lumMod val="50000"/>
                </a:schemeClr>
              </a:buClr>
              <a:buSzPct val="80000"/>
              <a:buFont typeface="Wingdings" panose="05000000000000000000" pitchFamily="2" charset="2"/>
              <a:buChar char="l"/>
              <a:tabLst>
                <a:tab pos="804863" algn="l"/>
                <a:tab pos="1035050" algn="l"/>
              </a:tabLst>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合格：</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専門医として勤務が可能</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300038" lvl="2" indent="-119063">
              <a:lnSpc>
                <a:spcPct val="113000"/>
              </a:lnSpc>
              <a:spcBef>
                <a:spcPts val="300"/>
              </a:spcBef>
              <a:buClr>
                <a:schemeClr val="bg1">
                  <a:lumMod val="50000"/>
                </a:schemeClr>
              </a:buClr>
              <a:buSzPct val="80000"/>
              <a:buFont typeface="Wingdings" panose="05000000000000000000" pitchFamily="2" charset="2"/>
              <a:buChar char="l"/>
              <a:tabLst>
                <a:tab pos="804863" algn="l"/>
                <a:tab pos="1035050" algn="l"/>
              </a:tabLst>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不合格：</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総合診療医（</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General Practitioner</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として医療従事が可能</a:t>
            </a:r>
          </a:p>
        </p:txBody>
      </p:sp>
      <p:sp>
        <p:nvSpPr>
          <p:cNvPr id="48" name="角丸四角形 47"/>
          <p:cNvSpPr/>
          <p:nvPr/>
        </p:nvSpPr>
        <p:spPr>
          <a:xfrm>
            <a:off x="1206972" y="5509824"/>
            <a:ext cx="862636" cy="259604"/>
          </a:xfrm>
          <a:prstGeom prst="roundRect">
            <a:avLst>
              <a:gd name="adj" fmla="val 50000"/>
            </a:avLst>
          </a:prstGeom>
          <a:solidFill>
            <a:srgbClr val="CCDAE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医学部</a:t>
            </a:r>
          </a:p>
        </p:txBody>
      </p:sp>
      <p:sp>
        <p:nvSpPr>
          <p:cNvPr id="50" name="角丸四角形 49"/>
          <p:cNvSpPr/>
          <p:nvPr/>
        </p:nvSpPr>
        <p:spPr>
          <a:xfrm>
            <a:off x="4012257" y="6102674"/>
            <a:ext cx="1440160" cy="259604"/>
          </a:xfrm>
          <a:prstGeom prst="roundRect">
            <a:avLst>
              <a:gd name="adj" fmla="val 50000"/>
            </a:avLst>
          </a:prstGeom>
          <a:solidFill>
            <a:srgbClr val="83A4D1"/>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一般医</a:t>
            </a:r>
          </a:p>
        </p:txBody>
      </p:sp>
      <p:sp>
        <p:nvSpPr>
          <p:cNvPr id="42" name="角丸四角形 41"/>
          <p:cNvSpPr/>
          <p:nvPr/>
        </p:nvSpPr>
        <p:spPr>
          <a:xfrm>
            <a:off x="7255460" y="5589240"/>
            <a:ext cx="1440160" cy="259604"/>
          </a:xfrm>
          <a:prstGeom prst="roundRect">
            <a:avLst>
              <a:gd name="adj" fmla="val 50000"/>
            </a:avLst>
          </a:prstGeom>
          <a:solidFill>
            <a:srgbClr val="5F8AC3"/>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lnSpc>
                <a:spcPct val="113000"/>
              </a:lnSpc>
            </a:pP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総合診療医</a:t>
            </a:r>
          </a:p>
        </p:txBody>
      </p:sp>
      <p:sp>
        <p:nvSpPr>
          <p:cNvPr id="44" name="角丸四角形 43"/>
          <p:cNvSpPr/>
          <p:nvPr/>
        </p:nvSpPr>
        <p:spPr>
          <a:xfrm>
            <a:off x="4012257" y="5509824"/>
            <a:ext cx="1440160" cy="259604"/>
          </a:xfrm>
          <a:prstGeom prst="roundRect">
            <a:avLst>
              <a:gd name="adj" fmla="val 50000"/>
            </a:avLst>
          </a:prstGeom>
          <a:solidFill>
            <a:srgbClr val="A2BBDC"/>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Residência </a:t>
            </a:r>
            <a:r>
              <a:rPr lang="en-US" altLang="ja-JP" sz="1200" b="1"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Médica</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円/楕円 59"/>
          <p:cNvSpPr/>
          <p:nvPr/>
        </p:nvSpPr>
        <p:spPr>
          <a:xfrm>
            <a:off x="288338" y="2438649"/>
            <a:ext cx="2573972" cy="1440160"/>
          </a:xfrm>
          <a:prstGeom prst="ellipse">
            <a:avLst/>
          </a:prstGeom>
          <a:gradFill flip="none" rotWithShape="1">
            <a:gsLst>
              <a:gs pos="0">
                <a:srgbClr val="E4BB46"/>
              </a:gs>
              <a:gs pos="100000">
                <a:srgbClr val="FFFFFF"/>
              </a:gs>
            </a:gsLst>
            <a:path path="shape">
              <a:fillToRect l="50000" t="50000" r="50000" b="50000"/>
            </a:path>
            <a:tileRect/>
          </a:gradFill>
        </p:spPr>
        <p:txBody>
          <a:bodyPr wrap="none" anchor="ctr" anchorCtr="0">
            <a:noAutofit/>
          </a:bodyPr>
          <a:lstStyle/>
          <a:p>
            <a:pPr algn="ctr" fontAlgn="ctr">
              <a:lnSpc>
                <a:spcPct val="113000"/>
              </a:lnSpc>
            </a:pPr>
            <a:r>
              <a:rPr lang="ja-JP" altLang="en-US" sz="1200" b="1" dirty="0">
                <a:latin typeface="ＭＳ Ｐゴシック" panose="020B0600070205080204" pitchFamily="50" charset="-128"/>
                <a:ea typeface="ＭＳ Ｐゴシック" panose="020B0600070205080204" pitchFamily="50" charset="-128"/>
              </a:rPr>
              <a:t>ブラジルには</a:t>
            </a:r>
            <a:br>
              <a:rPr lang="en-US" altLang="ja-JP" sz="1100" b="1" dirty="0">
                <a:latin typeface="ＭＳ Ｐゴシック" panose="020B0600070205080204" pitchFamily="50" charset="-128"/>
                <a:ea typeface="ＭＳ Ｐゴシック" panose="020B0600070205080204" pitchFamily="50" charset="-128"/>
              </a:rPr>
            </a:br>
            <a:r>
              <a:rPr lang="ja-JP" altLang="en-US" sz="1600" dirty="0">
                <a:solidFill>
                  <a:srgbClr val="000000"/>
                </a:solidFill>
                <a:latin typeface="Arial Black" pitchFamily="34" charset="0"/>
                <a:ea typeface="HGP創英角ｺﾞｼｯｸUB" pitchFamily="50" charset="-128"/>
              </a:rPr>
              <a:t>医師国家試験はない</a:t>
            </a:r>
          </a:p>
        </p:txBody>
      </p:sp>
      <p:sp>
        <p:nvSpPr>
          <p:cNvPr id="51" name="角丸四角形 50"/>
          <p:cNvSpPr/>
          <p:nvPr/>
        </p:nvSpPr>
        <p:spPr>
          <a:xfrm>
            <a:off x="7255460" y="5992363"/>
            <a:ext cx="1440160" cy="259604"/>
          </a:xfrm>
          <a:prstGeom prst="roundRect">
            <a:avLst>
              <a:gd name="adj" fmla="val 5000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専門医</a:t>
            </a:r>
          </a:p>
        </p:txBody>
      </p:sp>
      <p:sp>
        <p:nvSpPr>
          <p:cNvPr id="9" name="二等辺三角形 8"/>
          <p:cNvSpPr/>
          <p:nvPr/>
        </p:nvSpPr>
        <p:spPr>
          <a:xfrm rot="10800000">
            <a:off x="3504131" y="258727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ホームベース 5"/>
          <p:cNvSpPr/>
          <p:nvPr/>
        </p:nvSpPr>
        <p:spPr>
          <a:xfrm>
            <a:off x="416496" y="5098851"/>
            <a:ext cx="9116658" cy="332704"/>
          </a:xfrm>
          <a:prstGeom prst="homePlate">
            <a:avLst>
              <a:gd name="adj" fmla="val 60020"/>
            </a:avLst>
          </a:prstGeom>
          <a:gradFill flip="none" rotWithShape="1">
            <a:gsLst>
              <a:gs pos="32000">
                <a:srgbClr val="FCAE91"/>
              </a:gs>
              <a:gs pos="0">
                <a:srgbClr val="FFEEE7"/>
              </a:gs>
            </a:gsLst>
            <a:lin ang="0" scaled="1"/>
            <a:tileRect/>
          </a:gradFill>
          <a:ln w="2857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二等辺三角形 51"/>
          <p:cNvSpPr/>
          <p:nvPr/>
        </p:nvSpPr>
        <p:spPr>
          <a:xfrm rot="10800000">
            <a:off x="3504131" y="3364519"/>
            <a:ext cx="440757" cy="130400"/>
          </a:xfrm>
          <a:prstGeom prst="triangle">
            <a:avLst/>
          </a:prstGeom>
          <a:gradFill flip="none" rotWithShape="1">
            <a:gsLst>
              <a:gs pos="10000">
                <a:srgbClr val="A2BBDC"/>
              </a:gs>
              <a:gs pos="100000">
                <a:schemeClr val="bg1"/>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角丸四角形 44"/>
          <p:cNvSpPr/>
          <p:nvPr/>
        </p:nvSpPr>
        <p:spPr>
          <a:xfrm>
            <a:off x="3798137"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6" name="角丸四角形 45"/>
          <p:cNvSpPr/>
          <p:nvPr/>
        </p:nvSpPr>
        <p:spPr>
          <a:xfrm>
            <a:off x="704528" y="5121187"/>
            <a:ext cx="1867524"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年制（歯学部は</a:t>
            </a: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年制）</a:t>
            </a:r>
          </a:p>
        </p:txBody>
      </p:sp>
      <p:sp>
        <p:nvSpPr>
          <p:cNvPr id="47" name="角丸四角形 46"/>
          <p:cNvSpPr/>
          <p:nvPr/>
        </p:nvSpPr>
        <p:spPr>
          <a:xfrm>
            <a:off x="7117048" y="5121187"/>
            <a:ext cx="1868400" cy="288032"/>
          </a:xfrm>
          <a:prstGeom prst="round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CAE91"/>
                </a:solidFill>
              </a14:hiddenFill>
            </a:ext>
            <a:ext uri="{91240B29-F687-4F45-9708-019B960494DF}">
              <a14:hiddenLine xmlns:a14="http://schemas.microsoft.com/office/drawing/2010/main" w="9525" cap="flat" cmpd="sng" algn="ctr">
                <a:solidFill>
                  <a:srgbClr val="558525"/>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ctr"/>
            <a:r>
              <a:rPr lang="en-US" altLang="ja-JP"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3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年目～</a:t>
            </a:r>
          </a:p>
        </p:txBody>
      </p:sp>
      <p:sp>
        <p:nvSpPr>
          <p:cNvPr id="43" name="正方形/長方形 225"/>
          <p:cNvSpPr/>
          <p:nvPr/>
        </p:nvSpPr>
        <p:spPr>
          <a:xfrm flipH="1">
            <a:off x="2936776" y="2450305"/>
            <a:ext cx="442218" cy="2983843"/>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6" name="正方形/長方形 225"/>
          <p:cNvSpPr/>
          <p:nvPr/>
        </p:nvSpPr>
        <p:spPr>
          <a:xfrm flipH="1">
            <a:off x="3140073" y="4695826"/>
            <a:ext cx="228749" cy="493394"/>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225"/>
          <p:cNvSpPr/>
          <p:nvPr/>
        </p:nvSpPr>
        <p:spPr>
          <a:xfrm flipH="1">
            <a:off x="6353134" y="2875309"/>
            <a:ext cx="400061" cy="2558839"/>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225"/>
          <p:cNvSpPr/>
          <p:nvPr/>
        </p:nvSpPr>
        <p:spPr>
          <a:xfrm flipH="1">
            <a:off x="6550818" y="3667398"/>
            <a:ext cx="200230" cy="1514201"/>
          </a:xfrm>
          <a:custGeom>
            <a:avLst/>
            <a:gdLst>
              <a:gd name="connsiteX0" fmla="*/ 0 w 1368152"/>
              <a:gd name="connsiteY0" fmla="*/ 0 h 1368152"/>
              <a:gd name="connsiteX1" fmla="*/ 1368152 w 1368152"/>
              <a:gd name="connsiteY1" fmla="*/ 0 h 1368152"/>
              <a:gd name="connsiteX2" fmla="*/ 1368152 w 1368152"/>
              <a:gd name="connsiteY2" fmla="*/ 1368152 h 1368152"/>
              <a:gd name="connsiteX3" fmla="*/ 0 w 1368152"/>
              <a:gd name="connsiteY3" fmla="*/ 1368152 h 1368152"/>
              <a:gd name="connsiteX4" fmla="*/ 0 w 1368152"/>
              <a:gd name="connsiteY4" fmla="*/ 0 h 1368152"/>
              <a:gd name="connsiteX0" fmla="*/ 0 w 1368152"/>
              <a:gd name="connsiteY0" fmla="*/ 1368152 h 1459592"/>
              <a:gd name="connsiteX1" fmla="*/ 0 w 1368152"/>
              <a:gd name="connsiteY1" fmla="*/ 0 h 1459592"/>
              <a:gd name="connsiteX2" fmla="*/ 1368152 w 1368152"/>
              <a:gd name="connsiteY2" fmla="*/ 0 h 1459592"/>
              <a:gd name="connsiteX3" fmla="*/ 1368152 w 1368152"/>
              <a:gd name="connsiteY3" fmla="*/ 1368152 h 1459592"/>
              <a:gd name="connsiteX4" fmla="*/ 91440 w 1368152"/>
              <a:gd name="connsiteY4" fmla="*/ 1459592 h 1459592"/>
              <a:gd name="connsiteX0" fmla="*/ 0 w 1368152"/>
              <a:gd name="connsiteY0" fmla="*/ 1368152 h 1368152"/>
              <a:gd name="connsiteX1" fmla="*/ 0 w 1368152"/>
              <a:gd name="connsiteY1" fmla="*/ 0 h 1368152"/>
              <a:gd name="connsiteX2" fmla="*/ 1368152 w 1368152"/>
              <a:gd name="connsiteY2" fmla="*/ 0 h 1368152"/>
              <a:gd name="connsiteX3" fmla="*/ 1368152 w 1368152"/>
              <a:gd name="connsiteY3" fmla="*/ 1368152 h 1368152"/>
              <a:gd name="connsiteX0" fmla="*/ 0 w 1368152"/>
              <a:gd name="connsiteY0" fmla="*/ 0 h 1368152"/>
              <a:gd name="connsiteX1" fmla="*/ 1368152 w 1368152"/>
              <a:gd name="connsiteY1" fmla="*/ 0 h 1368152"/>
              <a:gd name="connsiteX2" fmla="*/ 1368152 w 1368152"/>
              <a:gd name="connsiteY2" fmla="*/ 1368152 h 1368152"/>
            </a:gdLst>
            <a:ahLst/>
            <a:cxnLst>
              <a:cxn ang="0">
                <a:pos x="connsiteX0" y="connsiteY0"/>
              </a:cxn>
              <a:cxn ang="0">
                <a:pos x="connsiteX1" y="connsiteY1"/>
              </a:cxn>
              <a:cxn ang="0">
                <a:pos x="connsiteX2" y="connsiteY2"/>
              </a:cxn>
            </a:cxnLst>
            <a:rect l="l" t="t" r="r" b="b"/>
            <a:pathLst>
              <a:path w="1368152" h="1368152">
                <a:moveTo>
                  <a:pt x="0" y="0"/>
                </a:moveTo>
                <a:lnTo>
                  <a:pt x="1368152" y="0"/>
                </a:lnTo>
                <a:lnTo>
                  <a:pt x="1368152" y="1368152"/>
                </a:lnTo>
              </a:path>
            </a:pathLst>
          </a:custGeom>
          <a:ln w="19050">
            <a:solidFill>
              <a:srgbClr val="6A6A6A"/>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円/楕円 72"/>
          <p:cNvSpPr/>
          <p:nvPr/>
        </p:nvSpPr>
        <p:spPr>
          <a:xfrm>
            <a:off x="306678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円/楕円 76"/>
          <p:cNvSpPr/>
          <p:nvPr/>
        </p:nvSpPr>
        <p:spPr>
          <a:xfrm>
            <a:off x="6480544"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円/楕円 69"/>
          <p:cNvSpPr/>
          <p:nvPr/>
        </p:nvSpPr>
        <p:spPr>
          <a:xfrm>
            <a:off x="2861128"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円/楕円 74"/>
          <p:cNvSpPr/>
          <p:nvPr/>
        </p:nvSpPr>
        <p:spPr>
          <a:xfrm>
            <a:off x="6278063" y="519494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8687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5343697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片側の 2 つの角を丸めた四角形 62"/>
          <p:cNvSpPr/>
          <p:nvPr/>
        </p:nvSpPr>
        <p:spPr>
          <a:xfrm rot="16200000">
            <a:off x="2762930" y="1020749"/>
            <a:ext cx="3168353" cy="6914922"/>
          </a:xfrm>
          <a:prstGeom prst="round2SameRect">
            <a:avLst>
              <a:gd name="adj1" fmla="val 3405"/>
              <a:gd name="adj2" fmla="val 0"/>
            </a:avLst>
          </a:prstGeom>
          <a:gradFill flip="none" rotWithShape="1">
            <a:gsLst>
              <a:gs pos="15000">
                <a:srgbClr val="A2BBDC"/>
              </a:gs>
              <a:gs pos="0">
                <a:srgbClr val="A2BBDC"/>
              </a:gs>
              <a:gs pos="73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endParaRPr lang="ja-JP" altLang="en-US" sz="1400" b="1" dirty="0">
              <a:solidFill>
                <a:schemeClr val="tx1"/>
              </a:solidFill>
            </a:endParaRPr>
          </a:p>
        </p:txBody>
      </p:sp>
      <p:sp>
        <p:nvSpPr>
          <p:cNvPr id="8" name="角丸四角形 7"/>
          <p:cNvSpPr/>
          <p:nvPr/>
        </p:nvSpPr>
        <p:spPr>
          <a:xfrm>
            <a:off x="4305300" y="3141663"/>
            <a:ext cx="4751388" cy="2663825"/>
          </a:xfrm>
          <a:prstGeom prst="roundRect">
            <a:avLst>
              <a:gd name="adj" fmla="val 3452"/>
            </a:avLst>
          </a:prstGeom>
          <a:solidFill>
            <a:srgbClr val="FFFFFF"/>
          </a:solidFill>
          <a:ln w="19050" cap="flat" cmpd="sng" algn="ctr">
            <a:solidFill>
              <a:srgbClr val="3D6AA7"/>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6"/>
          <p:cNvSpPr>
            <a:spLocks noChangeArrowheads="1"/>
          </p:cNvSpPr>
          <p:nvPr/>
        </p:nvSpPr>
        <p:spPr bwMode="auto">
          <a:xfrm>
            <a:off x="651970" y="1943904"/>
            <a:ext cx="80648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医者に対する信頼度</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 （</a:t>
            </a:r>
            <a:r>
              <a:rPr lang="en-US" altLang="ja-JP" dirty="0"/>
              <a:t>1/2</a:t>
            </a:r>
            <a:r>
              <a:rPr lang="ja-JP" altLang="en-US" dirty="0"/>
              <a:t>）</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有識者ヒアリング</a:t>
            </a:r>
          </a:p>
        </p:txBody>
      </p:sp>
      <p:cxnSp>
        <p:nvCxnSpPr>
          <p:cNvPr id="28" name="直線コネクタ 27"/>
          <p:cNvCxnSpPr/>
          <p:nvPr/>
        </p:nvCxnSpPr>
        <p:spPr>
          <a:xfrm>
            <a:off x="647492" y="2204864"/>
            <a:ext cx="85955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ブラジルは社会格差が大きいため、各社会階層によって利用する病院のレベルも異なり、それぞれで医者に対する信頼度も異なると考えられる。</a:t>
            </a:r>
          </a:p>
        </p:txBody>
      </p:sp>
      <p:sp>
        <p:nvSpPr>
          <p:cNvPr id="83" name="角丸四角形 82"/>
          <p:cNvSpPr/>
          <p:nvPr/>
        </p:nvSpPr>
        <p:spPr>
          <a:xfrm>
            <a:off x="4520953" y="3355668"/>
            <a:ext cx="2016372" cy="1225460"/>
          </a:xfrm>
          <a:prstGeom prst="roundRect">
            <a:avLst>
              <a:gd name="adj" fmla="val 6418"/>
            </a:avLst>
          </a:prstGeom>
          <a:solidFill>
            <a:srgbClr val="F1DB9D"/>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44000" tIns="72000" rIns="144000" bIns="144000" rtlCol="0" anchor="b" anchorCtr="0"/>
          <a:lstStyle/>
          <a:p>
            <a:pPr algn="ctr">
              <a:lnSpc>
                <a:spcPct val="113000"/>
              </a:lnSpc>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世界レベルの技術の医師</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世界レベルの臨床数</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を持つ病院。</a:t>
            </a:r>
          </a:p>
        </p:txBody>
      </p:sp>
      <p:sp>
        <p:nvSpPr>
          <p:cNvPr id="173" name="角丸四角形 172"/>
          <p:cNvSpPr/>
          <p:nvPr/>
        </p:nvSpPr>
        <p:spPr>
          <a:xfrm>
            <a:off x="6825432" y="3355668"/>
            <a:ext cx="2016000" cy="1225460"/>
          </a:xfrm>
          <a:prstGeom prst="roundRect">
            <a:avLst>
              <a:gd name="adj" fmla="val 5322"/>
            </a:avLst>
          </a:prstGeom>
          <a:solidFill>
            <a:srgbClr val="DADAD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144000" rtlCol="0" anchor="b" anchorCtr="0"/>
          <a:lstStyle/>
          <a:p>
            <a:pPr algn="ctr">
              <a:lnSpc>
                <a:spcPct val="113000"/>
              </a:lnSpc>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医療資材も</a:t>
            </a: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十分になく、</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診療を受けるまでに</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数時間並ぶ</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ような公立病院。</a:t>
            </a:r>
          </a:p>
        </p:txBody>
      </p:sp>
      <p:grpSp>
        <p:nvGrpSpPr>
          <p:cNvPr id="54" name="グループ化 53"/>
          <p:cNvGrpSpPr/>
          <p:nvPr/>
        </p:nvGrpSpPr>
        <p:grpSpPr>
          <a:xfrm>
            <a:off x="4978042" y="2852936"/>
            <a:ext cx="1102195" cy="801597"/>
            <a:chOff x="4232920" y="1124744"/>
            <a:chExt cx="1584176" cy="1152128"/>
          </a:xfrm>
        </p:grpSpPr>
        <p:sp>
          <p:nvSpPr>
            <p:cNvPr id="55"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C89E28"/>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56" name="正方形/長方形 55"/>
            <p:cNvSpPr/>
            <p:nvPr/>
          </p:nvSpPr>
          <p:spPr>
            <a:xfrm>
              <a:off x="4304928"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正方形/長方形 56"/>
            <p:cNvSpPr/>
            <p:nvPr/>
          </p:nvSpPr>
          <p:spPr>
            <a:xfrm>
              <a:off x="4304928"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正方形/長方形 57"/>
            <p:cNvSpPr/>
            <p:nvPr/>
          </p:nvSpPr>
          <p:spPr>
            <a:xfrm>
              <a:off x="4304928"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正方形/長方形 58"/>
            <p:cNvSpPr/>
            <p:nvPr/>
          </p:nvSpPr>
          <p:spPr>
            <a:xfrm>
              <a:off x="4304928"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正方形/長方形 59"/>
            <p:cNvSpPr/>
            <p:nvPr/>
          </p:nvSpPr>
          <p:spPr>
            <a:xfrm>
              <a:off x="4304928"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1" name="正方形/長方形 60"/>
            <p:cNvSpPr/>
            <p:nvPr/>
          </p:nvSpPr>
          <p:spPr>
            <a:xfrm>
              <a:off x="5241032" y="1529408"/>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正方形/長方形 61"/>
            <p:cNvSpPr/>
            <p:nvPr/>
          </p:nvSpPr>
          <p:spPr>
            <a:xfrm>
              <a:off x="5241032" y="1673424"/>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63"/>
            <p:cNvSpPr/>
            <p:nvPr/>
          </p:nvSpPr>
          <p:spPr>
            <a:xfrm>
              <a:off x="5241032" y="1817440"/>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64"/>
            <p:cNvSpPr/>
            <p:nvPr/>
          </p:nvSpPr>
          <p:spPr>
            <a:xfrm>
              <a:off x="5241032" y="1961456"/>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65"/>
            <p:cNvSpPr/>
            <p:nvPr/>
          </p:nvSpPr>
          <p:spPr>
            <a:xfrm>
              <a:off x="5241032" y="2105472"/>
              <a:ext cx="504056" cy="72008"/>
            </a:xfrm>
            <a:prstGeom prst="rect">
              <a:avLst/>
            </a:prstGeom>
            <a:solidFill>
              <a:srgbClr val="AA862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68" name="グループ化 67"/>
          <p:cNvGrpSpPr/>
          <p:nvPr/>
        </p:nvGrpSpPr>
        <p:grpSpPr>
          <a:xfrm>
            <a:off x="7435641" y="3049675"/>
            <a:ext cx="795583" cy="550786"/>
            <a:chOff x="3080792" y="1628800"/>
            <a:chExt cx="936104" cy="648072"/>
          </a:xfrm>
        </p:grpSpPr>
        <p:sp>
          <p:nvSpPr>
            <p:cNvPr id="69" name="正方形/長方形 68"/>
            <p:cNvSpPr/>
            <p:nvPr/>
          </p:nvSpPr>
          <p:spPr>
            <a:xfrm>
              <a:off x="3080792" y="1628800"/>
              <a:ext cx="936104" cy="648072"/>
            </a:xfrm>
            <a:prstGeom prst="rect">
              <a:avLst/>
            </a:prstGeom>
            <a:solidFill>
              <a:srgbClr val="A2A2A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6A6A6A"/>
                  </a:solidFill>
                  <a:prstDash val="solid"/>
                  <a:round/>
                  <a:headEnd type="none" w="med" len="med"/>
                  <a:tailEnd type="none" w="med" len="med"/>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0" name="正方形/長方形 69"/>
            <p:cNvSpPr/>
            <p:nvPr/>
          </p:nvSpPr>
          <p:spPr>
            <a:xfrm>
              <a:off x="3152800"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3357746"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正方形/長方形 71"/>
            <p:cNvSpPr/>
            <p:nvPr/>
          </p:nvSpPr>
          <p:spPr>
            <a:xfrm>
              <a:off x="3562692"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3767638" y="1988841"/>
              <a:ext cx="177250" cy="282872"/>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Freeform 2692"/>
            <p:cNvSpPr>
              <a:spLocks noChangeAspect="1"/>
            </p:cNvSpPr>
            <p:nvPr/>
          </p:nvSpPr>
          <p:spPr bwMode="auto">
            <a:xfrm>
              <a:off x="3440831" y="1681299"/>
              <a:ext cx="219747" cy="21602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角丸四角形 41"/>
          <p:cNvSpPr/>
          <p:nvPr/>
        </p:nvSpPr>
        <p:spPr>
          <a:xfrm>
            <a:off x="4520953" y="4869160"/>
            <a:ext cx="4323993" cy="720675"/>
          </a:xfrm>
          <a:prstGeom prst="roundRect">
            <a:avLst>
              <a:gd name="adj" fmla="val 6765"/>
            </a:avLst>
          </a:prstGeom>
          <a:solidFill>
            <a:srgbClr val="A2BBDC"/>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144000" bIns="36000" rtlCol="0" anchor="b" anchorCtr="0"/>
          <a:lstStyle/>
          <a:p>
            <a:pPr marL="112712" algn="r">
              <a:lnSpc>
                <a:spcPct val="115000"/>
              </a:lnSpc>
              <a:spcBef>
                <a:spcPts val="600"/>
              </a:spcBef>
              <a:spcAft>
                <a:spcPts val="200"/>
              </a:spcAft>
              <a:buClr>
                <a:schemeClr val="bg1"/>
              </a:buClr>
              <a:buSzPct val="80000"/>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・・・もそれぞれ異なると考えられる。</a:t>
            </a:r>
            <a:endParaRPr lang="en-US" altLang="ja-JP"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角丸四角形 77"/>
          <p:cNvSpPr/>
          <p:nvPr/>
        </p:nvSpPr>
        <p:spPr>
          <a:xfrm>
            <a:off x="4664968" y="5013176"/>
            <a:ext cx="1320929"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サービスのレベル</a:t>
            </a:r>
            <a:endParaRPr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6" name="左右矢印 5"/>
          <p:cNvSpPr/>
          <p:nvPr/>
        </p:nvSpPr>
        <p:spPr>
          <a:xfrm>
            <a:off x="6412211" y="3851523"/>
            <a:ext cx="540346" cy="238523"/>
          </a:xfrm>
          <a:prstGeom prst="leftRightArrow">
            <a:avLst>
              <a:gd name="adj1" fmla="val 48297"/>
              <a:gd name="adj2" fmla="val 7697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fontAlgn="ctr"/>
            <a:endParaRPr kumimoji="1" lang="ja-JP" altLang="en-US" sz="9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角丸四角形 84"/>
          <p:cNvSpPr/>
          <p:nvPr/>
        </p:nvSpPr>
        <p:spPr>
          <a:xfrm>
            <a:off x="6121003" y="5013176"/>
            <a:ext cx="1432457"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受診者が持つ印象</a:t>
            </a:r>
          </a:p>
        </p:txBody>
      </p:sp>
      <p:sp>
        <p:nvSpPr>
          <p:cNvPr id="86" name="角丸四角形 85"/>
          <p:cNvSpPr/>
          <p:nvPr/>
        </p:nvSpPr>
        <p:spPr>
          <a:xfrm>
            <a:off x="7687110" y="5013176"/>
            <a:ext cx="1010306" cy="301231"/>
          </a:xfrm>
          <a:prstGeom prst="roundRect">
            <a:avLst/>
          </a:prstGeom>
          <a:solidFill>
            <a:srgbClr val="FFFFFF"/>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FFFFFF"/>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72000" rIns="36000" bIns="72000" rtlCol="0" anchor="ctr" anchorCtr="0"/>
          <a:lstStyle/>
          <a:p>
            <a:pPr algn="ctr">
              <a:lnSpc>
                <a:spcPct val="115000"/>
              </a:lnSpc>
              <a:spcBef>
                <a:spcPts val="1200"/>
              </a:spcBef>
              <a:spcAft>
                <a:spcPts val="200"/>
              </a:spcAft>
              <a:buClr>
                <a:schemeClr val="bg1"/>
              </a:buClr>
              <a:buSzPct val="80000"/>
            </a:pP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信 頼 度</a:t>
            </a:r>
          </a:p>
        </p:txBody>
      </p:sp>
      <p:sp>
        <p:nvSpPr>
          <p:cNvPr id="88" name="二等辺三角形 87"/>
          <p:cNvSpPr/>
          <p:nvPr/>
        </p:nvSpPr>
        <p:spPr>
          <a:xfrm rot="10800000">
            <a:off x="5817091" y="4581128"/>
            <a:ext cx="1740061" cy="276939"/>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1136576" y="3134482"/>
            <a:ext cx="2880321" cy="2671006"/>
          </a:xfrm>
          <a:prstGeom prst="roundRect">
            <a:avLst>
              <a:gd name="adj" fmla="val 3492"/>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chorCtr="0"/>
          <a:lstStyle/>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ブラジルは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社会格差が大きい。</a:t>
            </a:r>
            <a:endParaRPr lang="en-US" altLang="ja-JP" sz="1400" b="1" dirty="0">
              <a:solidFill>
                <a:schemeClr val="tx1"/>
              </a:solidFill>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そのため、各社会階層によって利用する</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病院のレベルも異なる。</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216000" indent="-171450" algn="just" fontAlgn="ctr">
              <a:lnSpc>
                <a:spcPct val="113000"/>
              </a:lnSpc>
              <a:spcBef>
                <a:spcPts val="1200"/>
              </a:spcBef>
              <a:spcAft>
                <a:spcPts val="600"/>
              </a:spcAft>
              <a:buClr>
                <a:srgbClr val="5F8AC3"/>
              </a:buClr>
              <a:buSzPct val="80000"/>
              <a:buFont typeface="Wingdings" panose="05000000000000000000" pitchFamily="2" charset="2"/>
              <a:buChar char="l"/>
            </a:pPr>
            <a:r>
              <a:rPr lang="ja-JP" altLang="en-US" sz="1400" b="1" dirty="0">
                <a:solidFill>
                  <a:schemeClr val="tx1"/>
                </a:solidFill>
              </a:rPr>
              <a:t>よって、</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医者に対する信頼度も異なる</a:t>
            </a:r>
            <a:r>
              <a:rPr lang="ja-JP" altLang="en-US" sz="1400" b="1" dirty="0">
                <a:solidFill>
                  <a:schemeClr val="tx1"/>
                </a:solidFill>
              </a:rPr>
              <a:t>と考えられる。</a:t>
            </a:r>
          </a:p>
        </p:txBody>
      </p:sp>
      <p:grpSp>
        <p:nvGrpSpPr>
          <p:cNvPr id="45" name="Group 6"/>
          <p:cNvGrpSpPr>
            <a:grpSpLocks noChangeAspect="1"/>
          </p:cNvGrpSpPr>
          <p:nvPr/>
        </p:nvGrpSpPr>
        <p:grpSpPr bwMode="auto">
          <a:xfrm>
            <a:off x="718750" y="2615452"/>
            <a:ext cx="490108" cy="812224"/>
            <a:chOff x="1261" y="1689"/>
            <a:chExt cx="318" cy="527"/>
          </a:xfrm>
        </p:grpSpPr>
        <p:sp>
          <p:nvSpPr>
            <p:cNvPr id="52" name="Oval 7"/>
            <p:cNvSpPr>
              <a:spLocks noChangeArrowheads="1"/>
            </p:cNvSpPr>
            <p:nvPr/>
          </p:nvSpPr>
          <p:spPr bwMode="auto">
            <a:xfrm>
              <a:off x="1322" y="1689"/>
              <a:ext cx="197" cy="198"/>
            </a:xfrm>
            <a:prstGeom prst="ellipse">
              <a:avLst/>
            </a:pr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6" name="Group 6"/>
          <p:cNvGrpSpPr>
            <a:grpSpLocks noChangeAspect="1"/>
          </p:cNvGrpSpPr>
          <p:nvPr/>
        </p:nvGrpSpPr>
        <p:grpSpPr bwMode="auto">
          <a:xfrm>
            <a:off x="956549" y="2845536"/>
            <a:ext cx="376454" cy="623873"/>
            <a:chOff x="1261" y="1689"/>
            <a:chExt cx="318" cy="527"/>
          </a:xfrm>
        </p:grpSpPr>
        <p:sp>
          <p:nvSpPr>
            <p:cNvPr id="47"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72106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医師の社会的地位 （</a:t>
            </a:r>
            <a:r>
              <a:rPr lang="en-US" altLang="ja-JP" dirty="0"/>
              <a:t>2/2</a:t>
            </a:r>
            <a:r>
              <a:rPr lang="ja-JP" altLang="en-US" dirty="0"/>
              <a:t>）</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gov.br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announces its new Mais </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Médicos para o Brazil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75" name="テキスト ボックス 7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ブラジルの連邦医学評議会が発表したデータは、都市部と農村部の間で医師が不均等に分布していることを示している。 </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18408967-0AD3-5F79-F156-41F8EB42A179}"/>
              </a:ext>
            </a:extLst>
          </p:cNvPr>
          <p:cNvSpPr>
            <a:spLocks noChangeArrowheads="1"/>
          </p:cNvSpPr>
          <p:nvPr/>
        </p:nvSpPr>
        <p:spPr bwMode="auto">
          <a:xfrm>
            <a:off x="488504" y="1533958"/>
            <a:ext cx="8064897"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ブラジル政府が推進する施策</a:t>
            </a:r>
          </a:p>
        </p:txBody>
      </p:sp>
      <p:cxnSp>
        <p:nvCxnSpPr>
          <p:cNvPr id="5" name="直線コネクタ 4">
            <a:extLst>
              <a:ext uri="{FF2B5EF4-FFF2-40B4-BE49-F238E27FC236}">
                <a16:creationId xmlns:a16="http://schemas.microsoft.com/office/drawing/2014/main" id="{71EED9DC-B87E-6405-E864-353B4400063A}"/>
              </a:ext>
            </a:extLst>
          </p:cNvPr>
          <p:cNvCxnSpPr/>
          <p:nvPr/>
        </p:nvCxnSpPr>
        <p:spPr>
          <a:xfrm>
            <a:off x="484026" y="1794918"/>
            <a:ext cx="85955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角丸四角形 174">
            <a:extLst>
              <a:ext uri="{FF2B5EF4-FFF2-40B4-BE49-F238E27FC236}">
                <a16:creationId xmlns:a16="http://schemas.microsoft.com/office/drawing/2014/main" id="{45241F80-F2D2-006D-B6BA-E1E9513C7A9C}"/>
              </a:ext>
            </a:extLst>
          </p:cNvPr>
          <p:cNvSpPr/>
          <p:nvPr/>
        </p:nvSpPr>
        <p:spPr>
          <a:xfrm>
            <a:off x="5135641" y="2207987"/>
            <a:ext cx="3874180"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13000"/>
              </a:lnSpc>
              <a:buClr>
                <a:srgbClr val="3D6AA7"/>
              </a:buClr>
              <a:buSzPct val="80000"/>
            </a:pP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ブラジル保健省による調査では、医療が届きづらい農村部でケアを提供する際の課題の</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つは、専門家の維持であることが明らかになっている。</a:t>
            </a:r>
          </a:p>
        </p:txBody>
      </p:sp>
      <p:sp>
        <p:nvSpPr>
          <p:cNvPr id="9" name="片側の 2 つの角を丸めた四角形 61">
            <a:extLst>
              <a:ext uri="{FF2B5EF4-FFF2-40B4-BE49-F238E27FC236}">
                <a16:creationId xmlns:a16="http://schemas.microsoft.com/office/drawing/2014/main" id="{429F351C-0476-0D5F-93C7-03C1465E8925}"/>
              </a:ext>
            </a:extLst>
          </p:cNvPr>
          <p:cNvSpPr/>
          <p:nvPr/>
        </p:nvSpPr>
        <p:spPr>
          <a:xfrm>
            <a:off x="5132040" y="1912326"/>
            <a:ext cx="3877633"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400" b="1" dirty="0">
                <a:latin typeface="Arial" panose="020B0604020202020204" pitchFamily="34" charset="0"/>
                <a:ea typeface="ＭＳ Ｐゴシック" panose="020B0600070205080204" pitchFamily="50" charset="-128"/>
              </a:rPr>
              <a:t>専門家が農村部で不足している</a:t>
            </a:r>
          </a:p>
        </p:txBody>
      </p:sp>
      <p:sp>
        <p:nvSpPr>
          <p:cNvPr id="10" name="角丸四角形 174">
            <a:extLst>
              <a:ext uri="{FF2B5EF4-FFF2-40B4-BE49-F238E27FC236}">
                <a16:creationId xmlns:a16="http://schemas.microsoft.com/office/drawing/2014/main" id="{91DDA08E-8B5D-500B-E9C3-C08F826FB335}"/>
              </a:ext>
            </a:extLst>
          </p:cNvPr>
          <p:cNvSpPr/>
          <p:nvPr/>
        </p:nvSpPr>
        <p:spPr>
          <a:xfrm>
            <a:off x="517347" y="2204170"/>
            <a:ext cx="4256614" cy="564750"/>
          </a:xfrm>
          <a:prstGeom prst="roundRect">
            <a:avLst>
              <a:gd name="adj" fmla="val 6732"/>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lnSpc>
                <a:spcPct val="113000"/>
              </a:lnSpc>
              <a:buClr>
                <a:srgbClr val="3D6AA7"/>
              </a:buClr>
              <a:buSzPct val="80000"/>
            </a:pP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ブラジルの医師の半数以上が人口</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人当たりの医師のカバー率が</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6.21</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人である地域で働いている一方で、それ以外の地域における医師のカバー率は</a:t>
            </a:r>
            <a:r>
              <a:rPr lang="en-US" altLang="ja-JP"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1.72</a:t>
            </a:r>
            <a:r>
              <a:rPr lang="ja-JP" altLang="en-US" sz="1400" spc="-2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人である。</a:t>
            </a:r>
          </a:p>
        </p:txBody>
      </p:sp>
      <p:sp>
        <p:nvSpPr>
          <p:cNvPr id="11" name="片側の 2 つの角を丸めた四角形 61">
            <a:extLst>
              <a:ext uri="{FF2B5EF4-FFF2-40B4-BE49-F238E27FC236}">
                <a16:creationId xmlns:a16="http://schemas.microsoft.com/office/drawing/2014/main" id="{E3FC6ABD-2699-935D-4509-94B60543548E}"/>
              </a:ext>
            </a:extLst>
          </p:cNvPr>
          <p:cNvSpPr/>
          <p:nvPr/>
        </p:nvSpPr>
        <p:spPr>
          <a:xfrm>
            <a:off x="517348" y="1912326"/>
            <a:ext cx="4256614" cy="288746"/>
          </a:xfrm>
          <a:prstGeom prst="round2SameRect">
            <a:avLst/>
          </a:prstGeom>
          <a:solidFill>
            <a:srgbClr val="A2BBDC"/>
          </a:solidFill>
          <a:ln cmpd="sng">
            <a:noFill/>
          </a:ln>
        </p:spPr>
        <p:txBody>
          <a:bodyPr wrap="square" lIns="108000" tIns="36000" rIns="36000" rtlCol="0" anchor="ctr" anchorCtr="0">
            <a:noAutofit/>
          </a:bodyPr>
          <a:lstStyle/>
          <a:p>
            <a:pPr algn="ctr" fontAlgn="ctr">
              <a:lnSpc>
                <a:spcPct val="113000"/>
              </a:lnSpc>
              <a:buClr>
                <a:srgbClr val="3D6AA7"/>
              </a:buClr>
              <a:buSzPct val="80000"/>
            </a:pPr>
            <a:r>
              <a:rPr lang="ja-JP" altLang="en-US" sz="1400" b="1" dirty="0">
                <a:latin typeface="Arial" panose="020B0604020202020204" pitchFamily="34" charset="0"/>
                <a:ea typeface="ＭＳ Ｐゴシック" panose="020B0600070205080204" pitchFamily="50" charset="-128"/>
              </a:rPr>
              <a:t>医師の農村部における一人当たりカバー率が低い</a:t>
            </a:r>
          </a:p>
        </p:txBody>
      </p:sp>
      <p:sp>
        <p:nvSpPr>
          <p:cNvPr id="13" name="二等辺三角形 12">
            <a:extLst>
              <a:ext uri="{FF2B5EF4-FFF2-40B4-BE49-F238E27FC236}">
                <a16:creationId xmlns:a16="http://schemas.microsoft.com/office/drawing/2014/main" id="{7F174DD2-C511-4083-624E-36B0996180CE}"/>
              </a:ext>
            </a:extLst>
          </p:cNvPr>
          <p:cNvSpPr/>
          <p:nvPr/>
        </p:nvSpPr>
        <p:spPr>
          <a:xfrm rot="10800000">
            <a:off x="3595854" y="3186889"/>
            <a:ext cx="2736304" cy="411377"/>
          </a:xfrm>
          <a:prstGeom prst="triangle">
            <a:avLst/>
          </a:prstGeom>
          <a:gradFill flip="none" rotWithShape="1">
            <a:gsLst>
              <a:gs pos="0">
                <a:srgbClr val="5F8AC3"/>
              </a:gs>
              <a:gs pos="100000">
                <a:srgbClr val="DDE6F3">
                  <a:alpha val="0"/>
                </a:srgbClr>
              </a:gs>
            </a:gsLst>
            <a:lin ang="5400000" scaled="1"/>
            <a:tileRect/>
          </a:gra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3415F5F8-3B89-F114-1FF2-570A1E65A830}"/>
              </a:ext>
            </a:extLst>
          </p:cNvPr>
          <p:cNvSpPr txBox="1"/>
          <p:nvPr/>
        </p:nvSpPr>
        <p:spPr>
          <a:xfrm>
            <a:off x="4285844" y="3070888"/>
            <a:ext cx="1356322" cy="338554"/>
          </a:xfrm>
          <a:prstGeom prst="rect">
            <a:avLst/>
          </a:prstGeom>
          <a:noFill/>
        </p:spPr>
        <p:txBody>
          <a:bodyPr wrap="square" rtlCol="0">
            <a:spAutoFit/>
          </a:bodyPr>
          <a:lstStyle/>
          <a:p>
            <a:r>
              <a:rPr kumimoji="1" lang="ja-JP" altLang="en-US" sz="1600" b="1" dirty="0">
                <a:latin typeface="Arial" panose="020B0604020202020204" pitchFamily="34" charset="0"/>
                <a:ea typeface="ＭＳ Ｐゴシック" panose="020B0600070205080204" pitchFamily="50" charset="-128"/>
                <a:cs typeface="Arial" panose="020B0604020202020204" pitchFamily="34" charset="0"/>
              </a:rPr>
              <a:t>ソリューション</a:t>
            </a:r>
          </a:p>
        </p:txBody>
      </p:sp>
      <p:sp>
        <p:nvSpPr>
          <p:cNvPr id="15" name="Rectangle 9">
            <a:extLst>
              <a:ext uri="{FF2B5EF4-FFF2-40B4-BE49-F238E27FC236}">
                <a16:creationId xmlns:a16="http://schemas.microsoft.com/office/drawing/2014/main" id="{73FE1A1A-632B-2738-CEB8-AF34C07430AF}"/>
              </a:ext>
            </a:extLst>
          </p:cNvPr>
          <p:cNvSpPr>
            <a:spLocks noChangeArrowheads="1"/>
          </p:cNvSpPr>
          <p:nvPr/>
        </p:nvSpPr>
        <p:spPr bwMode="auto">
          <a:xfrm>
            <a:off x="886724" y="3629955"/>
            <a:ext cx="8123095" cy="2751373"/>
          </a:xfrm>
          <a:prstGeom prst="roundRect">
            <a:avLst>
              <a:gd name="adj" fmla="val 1901"/>
            </a:avLst>
          </a:prstGeom>
          <a:solidFill>
            <a:srgbClr val="CCDAEC"/>
          </a:solidFill>
          <a:ln w="9525" cap="flat" cmpd="sng" algn="ctr">
            <a:noFill/>
            <a:prstDash val="solid"/>
            <a:miter lim="800000"/>
            <a:headEnd type="none" w="med" len="med"/>
            <a:tailEnd type="none" w="med" len="med"/>
          </a:ln>
          <a:effectLst/>
        </p:spPr>
        <p:txBody>
          <a:bodyPr wrap="none" lIns="144000" tIns="0" rIns="288000" bIns="216000" anchor="t" anchorCtr="0"/>
          <a:lstStyle/>
          <a:p>
            <a:pPr defTabSz="987425" fontAlgn="ctr">
              <a:lnSpc>
                <a:spcPct val="150000"/>
              </a:lnSpc>
            </a:pPr>
            <a:endParaRPr lang="ja-JP" altLang="en-US" sz="16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角丸四角形 48">
            <a:extLst>
              <a:ext uri="{FF2B5EF4-FFF2-40B4-BE49-F238E27FC236}">
                <a16:creationId xmlns:a16="http://schemas.microsoft.com/office/drawing/2014/main" id="{A5973EC1-3417-E44A-BE6B-8809FE427F3A}"/>
              </a:ext>
            </a:extLst>
          </p:cNvPr>
          <p:cNvSpPr/>
          <p:nvPr/>
        </p:nvSpPr>
        <p:spPr>
          <a:xfrm>
            <a:off x="1030740" y="3717032"/>
            <a:ext cx="7848872" cy="2624741"/>
          </a:xfrm>
          <a:prstGeom prst="roundRect">
            <a:avLst>
              <a:gd name="adj" fmla="val 3492"/>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nchorCtr="0"/>
          <a:lstStyle/>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ブラジル連邦政府は、</a:t>
            </a:r>
            <a:r>
              <a:rPr lang="en-US" altLang="ja-JP" sz="1400" dirty="0">
                <a:solidFill>
                  <a:schemeClr val="tx1"/>
                </a:solidFill>
                <a:latin typeface="Arial" panose="020B0604020202020204" pitchFamily="34" charset="0"/>
                <a:ea typeface="ＭＳ Ｐゴシック" panose="020B0600070205080204" pitchFamily="50" charset="-128"/>
              </a:rPr>
              <a:t>Mais Medicos</a:t>
            </a:r>
            <a:r>
              <a:rPr lang="ja-JP" altLang="en-US" sz="1400" dirty="0">
                <a:solidFill>
                  <a:schemeClr val="tx1"/>
                </a:solidFill>
                <a:latin typeface="Arial" panose="020B0604020202020204" pitchFamily="34" charset="0"/>
                <a:ea typeface="ＭＳ Ｐゴシック" panose="020B0600070205080204" pitchFamily="50" charset="-128"/>
              </a:rPr>
              <a:t>プログラム（</a:t>
            </a:r>
            <a:r>
              <a:rPr lang="en-US" altLang="ja-JP" sz="1400" dirty="0">
                <a:solidFill>
                  <a:schemeClr val="tx1"/>
                </a:solidFill>
                <a:latin typeface="Arial" panose="020B0604020202020204" pitchFamily="34" charset="0"/>
                <a:ea typeface="ＭＳ Ｐゴシック" panose="020B0600070205080204" pitchFamily="50" charset="-128"/>
              </a:rPr>
              <a:t>Mais Medicos para o </a:t>
            </a:r>
            <a:r>
              <a:rPr lang="en-US" altLang="ja-JP" sz="1400" dirty="0" err="1">
                <a:solidFill>
                  <a:schemeClr val="tx1"/>
                </a:solidFill>
                <a:latin typeface="Arial" panose="020B0604020202020204" pitchFamily="34" charset="0"/>
                <a:ea typeface="ＭＳ Ｐゴシック" panose="020B0600070205080204" pitchFamily="50" charset="-128"/>
              </a:rPr>
              <a:t>Brasil</a:t>
            </a:r>
            <a:r>
              <a:rPr lang="ja-JP" altLang="en-US" sz="1400" dirty="0">
                <a:solidFill>
                  <a:schemeClr val="tx1"/>
                </a:solidFill>
                <a:latin typeface="Arial" panose="020B0604020202020204" pitchFamily="34" charset="0"/>
                <a:ea typeface="ＭＳ Ｐゴシック" panose="020B0600070205080204" pitchFamily="50" charset="-128"/>
              </a:rPr>
              <a:t>（ブラジルに多くの医師を））を</a:t>
            </a:r>
            <a:r>
              <a:rPr lang="en-US" altLang="ja-JP" sz="1400" dirty="0">
                <a:solidFill>
                  <a:schemeClr val="tx1"/>
                </a:solidFill>
                <a:latin typeface="Arial" panose="020B0604020202020204" pitchFamily="34" charset="0"/>
                <a:ea typeface="ＭＳ Ｐゴシック" panose="020B0600070205080204" pitchFamily="50" charset="-128"/>
              </a:rPr>
              <a:t>2023</a:t>
            </a:r>
            <a:r>
              <a:rPr lang="ja-JP" altLang="en-US" sz="1400" dirty="0">
                <a:solidFill>
                  <a:schemeClr val="tx1"/>
                </a:solidFill>
                <a:latin typeface="Arial" panose="020B0604020202020204" pitchFamily="34" charset="0"/>
                <a:ea typeface="ＭＳ Ｐゴシック" panose="020B0600070205080204" pitchFamily="50" charset="-128"/>
              </a:rPr>
              <a:t>年</a:t>
            </a:r>
            <a:r>
              <a:rPr lang="en-US" altLang="ja-JP" sz="1400" dirty="0">
                <a:solidFill>
                  <a:schemeClr val="tx1"/>
                </a:solidFill>
                <a:latin typeface="Arial" panose="020B0604020202020204" pitchFamily="34" charset="0"/>
                <a:ea typeface="ＭＳ Ｐゴシック" panose="020B0600070205080204" pitchFamily="50" charset="-128"/>
              </a:rPr>
              <a:t>3</a:t>
            </a:r>
            <a:r>
              <a:rPr lang="ja-JP" altLang="en-US" sz="1400" dirty="0">
                <a:solidFill>
                  <a:schemeClr val="tx1"/>
                </a:solidFill>
                <a:latin typeface="Arial" panose="020B0604020202020204" pitchFamily="34" charset="0"/>
                <a:ea typeface="ＭＳ Ｐゴシック" panose="020B0600070205080204" pitchFamily="50" charset="-128"/>
              </a:rPr>
              <a:t>月に再開すると発表した。このプログラムでは、農村部において</a:t>
            </a:r>
            <a:r>
              <a:rPr lang="en-US" altLang="ja-JP" sz="1400" dirty="0">
                <a:solidFill>
                  <a:schemeClr val="tx1"/>
                </a:solidFill>
                <a:latin typeface="Arial" panose="020B0604020202020204" pitchFamily="34" charset="0"/>
                <a:ea typeface="ＭＳ Ｐゴシック" panose="020B0600070205080204" pitchFamily="50" charset="-128"/>
              </a:rPr>
              <a:t>15,000</a:t>
            </a:r>
            <a:r>
              <a:rPr lang="ja-JP" altLang="en-US" sz="1400" dirty="0">
                <a:solidFill>
                  <a:schemeClr val="tx1"/>
                </a:solidFill>
                <a:latin typeface="Arial" panose="020B0604020202020204" pitchFamily="34" charset="0"/>
                <a:ea typeface="ＭＳ Ｐゴシック" panose="020B0600070205080204" pitchFamily="50" charset="-128"/>
              </a:rPr>
              <a:t>人分の医師のポストを設けている。</a:t>
            </a:r>
            <a:endParaRPr lang="en-US" altLang="ja-JP" sz="1400" dirty="0">
              <a:solidFill>
                <a:schemeClr val="tx1"/>
              </a:solidFill>
              <a:latin typeface="Arial" panose="020B0604020202020204" pitchFamily="34" charset="0"/>
              <a:ea typeface="ＭＳ Ｐゴシック" panose="020B0600070205080204" pitchFamily="50" charset="-128"/>
            </a:endParaRPr>
          </a:p>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ブラジル都市郊外や遠隔地に勤務する医師は、助成金に加えて手当てが受け取れる。</a:t>
            </a:r>
            <a:endParaRPr lang="en-US" altLang="ja-JP" sz="1400" dirty="0">
              <a:solidFill>
                <a:schemeClr val="tx1"/>
              </a:solidFill>
              <a:latin typeface="Arial" panose="020B0604020202020204" pitchFamily="34" charset="0"/>
              <a:ea typeface="ＭＳ Ｐゴシック" panose="020B0600070205080204" pitchFamily="50" charset="-128"/>
            </a:endParaRPr>
          </a:p>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女性医師の雇用を支援するため、産休期間は最大</a:t>
            </a:r>
            <a:r>
              <a:rPr lang="en-US" altLang="ja-JP" sz="1400" dirty="0">
                <a:solidFill>
                  <a:schemeClr val="tx1"/>
                </a:solidFill>
                <a:latin typeface="Arial" panose="020B0604020202020204" pitchFamily="34" charset="0"/>
                <a:ea typeface="ＭＳ Ｐゴシック" panose="020B0600070205080204" pitchFamily="50" charset="-128"/>
              </a:rPr>
              <a:t>6</a:t>
            </a:r>
            <a:r>
              <a:rPr lang="ja-JP" altLang="en-US" sz="1400" dirty="0">
                <a:solidFill>
                  <a:schemeClr val="tx1"/>
                </a:solidFill>
                <a:latin typeface="Arial" panose="020B0604020202020204" pitchFamily="34" charset="0"/>
                <a:ea typeface="ＭＳ Ｐゴシック" panose="020B0600070205080204" pitchFamily="50" charset="-128"/>
              </a:rPr>
              <a:t>カ月間、助成金と同額の補償を支給し、プログラムの一環としてブラジル社会保険院（</a:t>
            </a:r>
            <a:r>
              <a:rPr lang="en-US" altLang="ja-JP" sz="1400" dirty="0">
                <a:solidFill>
                  <a:schemeClr val="tx1"/>
                </a:solidFill>
                <a:latin typeface="Arial" panose="020B0604020202020204" pitchFamily="34" charset="0"/>
                <a:ea typeface="ＭＳ Ｐゴシック" panose="020B0600070205080204" pitchFamily="50" charset="-128"/>
              </a:rPr>
              <a:t>INSS</a:t>
            </a:r>
            <a:r>
              <a:rPr lang="ja-JP" altLang="en-US" sz="1400" dirty="0">
                <a:solidFill>
                  <a:schemeClr val="tx1"/>
                </a:solidFill>
                <a:latin typeface="Arial" panose="020B0604020202020204" pitchFamily="34" charset="0"/>
                <a:ea typeface="ＭＳ Ｐゴシック" panose="020B0600070205080204" pitchFamily="50" charset="-128"/>
              </a:rPr>
              <a:t>）の支援を補完する。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16000" indent="-171450" algn="just" fontAlgn="ctr">
              <a:spcBef>
                <a:spcPts val="600"/>
              </a:spcBef>
              <a:spcAft>
                <a:spcPts val="6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rPr>
              <a:t>最低賃金について、看護師は</a:t>
            </a:r>
            <a:r>
              <a:rPr lang="en-US" altLang="ja-JP" sz="1400" dirty="0">
                <a:solidFill>
                  <a:schemeClr val="tx1"/>
                </a:solidFill>
                <a:latin typeface="Arial" panose="020B0604020202020204" pitchFamily="34" charset="0"/>
                <a:ea typeface="ＭＳ Ｐゴシック" panose="020B0600070205080204" pitchFamily="50" charset="-128"/>
              </a:rPr>
              <a:t>4,750</a:t>
            </a:r>
            <a:r>
              <a:rPr lang="ja-JP" altLang="en-US" sz="1400" dirty="0">
                <a:solidFill>
                  <a:schemeClr val="tx1"/>
                </a:solidFill>
                <a:latin typeface="Arial" panose="020B0604020202020204" pitchFamily="34" charset="0"/>
                <a:ea typeface="ＭＳ Ｐゴシック" panose="020B0600070205080204" pitchFamily="50" charset="-128"/>
              </a:rPr>
              <a:t>ブラジルレアル、看護技術者は</a:t>
            </a:r>
            <a:r>
              <a:rPr lang="en-US" altLang="ja-JP" sz="1400" dirty="0">
                <a:solidFill>
                  <a:schemeClr val="tx1"/>
                </a:solidFill>
                <a:latin typeface="Arial" panose="020B0604020202020204" pitchFamily="34" charset="0"/>
                <a:ea typeface="ＭＳ Ｐゴシック" panose="020B0600070205080204" pitchFamily="50" charset="-128"/>
              </a:rPr>
              <a:t>3,325</a:t>
            </a:r>
            <a:r>
              <a:rPr lang="ja-JP" altLang="en-US" sz="1400" dirty="0">
                <a:solidFill>
                  <a:schemeClr val="tx1"/>
                </a:solidFill>
                <a:latin typeface="Arial" panose="020B0604020202020204" pitchFamily="34" charset="0"/>
                <a:ea typeface="ＭＳ Ｐゴシック" panose="020B0600070205080204" pitchFamily="50" charset="-128"/>
              </a:rPr>
              <a:t>ブラジルレアル、看護助手と助産師は</a:t>
            </a:r>
            <a:r>
              <a:rPr lang="en-US" altLang="ja-JP" sz="1400" dirty="0">
                <a:solidFill>
                  <a:schemeClr val="tx1"/>
                </a:solidFill>
                <a:latin typeface="Arial" panose="020B0604020202020204" pitchFamily="34" charset="0"/>
                <a:ea typeface="ＭＳ Ｐゴシック" panose="020B0600070205080204" pitchFamily="50" charset="-128"/>
              </a:rPr>
              <a:t>2,375</a:t>
            </a:r>
            <a:r>
              <a:rPr lang="ja-JP" altLang="en-US" sz="1400" dirty="0">
                <a:solidFill>
                  <a:schemeClr val="tx1"/>
                </a:solidFill>
                <a:latin typeface="Arial" panose="020B0604020202020204" pitchFamily="34" charset="0"/>
                <a:ea typeface="ＭＳ Ｐゴシック" panose="020B0600070205080204" pitchFamily="50" charset="-128"/>
              </a:rPr>
              <a:t>ブラジルレアルに引き上げる。</a:t>
            </a:r>
          </a:p>
        </p:txBody>
      </p:sp>
    </p:spTree>
    <p:extLst>
      <p:ext uri="{BB962C8B-B14F-4D97-AF65-F5344CB8AC3E}">
        <p14:creationId xmlns:p14="http://schemas.microsoft.com/office/powerpoint/2010/main" val="2515744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651125" y="5734084"/>
            <a:ext cx="4606131" cy="572337"/>
          </a:xfrm>
          <a:prstGeom prst="roundRect">
            <a:avLst>
              <a:gd name="adj" fmla="val 11095"/>
            </a:avLst>
          </a:prstGeom>
          <a:solidFill>
            <a:srgbClr val="FFFFFF"/>
          </a:solid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224000" rtlCol="0" anchor="ctr"/>
          <a:lstStyle/>
          <a:p>
            <a:pPr marL="180975">
              <a:lnSpc>
                <a:spcPct val="114000"/>
              </a:lnSpc>
              <a:spcAft>
                <a:spcPts val="400"/>
              </a:spcAft>
              <a:buClr>
                <a:srgbClr val="868686"/>
              </a:buClr>
              <a:buSzPct val="90000"/>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基礎医学～臨床まで多岐におよぶ。</a:t>
            </a:r>
          </a:p>
        </p:txBody>
      </p:sp>
      <p:sp>
        <p:nvSpPr>
          <p:cNvPr id="30" name="二等辺三角形 29"/>
          <p:cNvSpPr/>
          <p:nvPr/>
        </p:nvSpPr>
        <p:spPr>
          <a:xfrm rot="10800000">
            <a:off x="3512838" y="3592662"/>
            <a:ext cx="2880319" cy="576060"/>
          </a:xfrm>
          <a:prstGeom prst="triangle">
            <a:avLst/>
          </a:prstGeom>
          <a:gradFill flip="none" rotWithShape="1">
            <a:gsLst>
              <a:gs pos="0">
                <a:srgbClr val="CCDAEC"/>
              </a:gs>
              <a:gs pos="100000">
                <a:schemeClr val="bg1"/>
              </a:gs>
            </a:gsLst>
            <a:lin ang="5400000" scaled="0"/>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角丸四角形 62"/>
          <p:cNvSpPr/>
          <p:nvPr/>
        </p:nvSpPr>
        <p:spPr>
          <a:xfrm>
            <a:off x="2049943" y="2708920"/>
            <a:ext cx="2388124"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68000" rtlCol="0" anchor="ctr" anchorCtr="0"/>
          <a:lstStyle/>
          <a:p>
            <a:pPr algn="ctr">
              <a:lnSpc>
                <a:spcPts val="1600"/>
              </a:lnSpc>
              <a:buClr>
                <a:srgbClr val="5F8AC3"/>
              </a:buClr>
              <a:buSzPct val="100000"/>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診療行為を行う場合。</a:t>
            </a:r>
          </a:p>
        </p:txBody>
      </p:sp>
      <p:sp>
        <p:nvSpPr>
          <p:cNvPr id="64" name="角丸四角形 63"/>
          <p:cNvSpPr/>
          <p:nvPr/>
        </p:nvSpPr>
        <p:spPr>
          <a:xfrm>
            <a:off x="5490217" y="2708920"/>
            <a:ext cx="3207696" cy="825563"/>
          </a:xfrm>
          <a:prstGeom prst="roundRect">
            <a:avLst>
              <a:gd name="adj" fmla="val 8044"/>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nchorCtr="0"/>
          <a:lstStyle/>
          <a:p>
            <a:pPr>
              <a:lnSpc>
                <a:spcPts val="1600"/>
              </a:lnSpc>
              <a:buClr>
                <a:srgbClr val="5F8AC3"/>
              </a:buClr>
              <a:buSzPct val="100000"/>
            </a:pPr>
            <a:r>
              <a:rPr lang="ja-JP" altLang="en-US" sz="1200" b="1" dirty="0">
                <a:solidFill>
                  <a:schemeClr val="tx1"/>
                </a:solidFill>
              </a:rPr>
              <a:t>診療行為は行わずに</a:t>
            </a:r>
            <a:br>
              <a:rPr lang="en-US" altLang="ja-JP" sz="1200" b="1" dirty="0">
                <a:solidFill>
                  <a:schemeClr val="tx1"/>
                </a:solidFill>
              </a:rPr>
            </a:b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現地人医師への技術移転</a:t>
            </a:r>
            <a:br>
              <a:rPr lang="en-US" altLang="ja-JP"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200" b="1" dirty="0">
                <a:solidFill>
                  <a:schemeClr val="tx1"/>
                </a:solidFill>
              </a:rPr>
              <a:t>のみを目的とする場合。</a:t>
            </a:r>
          </a:p>
        </p:txBody>
      </p:sp>
      <p:sp>
        <p:nvSpPr>
          <p:cNvPr id="2" name="タイトル 1"/>
          <p:cNvSpPr>
            <a:spLocks noGrp="1"/>
          </p:cNvSpPr>
          <p:nvPr>
            <p:ph type="title"/>
          </p:nvPr>
        </p:nvSpPr>
        <p:spPr/>
        <p:txBody>
          <a:bodyPr/>
          <a:lstStyle/>
          <a:p>
            <a:r>
              <a:rPr lang="ja-JP" altLang="en-US" dirty="0"/>
              <a:t>ブラジル／医療関連／制度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ブラジル政府ホームページ、有識者ヒアリング</a:t>
            </a:r>
            <a:endParaRPr kumimoji="0" lang="ja-JP" altLang="en-US" sz="800" dirty="0" bmk=""/>
          </a:p>
        </p:txBody>
      </p:sp>
      <p:grpSp>
        <p:nvGrpSpPr>
          <p:cNvPr id="27" name="グループ化 7"/>
          <p:cNvGrpSpPr/>
          <p:nvPr/>
        </p:nvGrpSpPr>
        <p:grpSpPr>
          <a:xfrm>
            <a:off x="776536" y="2073462"/>
            <a:ext cx="8352928" cy="288032"/>
            <a:chOff x="4803500" y="2113806"/>
            <a:chExt cx="2954133" cy="288032"/>
          </a:xfrm>
        </p:grpSpPr>
        <p:cxnSp>
          <p:nvCxnSpPr>
            <p:cNvPr id="2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Arial Black" panose="020B0A04020102020204" pitchFamily="34" charset="0"/>
                  <a:ea typeface="HGP創英角ｺﾞｼｯｸUB" pitchFamily="50" charset="-128"/>
                </a:rPr>
                <a:t>認定試験 </a:t>
              </a:r>
              <a:r>
                <a:rPr lang="en-US" altLang="ja-JP" sz="1400" dirty="0">
                  <a:latin typeface="Arial Black" panose="020B0A04020102020204" pitchFamily="34" charset="0"/>
                  <a:ea typeface="HGP創英角ｺﾞｼｯｸUB" pitchFamily="50" charset="-128"/>
                </a:rPr>
                <a:t>“</a:t>
              </a:r>
              <a:r>
                <a:rPr lang="en-US" altLang="ja-JP" sz="1400" dirty="0" err="1">
                  <a:latin typeface="Arial Black" panose="020B0A04020102020204" pitchFamily="34" charset="0"/>
                  <a:ea typeface="HGP創英角ｺﾞｼｯｸUB" pitchFamily="50" charset="-128"/>
                </a:rPr>
                <a:t>Revalida</a:t>
              </a:r>
              <a:r>
                <a:rPr lang="en-US" altLang="ja-JP" sz="1400" dirty="0">
                  <a:latin typeface="Arial Black" panose="020B0A04020102020204" pitchFamily="34" charset="0"/>
                  <a:ea typeface="HGP創英角ｺﾞｼｯｸUB" pitchFamily="50" charset="-128"/>
                </a:rPr>
                <a:t>” </a:t>
              </a:r>
              <a:r>
                <a:rPr lang="ja-JP" altLang="en-US" sz="1400" dirty="0">
                  <a:latin typeface="Arial Black" panose="020B0A04020102020204" pitchFamily="34" charset="0"/>
                  <a:ea typeface="HGP創英角ｺﾞｼｯｸUB" pitchFamily="50" charset="-128"/>
                </a:rPr>
                <a:t>について</a:t>
              </a:r>
            </a:p>
          </p:txBody>
        </p:sp>
      </p:grpSp>
      <p:sp>
        <p:nvSpPr>
          <p:cNvPr id="24" name="正方形/長方形 23"/>
          <p:cNvSpPr/>
          <p:nvPr/>
        </p:nvSpPr>
        <p:spPr>
          <a:xfrm>
            <a:off x="4241921" y="3046472"/>
            <a:ext cx="1431159" cy="191591"/>
          </a:xfrm>
          <a:prstGeom prst="rect">
            <a:avLst/>
          </a:prstGeom>
        </p:spPr>
        <p:txBody>
          <a:bodyPr wrap="square" lIns="0" tIns="0" rIns="0" bIns="0" anchor="t" anchorCtr="0">
            <a:spAutoFit/>
          </a:bodyPr>
          <a:lstStyle/>
          <a:p>
            <a:pPr algn="ctr">
              <a:lnSpc>
                <a:spcPct val="113000"/>
              </a:lnSpc>
            </a:pPr>
            <a:r>
              <a:rPr lang="en-US" altLang="ja-JP" sz="1200" b="1" dirty="0"/>
              <a:t>OR</a:t>
            </a:r>
            <a:endParaRPr lang="ja-JP" altLang="en-US" sz="1200" b="1" dirty="0"/>
          </a:p>
        </p:txBody>
      </p:sp>
      <p:sp>
        <p:nvSpPr>
          <p:cNvPr id="6" name="角丸四角形 5"/>
          <p:cNvSpPr/>
          <p:nvPr/>
        </p:nvSpPr>
        <p:spPr>
          <a:xfrm>
            <a:off x="2648744" y="4530428"/>
            <a:ext cx="4608512" cy="861320"/>
          </a:xfrm>
          <a:prstGeom prst="roundRect">
            <a:avLst>
              <a:gd name="adj" fmla="val 8495"/>
            </a:avLst>
          </a:prstGeom>
          <a:solidFill>
            <a:srgbClr val="A2BBDC"/>
          </a:solidFill>
        </p:spPr>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p>
            <a:pPr algn="ctr" fontAlgn="ctr">
              <a:lnSpc>
                <a:spcPct val="113000"/>
              </a:lnSpc>
            </a:pP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認定試験 “</a:t>
            </a:r>
            <a:r>
              <a:rPr lang="en-US" altLang="ja-JP" dirty="0" err="1">
                <a:latin typeface="Arial Black" panose="020B0A04020102020204" pitchFamily="34" charset="0"/>
                <a:ea typeface="HGP創英角ｺﾞｼｯｸUB" panose="020B0900000000000000" pitchFamily="50" charset="-128"/>
                <a:cs typeface="Arial" panose="020B0604020202020204" pitchFamily="34" charset="0"/>
              </a:rPr>
              <a:t>Revalida</a:t>
            </a: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 </a:t>
            </a:r>
            <a:br>
              <a:rPr lang="en-US" altLang="ja-JP" sz="1600" dirty="0">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を受ける必要がある。</a:t>
            </a:r>
          </a:p>
        </p:txBody>
      </p:sp>
      <p:sp>
        <p:nvSpPr>
          <p:cNvPr id="31" name="正方形/長方形 30"/>
          <p:cNvSpPr/>
          <p:nvPr/>
        </p:nvSpPr>
        <p:spPr>
          <a:xfrm>
            <a:off x="4241921" y="3743132"/>
            <a:ext cx="1431159" cy="189924"/>
          </a:xfrm>
          <a:prstGeom prst="rect">
            <a:avLst/>
          </a:prstGeom>
        </p:spPr>
        <p:txBody>
          <a:bodyPr wrap="square" lIns="0" tIns="0" rIns="0" bIns="0" anchor="t" anchorCtr="0">
            <a:spAutoFit/>
          </a:bodyPr>
          <a:lstStyle/>
          <a:p>
            <a:pPr algn="ctr">
              <a:lnSpc>
                <a:spcPct val="113000"/>
              </a:lnSpc>
            </a:pPr>
            <a:r>
              <a:rPr lang="ja-JP" altLang="en-US" sz="1200" b="1" dirty="0"/>
              <a:t>いずれにおいても</a:t>
            </a:r>
          </a:p>
        </p:txBody>
      </p:sp>
      <p:sp>
        <p:nvSpPr>
          <p:cNvPr id="32" name="テキスト ボックス 31"/>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外国人医師がブラジルにおいて医療行為に従事する場合、“</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Revalida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と呼ばれる認定試験を受ける必要がある。</a:t>
            </a:r>
          </a:p>
        </p:txBody>
      </p:sp>
      <p:grpSp>
        <p:nvGrpSpPr>
          <p:cNvPr id="33" name="Group 6"/>
          <p:cNvGrpSpPr>
            <a:grpSpLocks noChangeAspect="1"/>
          </p:cNvGrpSpPr>
          <p:nvPr/>
        </p:nvGrpSpPr>
        <p:grpSpPr bwMode="auto">
          <a:xfrm>
            <a:off x="2201875" y="2819062"/>
            <a:ext cx="365233" cy="605277"/>
            <a:chOff x="1261" y="1689"/>
            <a:chExt cx="318" cy="527"/>
          </a:xfrm>
        </p:grpSpPr>
        <p:sp>
          <p:nvSpPr>
            <p:cNvPr id="34"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5" name="Freeform 9"/>
          <p:cNvSpPr>
            <a:spLocks/>
          </p:cNvSpPr>
          <p:nvPr/>
        </p:nvSpPr>
        <p:spPr bwMode="auto">
          <a:xfrm rot="16200000">
            <a:off x="5809474" y="3090608"/>
            <a:ext cx="615386" cy="72294"/>
          </a:xfrm>
          <a:custGeom>
            <a:avLst/>
            <a:gdLst>
              <a:gd name="T0" fmla="*/ 984 w 1001"/>
              <a:gd name="T1" fmla="*/ 0 h 74"/>
              <a:gd name="T2" fmla="*/ 656 w 1001"/>
              <a:gd name="T3" fmla="*/ 0 h 74"/>
              <a:gd name="T4" fmla="*/ 650 w 1001"/>
              <a:gd name="T5" fmla="*/ 7 h 74"/>
              <a:gd name="T6" fmla="*/ 599 w 1001"/>
              <a:gd name="T7" fmla="*/ 7 h 74"/>
              <a:gd name="T8" fmla="*/ 582 w 1001"/>
              <a:gd name="T9" fmla="*/ 0 h 74"/>
              <a:gd name="T10" fmla="*/ 24 w 1001"/>
              <a:gd name="T11" fmla="*/ 0 h 74"/>
              <a:gd name="T12" fmla="*/ 0 w 1001"/>
              <a:gd name="T13" fmla="*/ 24 h 74"/>
              <a:gd name="T14" fmla="*/ 24 w 1001"/>
              <a:gd name="T15" fmla="*/ 48 h 74"/>
              <a:gd name="T16" fmla="*/ 582 w 1001"/>
              <a:gd name="T17" fmla="*/ 48 h 74"/>
              <a:gd name="T18" fmla="*/ 596 w 1001"/>
              <a:gd name="T19" fmla="*/ 43 h 74"/>
              <a:gd name="T20" fmla="*/ 656 w 1001"/>
              <a:gd name="T21" fmla="*/ 43 h 74"/>
              <a:gd name="T22" fmla="*/ 790 w 1001"/>
              <a:gd name="T23" fmla="*/ 74 h 74"/>
              <a:gd name="T24" fmla="*/ 992 w 1001"/>
              <a:gd name="T25" fmla="*/ 18 h 74"/>
              <a:gd name="T26" fmla="*/ 984 w 1001"/>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74">
                <a:moveTo>
                  <a:pt x="984" y="0"/>
                </a:moveTo>
                <a:cubicBezTo>
                  <a:pt x="947" y="0"/>
                  <a:pt x="656" y="0"/>
                  <a:pt x="656" y="0"/>
                </a:cubicBezTo>
                <a:cubicBezTo>
                  <a:pt x="650" y="7"/>
                  <a:pt x="650" y="7"/>
                  <a:pt x="650" y="7"/>
                </a:cubicBezTo>
                <a:cubicBezTo>
                  <a:pt x="599" y="7"/>
                  <a:pt x="599" y="7"/>
                  <a:pt x="599" y="7"/>
                </a:cubicBezTo>
                <a:cubicBezTo>
                  <a:pt x="595" y="2"/>
                  <a:pt x="588" y="0"/>
                  <a:pt x="582" y="0"/>
                </a:cubicBezTo>
                <a:cubicBezTo>
                  <a:pt x="24" y="0"/>
                  <a:pt x="24" y="0"/>
                  <a:pt x="24" y="0"/>
                </a:cubicBezTo>
                <a:cubicBezTo>
                  <a:pt x="11" y="0"/>
                  <a:pt x="0" y="10"/>
                  <a:pt x="0" y="24"/>
                </a:cubicBezTo>
                <a:cubicBezTo>
                  <a:pt x="0" y="37"/>
                  <a:pt x="11" y="48"/>
                  <a:pt x="24" y="48"/>
                </a:cubicBezTo>
                <a:cubicBezTo>
                  <a:pt x="582" y="48"/>
                  <a:pt x="582" y="48"/>
                  <a:pt x="582" y="48"/>
                </a:cubicBezTo>
                <a:cubicBezTo>
                  <a:pt x="587" y="48"/>
                  <a:pt x="592" y="46"/>
                  <a:pt x="596" y="43"/>
                </a:cubicBezTo>
                <a:cubicBezTo>
                  <a:pt x="656" y="43"/>
                  <a:pt x="656" y="43"/>
                  <a:pt x="656" y="43"/>
                </a:cubicBezTo>
                <a:cubicBezTo>
                  <a:pt x="656" y="43"/>
                  <a:pt x="675" y="74"/>
                  <a:pt x="790" y="74"/>
                </a:cubicBezTo>
                <a:cubicBezTo>
                  <a:pt x="874" y="74"/>
                  <a:pt x="974" y="39"/>
                  <a:pt x="992" y="18"/>
                </a:cubicBezTo>
                <a:cubicBezTo>
                  <a:pt x="1001" y="6"/>
                  <a:pt x="996" y="0"/>
                  <a:pt x="984" y="0"/>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6" name="Group 16"/>
          <p:cNvGrpSpPr>
            <a:grpSpLocks noChangeAspect="1"/>
          </p:cNvGrpSpPr>
          <p:nvPr/>
        </p:nvGrpSpPr>
        <p:grpSpPr bwMode="auto">
          <a:xfrm>
            <a:off x="5632498" y="2819062"/>
            <a:ext cx="368884" cy="617316"/>
            <a:chOff x="3317" y="2341"/>
            <a:chExt cx="588" cy="984"/>
          </a:xfrm>
        </p:grpSpPr>
        <p:sp>
          <p:nvSpPr>
            <p:cNvPr id="67" name="Freeform 17"/>
            <p:cNvSpPr>
              <a:spLocks noEditPoints="1"/>
            </p:cNvSpPr>
            <p:nvPr/>
          </p:nvSpPr>
          <p:spPr bwMode="auto">
            <a:xfrm>
              <a:off x="3317" y="2341"/>
              <a:ext cx="472" cy="984"/>
            </a:xfrm>
            <a:custGeom>
              <a:avLst/>
              <a:gdLst>
                <a:gd name="T0" fmla="*/ 59 w 571"/>
                <a:gd name="T1" fmla="*/ 907 h 1191"/>
                <a:gd name="T2" fmla="*/ 116 w 571"/>
                <a:gd name="T3" fmla="*/ 1171 h 1191"/>
                <a:gd name="T4" fmla="*/ 225 w 571"/>
                <a:gd name="T5" fmla="*/ 1110 h 1191"/>
                <a:gd name="T6" fmla="*/ 364 w 571"/>
                <a:gd name="T7" fmla="*/ 743 h 1191"/>
                <a:gd name="T8" fmla="*/ 569 w 571"/>
                <a:gd name="T9" fmla="*/ 39 h 1191"/>
                <a:gd name="T10" fmla="*/ 567 w 571"/>
                <a:gd name="T11" fmla="*/ 19 h 1191"/>
                <a:gd name="T12" fmla="*/ 547 w 571"/>
                <a:gd name="T13" fmla="*/ 0 h 1191"/>
                <a:gd name="T14" fmla="*/ 275 w 571"/>
                <a:gd name="T15" fmla="*/ 729 h 1191"/>
                <a:gd name="T16" fmla="*/ 59 w 571"/>
                <a:gd name="T17" fmla="*/ 907 h 1191"/>
                <a:gd name="T18" fmla="*/ 84 w 571"/>
                <a:gd name="T19" fmla="*/ 916 h 1191"/>
                <a:gd name="T20" fmla="*/ 284 w 571"/>
                <a:gd name="T21" fmla="*/ 775 h 1191"/>
                <a:gd name="T22" fmla="*/ 305 w 571"/>
                <a:gd name="T23" fmla="*/ 832 h 1191"/>
                <a:gd name="T24" fmla="*/ 210 w 571"/>
                <a:gd name="T25" fmla="*/ 1081 h 1191"/>
                <a:gd name="T26" fmla="*/ 124 w 571"/>
                <a:gd name="T27" fmla="*/ 1134 h 1191"/>
                <a:gd name="T28" fmla="*/ 84 w 571"/>
                <a:gd name="T29" fmla="*/ 916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59" y="907"/>
                  </a:moveTo>
                  <a:cubicBezTo>
                    <a:pt x="0" y="1061"/>
                    <a:pt x="63" y="1151"/>
                    <a:pt x="116" y="1171"/>
                  </a:cubicBezTo>
                  <a:cubicBezTo>
                    <a:pt x="168" y="1191"/>
                    <a:pt x="205" y="1162"/>
                    <a:pt x="225" y="1110"/>
                  </a:cubicBezTo>
                  <a:cubicBezTo>
                    <a:pt x="245" y="1057"/>
                    <a:pt x="364" y="743"/>
                    <a:pt x="364" y="743"/>
                  </a:cubicBezTo>
                  <a:cubicBezTo>
                    <a:pt x="364" y="743"/>
                    <a:pt x="566" y="48"/>
                    <a:pt x="569" y="39"/>
                  </a:cubicBezTo>
                  <a:cubicBezTo>
                    <a:pt x="571" y="30"/>
                    <a:pt x="571" y="24"/>
                    <a:pt x="567" y="19"/>
                  </a:cubicBezTo>
                  <a:cubicBezTo>
                    <a:pt x="563" y="14"/>
                    <a:pt x="547" y="0"/>
                    <a:pt x="547" y="0"/>
                  </a:cubicBezTo>
                  <a:cubicBezTo>
                    <a:pt x="547" y="0"/>
                    <a:pt x="331" y="582"/>
                    <a:pt x="275" y="729"/>
                  </a:cubicBezTo>
                  <a:cubicBezTo>
                    <a:pt x="275" y="729"/>
                    <a:pt x="118" y="752"/>
                    <a:pt x="59" y="907"/>
                  </a:cubicBezTo>
                  <a:close/>
                  <a:moveTo>
                    <a:pt x="84" y="916"/>
                  </a:moveTo>
                  <a:cubicBezTo>
                    <a:pt x="133" y="789"/>
                    <a:pt x="244" y="762"/>
                    <a:pt x="284" y="775"/>
                  </a:cubicBezTo>
                  <a:cubicBezTo>
                    <a:pt x="297" y="780"/>
                    <a:pt x="317" y="799"/>
                    <a:pt x="305" y="832"/>
                  </a:cubicBezTo>
                  <a:cubicBezTo>
                    <a:pt x="292" y="864"/>
                    <a:pt x="219" y="1059"/>
                    <a:pt x="210" y="1081"/>
                  </a:cubicBezTo>
                  <a:cubicBezTo>
                    <a:pt x="186" y="1138"/>
                    <a:pt x="151" y="1144"/>
                    <a:pt x="124" y="1134"/>
                  </a:cubicBezTo>
                  <a:cubicBezTo>
                    <a:pt x="97" y="1123"/>
                    <a:pt x="36" y="1043"/>
                    <a:pt x="84" y="916"/>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8"/>
            <p:cNvSpPr>
              <a:spLocks noEditPoints="1"/>
            </p:cNvSpPr>
            <p:nvPr/>
          </p:nvSpPr>
          <p:spPr bwMode="auto">
            <a:xfrm>
              <a:off x="3433" y="2341"/>
              <a:ext cx="472" cy="984"/>
            </a:xfrm>
            <a:custGeom>
              <a:avLst/>
              <a:gdLst>
                <a:gd name="T0" fmla="*/ 296 w 571"/>
                <a:gd name="T1" fmla="*/ 729 h 1191"/>
                <a:gd name="T2" fmla="*/ 24 w 571"/>
                <a:gd name="T3" fmla="*/ 0 h 1191"/>
                <a:gd name="T4" fmla="*/ 5 w 571"/>
                <a:gd name="T5" fmla="*/ 19 h 1191"/>
                <a:gd name="T6" fmla="*/ 3 w 571"/>
                <a:gd name="T7" fmla="*/ 39 h 1191"/>
                <a:gd name="T8" fmla="*/ 207 w 571"/>
                <a:gd name="T9" fmla="*/ 743 h 1191"/>
                <a:gd name="T10" fmla="*/ 347 w 571"/>
                <a:gd name="T11" fmla="*/ 1110 h 1191"/>
                <a:gd name="T12" fmla="*/ 456 w 571"/>
                <a:gd name="T13" fmla="*/ 1171 h 1191"/>
                <a:gd name="T14" fmla="*/ 512 w 571"/>
                <a:gd name="T15" fmla="*/ 907 h 1191"/>
                <a:gd name="T16" fmla="*/ 296 w 571"/>
                <a:gd name="T17" fmla="*/ 729 h 1191"/>
                <a:gd name="T18" fmla="*/ 447 w 571"/>
                <a:gd name="T19" fmla="*/ 1134 h 1191"/>
                <a:gd name="T20" fmla="*/ 362 w 571"/>
                <a:gd name="T21" fmla="*/ 1081 h 1191"/>
                <a:gd name="T22" fmla="*/ 267 w 571"/>
                <a:gd name="T23" fmla="*/ 832 h 1191"/>
                <a:gd name="T24" fmla="*/ 288 w 571"/>
                <a:gd name="T25" fmla="*/ 775 h 1191"/>
                <a:gd name="T26" fmla="*/ 487 w 571"/>
                <a:gd name="T27" fmla="*/ 916 h 1191"/>
                <a:gd name="T28" fmla="*/ 447 w 571"/>
                <a:gd name="T29" fmla="*/ 1134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1" h="1191">
                  <a:moveTo>
                    <a:pt x="296" y="729"/>
                  </a:moveTo>
                  <a:cubicBezTo>
                    <a:pt x="240" y="582"/>
                    <a:pt x="24" y="0"/>
                    <a:pt x="24" y="0"/>
                  </a:cubicBezTo>
                  <a:cubicBezTo>
                    <a:pt x="24" y="0"/>
                    <a:pt x="8" y="14"/>
                    <a:pt x="5" y="19"/>
                  </a:cubicBezTo>
                  <a:cubicBezTo>
                    <a:pt x="1" y="24"/>
                    <a:pt x="0" y="30"/>
                    <a:pt x="3" y="39"/>
                  </a:cubicBezTo>
                  <a:cubicBezTo>
                    <a:pt x="5" y="48"/>
                    <a:pt x="207" y="743"/>
                    <a:pt x="207" y="743"/>
                  </a:cubicBezTo>
                  <a:cubicBezTo>
                    <a:pt x="207" y="743"/>
                    <a:pt x="327" y="1057"/>
                    <a:pt x="347" y="1110"/>
                  </a:cubicBezTo>
                  <a:cubicBezTo>
                    <a:pt x="367" y="1162"/>
                    <a:pt x="403" y="1191"/>
                    <a:pt x="456" y="1171"/>
                  </a:cubicBezTo>
                  <a:cubicBezTo>
                    <a:pt x="508" y="1151"/>
                    <a:pt x="571" y="1061"/>
                    <a:pt x="512" y="907"/>
                  </a:cubicBezTo>
                  <a:cubicBezTo>
                    <a:pt x="453" y="752"/>
                    <a:pt x="296" y="729"/>
                    <a:pt x="296" y="729"/>
                  </a:cubicBezTo>
                  <a:close/>
                  <a:moveTo>
                    <a:pt x="447" y="1134"/>
                  </a:moveTo>
                  <a:cubicBezTo>
                    <a:pt x="420" y="1144"/>
                    <a:pt x="385" y="1138"/>
                    <a:pt x="362" y="1081"/>
                  </a:cubicBezTo>
                  <a:cubicBezTo>
                    <a:pt x="352" y="1059"/>
                    <a:pt x="279" y="864"/>
                    <a:pt x="267" y="832"/>
                  </a:cubicBezTo>
                  <a:cubicBezTo>
                    <a:pt x="254" y="799"/>
                    <a:pt x="275" y="780"/>
                    <a:pt x="288" y="775"/>
                  </a:cubicBezTo>
                  <a:cubicBezTo>
                    <a:pt x="328" y="762"/>
                    <a:pt x="439" y="789"/>
                    <a:pt x="487" y="916"/>
                  </a:cubicBezTo>
                  <a:cubicBezTo>
                    <a:pt x="536" y="1043"/>
                    <a:pt x="475" y="1123"/>
                    <a:pt x="447" y="1134"/>
                  </a:cubicBez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4" name="グループ化 73"/>
          <p:cNvGrpSpPr/>
          <p:nvPr/>
        </p:nvGrpSpPr>
        <p:grpSpPr>
          <a:xfrm>
            <a:off x="2958052" y="5643157"/>
            <a:ext cx="842820" cy="726546"/>
            <a:chOff x="4376936" y="2348880"/>
            <a:chExt cx="991479" cy="854695"/>
          </a:xfrm>
        </p:grpSpPr>
        <p:sp>
          <p:nvSpPr>
            <p:cNvPr id="75"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78" name="グループ化 77"/>
            <p:cNvGrpSpPr/>
            <p:nvPr/>
          </p:nvGrpSpPr>
          <p:grpSpPr>
            <a:xfrm>
              <a:off x="4517548" y="2455845"/>
              <a:ext cx="693478" cy="571401"/>
              <a:chOff x="4508023" y="2462195"/>
              <a:chExt cx="693478" cy="571401"/>
            </a:xfrm>
          </p:grpSpPr>
          <p:grpSp>
            <p:nvGrpSpPr>
              <p:cNvPr id="79" name="グループ化 78"/>
              <p:cNvGrpSpPr/>
              <p:nvPr/>
            </p:nvGrpSpPr>
            <p:grpSpPr>
              <a:xfrm>
                <a:off x="4520723" y="2462195"/>
                <a:ext cx="680778" cy="555526"/>
                <a:chOff x="4586456" y="2455845"/>
                <a:chExt cx="680778" cy="555526"/>
              </a:xfrm>
            </p:grpSpPr>
            <p:sp>
              <p:nvSpPr>
                <p:cNvPr id="91" name="フリーフォーム 9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フリーフォーム 9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9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9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0" name="グループ化 79"/>
              <p:cNvGrpSpPr/>
              <p:nvPr/>
            </p:nvGrpSpPr>
            <p:grpSpPr>
              <a:xfrm>
                <a:off x="4508023" y="2478070"/>
                <a:ext cx="680778" cy="555526"/>
                <a:chOff x="4586456" y="2455845"/>
                <a:chExt cx="680778" cy="555526"/>
              </a:xfrm>
            </p:grpSpPr>
            <p:sp>
              <p:nvSpPr>
                <p:cNvPr id="81" name="フリーフォーム 80"/>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フリーフォーム 86"/>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87"/>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フリーフォーム 88"/>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29" name="角丸四角形 128"/>
          <p:cNvSpPr/>
          <p:nvPr/>
        </p:nvSpPr>
        <p:spPr>
          <a:xfrm>
            <a:off x="3086534" y="5880912"/>
            <a:ext cx="541735" cy="216024"/>
          </a:xfrm>
          <a:prstGeom prst="roundRect">
            <a:avLst>
              <a:gd name="adj" fmla="val 50000"/>
            </a:avLst>
          </a:prstGeom>
          <a:solidFill>
            <a:srgbClr val="FFFFFF"/>
          </a:solidFill>
          <a:ln w="9525" cap="flat" cmpd="sng" algn="ctr">
            <a:noFill/>
            <a:prstDash val="solid"/>
          </a:ln>
          <a:effectLst>
            <a:glow rad="190500">
              <a:schemeClr val="bg1">
                <a:alpha val="60000"/>
              </a:schemeClr>
            </a:glo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rIns="72000" rtlCol="0" anchor="ctr"/>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試験の内容</a:t>
            </a:r>
          </a:p>
        </p:txBody>
      </p:sp>
      <p:sp>
        <p:nvSpPr>
          <p:cNvPr id="5" name="片側の 2 つの角を丸めた四角形 4"/>
          <p:cNvSpPr/>
          <p:nvPr/>
        </p:nvSpPr>
        <p:spPr>
          <a:xfrm>
            <a:off x="2648744" y="4261462"/>
            <a:ext cx="4608512" cy="394077"/>
          </a:xfrm>
          <a:prstGeom prst="round2SameRect">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pPr>
            <a:r>
              <a:rPr lang="ja-JP" altLang="en-US" sz="1300" b="1" dirty="0"/>
              <a:t>外国人医師がブラジルにおいて医療行為に従事する場合</a:t>
            </a:r>
          </a:p>
        </p:txBody>
      </p:sp>
    </p:spTree>
    <p:extLst>
      <p:ext uri="{BB962C8B-B14F-4D97-AF65-F5344CB8AC3E}">
        <p14:creationId xmlns:p14="http://schemas.microsoft.com/office/powerpoint/2010/main" val="3433626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p:cNvGraphicFramePr>
          <p:nvPr>
            <p:custDataLst>
              <p:tags r:id="rId1"/>
            </p:custDataLst>
            <p:extLst>
              <p:ext uri="{D42A27DB-BD31-4B8C-83A1-F6EECF244321}">
                <p14:modId xmlns:p14="http://schemas.microsoft.com/office/powerpoint/2010/main" val="4003197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p:spPr>
        <p:txBody>
          <a:bodyPr>
            <a:spAutoFit/>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076386"/>
            <a:ext cx="9505056" cy="510415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ブラジルの法律では、プライバシーの基本的権利（ブラジル連邦共和国憲法）及び患者の機密医療データの尊守を医師に求める連邦医師会決議があるが、患者の医療情報の保護に努めており、</a:t>
            </a:r>
            <a:r>
              <a:rPr lang="ja-JP" altLang="en-US" sz="1400" dirty="0">
                <a:solidFill>
                  <a:srgbClr val="000000"/>
                </a:solidFill>
                <a:latin typeface="Arial"/>
                <a:ea typeface="ＭＳ Ｐゴシック"/>
              </a:rPr>
              <a:t>その他にも医療に特化した情報保護の法律として、医療上の機密性を強化するために個人情報保護法（法律</a:t>
            </a:r>
            <a:r>
              <a:rPr lang="en-US" altLang="ja-JP" sz="1400" dirty="0">
                <a:solidFill>
                  <a:srgbClr val="000000"/>
                </a:solidFill>
                <a:latin typeface="Arial"/>
                <a:ea typeface="ＭＳ Ｐゴシック"/>
              </a:rPr>
              <a:t>13,709/20</a:t>
            </a:r>
            <a:r>
              <a:rPr lang="ja-JP" altLang="en-US" sz="1400" dirty="0">
                <a:solidFill>
                  <a:srgbClr val="000000"/>
                </a:solidFill>
                <a:latin typeface="Arial"/>
                <a:ea typeface="ＭＳ Ｐゴシック"/>
              </a:rPr>
              <a:t>、以下「</a:t>
            </a:r>
            <a:r>
              <a:rPr lang="en-US" altLang="ja-JP" sz="1400" dirty="0">
                <a:solidFill>
                  <a:srgbClr val="000000"/>
                </a:solidFill>
                <a:latin typeface="Arial"/>
                <a:ea typeface="ＭＳ Ｐゴシック"/>
              </a:rPr>
              <a:t>LGPD</a:t>
            </a:r>
            <a:r>
              <a:rPr lang="ja-JP" altLang="en-US" sz="1400" dirty="0">
                <a:solidFill>
                  <a:srgbClr val="000000"/>
                </a:solidFill>
                <a:latin typeface="Arial"/>
                <a:ea typeface="ＭＳ Ｐゴシック"/>
              </a:rPr>
              <a:t>」）及び法律</a:t>
            </a:r>
            <a:r>
              <a:rPr lang="en-US" altLang="ja-JP" sz="1400" dirty="0">
                <a:solidFill>
                  <a:srgbClr val="000000"/>
                </a:solidFill>
                <a:latin typeface="Arial"/>
                <a:ea typeface="ＭＳ Ｐゴシック"/>
              </a:rPr>
              <a:t>14,289/22</a:t>
            </a:r>
            <a:r>
              <a:rPr lang="ja-JP" altLang="en-US" sz="1400" dirty="0">
                <a:solidFill>
                  <a:srgbClr val="000000"/>
                </a:solidFill>
                <a:latin typeface="Arial"/>
                <a:ea typeface="ＭＳ Ｐゴシック"/>
              </a:rPr>
              <a:t>がある。</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法律</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13,709/20 LGPD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pt-BR" altLang="ja-JP" sz="1400" b="1" dirty="0">
                <a:latin typeface="Arial" panose="020B0604020202020204" pitchFamily="34" charset="0"/>
                <a:ea typeface="ＭＳ Ｐゴシック" panose="020B0600070205080204" pitchFamily="50" charset="-128"/>
                <a:cs typeface="Arial" panose="020B0604020202020204" pitchFamily="34" charset="0"/>
              </a:rPr>
              <a:t>Lei Geral de Proteção de Dados Pessoais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に制定された法律であり、企業や公的機関がブラジル人の個人情報を収集するに当たり、明示的に本人の同意を得ることや、収集した個人情報に関して当人がアクセスする権利、修正や削除を要請する権利を規定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個人情報保護の状況を監督するための新たな行政組織を設置。</a:t>
            </a: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r>
              <a:rPr lang="ja-JP" altLang="en-US" sz="1400" b="1" dirty="0"/>
              <a:t>法律</a:t>
            </a:r>
            <a:r>
              <a:rPr lang="en-US" altLang="ja-JP" sz="1400" b="1" dirty="0"/>
              <a:t>14,289/22</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2022</a:t>
            </a:r>
            <a:r>
              <a:rPr lang="ja-JP" altLang="en-US" sz="1400" dirty="0"/>
              <a:t>年</a:t>
            </a:r>
            <a:r>
              <a:rPr lang="en-US" altLang="ja-JP" sz="1400" dirty="0"/>
              <a:t>1</a:t>
            </a:r>
            <a:r>
              <a:rPr lang="ja-JP" altLang="en-US" sz="1400" dirty="0"/>
              <a:t>月に医療情報の機密性を強化する目的で制定された法律であり、</a:t>
            </a:r>
            <a:r>
              <a:rPr lang="en-US" altLang="ja-JP" sz="1400" dirty="0"/>
              <a:t> HIV</a:t>
            </a:r>
            <a:r>
              <a:rPr lang="ja-JP" altLang="en-US" sz="1400" dirty="0"/>
              <a:t>、肝炎、ハンセン病、結核に感染した患者が医療サービスを受ける際、教育機関、職場、法的手続きなどにおいて彼らの医療情報が守秘されることを義務付けている。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この法律は、強制的な守秘義務の範囲を拡大し、申し立てられた違反を管理し決定する裁判所の管轄権を確立した。</a:t>
            </a: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2025</a:t>
            </a:r>
            <a:r>
              <a:rPr lang="ja-JP" altLang="en-US" sz="1400" dirty="0"/>
              <a:t>年時点ではデータサーバーの置き場に関して規制している法律やガイドラインを確認できなかった。</a:t>
            </a:r>
            <a:endParaRPr lang="en-US" altLang="ja-JP" sz="1400"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「ブラジル議会が個人情報保護法案を可決（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総合法律事務所「個人情報保護法の施行（ブラジル特報</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月号掲載）」、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LEXOLOGY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New Guidelines for Protecting Medical Information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1">
            <a:extLst>
              <a:ext uri="{FF2B5EF4-FFF2-40B4-BE49-F238E27FC236}">
                <a16:creationId xmlns:a16="http://schemas.microsoft.com/office/drawing/2014/main" id="{D9C88CDB-49F3-415F-BD95-D890028134C8}"/>
              </a:ext>
            </a:extLst>
          </p:cNvPr>
          <p:cNvGraphicFramePr>
            <a:graphicFrameLocks noGrp="1"/>
          </p:cNvGraphicFramePr>
          <p:nvPr>
            <p:extLst>
              <p:ext uri="{D42A27DB-BD31-4B8C-83A1-F6EECF244321}">
                <p14:modId xmlns:p14="http://schemas.microsoft.com/office/powerpoint/2010/main" val="747949855"/>
              </p:ext>
            </p:extLst>
          </p:nvPr>
        </p:nvGraphicFramePr>
        <p:xfrm>
          <a:off x="416494" y="3094707"/>
          <a:ext cx="9289032" cy="1040842"/>
        </p:xfrm>
        <a:graphic>
          <a:graphicData uri="http://schemas.openxmlformats.org/drawingml/2006/table">
            <a:tbl>
              <a:tblPr firstRow="1" bandRow="1">
                <a:tableStyleId>{5C22544A-7EE6-4342-B048-85BDC9FD1C3A}</a:tableStyleId>
              </a:tblPr>
              <a:tblGrid>
                <a:gridCol w="2376266">
                  <a:extLst>
                    <a:ext uri="{9D8B030D-6E8A-4147-A177-3AD203B41FA5}">
                      <a16:colId xmlns:a16="http://schemas.microsoft.com/office/drawing/2014/main" val="20003"/>
                    </a:ext>
                  </a:extLst>
                </a:gridCol>
                <a:gridCol w="4824536">
                  <a:extLst>
                    <a:ext uri="{9D8B030D-6E8A-4147-A177-3AD203B41FA5}">
                      <a16:colId xmlns:a16="http://schemas.microsoft.com/office/drawing/2014/main" val="2983194019"/>
                    </a:ext>
                  </a:extLst>
                </a:gridCol>
                <a:gridCol w="2088230">
                  <a:extLst>
                    <a:ext uri="{9D8B030D-6E8A-4147-A177-3AD203B41FA5}">
                      <a16:colId xmlns:a16="http://schemas.microsoft.com/office/drawing/2014/main" val="3607179843"/>
                    </a:ext>
                  </a:extLst>
                </a:gridCol>
              </a:tblGrid>
              <a:tr h="118269">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罰則対象の例外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違反時のペナルティ</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0" algn="l" defTabSz="914400" rtl="0" eaLnBrk="1" fontAlgn="ctr" latinLnBrk="0" hangingPunct="1">
                        <a:tabLst>
                          <a:tab pos="1195388" algn="r"/>
                        </a:tabLst>
                      </a:pPr>
                      <a:r>
                        <a:rPr kumimoji="1" lang="en-US" altLang="ja-JP" sz="1000" kern="1200" dirty="0">
                          <a:solidFill>
                            <a:schemeClr val="dk1"/>
                          </a:solidFill>
                          <a:latin typeface="+mn-lt"/>
                          <a:ea typeface="+mn-ea"/>
                          <a:cs typeface="+mn-cs"/>
                        </a:rPr>
                        <a:t>	</a:t>
                      </a:r>
                      <a:r>
                        <a:rPr lang="ja-JP" altLang="en-US" sz="1000" dirty="0"/>
                        <a:t>より高い保護水準を定めた「機微データ」というカテゴリーを設け、人種、民族、思想信条、宗教観、健康状態などに関する情報について、本人の明示的な同意がない上で、商用に用いること。</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en-US" altLang="ja-JP" sz="1000" dirty="0"/>
                        <a:t>SNS</a:t>
                      </a:r>
                      <a:r>
                        <a:rPr lang="ja-JP" altLang="en-US" sz="1000" dirty="0"/>
                        <a:t>などの事業者がブラジル人の個人情報を国外に転送する場合には、転送先の国が同等レベルの個人情報保護法制を有しているか、事業者が同等レベルの保護を保障する場合。</a:t>
                      </a:r>
                      <a:endParaRPr lang="en-US" altLang="ja-JP" sz="1000" dirty="0"/>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tab pos="1195388" algn="r"/>
                        </a:tabLst>
                        <a:defRPr/>
                      </a:pPr>
                      <a:r>
                        <a:rPr lang="ja-JP" altLang="en-US" sz="1000" dirty="0"/>
                        <a:t>ブラジル人の生命・健康の保護上で必要な場合、その他法令上の要請がある場合など正当な目的がある場合に限り、個人データの転用が認められる、等。</a:t>
                      </a:r>
                      <a:endParaRPr lang="en-US" altLang="ja-JP" sz="1000" dirty="0"/>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tabLst>
                          <a:tab pos="1195388" algn="r"/>
                        </a:tabLst>
                      </a:pPr>
                      <a:r>
                        <a:rPr lang="ja-JP" altLang="en-US" sz="1000" dirty="0"/>
                        <a:t>企業の年間売上高の</a:t>
                      </a:r>
                      <a:r>
                        <a:rPr lang="en-US" altLang="ja-JP" sz="1000" dirty="0"/>
                        <a:t>2</a:t>
                      </a:r>
                      <a:r>
                        <a:rPr lang="ja-JP" altLang="en-US" sz="1000" dirty="0"/>
                        <a:t>％、または</a:t>
                      </a:r>
                      <a:r>
                        <a:rPr lang="en-US" altLang="ja-JP" sz="1000" dirty="0"/>
                        <a:t>5,000</a:t>
                      </a:r>
                      <a:r>
                        <a:rPr lang="ja-JP" altLang="en-US" sz="1000" dirty="0"/>
                        <a:t>万レアル（約</a:t>
                      </a:r>
                      <a:r>
                        <a:rPr lang="en-US" altLang="ja-JP" sz="1000" dirty="0"/>
                        <a:t>14</a:t>
                      </a:r>
                      <a:r>
                        <a:rPr lang="ja-JP" altLang="en-US" sz="1000" dirty="0"/>
                        <a:t>億</a:t>
                      </a:r>
                      <a:r>
                        <a:rPr lang="en-US" altLang="ja-JP" sz="1000" dirty="0"/>
                        <a:t>5,000</a:t>
                      </a:r>
                      <a:r>
                        <a:rPr lang="ja-JP" altLang="en-US" sz="1000" dirty="0"/>
                        <a:t>万円、</a:t>
                      </a:r>
                      <a:r>
                        <a:rPr lang="en-US" altLang="ja-JP" sz="1000" dirty="0"/>
                        <a:t>1</a:t>
                      </a:r>
                      <a:r>
                        <a:rPr lang="ja-JP" altLang="en-US" sz="1000" dirty="0"/>
                        <a:t>レアル＝約</a:t>
                      </a:r>
                      <a:r>
                        <a:rPr lang="en-US" altLang="ja-JP" sz="1000" dirty="0"/>
                        <a:t>29</a:t>
                      </a:r>
                      <a:r>
                        <a:rPr lang="ja-JP" altLang="en-US" sz="1000" dirty="0"/>
                        <a:t>円）のいずれか低い方の課徴金や、関連するデータベースの破棄、等。</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5722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7851-2420-7775-5187-DEB7532D801A}"/>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88C029-7AFD-C892-6993-3A8E8924CC17}"/>
              </a:ext>
            </a:extLst>
          </p:cNvPr>
          <p:cNvGraphicFramePr>
            <a:graphicFrameLocks/>
          </p:cNvGraphicFramePr>
          <p:nvPr>
            <p:custDataLst>
              <p:tags r:id="rId1"/>
            </p:custDataLst>
            <p:extLst>
              <p:ext uri="{D42A27DB-BD31-4B8C-83A1-F6EECF244321}">
                <p14:modId xmlns:p14="http://schemas.microsoft.com/office/powerpoint/2010/main" val="320502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7788C029-7AFD-C892-6993-3A8E8924CC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8D22BBF-A7A2-566D-7DD6-234AC69EEC60}"/>
              </a:ext>
            </a:extLst>
          </p:cNvPr>
          <p:cNvSpPr>
            <a:spLocks noGrp="1"/>
          </p:cNvSpPr>
          <p:nvPr>
            <p:ph type="title"/>
          </p:nvPr>
        </p:nvSpPr>
        <p:spPr>
          <a:xfrm>
            <a:off x="200471" y="188550"/>
            <a:ext cx="9505055" cy="360050"/>
          </a:xfrm>
        </p:spPr>
        <p:txBody>
          <a:bodyPr vert="horz"/>
          <a:lstStyle/>
          <a:p>
            <a:r>
              <a:rPr lang="ja" altLang="ja-JP" dirty="0"/>
              <a:t>ブラジル</a:t>
            </a:r>
            <a:r>
              <a:rPr lang="ja" altLang="en-US" dirty="0"/>
              <a:t>／医療関連／</a:t>
            </a:r>
            <a:r>
              <a:rPr lang="ja-JP" altLang="en-US" dirty="0"/>
              <a:t>制度</a:t>
            </a:r>
            <a:endParaRPr kumimoji="1" lang="en-US" dirty="0"/>
          </a:p>
        </p:txBody>
      </p:sp>
      <p:sp>
        <p:nvSpPr>
          <p:cNvPr id="3" name="Text Placeholder 2">
            <a:extLst>
              <a:ext uri="{FF2B5EF4-FFF2-40B4-BE49-F238E27FC236}">
                <a16:creationId xmlns:a16="http://schemas.microsoft.com/office/drawing/2014/main" id="{F547EED0-BC37-9BC8-96A5-50486B66A4B9}"/>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E5B33FE1-BC52-488F-5652-5173B9CBDBF8}"/>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F2AC3554-8989-74F9-C0F6-CA850B45E7D2}"/>
              </a:ext>
            </a:extLst>
          </p:cNvPr>
          <p:cNvSpPr txBox="1"/>
          <p:nvPr/>
        </p:nvSpPr>
        <p:spPr>
          <a:xfrm>
            <a:off x="224004" y="982598"/>
            <a:ext cx="9505056" cy="82080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一般データ保護法（LGPD）（2018年8月14日法律第13709号）は、自由、プライバシー、人格の自由な発展という基本的権利を保護するために制定された。この法律は、公的機関および民間機関による、物理的またはデジタル形式の個人データの処理を規制してい</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後の改正には、法律第13,853/2019号（国家データ保護局の創設）、法律第14,460/2022号（ANPDの独立機関への転換）、暫定措置第1,317/2025号（国家データ保護局への対応とデータ保護規制および監督キャリアの創設）が含まれ</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endParaRPr kumimoji="1" lang="en-US" altLang="ja"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09B44C3A-BB64-9662-7C5D-25F80D325904}"/>
              </a:ext>
            </a:extLst>
          </p:cNvPr>
          <p:cNvGraphicFramePr>
            <a:graphicFrameLocks noGrp="1"/>
          </p:cNvGraphicFramePr>
          <p:nvPr>
            <p:extLst>
              <p:ext uri="{D42A27DB-BD31-4B8C-83A1-F6EECF244321}">
                <p14:modId xmlns:p14="http://schemas.microsoft.com/office/powerpoint/2010/main" val="2774915331"/>
              </p:ext>
            </p:extLst>
          </p:nvPr>
        </p:nvGraphicFramePr>
        <p:xfrm>
          <a:off x="205820" y="1815151"/>
          <a:ext cx="9504000" cy="4603988"/>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392580594"/>
                    </a:ext>
                  </a:extLst>
                </a:gridCol>
                <a:gridCol w="8208000">
                  <a:extLst>
                    <a:ext uri="{9D8B030D-6E8A-4147-A177-3AD203B41FA5}">
                      <a16:colId xmlns:a16="http://schemas.microsoft.com/office/drawing/2014/main" val="2920949029"/>
                    </a:ext>
                  </a:extLst>
                </a:gridCol>
              </a:tblGrid>
              <a:tr h="129923">
                <a:tc>
                  <a:txBody>
                    <a:bodyPr/>
                    <a:lstStyle/>
                    <a:p>
                      <a:pPr algn="l"/>
                      <a:r>
                        <a:rPr lang="ja-JP" altLang="en-US" sz="1000" noProof="1">
                          <a:latin typeface="+mj-ea"/>
                          <a:ea typeface="+mj-ea"/>
                        </a:rPr>
                        <a:t>概要</a:t>
                      </a:r>
                      <a:endParaRPr lang="ja" sz="1000" noProof="1">
                        <a:latin typeface="+mj-ea"/>
                        <a:ea typeface="+mj-ea"/>
                      </a:endParaRPr>
                    </a:p>
                  </a:txBody>
                  <a:tcPr marT="27432" marB="27432" anchor="ctr">
                    <a:lnB w="12700" cap="flat" cmpd="sng" algn="ctr">
                      <a:solidFill>
                        <a:schemeClr val="tx1">
                          <a:lumMod val="50000"/>
                          <a:lumOff val="50000"/>
                        </a:schemeClr>
                      </a:solidFill>
                      <a:prstDash val="solid"/>
                      <a:round/>
                      <a:headEnd type="none" w="med" len="med"/>
                      <a:tailEnd type="none" w="med" len="med"/>
                    </a:lnB>
                  </a:tcPr>
                </a:tc>
                <a:tc>
                  <a:txBody>
                    <a:bodyPr/>
                    <a:lstStyle/>
                    <a:p>
                      <a:pPr algn="l"/>
                      <a:r>
                        <a:rPr lang="ja" sz="1000" noProof="1">
                          <a:latin typeface="+mj-ea"/>
                          <a:ea typeface="+mj-ea"/>
                        </a:rPr>
                        <a:t>説明</a:t>
                      </a:r>
                    </a:p>
                  </a:txBody>
                  <a:tcPr marT="27432" marB="27432" anchor="ctr">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1480422"/>
                  </a:ext>
                </a:extLst>
              </a:tr>
              <a:tr h="267283">
                <a:tc>
                  <a:txBody>
                    <a:bodyPr/>
                    <a:lstStyle/>
                    <a:p>
                      <a:pPr algn="l"/>
                      <a:r>
                        <a:rPr lang="ja" sz="1000" noProof="1">
                          <a:latin typeface="+mj-ea"/>
                          <a:ea typeface="+mj-ea"/>
                        </a:rPr>
                        <a:t>目的</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lgn="l">
                        <a:buFont typeface="Courier New" panose="02070309020205020404" pitchFamily="49" charset="0"/>
                        <a:buChar char="o"/>
                      </a:pPr>
                      <a:r>
                        <a:rPr lang="ja" sz="1000" noProof="1">
                          <a:latin typeface="+mj-ea"/>
                          <a:ea typeface="+mj-ea"/>
                        </a:rPr>
                        <a:t>自然人の自由、プライバシー、人格の自由な発展といった基本的権利を保護すること。</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58114624"/>
                  </a:ext>
                </a:extLst>
              </a:tr>
              <a:tr h="275396">
                <a:tc>
                  <a:txBody>
                    <a:bodyPr/>
                    <a:lstStyle/>
                    <a:p>
                      <a:pPr algn="l"/>
                      <a:r>
                        <a:rPr lang="ja" sz="1000" noProof="1">
                          <a:latin typeface="+mj-ea"/>
                          <a:ea typeface="+mj-ea"/>
                        </a:rPr>
                        <a:t>範囲</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公法または私法に基づき自然人または法人が取り扱うデジタルメディアを含む個人データの処理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17451686"/>
                  </a:ext>
                </a:extLst>
              </a:tr>
              <a:tr h="275396">
                <a:tc>
                  <a:txBody>
                    <a:bodyPr/>
                    <a:lstStyle/>
                    <a:p>
                      <a:pPr algn="l"/>
                      <a:r>
                        <a:rPr lang="ja" sz="1000" noProof="1">
                          <a:latin typeface="+mj-ea"/>
                          <a:ea typeface="+mj-ea"/>
                        </a:rPr>
                        <a:t>同意</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同意は、データ主体によって定められた目的に対して自由かつ十分な情報に基づいた、具体的かつ実証可能なものでなければならず、いつでも取り消すことができます。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91995968"/>
                  </a:ext>
                </a:extLst>
              </a:tr>
              <a:tr h="275396">
                <a:tc>
                  <a:txBody>
                    <a:bodyPr/>
                    <a:lstStyle/>
                    <a:p>
                      <a:pPr algn="l"/>
                      <a:r>
                        <a:rPr lang="ja" sz="1000" noProof="1">
                          <a:latin typeface="+mj-ea"/>
                          <a:ea typeface="+mj-ea"/>
                        </a:rPr>
                        <a:t>処理の意味</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に対して実行されるあらゆる操作、たとえば、情報の収集、作成、受領、分類、使用、アクセス、複製、送信、配布、処理、アーカイブ、保管、消去、評価または制御、変更、伝達、転送、配布または抽出などに関する操作を意味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275396">
                <a:tc>
                  <a:txBody>
                    <a:bodyPr/>
                    <a:lstStyle/>
                    <a:p>
                      <a:pPr algn="l"/>
                      <a:r>
                        <a:rPr lang="ja" sz="1000" noProof="1">
                          <a:latin typeface="+mj-ea"/>
                          <a:ea typeface="+mj-ea"/>
                        </a:rPr>
                        <a:t>データの処理</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lgn="l">
                        <a:buFont typeface="Courier New" panose="02070309020205020404" pitchFamily="49" charset="0"/>
                        <a:buChar char="o"/>
                      </a:pPr>
                      <a:r>
                        <a:rPr lang="ja" sz="1000" noProof="1">
                          <a:latin typeface="+mj-ea"/>
                          <a:ea typeface="+mj-ea"/>
                        </a:rPr>
                        <a:t>個人データは、適切性を確保し、厳密に必要な範囲に処理を制限しながら、誠意を持って、合法的、特定的、かつ情報に基づいた目的にのみ処理される必要があります。</a:t>
                      </a:r>
                    </a:p>
                    <a:p>
                      <a:pPr marL="180975" indent="-180975" algn="l">
                        <a:buFont typeface="Courier New" panose="02070309020205020404" pitchFamily="49" charset="0"/>
                        <a:buChar char="o"/>
                      </a:pPr>
                      <a:r>
                        <a:rPr lang="ja" sz="1000" noProof="1">
                          <a:latin typeface="+mj-ea"/>
                          <a:ea typeface="+mj-ea"/>
                        </a:rPr>
                        <a:t>法律では、自由なアクセス、データの品質、透明性、セキュリティ、危害の防止、差別の禁止、説明責任が求められており、管理者は効果的な保護措置を通じて遵守を実証する必要があります。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15596628"/>
                  </a:ext>
                </a:extLst>
              </a:tr>
              <a:tr h="275396">
                <a:tc>
                  <a:txBody>
                    <a:bodyPr/>
                    <a:lstStyle/>
                    <a:p>
                      <a:pPr algn="l"/>
                      <a:r>
                        <a:rPr lang="ja" sz="1000" noProof="1">
                          <a:latin typeface="+mj-ea"/>
                          <a:ea typeface="+mj-ea"/>
                        </a:rPr>
                        <a:t>国際データ転送</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個人データの国際的な転送は、適切な保護を提供している国または組織、あるいは管理者が契約条項、企業規則、認証、その他の承認された保護手段を通じてコンプライアンスを実証している場合にのみ許可されます。</a:t>
                      </a:r>
                    </a:p>
                    <a:p>
                      <a:pPr marL="171450" indent="-171450">
                        <a:buFont typeface="Courier New" panose="02070309020205020404" pitchFamily="49" charset="0"/>
                        <a:buChar char="o"/>
                      </a:pPr>
                      <a:r>
                        <a:rPr lang="ja" sz="1000" noProof="1">
                          <a:latin typeface="+mj-ea"/>
                          <a:ea typeface="+mj-ea"/>
                        </a:rPr>
                        <a:t>移転は、国家当局によって承認された場合、法的協力、公共政策、生命の保護、国際協定、データ主体の明確な同意、または法律で規定されるその他の法的根拠のために必要な場合にも許可されます。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971494113"/>
                  </a:ext>
                </a:extLst>
              </a:tr>
              <a:tr h="275396">
                <a:tc>
                  <a:txBody>
                    <a:bodyPr/>
                    <a:lstStyle/>
                    <a:p>
                      <a:pPr algn="l"/>
                      <a:r>
                        <a:rPr lang="ja" sz="1000" noProof="1">
                          <a:latin typeface="+mj-ea"/>
                          <a:ea typeface="+mj-ea"/>
                        </a:rPr>
                        <a:t>データのセキュリティ</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データ管理者は、個人データを不正アクセスや偶発的または違法な破壊、紛失、改ざん、伝達、その他の不適切または違法な処理から保護できる技術的および管理的なセキュリティ対策を採用する必要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847656361"/>
                  </a:ext>
                </a:extLst>
              </a:tr>
              <a:tr h="275396">
                <a:tc>
                  <a:txBody>
                    <a:bodyPr/>
                    <a:lstStyle/>
                    <a:p>
                      <a:pPr algn="l"/>
                      <a:r>
                        <a:rPr lang="ja" sz="1000" noProof="1">
                          <a:latin typeface="+mj-ea"/>
                          <a:ea typeface="+mj-ea"/>
                        </a:rPr>
                        <a:t>データ侵害</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管理者は、個人の権利にリスクをもたらすデータ侵害を国家機関およびデータ主体に伝える必要があります。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850440339"/>
                  </a:ext>
                </a:extLst>
              </a:tr>
              <a:tr h="267283">
                <a:tc>
                  <a:txBody>
                    <a:bodyPr/>
                    <a:lstStyle/>
                    <a:p>
                      <a:r>
                        <a:rPr lang="ja" sz="1000" noProof="1">
                          <a:latin typeface="+mj-ea"/>
                          <a:ea typeface="+mj-ea"/>
                        </a:rPr>
                        <a:t>規制当局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この法律は、法務省および公安省に所属し、コンプライアンスの監視、規制の発行、国際データ転送の安全対策の評価を行う特別目的の自治機関である国家データ保護局（ANPD）を設立します。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7898926"/>
                  </a:ext>
                </a:extLst>
              </a:tr>
              <a:tr h="299001">
                <a:tc>
                  <a:txBody>
                    <a:bodyPr/>
                    <a:lstStyle/>
                    <a:p>
                      <a:r>
                        <a:rPr lang="ja" sz="1000" noProof="1">
                          <a:latin typeface="+mj-ea"/>
                          <a:ea typeface="+mj-ea"/>
                        </a:rPr>
                        <a:t>データ主体の権利</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80975" indent="-180975">
                        <a:buFont typeface="Courier New" panose="02070309020205020404" pitchFamily="49" charset="0"/>
                        <a:buChar char="o"/>
                      </a:pPr>
                      <a:r>
                        <a:rPr lang="ja" sz="1000" noProof="1">
                          <a:latin typeface="+mj-ea"/>
                          <a:ea typeface="+mj-ea"/>
                        </a:rPr>
                        <a:t>データ主体には、処理の確認、アクセス、修正、削除、移植性、共有に関する情報、同意の撤回などの権利があります。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601947696"/>
                  </a:ext>
                </a:extLst>
              </a:tr>
              <a:tr h="299001">
                <a:tc>
                  <a:txBody>
                    <a:bodyPr/>
                    <a:lstStyle/>
                    <a:p>
                      <a:r>
                        <a:rPr lang="ja" sz="1000" noProof="1">
                          <a:latin typeface="+mj-ea"/>
                          <a:ea typeface="+mj-ea"/>
                        </a:rPr>
                        <a:t>データ保護責任者</a:t>
                      </a:r>
                      <a:endParaRPr lang="en-US" sz="1000" noProof="1">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buFont typeface="Courier New" panose="02070309020205020404" pitchFamily="49" charset="0"/>
                        <a:buChar char="o"/>
                      </a:pPr>
                      <a:r>
                        <a:rPr lang="ja" sz="1000" noProof="1">
                          <a:latin typeface="+mj-ea"/>
                          <a:ea typeface="+mj-ea"/>
                        </a:rPr>
                        <a:t>管理者はデータ保護責任者を任命し、その身元と連絡先の詳細を公開する必要があります。</a:t>
                      </a:r>
                    </a:p>
                    <a:p>
                      <a:pPr marL="171450" indent="-171450">
                        <a:buFont typeface="Courier New" panose="02070309020205020404" pitchFamily="49" charset="0"/>
                        <a:buChar char="o"/>
                      </a:pPr>
                      <a:r>
                        <a:rPr lang="ja" sz="1000" noProof="1">
                          <a:latin typeface="+mj-ea"/>
                          <a:ea typeface="+mj-ea"/>
                        </a:rPr>
                        <a:t>担当者は、データ主体の要求を処理し、国家機関と連絡を取り、内部のデータ保護慣行を指導し、管理者または補足規則によって定められた義務を遂行します。機関は追加の規則または免除を定義することもできます。</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1705067"/>
                  </a:ext>
                </a:extLst>
              </a:tr>
            </a:tbl>
          </a:graphicData>
        </a:graphic>
      </p:graphicFrame>
      <p:sp>
        <p:nvSpPr>
          <p:cNvPr id="4" name="テキスト ボックス 14">
            <a:extLst>
              <a:ext uri="{FF2B5EF4-FFF2-40B4-BE49-F238E27FC236}">
                <a16:creationId xmlns:a16="http://schemas.microsoft.com/office/drawing/2014/main" id="{6760938E-8463-5399-F296-2AAADA74D46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個人データの保護に関する一般法 (LGPD)、共和国大統領</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6040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90934-AC58-ED00-15A3-264D4AEBE85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ABF7D37-2A96-9A53-EB04-1C8A8B8A38D4}"/>
              </a:ext>
            </a:extLst>
          </p:cNvPr>
          <p:cNvGraphicFramePr>
            <a:graphicFrameLocks/>
          </p:cNvGraphicFramePr>
          <p:nvPr>
            <p:custDataLst>
              <p:tags r:id="rId1"/>
            </p:custDataLst>
            <p:extLst>
              <p:ext uri="{D42A27DB-BD31-4B8C-83A1-F6EECF244321}">
                <p14:modId xmlns:p14="http://schemas.microsoft.com/office/powerpoint/2010/main" val="2125544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421" imgH="423" progId="TCLayout.ActiveDocument.1">
                  <p:embed/>
                </p:oleObj>
              </mc:Choice>
              <mc:Fallback>
                <p:oleObj name="think-cellスライド" r:id="rId4" imgW="421" imgH="423" progId="TCLayout.ActiveDocument.1">
                  <p:embed/>
                  <p:pic>
                    <p:nvPicPr>
                      <p:cNvPr id="7" name="think-cell data - do not delete" hidden="1">
                        <a:extLst>
                          <a:ext uri="{FF2B5EF4-FFF2-40B4-BE49-F238E27FC236}">
                            <a16:creationId xmlns:a16="http://schemas.microsoft.com/office/drawing/2014/main" id="{6ABF7D37-2A96-9A53-EB04-1C8A8B8A38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F7EEE0E-4061-4B43-782A-96DBA6FB435C}"/>
              </a:ext>
            </a:extLst>
          </p:cNvPr>
          <p:cNvSpPr>
            <a:spLocks noGrp="1"/>
          </p:cNvSpPr>
          <p:nvPr>
            <p:ph type="title"/>
          </p:nvPr>
        </p:nvSpPr>
        <p:spPr>
          <a:xfrm>
            <a:off x="200471" y="188550"/>
            <a:ext cx="9505055" cy="360050"/>
          </a:xfrm>
        </p:spPr>
        <p:txBody>
          <a:bodyPr vert="horz"/>
          <a:lstStyle/>
          <a:p>
            <a:r>
              <a:rPr lang="ja" altLang="ja-JP" dirty="0"/>
              <a:t>ブラジル</a:t>
            </a:r>
            <a:r>
              <a:rPr lang="ja" altLang="en-US" dirty="0"/>
              <a:t>／医療関連／</a:t>
            </a:r>
            <a:r>
              <a:rPr lang="ja-JP" altLang="en-US" dirty="0"/>
              <a:t>制度</a:t>
            </a:r>
            <a:endParaRPr kumimoji="1" lang="en-US" dirty="0"/>
          </a:p>
        </p:txBody>
      </p:sp>
      <p:sp>
        <p:nvSpPr>
          <p:cNvPr id="3" name="Text Placeholder 2">
            <a:extLst>
              <a:ext uri="{FF2B5EF4-FFF2-40B4-BE49-F238E27FC236}">
                <a16:creationId xmlns:a16="http://schemas.microsoft.com/office/drawing/2014/main" id="{EBE5DA58-0DE6-3200-E6A2-39D7C9A0C980}"/>
              </a:ext>
            </a:extLst>
          </p:cNvPr>
          <p:cNvSpPr>
            <a:spLocks noGrp="1"/>
          </p:cNvSpPr>
          <p:nvPr>
            <p:ph type="body" sz="quarter" idx="15"/>
          </p:nvPr>
        </p:nvSpPr>
        <p:spPr/>
        <p:txBody>
          <a:bodyPr/>
          <a:lstStyle/>
          <a:p>
            <a:r>
              <a:rPr kumimoji="1" lang="ja" altLang="en-US" dirty="0"/>
              <a:t>医療情報・個人情報保護法に関する規制</a:t>
            </a:r>
            <a:endParaRPr kumimoji="1" lang="en-US" dirty="0"/>
          </a:p>
        </p:txBody>
      </p:sp>
      <p:sp>
        <p:nvSpPr>
          <p:cNvPr id="6" name="テキスト ボックス 6">
            <a:extLst>
              <a:ext uri="{FF2B5EF4-FFF2-40B4-BE49-F238E27FC236}">
                <a16:creationId xmlns:a16="http://schemas.microsoft.com/office/drawing/2014/main" id="{CA37CCB8-2619-7815-6692-C049C6DE5B97}"/>
              </a:ext>
            </a:extLst>
          </p:cNvPr>
          <p:cNvSpPr txBox="1"/>
          <p:nvPr/>
        </p:nvSpPr>
        <p:spPr>
          <a:xfrm>
            <a:off x="200472" y="1124744"/>
            <a:ext cx="9505056" cy="2166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7AABB260-8282-594D-24F0-58D3BC63037E}"/>
              </a:ext>
            </a:extLst>
          </p:cNvPr>
          <p:cNvSpPr txBox="1"/>
          <p:nvPr/>
        </p:nvSpPr>
        <p:spPr>
          <a:xfrm>
            <a:off x="200471" y="1146518"/>
            <a:ext cx="9505056" cy="69256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法律では、健康データは機微な個人データとして分類されており、特定の目的のために明確かつ明確な同意が得られた場合に限り、個人データの処理が認められてい</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る</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。ただし、健康と生命の保護、研究目的、法令遵守のために必要な場合、個人データの処理に同意は必要</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ない</a:t>
            </a:r>
            <a:r>
              <a:rPr kumimoji="1" lang="ja"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Group 3">
            <a:extLst>
              <a:ext uri="{FF2B5EF4-FFF2-40B4-BE49-F238E27FC236}">
                <a16:creationId xmlns:a16="http://schemas.microsoft.com/office/drawing/2014/main" id="{003A905B-8FF5-9B01-5B84-D961FBAA8333}"/>
              </a:ext>
            </a:extLst>
          </p:cNvPr>
          <p:cNvGrpSpPr/>
          <p:nvPr/>
        </p:nvGrpSpPr>
        <p:grpSpPr>
          <a:xfrm>
            <a:off x="3407267" y="1988841"/>
            <a:ext cx="6272860" cy="1547118"/>
            <a:chOff x="210900" y="3933056"/>
            <a:chExt cx="2509852" cy="3323794"/>
          </a:xfrm>
        </p:grpSpPr>
        <p:sp>
          <p:nvSpPr>
            <p:cNvPr id="11" name="Rectangle: Rounded Corners 10">
              <a:extLst>
                <a:ext uri="{FF2B5EF4-FFF2-40B4-BE49-F238E27FC236}">
                  <a16:creationId xmlns:a16="http://schemas.microsoft.com/office/drawing/2014/main" id="{4894B2E6-F8BE-073E-DD7D-0A2D42937AE8}"/>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2" name="TextBox 11">
              <a:extLst>
                <a:ext uri="{FF2B5EF4-FFF2-40B4-BE49-F238E27FC236}">
                  <a16:creationId xmlns:a16="http://schemas.microsoft.com/office/drawing/2014/main" id="{36DB3351-F069-E43F-93F2-C913CB9E2339}"/>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機密性の高い個人データ</a:t>
              </a:r>
            </a:p>
          </p:txBody>
        </p:sp>
        <p:sp>
          <p:nvSpPr>
            <p:cNvPr id="13" name="TextBox 12">
              <a:extLst>
                <a:ext uri="{FF2B5EF4-FFF2-40B4-BE49-F238E27FC236}">
                  <a16:creationId xmlns:a16="http://schemas.microsoft.com/office/drawing/2014/main" id="{004E0841-1962-2FAD-C011-D226F190E3CC}"/>
                </a:ext>
              </a:extLst>
            </p:cNvPr>
            <p:cNvSpPr txBox="1"/>
            <p:nvPr/>
          </p:nvSpPr>
          <p:spPr>
            <a:xfrm>
              <a:off x="210900" y="4439362"/>
              <a:ext cx="2509852" cy="2817488"/>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以下に関連する個人データ</a:t>
              </a:r>
              <a:r>
                <a:rPr kumimoji="1" lang="en-US" altLang="ja" sz="1000" b="0" i="0" u="none" strike="noStrike" kern="1200" cap="none" spc="0" normalizeH="0" baseline="0" noProof="1">
                  <a:ln>
                    <a:noFill/>
                  </a:ln>
                  <a:solidFill>
                    <a:srgbClr val="000000"/>
                  </a:solidFill>
                  <a:effectLst/>
                  <a:uLnTx/>
                  <a:uFillTx/>
                  <a:latin typeface="Yu Gothic UI"/>
                  <a:ea typeface="Yu Gothic UI"/>
                  <a:cs typeface="+mn-cs"/>
                </a:rPr>
                <a:t>:</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人種または民族的起源</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宗教的信念、政治的意見</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労働組合または宗教、哲学、政治団体への加入</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健康や性生活、遺伝的または生体認証データ</a:t>
              </a:r>
            </a:p>
            <a:p>
              <a:pPr marL="171450" marR="0" lvl="0" indent="96838"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endParaRPr kumimoji="1" lang="en-US" sz="1000" b="0" i="0" u="none" strike="noStrike" kern="1200" cap="none" spc="0" normalizeH="0" baseline="0" noProof="1">
                <a:ln>
                  <a:noFill/>
                </a:ln>
                <a:solidFill>
                  <a:srgbClr val="000000"/>
                </a:solidFill>
                <a:effectLst/>
                <a:uLnTx/>
                <a:uFillTx/>
                <a:latin typeface="Yu Gothic UI"/>
                <a:ea typeface="Yu Gothic UI"/>
                <a:cs typeface="+mn-cs"/>
              </a:endParaRPr>
            </a:p>
          </p:txBody>
        </p:sp>
      </p:grpSp>
      <p:grpSp>
        <p:nvGrpSpPr>
          <p:cNvPr id="14" name="Group 13">
            <a:extLst>
              <a:ext uri="{FF2B5EF4-FFF2-40B4-BE49-F238E27FC236}">
                <a16:creationId xmlns:a16="http://schemas.microsoft.com/office/drawing/2014/main" id="{9530B855-8EE0-F929-EF05-48D21700548B}"/>
              </a:ext>
            </a:extLst>
          </p:cNvPr>
          <p:cNvGrpSpPr/>
          <p:nvPr/>
        </p:nvGrpSpPr>
        <p:grpSpPr>
          <a:xfrm>
            <a:off x="200025" y="1988840"/>
            <a:ext cx="2448719" cy="1350961"/>
            <a:chOff x="210900" y="3933056"/>
            <a:chExt cx="2509852" cy="2902377"/>
          </a:xfrm>
        </p:grpSpPr>
        <p:sp>
          <p:nvSpPr>
            <p:cNvPr id="15" name="Rectangle: Rounded Corners 14">
              <a:extLst>
                <a:ext uri="{FF2B5EF4-FFF2-40B4-BE49-F238E27FC236}">
                  <a16:creationId xmlns:a16="http://schemas.microsoft.com/office/drawing/2014/main" id="{BB1E809D-A788-8951-1628-5D07EC3EA395}"/>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6" name="TextBox 15">
              <a:extLst>
                <a:ext uri="{FF2B5EF4-FFF2-40B4-BE49-F238E27FC236}">
                  <a16:creationId xmlns:a16="http://schemas.microsoft.com/office/drawing/2014/main" id="{B192067F-21F2-D1EB-BDFB-36C5814DA5A8}"/>
                </a:ext>
              </a:extLst>
            </p:cNvPr>
            <p:cNvSpPr txBox="1"/>
            <p:nvPr/>
          </p:nvSpPr>
          <p:spPr>
            <a:xfrm>
              <a:off x="210900" y="3937819"/>
              <a:ext cx="2509852" cy="63022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個人データ</a:t>
              </a:r>
            </a:p>
          </p:txBody>
        </p:sp>
        <p:sp>
          <p:nvSpPr>
            <p:cNvPr id="17" name="TextBox 16">
              <a:extLst>
                <a:ext uri="{FF2B5EF4-FFF2-40B4-BE49-F238E27FC236}">
                  <a16:creationId xmlns:a16="http://schemas.microsoft.com/office/drawing/2014/main" id="{A52FED3C-2CFB-FDB1-EDDD-47FE64EE4D4E}"/>
                </a:ext>
              </a:extLst>
            </p:cNvPr>
            <p:cNvSpPr txBox="1"/>
            <p:nvPr/>
          </p:nvSpPr>
          <p:spPr>
            <a:xfrm>
              <a:off x="210900" y="4439362"/>
              <a:ext cx="2509852" cy="1351784"/>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altLang="en-US" sz="1000" b="0" i="0" u="none" strike="noStrike" kern="1200" cap="none" spc="0" normalizeH="0" baseline="0" noProof="1">
                  <a:ln>
                    <a:noFill/>
                  </a:ln>
                  <a:solidFill>
                    <a:srgbClr val="000000"/>
                  </a:solidFill>
                  <a:effectLst/>
                  <a:uLnTx/>
                  <a:uFillTx/>
                  <a:latin typeface="Yu Gothic UI"/>
                  <a:ea typeface="Yu Gothic UI"/>
                  <a:cs typeface="+mn-cs"/>
                </a:rPr>
                <a:t>特定された、または特定可能な自然人に関する情報</a:t>
              </a:r>
              <a:endParaRPr kumimoji="1" lang="en-US" sz="1000" b="0" i="0" u="none" strike="noStrike" kern="1200" cap="none" spc="0" normalizeH="0" baseline="0" noProof="0" dirty="0">
                <a:ln>
                  <a:noFill/>
                </a:ln>
                <a:solidFill>
                  <a:srgbClr val="000000"/>
                </a:solidFill>
                <a:effectLst/>
                <a:uLnTx/>
                <a:uFillTx/>
                <a:latin typeface="Yu Gothic UI"/>
                <a:ea typeface="Yu Gothic UI"/>
                <a:cs typeface="+mn-cs"/>
              </a:endParaRPr>
            </a:p>
          </p:txBody>
        </p:sp>
      </p:grpSp>
      <p:grpSp>
        <p:nvGrpSpPr>
          <p:cNvPr id="18" name="Group 17">
            <a:extLst>
              <a:ext uri="{FF2B5EF4-FFF2-40B4-BE49-F238E27FC236}">
                <a16:creationId xmlns:a16="http://schemas.microsoft.com/office/drawing/2014/main" id="{2D948681-BEB0-19FA-2413-227E3953C905}"/>
              </a:ext>
            </a:extLst>
          </p:cNvPr>
          <p:cNvGrpSpPr/>
          <p:nvPr/>
        </p:nvGrpSpPr>
        <p:grpSpPr>
          <a:xfrm>
            <a:off x="2936776" y="2353220"/>
            <a:ext cx="374897" cy="756093"/>
            <a:chOff x="-1383705" y="1484213"/>
            <a:chExt cx="286889" cy="360040"/>
          </a:xfrm>
        </p:grpSpPr>
        <p:sp>
          <p:nvSpPr>
            <p:cNvPr id="19" name="Isosceles Triangle 18">
              <a:extLst>
                <a:ext uri="{FF2B5EF4-FFF2-40B4-BE49-F238E27FC236}">
                  <a16:creationId xmlns:a16="http://schemas.microsoft.com/office/drawing/2014/main" id="{4DE6F79B-52D8-197C-B09E-E735A7F5B938}"/>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20" name="Isosceles Triangle 19">
              <a:extLst>
                <a:ext uri="{FF2B5EF4-FFF2-40B4-BE49-F238E27FC236}">
                  <a16:creationId xmlns:a16="http://schemas.microsoft.com/office/drawing/2014/main" id="{4CFB0A77-E624-90D7-60ED-8B96DCEF6136}"/>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
        <p:nvSpPr>
          <p:cNvPr id="27" name="TextBox 26">
            <a:extLst>
              <a:ext uri="{FF2B5EF4-FFF2-40B4-BE49-F238E27FC236}">
                <a16:creationId xmlns:a16="http://schemas.microsoft.com/office/drawing/2014/main" id="{F4D945C6-4142-0CA0-5897-A284F1FF5B94}"/>
              </a:ext>
            </a:extLst>
          </p:cNvPr>
          <p:cNvSpPr txBox="1"/>
          <p:nvPr/>
        </p:nvSpPr>
        <p:spPr>
          <a:xfrm>
            <a:off x="219142" y="3517942"/>
            <a:ext cx="9473225" cy="29335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機密データは、以下の目的のために必要であれば、同意なしに処理されることがあ</a:t>
            </a:r>
            <a:r>
              <a:rPr kumimoji="1" lang="ja-JP" altLang="en-US" sz="1200" b="1" i="0" u="sng" strike="noStrike" kern="1200" cap="none" spc="0" normalizeH="0" baseline="0" noProof="1">
                <a:ln>
                  <a:noFill/>
                </a:ln>
                <a:solidFill>
                  <a:srgbClr val="000000"/>
                </a:solidFill>
                <a:effectLst/>
                <a:uLnTx/>
                <a:uFillTx/>
                <a:latin typeface="Yu Gothic UI"/>
                <a:ea typeface="Yu Gothic UI"/>
                <a:cs typeface="+mn-cs"/>
              </a:rPr>
              <a:t>る</a:t>
            </a:r>
            <a:r>
              <a:rPr kumimoji="1" lang="ja" altLang="en-US" sz="1200" b="1" i="0" u="sng" strike="noStrike" kern="1200" cap="none" spc="0" normalizeH="0" baseline="0" noProof="1">
                <a:ln>
                  <a:noFill/>
                </a:ln>
                <a:solidFill>
                  <a:srgbClr val="000000"/>
                </a:solidFill>
                <a:effectLst/>
                <a:uLnTx/>
                <a:uFillTx/>
                <a:latin typeface="Yu Gothic UI"/>
                <a:ea typeface="Yu Gothic UI"/>
                <a:cs typeface="+mn-cs"/>
              </a:rPr>
              <a:t>。</a:t>
            </a:r>
          </a:p>
        </p:txBody>
      </p:sp>
      <p:graphicFrame>
        <p:nvGraphicFramePr>
          <p:cNvPr id="28" name="Table 27">
            <a:extLst>
              <a:ext uri="{FF2B5EF4-FFF2-40B4-BE49-F238E27FC236}">
                <a16:creationId xmlns:a16="http://schemas.microsoft.com/office/drawing/2014/main" id="{F93451CD-213B-A637-1F16-F6DA448AD198}"/>
              </a:ext>
            </a:extLst>
          </p:cNvPr>
          <p:cNvGraphicFramePr>
            <a:graphicFrameLocks noGrp="1"/>
          </p:cNvGraphicFramePr>
          <p:nvPr/>
        </p:nvGraphicFramePr>
        <p:xfrm>
          <a:off x="200025" y="3805974"/>
          <a:ext cx="9504000" cy="2532888"/>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2392580594"/>
                    </a:ext>
                  </a:extLst>
                </a:gridCol>
                <a:gridCol w="9180000">
                  <a:extLst>
                    <a:ext uri="{9D8B030D-6E8A-4147-A177-3AD203B41FA5}">
                      <a16:colId xmlns:a16="http://schemas.microsoft.com/office/drawing/2014/main" val="2920949029"/>
                    </a:ext>
                  </a:extLst>
                </a:gridCol>
              </a:tblGrid>
              <a:tr h="359664">
                <a:tc>
                  <a:txBody>
                    <a:bodyPr/>
                    <a:lstStyle/>
                    <a:p>
                      <a:pPr algn="ctr"/>
                      <a:r>
                        <a:rPr lang="ja" sz="1050" b="0" dirty="0">
                          <a:solidFill>
                            <a:schemeClr val="tx1"/>
                          </a:solidFill>
                          <a:latin typeface="+mj-ea"/>
                          <a:ea typeface="+mj-ea"/>
                        </a:rPr>
                        <a:t>➀</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データ管理者による法的義務または規制義務の遵守。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655745205"/>
                  </a:ext>
                </a:extLst>
              </a:tr>
              <a:tr h="359664">
                <a:tc>
                  <a:txBody>
                    <a:bodyPr/>
                    <a:lstStyle/>
                    <a:p>
                      <a:pPr algn="ctr"/>
                      <a:r>
                        <a:rPr lang="ja" sz="1050" b="0" dirty="0">
                          <a:solidFill>
                            <a:schemeClr val="tx1"/>
                          </a:solidFill>
                          <a:latin typeface="+mj-ea"/>
                          <a:ea typeface="+mj-ea"/>
                        </a:rPr>
                        <a:t>➁</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ja" sz="1050" b="0" dirty="0">
                          <a:solidFill>
                            <a:schemeClr val="tx1"/>
                          </a:solidFill>
                          <a:latin typeface="+mj-ea"/>
                          <a:ea typeface="+mj-ea"/>
                        </a:rPr>
                        <a:t>公共政策の実施、つまり、公的機関が法律や規制に従ってデータを処理する場合</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30219740"/>
                  </a:ext>
                </a:extLst>
              </a:tr>
              <a:tr h="359664">
                <a:tc>
                  <a:txBody>
                    <a:bodyPr/>
                    <a:lstStyle/>
                    <a:p>
                      <a:pPr algn="ctr"/>
                      <a:r>
                        <a:rPr lang="ja" sz="1050" b="0" dirty="0">
                          <a:solidFill>
                            <a:schemeClr val="tx1"/>
                          </a:solidFill>
                          <a:latin typeface="+mj-ea"/>
                          <a:ea typeface="+mj-ea"/>
                        </a:rPr>
                        <a:t>③</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研究目的（データは可能な限り匿名化されます）</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939382644"/>
                  </a:ext>
                </a:extLst>
              </a:tr>
              <a:tr h="359664">
                <a:tc>
                  <a:txBody>
                    <a:bodyPr/>
                    <a:lstStyle/>
                    <a:p>
                      <a:pPr algn="ctr"/>
                      <a:r>
                        <a:rPr lang="ja" sz="1050" b="0" dirty="0">
                          <a:solidFill>
                            <a:schemeClr val="tx1"/>
                          </a:solidFill>
                          <a:latin typeface="+mj-ea"/>
                          <a:ea typeface="+mj-ea"/>
                        </a:rPr>
                        <a:t>④</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契約、司法、行政、仲裁手続きにおける使用を含む法的権利の行使</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837484034"/>
                  </a:ext>
                </a:extLst>
              </a:tr>
              <a:tr h="359664">
                <a:tc>
                  <a:txBody>
                    <a:bodyPr/>
                    <a:lstStyle/>
                    <a:p>
                      <a:pPr algn="ctr"/>
                      <a:r>
                        <a:rPr lang="ja" sz="1050" b="0" dirty="0">
                          <a:solidFill>
                            <a:schemeClr val="tx1"/>
                          </a:solidFill>
                          <a:latin typeface="+mj-ea"/>
                          <a:ea typeface="+mj-ea"/>
                        </a:rPr>
                        <a:t>⑤</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データ主体または他の人の生命または身体の安全の保護</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99542231"/>
                  </a:ext>
                </a:extLst>
              </a:tr>
              <a:tr h="359664">
                <a:tc>
                  <a:txBody>
                    <a:bodyPr/>
                    <a:lstStyle/>
                    <a:p>
                      <a:pPr algn="ctr"/>
                      <a:r>
                        <a:rPr kumimoji="1" lang="ja" sz="1050" b="0" kern="1200" dirty="0">
                          <a:solidFill>
                            <a:schemeClr val="tx1"/>
                          </a:solidFill>
                          <a:latin typeface="+mj-ea"/>
                          <a:ea typeface="+mn-ea"/>
                          <a:cs typeface="+mn-cs"/>
                        </a:rPr>
                        <a:t>⑥</a:t>
                      </a:r>
                      <a:endParaRPr lang="en-US" sz="1050" b="0" dirty="0">
                        <a:solidFill>
                          <a:schemeClr val="tx1"/>
                        </a:solidFill>
                        <a:latin typeface="+mj-ea"/>
                        <a:ea typeface="+mj-ea"/>
                      </a:endParaRP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健康保護、ただし医療専門家、医療サービス、または医療当局によって実施される手順のみ</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05096758"/>
                  </a:ext>
                </a:extLst>
              </a:tr>
              <a:tr h="359664">
                <a:tc>
                  <a:txBody>
                    <a:bodyPr/>
                    <a:lstStyle/>
                    <a:p>
                      <a:pPr algn="ctr"/>
                      <a:r>
                        <a:rPr lang="ja" sz="1050" b="0" dirty="0">
                          <a:solidFill>
                            <a:schemeClr val="tx1"/>
                          </a:solidFill>
                          <a:latin typeface="+mj-ea"/>
                          <a:ea typeface="+mj-ea"/>
                        </a:rPr>
                        <a:t>⑦</a:t>
                      </a:r>
                    </a:p>
                  </a:txBody>
                  <a:tcPr marT="27432" marB="27432"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indent="0" algn="l">
                        <a:buFont typeface="Courier New" panose="02070309020205020404" pitchFamily="49" charset="0"/>
                        <a:buNone/>
                      </a:pPr>
                      <a:r>
                        <a:rPr lang="ja" sz="1050" b="0" dirty="0">
                          <a:solidFill>
                            <a:schemeClr val="tx1"/>
                          </a:solidFill>
                          <a:latin typeface="+mj-ea"/>
                          <a:ea typeface="+mj-ea"/>
                        </a:rPr>
                        <a:t>特に電子システムの識別および認証プロセスにおける詐欺防止およびセキュリティ。ただし、これがデータ主体の基本的な権利と自由を侵害しないことを条件とします。</a:t>
                      </a:r>
                    </a:p>
                  </a:txBody>
                  <a:tcPr marT="27432" marB="27432"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2868111"/>
                  </a:ext>
                </a:extLst>
              </a:tr>
            </a:tbl>
          </a:graphicData>
        </a:graphic>
      </p:graphicFrame>
      <p:sp>
        <p:nvSpPr>
          <p:cNvPr id="21" name="テキスト ボックス 14">
            <a:extLst>
              <a:ext uri="{FF2B5EF4-FFF2-40B4-BE49-F238E27FC236}">
                <a16:creationId xmlns:a16="http://schemas.microsoft.com/office/drawing/2014/main" id="{30369EF1-E1A9-5749-D558-39882456F1AE}"/>
              </a:ext>
            </a:extLst>
          </p:cNvPr>
          <p:cNvSpPr txBox="1"/>
          <p:nvPr/>
        </p:nvSpPr>
        <p:spPr>
          <a:xfrm>
            <a:off x="200472" y="6571064"/>
            <a:ext cx="9073008" cy="144016"/>
          </a:xfrm>
          <a:prstGeom prst="rect">
            <a:avLst/>
          </a:prstGeom>
          <a:noFill/>
        </p:spPr>
        <p:txBody>
          <a:bodyPr wrap="square" lIns="0" tIns="0" rIns="0" bIns="0" rtlCol="0">
            <a:noAutofit/>
          </a:bodyPr>
          <a:lstStyle/>
          <a:p>
            <a:pPr marL="328613" marR="0" lvl="0" indent="-328613" algn="l" defTabSz="914400" rtl="0" eaLnBrk="1" fontAlgn="auto" latinLnBrk="0" hangingPunct="1">
              <a:lnSpc>
                <a:spcPct val="100000"/>
              </a:lnSpc>
              <a:spcBef>
                <a:spcPts val="0"/>
              </a:spcBef>
              <a:spcAft>
                <a:spcPts val="0"/>
              </a:spcAft>
              <a:buClrTx/>
              <a:buSzTx/>
              <a:buFontTx/>
              <a:buNone/>
              <a:tabLst/>
              <a:defRPr/>
            </a:pPr>
            <a:r>
              <a:rPr kumimoji="1" lang="ja"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（出所）</a:t>
            </a:r>
            <a:r>
              <a:rPr kumimoji="1" lang="ja" altLang="ja-JP"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個人データの保護に関する一般法 (LGPD)、共和国大統領</a:t>
            </a:r>
            <a:endParaRPr kumimoji="1" lang="ja-JP" altLang="en-US" sz="8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p:txBody>
      </p:sp>
    </p:spTree>
    <p:extLst>
      <p:ext uri="{BB962C8B-B14F-4D97-AF65-F5344CB8AC3E}">
        <p14:creationId xmlns:p14="http://schemas.microsoft.com/office/powerpoint/2010/main" val="3180352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p:cNvGraphicFramePr>
          <p:nvPr>
            <p:custDataLst>
              <p:tags r:id="rId1"/>
            </p:custDataLst>
            <p:extLst>
              <p:ext uri="{D42A27DB-BD31-4B8C-83A1-F6EECF244321}">
                <p14:modId xmlns:p14="http://schemas.microsoft.com/office/powerpoint/2010/main" val="3736830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ブラジル／医療関連／制度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医療現場では、書面および口頭のコミュニケーションにおいて一般的にポルトガル語、一部医師は英語を使用する。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99066" y="652543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（出所）外務省「世界の医療事情」</a:t>
            </a:r>
          </a:p>
        </p:txBody>
      </p:sp>
    </p:spTree>
    <p:extLst>
      <p:ext uri="{BB962C8B-B14F-4D97-AF65-F5344CB8AC3E}">
        <p14:creationId xmlns:p14="http://schemas.microsoft.com/office/powerpoint/2010/main" val="1644220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
            </p:custDataLst>
            <p:extLst>
              <p:ext uri="{D42A27DB-BD31-4B8C-83A1-F6EECF244321}">
                <p14:modId xmlns:p14="http://schemas.microsoft.com/office/powerpoint/2010/main" val="38493204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92" imgW="360" imgH="360" progId="TCLayout.ActiveDocument.1">
                  <p:embed/>
                </p:oleObj>
              </mc:Choice>
              <mc:Fallback>
                <p:oleObj name="think-cellスライド" r:id="rId92" imgW="360" imgH="360" progId="TCLayout.ActiveDocument.1">
                  <p:embed/>
                  <p:pic>
                    <p:nvPicPr>
                      <p:cNvPr id="11" name="Object 10" hidden="1"/>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normAutofit/>
          </a:bodyPr>
          <a:lstStyle/>
          <a:p>
            <a:r>
              <a:rPr lang="ja-JP" altLang="en-US" sz="1400" noProof="1"/>
              <a:t>ブラジル／医療関連／医療サービス</a:t>
            </a:r>
            <a:endParaRPr kumimoji="1" lang="ja-JP" altLang="en-US" sz="1400" dirty="0"/>
          </a:p>
        </p:txBody>
      </p:sp>
      <p:sp>
        <p:nvSpPr>
          <p:cNvPr id="3" name="テキスト プレースホルダー 2"/>
          <p:cNvSpPr>
            <a:spLocks noGrp="1"/>
          </p:cNvSpPr>
          <p:nvPr>
            <p:ph type="body" sz="quarter" idx="15"/>
          </p:nvPr>
        </p:nvSpPr>
        <p:spPr/>
        <p:txBody>
          <a:bodyPr/>
          <a:lstStyle/>
          <a:p>
            <a:r>
              <a:rPr lang="en-US" altLang="ja-JP" sz="2000" noProof="1"/>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医療サービスの市場規模*</a:t>
              </a:r>
            </a:p>
          </p:txBody>
        </p:sp>
      </p:grpSp>
      <p:sp>
        <p:nvSpPr>
          <p:cNvPr id="12" name="テキスト ボックス 11"/>
          <p:cNvSpPr txBox="1"/>
          <p:nvPr/>
        </p:nvSpPr>
        <p:spPr>
          <a:xfrm>
            <a:off x="740592" y="2203850"/>
            <a:ext cx="828032" cy="144016"/>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（10億 US$）</a:t>
            </a:r>
          </a:p>
        </p:txBody>
      </p:sp>
      <p:sp>
        <p:nvSpPr>
          <p:cNvPr id="15" name="テキスト ボックス 14"/>
          <p:cNvSpPr txBox="1"/>
          <p:nvPr/>
        </p:nvSpPr>
        <p:spPr>
          <a:xfrm>
            <a:off x="273050" y="6347449"/>
            <a:ext cx="7632848" cy="123111"/>
          </a:xfrm>
          <a:prstGeom prst="rect">
            <a:avLst/>
          </a:prstGeom>
          <a:noFill/>
        </p:spPr>
        <p:txBody>
          <a:bodyPr wrap="square" lIns="0" tIns="0" rIns="0" bIns="0" rtlCol="0">
            <a:spAutoFit/>
          </a:bodyPr>
          <a:lstStyle/>
          <a:p>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*ここでは</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を</a:t>
            </a:r>
            <a:r>
              <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rPr>
              <a:t>医療サービスの市場規模と定義</a:t>
            </a:r>
            <a:r>
              <a:rPr kumimoji="0" lang="ja-JP" altLang="en-US" sz="800" noProof="1" bmk="">
                <a:latin typeface="Arial" panose="020B0604020202020204" pitchFamily="34" charset="0"/>
                <a:ea typeface="ＭＳ Ｐゴシック" panose="020B0600070205080204" pitchFamily="50" charset="-128"/>
                <a:cs typeface="Arial" panose="020B0604020202020204" pitchFamily="34" charset="0"/>
              </a:rPr>
              <a:t>した</a:t>
            </a:r>
            <a:endParaRPr kumimoji="0" lang="en-US" altLang="ja-JP" sz="800" noProof="1" bmk="">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2,132億US$を超えた。</a:t>
            </a:r>
          </a:p>
        </p:txBody>
      </p:sp>
      <p:graphicFrame>
        <p:nvGraphicFramePr>
          <p:cNvPr id="199" name="Chart 198">
            <a:extLst>
              <a:ext uri="{FF2B5EF4-FFF2-40B4-BE49-F238E27FC236}">
                <a16:creationId xmlns:a16="http://schemas.microsoft.com/office/drawing/2014/main" id="{9A7F6F9A-D6ED-710B-AAC1-F8DCA7C8D15A}"/>
              </a:ext>
            </a:extLst>
          </p:cNvPr>
          <p:cNvGraphicFramePr/>
          <p:nvPr>
            <p:custDataLst>
              <p:tags r:id="rId3"/>
            </p:custDataLst>
            <p:extLst>
              <p:ext uri="{D42A27DB-BD31-4B8C-83A1-F6EECF244321}">
                <p14:modId xmlns:p14="http://schemas.microsoft.com/office/powerpoint/2010/main" val="2542556786"/>
              </p:ext>
            </p:extLst>
          </p:nvPr>
        </p:nvGraphicFramePr>
        <p:xfrm>
          <a:off x="1071563" y="2457450"/>
          <a:ext cx="8285162" cy="3378200"/>
        </p:xfrm>
        <a:graphic>
          <a:graphicData uri="http://schemas.openxmlformats.org/drawingml/2006/chart">
            <c:chart xmlns:c="http://schemas.openxmlformats.org/drawingml/2006/chart" xmlns:r="http://schemas.openxmlformats.org/officeDocument/2006/relationships" r:id="rId94"/>
          </a:graphicData>
        </a:graphic>
      </p:graphicFrame>
      <p:sp>
        <p:nvSpPr>
          <p:cNvPr id="193" name="テキスト プレースホルダ 9">
            <a:extLst>
              <a:ext uri="{FF2B5EF4-FFF2-40B4-BE49-F238E27FC236}">
                <a16:creationId xmlns:a16="http://schemas.microsoft.com/office/drawing/2014/main" id="{F6B721CD-B7EE-F40F-C937-791281EB4471}"/>
              </a:ext>
            </a:extLst>
          </p:cNvPr>
          <p:cNvSpPr>
            <a:spLocks/>
          </p:cNvSpPr>
          <p:nvPr>
            <p:custDataLst>
              <p:tags r:id="rId4"/>
            </p:custDataLst>
          </p:nvPr>
        </p:nvSpPr>
        <p:spPr bwMode="gray">
          <a:xfrm>
            <a:off x="815975" y="39243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88771AC-9D6E-40FE-BFA7-0FD19EE9D75B}" type="datetime'1''''''''''''''''''''''''''''2''''''''''''''''''''''''''0'">
              <a:rPr lang="ja-JP" altLang="en-US" sz="1000" smtClean="0">
                <a:effectLst/>
                <a:sym typeface="+mn-lt"/>
              </a:rPr>
              <a:pPr marL="0" lvl="0" indent="0" algn="r">
                <a:spcBef>
                  <a:spcPct val="0"/>
                </a:spcBef>
                <a:buNone/>
              </a:pPr>
              <a:t>120</a:t>
            </a:fld>
            <a:endParaRPr kumimoji="1" lang="ja-JP" altLang="en-US" sz="1000" dirty="0">
              <a:sym typeface="+mn-lt"/>
            </a:endParaRPr>
          </a:p>
        </p:txBody>
      </p:sp>
      <p:sp>
        <p:nvSpPr>
          <p:cNvPr id="194" name="テキスト プレースホルダ 9">
            <a:extLst>
              <a:ext uri="{FF2B5EF4-FFF2-40B4-BE49-F238E27FC236}">
                <a16:creationId xmlns:a16="http://schemas.microsoft.com/office/drawing/2014/main" id="{6989DDC8-AD20-ACD7-7F5A-56EF3F916C08}"/>
              </a:ext>
            </a:extLst>
          </p:cNvPr>
          <p:cNvSpPr>
            <a:spLocks/>
          </p:cNvSpPr>
          <p:nvPr>
            <p:custDataLst>
              <p:tags r:id="rId5"/>
            </p:custDataLst>
          </p:nvPr>
        </p:nvSpPr>
        <p:spPr bwMode="gray">
          <a:xfrm>
            <a:off x="815975" y="3632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4284DF5-5618-4624-A52A-9874AB97007A}" type="datetime'''''''''''''''1''''4''0'''''''''''''''''''''''''''''">
              <a:rPr lang="ja-JP" altLang="en-US" sz="1000" smtClean="0">
                <a:effectLst/>
                <a:sym typeface="+mn-lt"/>
              </a:rPr>
              <a:pPr marL="0" lvl="0" indent="0" algn="r">
                <a:spcBef>
                  <a:spcPct val="0"/>
                </a:spcBef>
                <a:buNone/>
              </a:pPr>
              <a:t>140</a:t>
            </a:fld>
            <a:endParaRPr kumimoji="1" lang="ja-JP" altLang="en-US" sz="1000" dirty="0">
              <a:sym typeface="+mn-lt"/>
            </a:endParaRPr>
          </a:p>
        </p:txBody>
      </p:sp>
      <p:sp>
        <p:nvSpPr>
          <p:cNvPr id="195" name="テキスト プレースホルダ 9">
            <a:extLst>
              <a:ext uri="{FF2B5EF4-FFF2-40B4-BE49-F238E27FC236}">
                <a16:creationId xmlns:a16="http://schemas.microsoft.com/office/drawing/2014/main" id="{0A18CD60-FAD1-F0A6-B097-CF1929083FC0}"/>
              </a:ext>
            </a:extLst>
          </p:cNvPr>
          <p:cNvSpPr>
            <a:spLocks/>
          </p:cNvSpPr>
          <p:nvPr>
            <p:custDataLst>
              <p:tags r:id="rId6"/>
            </p:custDataLst>
          </p:nvPr>
        </p:nvSpPr>
        <p:spPr bwMode="gray">
          <a:xfrm>
            <a:off x="815975" y="334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0C9FDF-741E-49F7-A48E-219265FB6300}" type="datetime'''''1''''''''''''''''''''''''''''6''''''''''''''0'''">
              <a:rPr lang="ja-JP" altLang="en-US" sz="1000" smtClean="0">
                <a:effectLst/>
                <a:sym typeface="+mn-lt"/>
              </a:rPr>
              <a:pPr marL="0" lvl="0" indent="0" algn="r">
                <a:spcBef>
                  <a:spcPct val="0"/>
                </a:spcBef>
                <a:buNone/>
              </a:pPr>
              <a:t>160</a:t>
            </a:fld>
            <a:endParaRPr kumimoji="1" lang="ja-JP" altLang="en-US" sz="1000" dirty="0">
              <a:sym typeface="+mn-lt"/>
            </a:endParaRPr>
          </a:p>
        </p:txBody>
      </p:sp>
      <p:sp>
        <p:nvSpPr>
          <p:cNvPr id="196" name="テキスト プレースホルダ 9">
            <a:extLst>
              <a:ext uri="{FF2B5EF4-FFF2-40B4-BE49-F238E27FC236}">
                <a16:creationId xmlns:a16="http://schemas.microsoft.com/office/drawing/2014/main" id="{901D4396-7B0E-9CDB-9331-1EBE46632BF1}"/>
              </a:ext>
            </a:extLst>
          </p:cNvPr>
          <p:cNvSpPr>
            <a:spLocks/>
          </p:cNvSpPr>
          <p:nvPr>
            <p:custDataLst>
              <p:tags r:id="rId7"/>
            </p:custDataLst>
          </p:nvPr>
        </p:nvSpPr>
        <p:spPr bwMode="gray">
          <a:xfrm>
            <a:off x="815975" y="3048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4DC3D76-6E1C-4075-91A7-C3BDD145C984}" type="datetime'''''''''''''''''''''''''1''''8''''''''''''''''''''''''0'''">
              <a:rPr lang="ja-JP" altLang="en-US" sz="1000" smtClean="0">
                <a:effectLst/>
                <a:sym typeface="+mn-lt"/>
              </a:rPr>
              <a:pPr marL="0" lvl="0" indent="0" algn="r">
                <a:spcBef>
                  <a:spcPct val="0"/>
                </a:spcBef>
                <a:buNone/>
              </a:pPr>
              <a:t>180</a:t>
            </a:fld>
            <a:endParaRPr kumimoji="1" lang="ja-JP" altLang="en-US" sz="1000" dirty="0">
              <a:sym typeface="+mn-lt"/>
            </a:endParaRPr>
          </a:p>
        </p:txBody>
      </p:sp>
      <p:sp>
        <p:nvSpPr>
          <p:cNvPr id="197" name="テキスト プレースホルダ 9">
            <a:extLst>
              <a:ext uri="{FF2B5EF4-FFF2-40B4-BE49-F238E27FC236}">
                <a16:creationId xmlns:a16="http://schemas.microsoft.com/office/drawing/2014/main" id="{F4A02603-0E68-5423-2728-1FB32A712E5F}"/>
              </a:ext>
            </a:extLst>
          </p:cNvPr>
          <p:cNvSpPr>
            <a:spLocks/>
          </p:cNvSpPr>
          <p:nvPr>
            <p:custDataLst>
              <p:tags r:id="rId8"/>
            </p:custDataLst>
          </p:nvPr>
        </p:nvSpPr>
        <p:spPr bwMode="gray">
          <a:xfrm>
            <a:off x="815975" y="2755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80D9491-29F5-4FA6-8D61-A557EBC6360D}" type="datetime'''20''''''''''''''''''''''''''''''''''''''0'''''''''''''">
              <a:rPr lang="ja-JP" altLang="en-US" sz="1000" smtClean="0">
                <a:effectLst/>
                <a:sym typeface="+mn-lt"/>
              </a:rPr>
              <a:pPr marL="0" lvl="0" indent="0" algn="r">
                <a:spcBef>
                  <a:spcPct val="0"/>
                </a:spcBef>
                <a:buNone/>
              </a:pPr>
              <a:t>200</a:t>
            </a:fld>
            <a:endParaRPr kumimoji="1" lang="ja-JP" altLang="en-US" sz="1000" dirty="0">
              <a:sym typeface="+mn-lt"/>
            </a:endParaRPr>
          </a:p>
        </p:txBody>
      </p:sp>
      <p:sp>
        <p:nvSpPr>
          <p:cNvPr id="198" name="テキスト プレースホルダ 9">
            <a:extLst>
              <a:ext uri="{FF2B5EF4-FFF2-40B4-BE49-F238E27FC236}">
                <a16:creationId xmlns:a16="http://schemas.microsoft.com/office/drawing/2014/main" id="{2F3FF335-ECA6-80CB-7BF2-F2CCF6681AD5}"/>
              </a:ext>
            </a:extLst>
          </p:cNvPr>
          <p:cNvSpPr>
            <a:spLocks/>
          </p:cNvSpPr>
          <p:nvPr>
            <p:custDataLst>
              <p:tags r:id="rId9"/>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0111CD1-2170-4773-B04C-BC5868369D2B}" type="datetime'''2''''2''''''0'''''''''''">
              <a:rPr lang="ja-JP" altLang="en-US" sz="1000" smtClean="0">
                <a:effectLst/>
                <a:sym typeface="+mn-lt"/>
              </a:rPr>
              <a:pPr marL="0" lvl="0" indent="0" algn="r">
                <a:spcBef>
                  <a:spcPct val="0"/>
                </a:spcBef>
                <a:buNone/>
              </a:pPr>
              <a:t>220</a:t>
            </a:fld>
            <a:endParaRPr kumimoji="1" lang="ja-JP" altLang="en-US" sz="1000" dirty="0">
              <a:sym typeface="+mn-lt"/>
            </a:endParaRPr>
          </a:p>
        </p:txBody>
      </p:sp>
      <p:sp>
        <p:nvSpPr>
          <p:cNvPr id="189" name="テキスト プレースホルダ 9">
            <a:extLst>
              <a:ext uri="{FF2B5EF4-FFF2-40B4-BE49-F238E27FC236}">
                <a16:creationId xmlns:a16="http://schemas.microsoft.com/office/drawing/2014/main" id="{401B917A-8203-133A-9735-602EBF0243D3}"/>
              </a:ext>
            </a:extLst>
          </p:cNvPr>
          <p:cNvSpPr>
            <a:spLocks/>
          </p:cNvSpPr>
          <p:nvPr>
            <p:custDataLst>
              <p:tags r:id="rId10"/>
            </p:custDataLst>
          </p:nvPr>
        </p:nvSpPr>
        <p:spPr bwMode="gray">
          <a:xfrm>
            <a:off x="885825" y="50927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CFCFCC2-571A-49F9-87B8-A47F0D278F09}" type="datetime'''''''''''''''40'''''''''''''''''''''''''''''''''">
              <a:rPr lang="ja-JP" altLang="en-US" sz="1000" smtClean="0">
                <a:effectLst/>
                <a:sym typeface="+mn-lt"/>
              </a:rPr>
              <a:pPr marL="0" lvl="0" indent="0" algn="r">
                <a:spcBef>
                  <a:spcPct val="0"/>
                </a:spcBef>
                <a:buNone/>
              </a:pPr>
              <a:t>40</a:t>
            </a:fld>
            <a:endParaRPr kumimoji="1" lang="ja-JP" altLang="en-US" sz="1000" dirty="0">
              <a:sym typeface="+mn-lt"/>
            </a:endParaRPr>
          </a:p>
        </p:txBody>
      </p:sp>
      <p:sp>
        <p:nvSpPr>
          <p:cNvPr id="187" name="テキスト プレースホルダ 9">
            <a:extLst>
              <a:ext uri="{FF2B5EF4-FFF2-40B4-BE49-F238E27FC236}">
                <a16:creationId xmlns:a16="http://schemas.microsoft.com/office/drawing/2014/main" id="{DB4E324F-AD38-6FD0-9AE8-F9387E20B91F}"/>
              </a:ext>
            </a:extLst>
          </p:cNvPr>
          <p:cNvSpPr>
            <a:spLocks/>
          </p:cNvSpPr>
          <p:nvPr>
            <p:custDataLst>
              <p:tags r:id="rId11"/>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EC2CA23-1BF4-48FD-9B65-81A78D5A9E01}" type="datetime'''''0'''''''''''''''''''''''''''''''''''''">
              <a:rPr lang="ja-JP" altLang="en-US" sz="1000" smtClean="0">
                <a:effectLst/>
                <a:sym typeface="+mn-lt"/>
              </a:rPr>
              <a:pPr marL="0" lvl="0" indent="0" algn="r">
                <a:spcBef>
                  <a:spcPct val="0"/>
                </a:spcBef>
                <a:buNone/>
              </a:pPr>
              <a:t>0</a:t>
            </a:fld>
            <a:endParaRPr kumimoji="1" lang="ja-JP" altLang="en-US" sz="1000" dirty="0">
              <a:sym typeface="+mn-lt"/>
            </a:endParaRPr>
          </a:p>
        </p:txBody>
      </p:sp>
      <p:sp>
        <p:nvSpPr>
          <p:cNvPr id="188" name="テキスト プレースホルダ 9">
            <a:extLst>
              <a:ext uri="{FF2B5EF4-FFF2-40B4-BE49-F238E27FC236}">
                <a16:creationId xmlns:a16="http://schemas.microsoft.com/office/drawing/2014/main" id="{5F84B84B-C3E9-3A62-594F-D2658E8BAAF2}"/>
              </a:ext>
            </a:extLst>
          </p:cNvPr>
          <p:cNvSpPr>
            <a:spLocks/>
          </p:cNvSpPr>
          <p:nvPr>
            <p:custDataLst>
              <p:tags r:id="rId12"/>
            </p:custDataLst>
          </p:nvPr>
        </p:nvSpPr>
        <p:spPr bwMode="gray">
          <a:xfrm>
            <a:off x="885825" y="53848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779CB6C-3B89-49C1-8853-F1E49F1B1421}"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90" name="テキスト プレースホルダ 9">
            <a:extLst>
              <a:ext uri="{FF2B5EF4-FFF2-40B4-BE49-F238E27FC236}">
                <a16:creationId xmlns:a16="http://schemas.microsoft.com/office/drawing/2014/main" id="{C99F45CD-3D11-10B5-09B1-F798D3978927}"/>
              </a:ext>
            </a:extLst>
          </p:cNvPr>
          <p:cNvSpPr>
            <a:spLocks/>
          </p:cNvSpPr>
          <p:nvPr>
            <p:custDataLst>
              <p:tags r:id="rId13"/>
            </p:custDataLst>
          </p:nvPr>
        </p:nvSpPr>
        <p:spPr bwMode="gray">
          <a:xfrm>
            <a:off x="885825" y="4800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91BED5F-8A9D-4EB1-B351-9F849CB8A87B}" type="datetime'''''''''''''''''''''''''''''''''''''''''''''''''''6''''''0'">
              <a:rPr lang="ja-JP" altLang="en-US" sz="1000" smtClean="0">
                <a:effectLst/>
                <a:sym typeface="+mn-lt"/>
              </a:rPr>
              <a:pPr marL="0" lvl="0" indent="0" algn="r">
                <a:spcBef>
                  <a:spcPct val="0"/>
                </a:spcBef>
                <a:buNone/>
              </a:pPr>
              <a:t>60</a:t>
            </a:fld>
            <a:endParaRPr kumimoji="1" lang="ja-JP" altLang="en-US" sz="1000" dirty="0">
              <a:sym typeface="+mn-lt"/>
            </a:endParaRPr>
          </a:p>
        </p:txBody>
      </p:sp>
      <p:sp>
        <p:nvSpPr>
          <p:cNvPr id="191" name="テキスト プレースホルダ 9">
            <a:extLst>
              <a:ext uri="{FF2B5EF4-FFF2-40B4-BE49-F238E27FC236}">
                <a16:creationId xmlns:a16="http://schemas.microsoft.com/office/drawing/2014/main" id="{19684AD1-F05E-632A-318D-71832E2CE219}"/>
              </a:ext>
            </a:extLst>
          </p:cNvPr>
          <p:cNvSpPr>
            <a:spLocks/>
          </p:cNvSpPr>
          <p:nvPr>
            <p:custDataLst>
              <p:tags r:id="rId14"/>
            </p:custDataLst>
          </p:nvPr>
        </p:nvSpPr>
        <p:spPr bwMode="gray">
          <a:xfrm>
            <a:off x="885825" y="4508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C3F2D99-3AA9-49CC-8948-FAED928B7AE5}" type="datetime'8''''''''''''''''''0'''''''''''''''''''''''''''''''''''''''">
              <a:rPr lang="ja-JP" altLang="en-US" sz="1000" smtClean="0">
                <a:effectLst/>
                <a:sym typeface="+mn-lt"/>
              </a:rPr>
              <a:pPr marL="0" lvl="0" indent="0" algn="r">
                <a:spcBef>
                  <a:spcPct val="0"/>
                </a:spcBef>
                <a:buNone/>
              </a:pPr>
              <a:t>80</a:t>
            </a:fld>
            <a:endParaRPr kumimoji="1" lang="ja-JP" altLang="en-US" sz="1000" dirty="0">
              <a:sym typeface="+mn-lt"/>
            </a:endParaRPr>
          </a:p>
        </p:txBody>
      </p:sp>
      <p:sp>
        <p:nvSpPr>
          <p:cNvPr id="192" name="テキスト プレースホルダ 9">
            <a:extLst>
              <a:ext uri="{FF2B5EF4-FFF2-40B4-BE49-F238E27FC236}">
                <a16:creationId xmlns:a16="http://schemas.microsoft.com/office/drawing/2014/main" id="{CF6979C6-09AB-4012-0A9D-DE16A03A7455}"/>
              </a:ext>
            </a:extLst>
          </p:cNvPr>
          <p:cNvSpPr>
            <a:spLocks/>
          </p:cNvSpPr>
          <p:nvPr>
            <p:custDataLst>
              <p:tags r:id="rId15"/>
            </p:custDataLst>
          </p:nvPr>
        </p:nvSpPr>
        <p:spPr bwMode="gray">
          <a:xfrm>
            <a:off x="815975" y="4216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EE15D61-D0A3-40AA-A950-E9DDE0A6ED97}" type="datetime'''''''''''''''''1''''''0''''''''''''''''''''0'">
              <a:rPr lang="ja-JP" altLang="en-US" sz="1000" smtClean="0">
                <a:effectLst/>
                <a:sym typeface="+mn-lt"/>
              </a:rPr>
              <a:pPr marL="0" lvl="0" indent="0" algn="r">
                <a:spcBef>
                  <a:spcPct val="0"/>
                </a:spcBef>
                <a:buNone/>
              </a:pPr>
              <a:t>100</a:t>
            </a:fld>
            <a:endParaRPr kumimoji="1" lang="ja-JP" altLang="en-US" sz="1000" dirty="0">
              <a:sym typeface="+mn-lt"/>
            </a:endParaRPr>
          </a:p>
        </p:txBody>
      </p:sp>
      <p:cxnSp>
        <p:nvCxnSpPr>
          <p:cNvPr id="156" name="Straight Connector 155">
            <a:extLst>
              <a:ext uri="{FF2B5EF4-FFF2-40B4-BE49-F238E27FC236}">
                <a16:creationId xmlns:a16="http://schemas.microsoft.com/office/drawing/2014/main" id="{B257C924-25D8-CD5F-449F-E53227D9C2BF}"/>
              </a:ext>
            </a:extLst>
          </p:cNvPr>
          <p:cNvCxnSpPr/>
          <p:nvPr>
            <p:custDataLst>
              <p:tags r:id="rId16"/>
            </p:custDataLst>
          </p:nvPr>
        </p:nvCxnSpPr>
        <p:spPr bwMode="auto">
          <a:xfrm flipV="1">
            <a:off x="1322388" y="2195513"/>
            <a:ext cx="7781925" cy="15017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0A3DD4FF-3541-86B3-E6B0-578E0D74915A}"/>
              </a:ext>
            </a:extLst>
          </p:cNvPr>
          <p:cNvCxnSpPr/>
          <p:nvPr>
            <p:custDataLst>
              <p:tags r:id="rId17"/>
            </p:custDataLst>
          </p:nvPr>
        </p:nvCxnSpPr>
        <p:spPr bwMode="auto">
          <a:xfrm>
            <a:off x="3014663" y="3933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63C1CB4A-2AC7-A471-FCA3-B2EB7A4E2620}"/>
              </a:ext>
            </a:extLst>
          </p:cNvPr>
          <p:cNvCxnSpPr/>
          <p:nvPr>
            <p:custDataLst>
              <p:tags r:id="rId18"/>
            </p:custDataLst>
          </p:nvPr>
        </p:nvCxnSpPr>
        <p:spPr bwMode="auto">
          <a:xfrm>
            <a:off x="1322388" y="4114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D23F5229-820B-6E13-CFCD-A0AB10EF0AB0}"/>
              </a:ext>
            </a:extLst>
          </p:cNvPr>
          <p:cNvCxnSpPr/>
          <p:nvPr>
            <p:custDataLst>
              <p:tags r:id="rId19"/>
            </p:custDataLst>
          </p:nvPr>
        </p:nvCxnSpPr>
        <p:spPr bwMode="auto">
          <a:xfrm>
            <a:off x="1660525" y="40497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A82A394B-5AAC-B48A-E175-CEF6B2844579}"/>
              </a:ext>
            </a:extLst>
          </p:cNvPr>
          <p:cNvCxnSpPr/>
          <p:nvPr>
            <p:custDataLst>
              <p:tags r:id="rId20"/>
            </p:custDataLst>
          </p:nvPr>
        </p:nvCxnSpPr>
        <p:spPr bwMode="auto">
          <a:xfrm>
            <a:off x="1998663" y="39687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1915BE4-89CE-9F3E-22DF-72C892A69405}"/>
              </a:ext>
            </a:extLst>
          </p:cNvPr>
          <p:cNvCxnSpPr/>
          <p:nvPr>
            <p:custDataLst>
              <p:tags r:id="rId21"/>
            </p:custDataLst>
          </p:nvPr>
        </p:nvCxnSpPr>
        <p:spPr bwMode="auto">
          <a:xfrm>
            <a:off x="2338388" y="40528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62DE2AC-F9E5-7B03-9365-75897F2EEB9F}"/>
              </a:ext>
            </a:extLst>
          </p:cNvPr>
          <p:cNvCxnSpPr/>
          <p:nvPr>
            <p:custDataLst>
              <p:tags r:id="rId22"/>
            </p:custDataLst>
          </p:nvPr>
        </p:nvCxnSpPr>
        <p:spPr bwMode="auto">
          <a:xfrm>
            <a:off x="2676525" y="39703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057068ED-4D80-8F71-A785-E0C5FE94B6F7}"/>
              </a:ext>
            </a:extLst>
          </p:cNvPr>
          <p:cNvCxnSpPr/>
          <p:nvPr>
            <p:custDataLst>
              <p:tags r:id="rId23"/>
            </p:custDataLst>
          </p:nvPr>
        </p:nvCxnSpPr>
        <p:spPr bwMode="auto">
          <a:xfrm>
            <a:off x="3352800" y="3813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8DDC4669-2F46-A0AC-2846-A9858D707167}"/>
              </a:ext>
            </a:extLst>
          </p:cNvPr>
          <p:cNvCxnSpPr/>
          <p:nvPr>
            <p:custDataLst>
              <p:tags r:id="rId24"/>
            </p:custDataLst>
          </p:nvPr>
        </p:nvCxnSpPr>
        <p:spPr bwMode="auto">
          <a:xfrm>
            <a:off x="3690938" y="3708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08F16497-7B1B-FF61-C3AD-4F1CC00F291E}"/>
              </a:ext>
            </a:extLst>
          </p:cNvPr>
          <p:cNvCxnSpPr/>
          <p:nvPr>
            <p:custDataLst>
              <p:tags r:id="rId25"/>
            </p:custDataLst>
          </p:nvPr>
        </p:nvCxnSpPr>
        <p:spPr bwMode="auto">
          <a:xfrm>
            <a:off x="4029075" y="36544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AA7E2E98-FF6A-C575-9705-E582665645F3}"/>
              </a:ext>
            </a:extLst>
          </p:cNvPr>
          <p:cNvCxnSpPr/>
          <p:nvPr>
            <p:custDataLst>
              <p:tags r:id="rId26"/>
            </p:custDataLst>
          </p:nvPr>
        </p:nvCxnSpPr>
        <p:spPr bwMode="auto">
          <a:xfrm>
            <a:off x="4367213" y="35575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9E1A654-DC89-0E70-1BB3-6AB30DB999AF}"/>
              </a:ext>
            </a:extLst>
          </p:cNvPr>
          <p:cNvCxnSpPr/>
          <p:nvPr>
            <p:custDataLst>
              <p:tags r:id="rId27"/>
            </p:custDataLst>
          </p:nvPr>
        </p:nvCxnSpPr>
        <p:spPr bwMode="auto">
          <a:xfrm>
            <a:off x="4705350" y="3519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31B3A556-9406-4F24-7115-FBBC8AFD3037}"/>
              </a:ext>
            </a:extLst>
          </p:cNvPr>
          <p:cNvCxnSpPr/>
          <p:nvPr>
            <p:custDataLst>
              <p:tags r:id="rId28"/>
            </p:custDataLst>
          </p:nvPr>
        </p:nvCxnSpPr>
        <p:spPr bwMode="auto">
          <a:xfrm>
            <a:off x="5045075" y="3476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07A0FC27-D831-7D81-C205-58122E003154}"/>
              </a:ext>
            </a:extLst>
          </p:cNvPr>
          <p:cNvCxnSpPr/>
          <p:nvPr>
            <p:custDataLst>
              <p:tags r:id="rId29"/>
            </p:custDataLst>
          </p:nvPr>
        </p:nvCxnSpPr>
        <p:spPr bwMode="auto">
          <a:xfrm>
            <a:off x="5383213" y="34496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CEB71DAF-AC78-22DB-17AF-25148C71271A}"/>
              </a:ext>
            </a:extLst>
          </p:cNvPr>
          <p:cNvCxnSpPr/>
          <p:nvPr>
            <p:custDataLst>
              <p:tags r:id="rId30"/>
            </p:custDataLst>
          </p:nvPr>
        </p:nvCxnSpPr>
        <p:spPr bwMode="auto">
          <a:xfrm>
            <a:off x="5721350" y="33083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7457ADB9-CABC-EC1F-8F2D-012F68E62DA3}"/>
              </a:ext>
            </a:extLst>
          </p:cNvPr>
          <p:cNvCxnSpPr/>
          <p:nvPr>
            <p:custDataLst>
              <p:tags r:id="rId31"/>
            </p:custDataLst>
          </p:nvPr>
        </p:nvCxnSpPr>
        <p:spPr bwMode="auto">
          <a:xfrm>
            <a:off x="6059488" y="31670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9C814E2-CE5F-F51D-AC40-8A0C15513CE2}"/>
              </a:ext>
            </a:extLst>
          </p:cNvPr>
          <p:cNvCxnSpPr/>
          <p:nvPr>
            <p:custDataLst>
              <p:tags r:id="rId32"/>
            </p:custDataLst>
          </p:nvPr>
        </p:nvCxnSpPr>
        <p:spPr bwMode="auto">
          <a:xfrm>
            <a:off x="6397625" y="3108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01427E2D-52CD-CE2C-1C71-35B19BBD5EBE}"/>
              </a:ext>
            </a:extLst>
          </p:cNvPr>
          <p:cNvCxnSpPr/>
          <p:nvPr>
            <p:custDataLst>
              <p:tags r:id="rId33"/>
            </p:custDataLst>
          </p:nvPr>
        </p:nvCxnSpPr>
        <p:spPr bwMode="auto">
          <a:xfrm>
            <a:off x="6735763" y="3119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79827145-3D02-636B-7708-9209B485C167}"/>
              </a:ext>
            </a:extLst>
          </p:cNvPr>
          <p:cNvCxnSpPr/>
          <p:nvPr>
            <p:custDataLst>
              <p:tags r:id="rId34"/>
            </p:custDataLst>
          </p:nvPr>
        </p:nvCxnSpPr>
        <p:spPr bwMode="auto">
          <a:xfrm>
            <a:off x="7073900" y="2997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6DFFB229-C4CC-AD56-2B39-3EA2A9E514DF}"/>
              </a:ext>
            </a:extLst>
          </p:cNvPr>
          <p:cNvCxnSpPr/>
          <p:nvPr>
            <p:custDataLst>
              <p:tags r:id="rId35"/>
            </p:custDataLst>
          </p:nvPr>
        </p:nvCxnSpPr>
        <p:spPr bwMode="auto">
          <a:xfrm>
            <a:off x="7751763" y="2873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72BA2C6C-9380-612A-AC12-F94A4177891D}"/>
              </a:ext>
            </a:extLst>
          </p:cNvPr>
          <p:cNvCxnSpPr/>
          <p:nvPr>
            <p:custDataLst>
              <p:tags r:id="rId36"/>
            </p:custDataLst>
          </p:nvPr>
        </p:nvCxnSpPr>
        <p:spPr bwMode="auto">
          <a:xfrm>
            <a:off x="8089900" y="2963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41A7F008-548F-AB8D-964D-6F20626CF6AA}"/>
              </a:ext>
            </a:extLst>
          </p:cNvPr>
          <p:cNvCxnSpPr/>
          <p:nvPr>
            <p:custDataLst>
              <p:tags r:id="rId37"/>
            </p:custDataLst>
          </p:nvPr>
        </p:nvCxnSpPr>
        <p:spPr bwMode="auto">
          <a:xfrm>
            <a:off x="8428038" y="2828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22160DD9-108A-02CB-29C1-7007E95F9373}"/>
              </a:ext>
            </a:extLst>
          </p:cNvPr>
          <p:cNvCxnSpPr/>
          <p:nvPr>
            <p:custDataLst>
              <p:tags r:id="rId38"/>
            </p:custDataLst>
          </p:nvPr>
        </p:nvCxnSpPr>
        <p:spPr bwMode="auto">
          <a:xfrm>
            <a:off x="8766175" y="28178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F0EE9C53-EBBF-CD12-1BBF-0113DEFC24EE}"/>
              </a:ext>
            </a:extLst>
          </p:cNvPr>
          <p:cNvCxnSpPr/>
          <p:nvPr>
            <p:custDataLst>
              <p:tags r:id="rId39"/>
            </p:custDataLst>
          </p:nvPr>
        </p:nvCxnSpPr>
        <p:spPr bwMode="auto">
          <a:xfrm>
            <a:off x="9104313" y="2613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50AA4427-453F-B4FA-608D-670F04D394E5}"/>
              </a:ext>
            </a:extLst>
          </p:cNvPr>
          <p:cNvCxnSpPr/>
          <p:nvPr>
            <p:custDataLst>
              <p:tags r:id="rId40"/>
            </p:custDataLst>
          </p:nvPr>
        </p:nvCxnSpPr>
        <p:spPr bwMode="auto">
          <a:xfrm>
            <a:off x="7412038" y="29511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3" name="テキスト プレースホルダ 9">
            <a:extLst>
              <a:ext uri="{FF2B5EF4-FFF2-40B4-BE49-F238E27FC236}">
                <a16:creationId xmlns:a16="http://schemas.microsoft.com/office/drawing/2014/main" id="{46AF9D07-3D57-1D22-449C-9D075FB06DB6}"/>
              </a:ext>
            </a:extLst>
          </p:cNvPr>
          <p:cNvSpPr>
            <a:spLocks/>
          </p:cNvSpPr>
          <p:nvPr>
            <p:custDataLst>
              <p:tags r:id="rId41"/>
            </p:custDataLst>
          </p:nvPr>
        </p:nvSpPr>
        <p:spPr bwMode="auto">
          <a:xfrm>
            <a:off x="59832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21FF4B-0539-4F74-9748-F42A813EC97F}" type="datetime'''''''''''''1''''''''''''''''''''''''''''''''''4'''''''''''''">
              <a:rPr lang="ja-JP" altLang="en-US" sz="1000" smtClean="0"/>
              <a:pPr/>
              <a:t>14</a:t>
            </a:fld>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CFD9F2DC-F324-76EB-2DBB-FD35093D135F}"/>
              </a:ext>
            </a:extLst>
          </p:cNvPr>
          <p:cNvSpPr>
            <a:spLocks/>
          </p:cNvSpPr>
          <p:nvPr>
            <p:custDataLst>
              <p:tags r:id="rId42"/>
            </p:custDataLst>
          </p:nvPr>
        </p:nvSpPr>
        <p:spPr bwMode="auto">
          <a:xfrm>
            <a:off x="63214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8F3241-2CC4-4846-84AD-2B6042EF3EA3}" type="datetime'''''''''''''''''''1''''''''''''''5'''''''''''''">
              <a:rPr lang="ja-JP" altLang="en-US" sz="1000" smtClean="0"/>
              <a:pPr/>
              <a:t>15</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C79B9813-3321-BC53-D913-1D67E52628DC}"/>
              </a:ext>
            </a:extLst>
          </p:cNvPr>
          <p:cNvSpPr>
            <a:spLocks/>
          </p:cNvSpPr>
          <p:nvPr>
            <p:custDataLst>
              <p:tags r:id="rId43"/>
            </p:custDataLst>
          </p:nvPr>
        </p:nvSpPr>
        <p:spPr bwMode="auto">
          <a:xfrm>
            <a:off x="6659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567E21-D82C-47F1-87A9-8ECD5A20BD25}" type="datetime'''1''''''''''''6'''''''''''''''''''''''">
              <a:rPr lang="ja-JP" altLang="en-US" sz="1000" smtClean="0"/>
              <a:pPr/>
              <a:t>16</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A0EAECED-E78B-952E-AB86-5443DDEDD5C3}"/>
              </a:ext>
            </a:extLst>
          </p:cNvPr>
          <p:cNvSpPr>
            <a:spLocks/>
          </p:cNvSpPr>
          <p:nvPr>
            <p:custDataLst>
              <p:tags r:id="rId44"/>
            </p:custDataLst>
          </p:nvPr>
        </p:nvSpPr>
        <p:spPr bwMode="auto">
          <a:xfrm>
            <a:off x="6997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63D617-93B0-4B25-8D27-4BEFC4C65E67}" type="datetime'''''''''''''''''1''''''''7'''''''''''''''''''''''''">
              <a:rPr lang="ja-JP" altLang="en-US" sz="1000" smtClean="0"/>
              <a:pPr/>
              <a:t>17</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66F80BA3-2BED-07D3-8B59-6E5BF476FDF4}"/>
              </a:ext>
            </a:extLst>
          </p:cNvPr>
          <p:cNvSpPr>
            <a:spLocks/>
          </p:cNvSpPr>
          <p:nvPr>
            <p:custDataLst>
              <p:tags r:id="rId45"/>
            </p:custDataLst>
          </p:nvPr>
        </p:nvSpPr>
        <p:spPr bwMode="auto">
          <a:xfrm>
            <a:off x="7335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A096B-2A18-408A-9F8C-C18B5C0F61E3}" type="datetime'''''''''''''''''''''''''''''''1''8'''''''">
              <a:rPr lang="ja-JP" altLang="en-US" sz="1000" smtClean="0"/>
              <a:pPr/>
              <a:t>18</a:t>
            </a:fld>
            <a:endParaRPr kumimoji="1" lang="ja-JP" altLang="en-US" sz="1000" dirty="0">
              <a:sym typeface="+mn-lt"/>
            </a:endParaRPr>
          </a:p>
        </p:txBody>
      </p:sp>
      <p:sp>
        <p:nvSpPr>
          <p:cNvPr id="83" name="テキスト プレースホルダ 9">
            <a:extLst>
              <a:ext uri="{FF2B5EF4-FFF2-40B4-BE49-F238E27FC236}">
                <a16:creationId xmlns:a16="http://schemas.microsoft.com/office/drawing/2014/main" id="{0F1B686D-B23A-D339-DD42-0DEA85394254}"/>
              </a:ext>
            </a:extLst>
          </p:cNvPr>
          <p:cNvSpPr>
            <a:spLocks/>
          </p:cNvSpPr>
          <p:nvPr>
            <p:custDataLst>
              <p:tags r:id="rId46"/>
            </p:custDataLst>
          </p:nvPr>
        </p:nvSpPr>
        <p:spPr bwMode="gray">
          <a:xfrm>
            <a:off x="4530725" y="33670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2BAFDE-9211-4A7A-9EC4-85D040A56274}" type="datetime'''''''''''''''''''''''''''''1''''''''''''''''5''''1.''''''2'''">
              <a:rPr lang="ja-JP" altLang="en-US" sz="1000" smtClean="0"/>
              <a:pPr/>
              <a:t>151.2</a:t>
            </a:fld>
            <a:endParaRPr kumimoji="1" lang="ja-JP" altLang="en-US" sz="1000" dirty="0">
              <a:sym typeface="+mn-lt"/>
            </a:endParaRPr>
          </a:p>
        </p:txBody>
      </p:sp>
      <p:sp>
        <p:nvSpPr>
          <p:cNvPr id="119" name="テキスト プレースホルダ 9">
            <a:extLst>
              <a:ext uri="{FF2B5EF4-FFF2-40B4-BE49-F238E27FC236}">
                <a16:creationId xmlns:a16="http://schemas.microsoft.com/office/drawing/2014/main" id="{2C6EF1BC-1872-40D5-C9F8-6028F28419EA}"/>
              </a:ext>
            </a:extLst>
          </p:cNvPr>
          <p:cNvSpPr>
            <a:spLocks/>
          </p:cNvSpPr>
          <p:nvPr>
            <p:custDataLst>
              <p:tags r:id="rId47"/>
            </p:custDataLst>
          </p:nvPr>
        </p:nvSpPr>
        <p:spPr bwMode="auto">
          <a:xfrm>
            <a:off x="80137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0CE492-D75A-425C-AD84-E460FBC39C40}" type="datetime'''''''''''''''''''''''''2''''''''0'''''''''''''">
              <a:rPr lang="ja-JP" altLang="en-US" sz="1000" smtClean="0"/>
              <a:pPr/>
              <a:t>20</a:t>
            </a:fld>
            <a:endParaRPr kumimoji="1" lang="ja-JP" altLang="en-US" sz="1000" dirty="0">
              <a:sym typeface="+mn-lt"/>
            </a:endParaRPr>
          </a:p>
        </p:txBody>
      </p:sp>
      <p:sp>
        <p:nvSpPr>
          <p:cNvPr id="120" name="テキスト プレースホルダ 9">
            <a:extLst>
              <a:ext uri="{FF2B5EF4-FFF2-40B4-BE49-F238E27FC236}">
                <a16:creationId xmlns:a16="http://schemas.microsoft.com/office/drawing/2014/main" id="{C17E7DFD-4970-3068-D825-D7838931B81B}"/>
              </a:ext>
            </a:extLst>
          </p:cNvPr>
          <p:cNvSpPr>
            <a:spLocks/>
          </p:cNvSpPr>
          <p:nvPr>
            <p:custDataLst>
              <p:tags r:id="rId48"/>
            </p:custDataLst>
          </p:nvPr>
        </p:nvSpPr>
        <p:spPr bwMode="auto">
          <a:xfrm>
            <a:off x="83518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351E3A-2258-4F0E-92E9-DD9E26F5200B}" type="datetime'''2''''''''''''''''''''''''''''''''''''''''''''1'''''">
              <a:rPr lang="ja-JP" altLang="en-US" sz="1000" smtClean="0"/>
              <a:pPr/>
              <a:t>21</a:t>
            </a:fld>
            <a:endParaRPr kumimoji="1" lang="ja-JP" altLang="en-US" sz="1000" dirty="0">
              <a:sym typeface="+mn-lt"/>
            </a:endParaRPr>
          </a:p>
        </p:txBody>
      </p:sp>
      <p:sp>
        <p:nvSpPr>
          <p:cNvPr id="121" name="テキスト プレースホルダ 9">
            <a:extLst>
              <a:ext uri="{FF2B5EF4-FFF2-40B4-BE49-F238E27FC236}">
                <a16:creationId xmlns:a16="http://schemas.microsoft.com/office/drawing/2014/main" id="{EF99FE42-FD41-A54F-FD93-68CF6380ECE8}"/>
              </a:ext>
            </a:extLst>
          </p:cNvPr>
          <p:cNvSpPr>
            <a:spLocks/>
          </p:cNvSpPr>
          <p:nvPr>
            <p:custDataLst>
              <p:tags r:id="rId49"/>
            </p:custDataLst>
          </p:nvPr>
        </p:nvSpPr>
        <p:spPr bwMode="auto">
          <a:xfrm>
            <a:off x="86899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833D3C-A7D4-4520-AE84-BED9768FCA72}" type="datetime'''''''''''''''2''''''''''''''''''''''''''''''''''2'''">
              <a:rPr lang="ja-JP" altLang="en-US" sz="1000" smtClean="0"/>
              <a:pPr/>
              <a:t>22</a:t>
            </a:fld>
            <a:endParaRPr kumimoji="1" lang="ja-JP" altLang="en-US" sz="1000" dirty="0">
              <a:sym typeface="+mn-lt"/>
            </a:endParaRPr>
          </a:p>
        </p:txBody>
      </p:sp>
      <p:sp>
        <p:nvSpPr>
          <p:cNvPr id="122" name="テキスト プレースホルダ 9">
            <a:extLst>
              <a:ext uri="{FF2B5EF4-FFF2-40B4-BE49-F238E27FC236}">
                <a16:creationId xmlns:a16="http://schemas.microsoft.com/office/drawing/2014/main" id="{411F3BB7-0E77-6ED7-1ABB-13C6F16F6A3F}"/>
              </a:ext>
            </a:extLst>
          </p:cNvPr>
          <p:cNvSpPr>
            <a:spLocks/>
          </p:cNvSpPr>
          <p:nvPr>
            <p:custDataLst>
              <p:tags r:id="rId50"/>
            </p:custDataLst>
          </p:nvPr>
        </p:nvSpPr>
        <p:spPr bwMode="auto">
          <a:xfrm>
            <a:off x="90281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056DBC-5FC5-480B-B118-5A2EA2F80986}" type="datetime'''''''''''2''''''''''''3'''''''''''''''''">
              <a:rPr lang="ja-JP" altLang="en-US" sz="1000" smtClean="0"/>
              <a:pPr/>
              <a:t>23</a:t>
            </a:fld>
            <a:endParaRPr kumimoji="1" lang="ja-JP" altLang="en-US" sz="1000" dirty="0">
              <a:sym typeface="+mn-lt"/>
            </a:endParaRPr>
          </a:p>
        </p:txBody>
      </p:sp>
      <p:sp>
        <p:nvSpPr>
          <p:cNvPr id="73" name="テキスト プレースホルダ 9">
            <a:extLst>
              <a:ext uri="{FF2B5EF4-FFF2-40B4-BE49-F238E27FC236}">
                <a16:creationId xmlns:a16="http://schemas.microsoft.com/office/drawing/2014/main" id="{D1891082-369A-6BAD-A6DD-A1FD64F6C1AD}"/>
              </a:ext>
            </a:extLst>
          </p:cNvPr>
          <p:cNvSpPr>
            <a:spLocks/>
          </p:cNvSpPr>
          <p:nvPr>
            <p:custDataLst>
              <p:tags r:id="rId51"/>
            </p:custDataLst>
          </p:nvPr>
        </p:nvSpPr>
        <p:spPr bwMode="gray">
          <a:xfrm>
            <a:off x="1147763" y="39624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EBD182-83A9-43D6-A114-27A70552D888}" type="datetime'''''''1''''''1''''''''0''''''''''.''''''5'''''''''''''">
              <a:rPr lang="ja-JP" altLang="en-US" sz="1000" smtClean="0"/>
              <a:pPr/>
              <a:t>110.5</a:t>
            </a:fld>
            <a:endParaRPr kumimoji="1" lang="ja-JP" altLang="en-US" sz="1000" dirty="0">
              <a:sym typeface="+mn-lt"/>
            </a:endParaRPr>
          </a:p>
        </p:txBody>
      </p:sp>
      <p:sp>
        <p:nvSpPr>
          <p:cNvPr id="74" name="テキスト プレースホルダ 9">
            <a:extLst>
              <a:ext uri="{FF2B5EF4-FFF2-40B4-BE49-F238E27FC236}">
                <a16:creationId xmlns:a16="http://schemas.microsoft.com/office/drawing/2014/main" id="{AAECEA1B-09DC-B31F-D408-A7EB9FC49222}"/>
              </a:ext>
            </a:extLst>
          </p:cNvPr>
          <p:cNvSpPr>
            <a:spLocks/>
          </p:cNvSpPr>
          <p:nvPr>
            <p:custDataLst>
              <p:tags r:id="rId52"/>
            </p:custDataLst>
          </p:nvPr>
        </p:nvSpPr>
        <p:spPr bwMode="gray">
          <a:xfrm>
            <a:off x="1485900" y="389731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A34360-748E-4FE9-BF84-5B95B525A190}" type="datetime'''1''''1''4''''''''''''''''''''''''''''.''''''9'''">
              <a:rPr lang="ja-JP" altLang="en-US" sz="1000" smtClean="0"/>
              <a:pPr/>
              <a:t>114.9</a:t>
            </a:fld>
            <a:endParaRPr kumimoji="1" lang="ja-JP" altLang="en-US" sz="1000" dirty="0">
              <a:sym typeface="+mn-lt"/>
            </a:endParaRPr>
          </a:p>
        </p:txBody>
      </p:sp>
      <p:sp>
        <p:nvSpPr>
          <p:cNvPr id="75" name="テキスト プレースホルダ 9">
            <a:extLst>
              <a:ext uri="{FF2B5EF4-FFF2-40B4-BE49-F238E27FC236}">
                <a16:creationId xmlns:a16="http://schemas.microsoft.com/office/drawing/2014/main" id="{5693C9E7-A9A1-B8CE-D3C2-4CA3BA3F6F7D}"/>
              </a:ext>
            </a:extLst>
          </p:cNvPr>
          <p:cNvSpPr>
            <a:spLocks/>
          </p:cNvSpPr>
          <p:nvPr>
            <p:custDataLst>
              <p:tags r:id="rId53"/>
            </p:custDataLst>
          </p:nvPr>
        </p:nvSpPr>
        <p:spPr bwMode="gray">
          <a:xfrm>
            <a:off x="1824038" y="38163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4365AC-3229-440D-8295-FF4F8DD747CF}" type="datetime'''''''''1''''''2''''''''0''''''''''.''''''''''''''''''''''5'''">
              <a:rPr lang="ja-JP" altLang="en-US" sz="1000" smtClean="0"/>
              <a:pPr/>
              <a:t>120.5</a:t>
            </a:fld>
            <a:endParaRPr kumimoji="1" lang="ja-JP" altLang="en-US" sz="1000" dirty="0">
              <a:sym typeface="+mn-lt"/>
            </a:endParaRPr>
          </a:p>
        </p:txBody>
      </p:sp>
      <p:sp>
        <p:nvSpPr>
          <p:cNvPr id="76" name="テキスト プレースホルダ 9">
            <a:extLst>
              <a:ext uri="{FF2B5EF4-FFF2-40B4-BE49-F238E27FC236}">
                <a16:creationId xmlns:a16="http://schemas.microsoft.com/office/drawing/2014/main" id="{C84259AB-EF2D-C763-6E3F-8EF705A98066}"/>
              </a:ext>
            </a:extLst>
          </p:cNvPr>
          <p:cNvSpPr>
            <a:spLocks/>
          </p:cNvSpPr>
          <p:nvPr>
            <p:custDataLst>
              <p:tags r:id="rId54"/>
            </p:custDataLst>
          </p:nvPr>
        </p:nvSpPr>
        <p:spPr bwMode="gray">
          <a:xfrm>
            <a:off x="2163763" y="39004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EBE5A2F-9C33-42A3-A2EC-3F11D5DBDF91}" type="datetime'''1''''1''4''''''''''''''''''''''''.''7'''''">
              <a:rPr lang="ja-JP" altLang="en-US" sz="1000" smtClean="0"/>
              <a:pPr/>
              <a:t>114.7</a:t>
            </a:fld>
            <a:endParaRPr kumimoji="1" lang="ja-JP" altLang="en-US" sz="1000" dirty="0">
              <a:sym typeface="+mn-lt"/>
            </a:endParaRPr>
          </a:p>
        </p:txBody>
      </p:sp>
      <p:sp>
        <p:nvSpPr>
          <p:cNvPr id="77" name="テキスト プレースホルダ 9">
            <a:extLst>
              <a:ext uri="{FF2B5EF4-FFF2-40B4-BE49-F238E27FC236}">
                <a16:creationId xmlns:a16="http://schemas.microsoft.com/office/drawing/2014/main" id="{0BE8A2CD-6B62-6359-29C1-775F9F3D55C3}"/>
              </a:ext>
            </a:extLst>
          </p:cNvPr>
          <p:cNvSpPr>
            <a:spLocks/>
          </p:cNvSpPr>
          <p:nvPr>
            <p:custDataLst>
              <p:tags r:id="rId55"/>
            </p:custDataLst>
          </p:nvPr>
        </p:nvSpPr>
        <p:spPr bwMode="gray">
          <a:xfrm>
            <a:off x="2501900" y="381793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3BEAEC-31A1-447C-986C-66F38FF09983}" type="datetime'''''''''''''''1''''''''''''''2''''0.''''''4'''''''''''''">
              <a:rPr lang="ja-JP" altLang="en-US" sz="1000" smtClean="0"/>
              <a:pPr/>
              <a:t>120.4</a:t>
            </a:fld>
            <a:endParaRPr kumimoji="1" lang="ja-JP" altLang="en-US" sz="1000" dirty="0">
              <a:sym typeface="+mn-lt"/>
            </a:endParaRPr>
          </a:p>
        </p:txBody>
      </p:sp>
      <p:sp>
        <p:nvSpPr>
          <p:cNvPr id="118" name="テキスト プレースホルダ 9">
            <a:extLst>
              <a:ext uri="{FF2B5EF4-FFF2-40B4-BE49-F238E27FC236}">
                <a16:creationId xmlns:a16="http://schemas.microsoft.com/office/drawing/2014/main" id="{F8297029-AFB1-CD0F-3F25-007A4ED06F32}"/>
              </a:ext>
            </a:extLst>
          </p:cNvPr>
          <p:cNvSpPr>
            <a:spLocks/>
          </p:cNvSpPr>
          <p:nvPr>
            <p:custDataLst>
              <p:tags r:id="rId56"/>
            </p:custDataLst>
          </p:nvPr>
        </p:nvSpPr>
        <p:spPr bwMode="auto">
          <a:xfrm>
            <a:off x="76755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64358B-5CF5-42E6-B217-7BF4C6B4D21D}" type="datetime'''''''''''''''1''''''''''''''''9'''''''''''''''''''''''''''''">
              <a:rPr lang="ja-JP" altLang="en-US" sz="1000" smtClean="0"/>
              <a:pPr/>
              <a:t>19</a:t>
            </a:fld>
            <a:endParaRPr kumimoji="1" lang="ja-JP" altLang="en-US" sz="1000" dirty="0">
              <a:sym typeface="+mn-lt"/>
            </a:endParaRPr>
          </a:p>
        </p:txBody>
      </p:sp>
      <p:sp>
        <p:nvSpPr>
          <p:cNvPr id="78" name="テキスト プレースホルダ 9">
            <a:extLst>
              <a:ext uri="{FF2B5EF4-FFF2-40B4-BE49-F238E27FC236}">
                <a16:creationId xmlns:a16="http://schemas.microsoft.com/office/drawing/2014/main" id="{68DA86D7-4ADF-E7FC-51DD-251392F34EAB}"/>
              </a:ext>
            </a:extLst>
          </p:cNvPr>
          <p:cNvSpPr>
            <a:spLocks/>
          </p:cNvSpPr>
          <p:nvPr>
            <p:custDataLst>
              <p:tags r:id="rId57"/>
            </p:custDataLst>
          </p:nvPr>
        </p:nvSpPr>
        <p:spPr bwMode="gray">
          <a:xfrm>
            <a:off x="2840038" y="37814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CDCC6B-E831-46F6-BA50-F68830A655D3}" type="datetime'''''''''''''1''''''''''2''''''''''2''''.9'''''">
              <a:rPr lang="ja-JP" altLang="en-US" sz="1000" smtClean="0"/>
              <a:pPr/>
              <a:t>122.9</a:t>
            </a:fld>
            <a:endParaRPr kumimoji="1" lang="ja-JP" altLang="en-US" sz="1000" dirty="0">
              <a:sym typeface="+mn-lt"/>
            </a:endParaRPr>
          </a:p>
        </p:txBody>
      </p:sp>
      <p:sp>
        <p:nvSpPr>
          <p:cNvPr id="79" name="テキスト プレースホルダ 9">
            <a:extLst>
              <a:ext uri="{FF2B5EF4-FFF2-40B4-BE49-F238E27FC236}">
                <a16:creationId xmlns:a16="http://schemas.microsoft.com/office/drawing/2014/main" id="{5CD3956B-A9F7-9B95-AB5F-37A57C39F6AD}"/>
              </a:ext>
            </a:extLst>
          </p:cNvPr>
          <p:cNvSpPr>
            <a:spLocks/>
          </p:cNvSpPr>
          <p:nvPr>
            <p:custDataLst>
              <p:tags r:id="rId58"/>
            </p:custDataLst>
          </p:nvPr>
        </p:nvSpPr>
        <p:spPr bwMode="gray">
          <a:xfrm>
            <a:off x="3178175" y="36607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CDA80D-A846-416D-9FDD-49A3FDAD7896}" type="datetime'''''''''1''31''''''''.''''''''''''''''''''''''''''''''''''1'''">
              <a:rPr lang="ja-JP" altLang="en-US" sz="1000" smtClean="0"/>
              <a:pPr/>
              <a:t>131.1</a:t>
            </a:fld>
            <a:endParaRPr kumimoji="1" lang="ja-JP" altLang="en-US" sz="1000" dirty="0">
              <a:sym typeface="+mn-lt"/>
            </a:endParaRPr>
          </a:p>
        </p:txBody>
      </p:sp>
      <p:sp>
        <p:nvSpPr>
          <p:cNvPr id="80" name="テキスト プレースホルダ 9">
            <a:extLst>
              <a:ext uri="{FF2B5EF4-FFF2-40B4-BE49-F238E27FC236}">
                <a16:creationId xmlns:a16="http://schemas.microsoft.com/office/drawing/2014/main" id="{40A1AAE4-C1C1-6069-8EFF-26C0EE1720DC}"/>
              </a:ext>
            </a:extLst>
          </p:cNvPr>
          <p:cNvSpPr>
            <a:spLocks/>
          </p:cNvSpPr>
          <p:nvPr>
            <p:custDataLst>
              <p:tags r:id="rId59"/>
            </p:custDataLst>
          </p:nvPr>
        </p:nvSpPr>
        <p:spPr bwMode="gray">
          <a:xfrm>
            <a:off x="3516313" y="35560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4669AF-659E-4C98-8A71-2E55B3CB37B6}" type="datetime'''''1''''''''38.''''''''''''''''''''''''''''''''''''3'">
              <a:rPr lang="ja-JP" altLang="en-US" sz="1000" smtClean="0"/>
              <a:pPr/>
              <a:t>138.3</a:t>
            </a:fld>
            <a:endParaRPr kumimoji="1" lang="ja-JP" altLang="en-US" sz="1000" dirty="0">
              <a:sym typeface="+mn-lt"/>
            </a:endParaRPr>
          </a:p>
        </p:txBody>
      </p:sp>
      <p:sp>
        <p:nvSpPr>
          <p:cNvPr id="81" name="テキスト プレースホルダ 9">
            <a:extLst>
              <a:ext uri="{FF2B5EF4-FFF2-40B4-BE49-F238E27FC236}">
                <a16:creationId xmlns:a16="http://schemas.microsoft.com/office/drawing/2014/main" id="{F06D0695-273A-28DD-C93F-02EE62D369DB}"/>
              </a:ext>
            </a:extLst>
          </p:cNvPr>
          <p:cNvSpPr>
            <a:spLocks/>
          </p:cNvSpPr>
          <p:nvPr>
            <p:custDataLst>
              <p:tags r:id="rId60"/>
            </p:custDataLst>
          </p:nvPr>
        </p:nvSpPr>
        <p:spPr bwMode="gray">
          <a:xfrm>
            <a:off x="3854450" y="35020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C2CA2FD-2BF8-40EB-9223-CAC495B3E9BF}" type="datetime'1''4''''''''''''''''''''''2''.''''''''''''''0'''''''''''''''''">
              <a:rPr lang="ja-JP" altLang="en-US" sz="1000" smtClean="0"/>
              <a:pPr/>
              <a:t>142.0</a:t>
            </a:fld>
            <a:endParaRPr kumimoji="1" lang="ja-JP" altLang="en-US" sz="1000" dirty="0">
              <a:sym typeface="+mn-lt"/>
            </a:endParaRPr>
          </a:p>
        </p:txBody>
      </p:sp>
      <p:sp>
        <p:nvSpPr>
          <p:cNvPr id="82" name="テキスト プレースホルダ 9">
            <a:extLst>
              <a:ext uri="{FF2B5EF4-FFF2-40B4-BE49-F238E27FC236}">
                <a16:creationId xmlns:a16="http://schemas.microsoft.com/office/drawing/2014/main" id="{271BC425-E065-4A36-01FF-686276160FE5}"/>
              </a:ext>
            </a:extLst>
          </p:cNvPr>
          <p:cNvSpPr>
            <a:spLocks/>
          </p:cNvSpPr>
          <p:nvPr>
            <p:custDataLst>
              <p:tags r:id="rId61"/>
            </p:custDataLst>
          </p:nvPr>
        </p:nvSpPr>
        <p:spPr bwMode="gray">
          <a:xfrm>
            <a:off x="4192588" y="340518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FD9E83-459E-46D6-B45A-91D641C04115}" type="datetime'''''1''''''''''''''''4''''''8''''.''''6'''''''''''''''">
              <a:rPr lang="ja-JP" altLang="en-US" sz="1000" smtClean="0"/>
              <a:pPr/>
              <a:t>148.6</a:t>
            </a:fld>
            <a:endParaRPr kumimoji="1" lang="ja-JP" altLang="en-US" sz="1000" dirty="0">
              <a:sym typeface="+mn-lt"/>
            </a:endParaRPr>
          </a:p>
        </p:txBody>
      </p:sp>
      <p:sp>
        <p:nvSpPr>
          <p:cNvPr id="84" name="テキスト プレースホルダ 9">
            <a:extLst>
              <a:ext uri="{FF2B5EF4-FFF2-40B4-BE49-F238E27FC236}">
                <a16:creationId xmlns:a16="http://schemas.microsoft.com/office/drawing/2014/main" id="{F429765C-D863-70BD-3A96-7542D6BFFC7F}"/>
              </a:ext>
            </a:extLst>
          </p:cNvPr>
          <p:cNvSpPr>
            <a:spLocks/>
          </p:cNvSpPr>
          <p:nvPr>
            <p:custDataLst>
              <p:tags r:id="rId62"/>
            </p:custDataLst>
          </p:nvPr>
        </p:nvSpPr>
        <p:spPr bwMode="gray">
          <a:xfrm>
            <a:off x="4870450" y="33242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238D19-25C0-4524-98E2-344AC9A3CBFD}" type="datetime'''''1''''''''''''54''''.1'''''''''''''''''''''''''''''''">
              <a:rPr lang="ja-JP" altLang="en-US" sz="1000" smtClean="0"/>
              <a:pPr/>
              <a:t>154.1</a:t>
            </a:fld>
            <a:endParaRPr kumimoji="1" lang="ja-JP" altLang="en-US" sz="1000" dirty="0">
              <a:sym typeface="+mn-lt"/>
            </a:endParaRPr>
          </a:p>
        </p:txBody>
      </p:sp>
      <p:sp>
        <p:nvSpPr>
          <p:cNvPr id="85" name="テキスト プレースホルダ 9">
            <a:extLst>
              <a:ext uri="{FF2B5EF4-FFF2-40B4-BE49-F238E27FC236}">
                <a16:creationId xmlns:a16="http://schemas.microsoft.com/office/drawing/2014/main" id="{8E10CE46-AAE4-D798-C358-E94AB73DBB62}"/>
              </a:ext>
            </a:extLst>
          </p:cNvPr>
          <p:cNvSpPr>
            <a:spLocks/>
          </p:cNvSpPr>
          <p:nvPr>
            <p:custDataLst>
              <p:tags r:id="rId63"/>
            </p:custDataLst>
          </p:nvPr>
        </p:nvSpPr>
        <p:spPr bwMode="gray">
          <a:xfrm>
            <a:off x="5208588" y="329723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9A7CAA-8DC1-4E13-890A-3ADDD3426414}" type="datetime'''''''''''''''''1''56''''''.''0'''''''''''">
              <a:rPr lang="ja-JP" altLang="en-US" sz="1000" smtClean="0"/>
              <a:pPr/>
              <a:t>156.0</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677CA1C6-782B-B59A-B95D-863C1634DDB3}"/>
              </a:ext>
            </a:extLst>
          </p:cNvPr>
          <p:cNvSpPr>
            <a:spLocks/>
          </p:cNvSpPr>
          <p:nvPr>
            <p:custDataLst>
              <p:tags r:id="rId64"/>
            </p:custDataLst>
          </p:nvPr>
        </p:nvSpPr>
        <p:spPr bwMode="gray">
          <a:xfrm>
            <a:off x="5546725" y="315595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4CAA40-8F17-4B6E-B825-E78D239A70B7}" type="datetime'''''''1''''''''''6''''5''''''''''''''.''''''7'''">
              <a:rPr lang="ja-JP" altLang="en-US" sz="1000" smtClean="0"/>
              <a:pPr/>
              <a:t>165.7</a:t>
            </a:fld>
            <a:endParaRPr kumimoji="1" lang="ja-JP" altLang="en-US" sz="1000" dirty="0">
              <a:sym typeface="+mn-lt"/>
            </a:endParaRPr>
          </a:p>
        </p:txBody>
      </p:sp>
      <p:sp>
        <p:nvSpPr>
          <p:cNvPr id="87" name="テキスト プレースホルダ 9">
            <a:extLst>
              <a:ext uri="{FF2B5EF4-FFF2-40B4-BE49-F238E27FC236}">
                <a16:creationId xmlns:a16="http://schemas.microsoft.com/office/drawing/2014/main" id="{0EA17F2B-9BDE-A1F4-0C06-EE6A905431F5}"/>
              </a:ext>
            </a:extLst>
          </p:cNvPr>
          <p:cNvSpPr>
            <a:spLocks/>
          </p:cNvSpPr>
          <p:nvPr>
            <p:custDataLst>
              <p:tags r:id="rId65"/>
            </p:custDataLst>
          </p:nvPr>
        </p:nvSpPr>
        <p:spPr bwMode="gray">
          <a:xfrm>
            <a:off x="5884863" y="30146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2DE3D-A4AA-4328-B0FA-CEF9B8B712FD}" type="datetime'''''''''''''''''''1''7''''''''''''5''''.''''''3'''''''">
              <a:rPr lang="ja-JP" altLang="en-US" sz="1000" smtClean="0"/>
              <a:pPr/>
              <a:t>175.3</a:t>
            </a:fld>
            <a:endParaRPr kumimoji="1" lang="ja-JP" altLang="en-US" sz="1000" dirty="0">
              <a:sym typeface="+mn-lt"/>
            </a:endParaRPr>
          </a:p>
        </p:txBody>
      </p:sp>
      <p:sp>
        <p:nvSpPr>
          <p:cNvPr id="88" name="テキスト プレースホルダ 9">
            <a:extLst>
              <a:ext uri="{FF2B5EF4-FFF2-40B4-BE49-F238E27FC236}">
                <a16:creationId xmlns:a16="http://schemas.microsoft.com/office/drawing/2014/main" id="{500DBB46-E38E-6AC6-DA4B-FC18CE99CF6F}"/>
              </a:ext>
            </a:extLst>
          </p:cNvPr>
          <p:cNvSpPr>
            <a:spLocks/>
          </p:cNvSpPr>
          <p:nvPr>
            <p:custDataLst>
              <p:tags r:id="rId66"/>
            </p:custDataLst>
          </p:nvPr>
        </p:nvSpPr>
        <p:spPr bwMode="gray">
          <a:xfrm>
            <a:off x="6223000" y="29559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73DA6-075C-4D45-B11F-B5932DB7A51F}" type="datetime'''1''7''''''9''.4'''''''''''">
              <a:rPr lang="ja-JP" altLang="en-US" sz="1000" smtClean="0"/>
              <a:pPr/>
              <a:t>179.4</a:t>
            </a:fld>
            <a:endParaRPr kumimoji="1" lang="ja-JP" altLang="en-US" sz="1000" dirty="0">
              <a:sym typeface="+mn-lt"/>
            </a:endParaRPr>
          </a:p>
        </p:txBody>
      </p:sp>
      <p:sp>
        <p:nvSpPr>
          <p:cNvPr id="89" name="テキスト プレースホルダ 9">
            <a:extLst>
              <a:ext uri="{FF2B5EF4-FFF2-40B4-BE49-F238E27FC236}">
                <a16:creationId xmlns:a16="http://schemas.microsoft.com/office/drawing/2014/main" id="{793678BE-30A0-F7A9-3FF3-F935C95130E5}"/>
              </a:ext>
            </a:extLst>
          </p:cNvPr>
          <p:cNvSpPr>
            <a:spLocks/>
          </p:cNvSpPr>
          <p:nvPr>
            <p:custDataLst>
              <p:tags r:id="rId67"/>
            </p:custDataLst>
          </p:nvPr>
        </p:nvSpPr>
        <p:spPr bwMode="gray">
          <a:xfrm>
            <a:off x="6561138" y="2967038"/>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C8A004-1CD6-4465-965E-4819C85F8501}" type="datetime'''''''''''''''''''''''''1''''7''8.''''''''''6'''">
              <a:rPr lang="ja-JP" altLang="en-US" sz="1000" smtClean="0"/>
              <a:pPr/>
              <a:t>178.6</a:t>
            </a:fld>
            <a:endParaRPr kumimoji="1" lang="ja-JP" altLang="en-US" sz="1000" dirty="0">
              <a:sym typeface="+mn-lt"/>
            </a:endParaRPr>
          </a:p>
        </p:txBody>
      </p:sp>
      <p:sp>
        <p:nvSpPr>
          <p:cNvPr id="90" name="テキスト プレースホルダ 9">
            <a:extLst>
              <a:ext uri="{FF2B5EF4-FFF2-40B4-BE49-F238E27FC236}">
                <a16:creationId xmlns:a16="http://schemas.microsoft.com/office/drawing/2014/main" id="{9460B053-09D6-8B09-6ACA-6C00FA07B89E}"/>
              </a:ext>
            </a:extLst>
          </p:cNvPr>
          <p:cNvSpPr>
            <a:spLocks/>
          </p:cNvSpPr>
          <p:nvPr>
            <p:custDataLst>
              <p:tags r:id="rId68"/>
            </p:custDataLst>
          </p:nvPr>
        </p:nvSpPr>
        <p:spPr bwMode="gray">
          <a:xfrm>
            <a:off x="6899275" y="2844800"/>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289FE9-6ED9-462B-A30D-9E762A33D3B9}" type="datetime'''''1''''''8''''''''''''''''''6''''''''.9'''''''''">
              <a:rPr lang="ja-JP" altLang="en-US" sz="1000" smtClean="0"/>
              <a:pPr/>
              <a:t>186.9</a:t>
            </a:fld>
            <a:endParaRPr kumimoji="1" lang="ja-JP" altLang="en-US" sz="1000" dirty="0">
              <a:sym typeface="+mn-lt"/>
            </a:endParaRPr>
          </a:p>
        </p:txBody>
      </p:sp>
      <p:sp>
        <p:nvSpPr>
          <p:cNvPr id="91" name="テキスト プレースホルダ 9">
            <a:extLst>
              <a:ext uri="{FF2B5EF4-FFF2-40B4-BE49-F238E27FC236}">
                <a16:creationId xmlns:a16="http://schemas.microsoft.com/office/drawing/2014/main" id="{4542F75B-580F-679E-74A0-D193DD5B4D0C}"/>
              </a:ext>
            </a:extLst>
          </p:cNvPr>
          <p:cNvSpPr>
            <a:spLocks/>
          </p:cNvSpPr>
          <p:nvPr>
            <p:custDataLst>
              <p:tags r:id="rId69"/>
            </p:custDataLst>
          </p:nvPr>
        </p:nvSpPr>
        <p:spPr bwMode="gray">
          <a:xfrm>
            <a:off x="7237413" y="27987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EE699A-7582-47CB-8E4C-492AF7D6E9F0}" type="datetime'''''''''''19''0''''''''''''.''''''''''''''''''''1'''''''''">
              <a:rPr lang="ja-JP" altLang="en-US" sz="1000" smtClean="0"/>
              <a:pPr/>
              <a:t>190.1</a:t>
            </a:fld>
            <a:endParaRPr kumimoji="1" lang="ja-JP" altLang="en-US" sz="1000" dirty="0">
              <a:sym typeface="+mn-lt"/>
            </a:endParaRPr>
          </a:p>
        </p:txBody>
      </p:sp>
      <p:sp>
        <p:nvSpPr>
          <p:cNvPr id="92" name="テキスト プレースホルダ 9">
            <a:extLst>
              <a:ext uri="{FF2B5EF4-FFF2-40B4-BE49-F238E27FC236}">
                <a16:creationId xmlns:a16="http://schemas.microsoft.com/office/drawing/2014/main" id="{10E89B07-031B-56E8-7B28-E3A2221EA078}"/>
              </a:ext>
            </a:extLst>
          </p:cNvPr>
          <p:cNvSpPr>
            <a:spLocks/>
          </p:cNvSpPr>
          <p:nvPr>
            <p:custDataLst>
              <p:tags r:id="rId70"/>
            </p:custDataLst>
          </p:nvPr>
        </p:nvSpPr>
        <p:spPr bwMode="gray">
          <a:xfrm>
            <a:off x="7577138" y="272097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844565-A232-421D-80AE-86D8D77EBBF0}" type="datetime'''''''''''''''1''''''''9''''''5.''''''''''''''''5'''''''">
              <a:rPr lang="ja-JP" altLang="en-US" sz="1000" smtClean="0"/>
              <a:pPr/>
              <a:t>195.5</a:t>
            </a:fld>
            <a:endParaRPr kumimoji="1" lang="ja-JP" altLang="en-US" sz="1000" dirty="0">
              <a:sym typeface="+mn-lt"/>
            </a:endParaRPr>
          </a:p>
        </p:txBody>
      </p:sp>
      <p:sp>
        <p:nvSpPr>
          <p:cNvPr id="93" name="テキスト プレースホルダ 9">
            <a:extLst>
              <a:ext uri="{FF2B5EF4-FFF2-40B4-BE49-F238E27FC236}">
                <a16:creationId xmlns:a16="http://schemas.microsoft.com/office/drawing/2014/main" id="{98443C27-CEA9-93F5-CF31-60B1EAE56DD3}"/>
              </a:ext>
            </a:extLst>
          </p:cNvPr>
          <p:cNvSpPr>
            <a:spLocks/>
          </p:cNvSpPr>
          <p:nvPr>
            <p:custDataLst>
              <p:tags r:id="rId71"/>
            </p:custDataLst>
          </p:nvPr>
        </p:nvSpPr>
        <p:spPr bwMode="gray">
          <a:xfrm>
            <a:off x="7915275" y="2811463"/>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BC54A0-910C-4149-95A3-8B176E784FCD}" type="datetime'''''''''''1''''''''''''''8''''''''''9''''''''.''''2'">
              <a:rPr lang="ja-JP" altLang="en-US" sz="1000" smtClean="0"/>
              <a:pPr/>
              <a:t>189.2</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73E6F001-072E-B571-2ABA-0359F74BB08D}"/>
              </a:ext>
            </a:extLst>
          </p:cNvPr>
          <p:cNvSpPr>
            <a:spLocks/>
          </p:cNvSpPr>
          <p:nvPr>
            <p:custDataLst>
              <p:tags r:id="rId72"/>
            </p:custDataLst>
          </p:nvPr>
        </p:nvSpPr>
        <p:spPr bwMode="gray">
          <a:xfrm>
            <a:off x="8253413" y="26765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85DFC-9C58-4AFF-B35B-0B706C164F50}" type="datetime'1''9''''''8''''''''''''''''.''''''''''''5'''">
              <a:rPr lang="ja-JP" altLang="en-US" sz="1000" smtClean="0"/>
              <a:pPr/>
              <a:t>198.5</a:t>
            </a:fld>
            <a:endParaRPr kumimoji="1" lang="ja-JP" altLang="en-US" sz="1000" dirty="0">
              <a:sym typeface="+mn-lt"/>
            </a:endParaRPr>
          </a:p>
        </p:txBody>
      </p:sp>
      <p:sp>
        <p:nvSpPr>
          <p:cNvPr id="95" name="テキスト プレースホルダ 9">
            <a:extLst>
              <a:ext uri="{FF2B5EF4-FFF2-40B4-BE49-F238E27FC236}">
                <a16:creationId xmlns:a16="http://schemas.microsoft.com/office/drawing/2014/main" id="{46C482A1-6214-E838-8C66-6C7B3F443AF7}"/>
              </a:ext>
            </a:extLst>
          </p:cNvPr>
          <p:cNvSpPr>
            <a:spLocks/>
          </p:cNvSpPr>
          <p:nvPr>
            <p:custDataLst>
              <p:tags r:id="rId73"/>
            </p:custDataLst>
          </p:nvPr>
        </p:nvSpPr>
        <p:spPr bwMode="gray">
          <a:xfrm>
            <a:off x="8591550" y="2665413"/>
            <a:ext cx="3492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00AEF-E834-4B6D-BADB-5D155734F1C7}" type="datetime'''''''''''''''''1''''''''''''''''''''''99''''''''''''''''.2'">
              <a:rPr lang="ja-JP" altLang="en-US" sz="1000" smtClean="0">
                <a:effectLst/>
              </a:rPr>
              <a:pPr/>
              <a:t>199.2</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8AAEA7C6-2725-EA2B-06E6-F496B8307773}"/>
              </a:ext>
            </a:extLst>
          </p:cNvPr>
          <p:cNvSpPr>
            <a:spLocks/>
          </p:cNvSpPr>
          <p:nvPr>
            <p:custDataLst>
              <p:tags r:id="rId74"/>
            </p:custDataLst>
          </p:nvPr>
        </p:nvSpPr>
        <p:spPr bwMode="gray">
          <a:xfrm>
            <a:off x="8929688" y="2460625"/>
            <a:ext cx="349250" cy="152400"/>
          </a:xfrm>
          <a:prstGeom prst="rect">
            <a:avLst/>
          </a:prstGeom>
          <a:noFill/>
          <a:ln>
            <a:noFill/>
          </a:ln>
          <a:effectLst/>
          <a:extLst>
            <a:ext uri="{909E8E84-426E-40DD-AFC4-6F175D3DCCD1}">
              <a14:hiddenFill xmlns:a14="http://schemas.microsoft.com/office/drawing/2010/main">
                <a:solidFill>
                  <a:srgbClr val="1F497D"/>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D07F5A-AC32-43B0-B855-7C8B428C6E7F}" type="datetime'''''''''''''''''''''''''''''2''1''''''''''''''3.2'''''''">
              <a:rPr lang="ja-JP" altLang="en-US" sz="1000" smtClean="0"/>
              <a:pPr/>
              <a:t>213.2</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6C6C9BD7-766A-1AD7-D9D3-13F518FFE745}"/>
              </a:ext>
            </a:extLst>
          </p:cNvPr>
          <p:cNvSpPr>
            <a:spLocks/>
          </p:cNvSpPr>
          <p:nvPr>
            <p:custDataLst>
              <p:tags r:id="rId75"/>
            </p:custDataLst>
          </p:nvPr>
        </p:nvSpPr>
        <p:spPr bwMode="auto">
          <a:xfrm>
            <a:off x="1176338" y="58388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C940B7-4F43-4122-8049-5CA281D66742}" type="datetime'''2''''0''''''''''''''''''0''''''0'''">
              <a:rPr lang="ja-JP" altLang="en-US" sz="1000" smtClean="0"/>
              <a:pPr/>
              <a:t>2000</a:t>
            </a:fld>
            <a:endParaRPr kumimoji="1" lang="ja-JP" altLang="en-US" sz="1000" dirty="0">
              <a:sym typeface="+mn-lt"/>
            </a:endParaRPr>
          </a:p>
        </p:txBody>
      </p:sp>
      <p:sp>
        <p:nvSpPr>
          <p:cNvPr id="100" name="テキスト プレースホルダ 9">
            <a:extLst>
              <a:ext uri="{FF2B5EF4-FFF2-40B4-BE49-F238E27FC236}">
                <a16:creationId xmlns:a16="http://schemas.microsoft.com/office/drawing/2014/main" id="{67BBE1FD-835C-CB46-E58B-EDA55B70CBE0}"/>
              </a:ext>
            </a:extLst>
          </p:cNvPr>
          <p:cNvSpPr>
            <a:spLocks/>
          </p:cNvSpPr>
          <p:nvPr>
            <p:custDataLst>
              <p:tags r:id="rId76"/>
            </p:custDataLst>
          </p:nvPr>
        </p:nvSpPr>
        <p:spPr bwMode="auto">
          <a:xfrm>
            <a:off x="1584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4BCD36-29B5-458C-97EA-C26514CEF012}" type="datetime'''''''''''''''''''0''''''''''1'''''''''''''''">
              <a:rPr lang="ja-JP" altLang="en-US" sz="1000" smtClean="0"/>
              <a:pPr/>
              <a:t>01</a:t>
            </a:fld>
            <a:endParaRPr kumimoji="1" lang="ja-JP" altLang="en-US" sz="1000" dirty="0">
              <a:sym typeface="+mn-lt"/>
            </a:endParaRPr>
          </a:p>
        </p:txBody>
      </p:sp>
      <p:sp>
        <p:nvSpPr>
          <p:cNvPr id="101" name="テキスト プレースホルダ 9">
            <a:extLst>
              <a:ext uri="{FF2B5EF4-FFF2-40B4-BE49-F238E27FC236}">
                <a16:creationId xmlns:a16="http://schemas.microsoft.com/office/drawing/2014/main" id="{D7CF597E-00F1-1154-0860-6BB8FD4CA30C}"/>
              </a:ext>
            </a:extLst>
          </p:cNvPr>
          <p:cNvSpPr>
            <a:spLocks/>
          </p:cNvSpPr>
          <p:nvPr>
            <p:custDataLst>
              <p:tags r:id="rId77"/>
            </p:custDataLst>
          </p:nvPr>
        </p:nvSpPr>
        <p:spPr bwMode="auto">
          <a:xfrm>
            <a:off x="1922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C2C930-C19C-4F9C-A754-BE61E3230891}" type="datetime'''''''''''''''''0''''''''''''''''2'''''''''''''''''''''''''">
              <a:rPr lang="ja-JP" altLang="en-US" sz="1000" smtClean="0"/>
              <a:pPr/>
              <a:t>02</a:t>
            </a:fld>
            <a:endParaRPr kumimoji="1" lang="ja-JP" altLang="en-US" sz="1000" dirty="0">
              <a:sym typeface="+mn-lt"/>
            </a:endParaRPr>
          </a:p>
        </p:txBody>
      </p:sp>
      <p:sp>
        <p:nvSpPr>
          <p:cNvPr id="108" name="テキスト プレースホルダ 9">
            <a:extLst>
              <a:ext uri="{FF2B5EF4-FFF2-40B4-BE49-F238E27FC236}">
                <a16:creationId xmlns:a16="http://schemas.microsoft.com/office/drawing/2014/main" id="{4EC05152-5141-7A41-6416-DB2C85131608}"/>
              </a:ext>
            </a:extLst>
          </p:cNvPr>
          <p:cNvSpPr>
            <a:spLocks/>
          </p:cNvSpPr>
          <p:nvPr>
            <p:custDataLst>
              <p:tags r:id="rId78"/>
            </p:custDataLst>
          </p:nvPr>
        </p:nvSpPr>
        <p:spPr bwMode="auto">
          <a:xfrm>
            <a:off x="4291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A0D54C-DE6E-4AFC-9790-3B5167B7261C}" type="datetime'''''''0''''''''''''''''''''9'''''''''''''''''''''">
              <a:rPr lang="ja-JP" altLang="en-US" sz="1000" smtClean="0"/>
              <a:pPr/>
              <a:t>09</a:t>
            </a:fld>
            <a:endParaRPr kumimoji="1" lang="ja-JP" altLang="en-US" sz="1000" dirty="0">
              <a:sym typeface="+mn-lt"/>
            </a:endParaRPr>
          </a:p>
        </p:txBody>
      </p:sp>
      <p:sp>
        <p:nvSpPr>
          <p:cNvPr id="102" name="テキスト プレースホルダ 9">
            <a:extLst>
              <a:ext uri="{FF2B5EF4-FFF2-40B4-BE49-F238E27FC236}">
                <a16:creationId xmlns:a16="http://schemas.microsoft.com/office/drawing/2014/main" id="{5F047774-7067-70D7-CBCA-E25996046945}"/>
              </a:ext>
            </a:extLst>
          </p:cNvPr>
          <p:cNvSpPr>
            <a:spLocks/>
          </p:cNvSpPr>
          <p:nvPr>
            <p:custDataLst>
              <p:tags r:id="rId79"/>
            </p:custDataLst>
          </p:nvPr>
        </p:nvSpPr>
        <p:spPr bwMode="auto">
          <a:xfrm>
            <a:off x="226218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C1E97-CB58-47E1-9D39-73DECF2697E3}" type="datetime'''''''''''''''''''''''''''''''''''''''0''''''''3'''''''''''">
              <a:rPr lang="ja-JP" altLang="en-US" sz="1000" smtClean="0"/>
              <a:pPr/>
              <a:t>03</a:t>
            </a:fld>
            <a:endParaRPr kumimoji="1" lang="ja-JP" altLang="en-US" sz="1000" dirty="0">
              <a:sym typeface="+mn-lt"/>
            </a:endParaRPr>
          </a:p>
        </p:txBody>
      </p:sp>
      <p:sp>
        <p:nvSpPr>
          <p:cNvPr id="103" name="テキスト プレースホルダ 9">
            <a:extLst>
              <a:ext uri="{FF2B5EF4-FFF2-40B4-BE49-F238E27FC236}">
                <a16:creationId xmlns:a16="http://schemas.microsoft.com/office/drawing/2014/main" id="{1D2E84A8-8ED3-058D-93E0-C3E1155B818E}"/>
              </a:ext>
            </a:extLst>
          </p:cNvPr>
          <p:cNvSpPr>
            <a:spLocks/>
          </p:cNvSpPr>
          <p:nvPr>
            <p:custDataLst>
              <p:tags r:id="rId80"/>
            </p:custDataLst>
          </p:nvPr>
        </p:nvSpPr>
        <p:spPr bwMode="auto">
          <a:xfrm>
            <a:off x="260032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FC61F5-DBB2-44B7-B32C-2E81BB2A309F}" type="datetime'0''''''''''''''''''''''''''''''''''''''''''4'''''''''''''''''">
              <a:rPr lang="ja-JP" altLang="en-US" sz="1000" smtClean="0"/>
              <a:pPr/>
              <a:t>04</a:t>
            </a:fld>
            <a:endParaRPr kumimoji="1" lang="ja-JP" altLang="en-US" sz="1000" dirty="0">
              <a:sym typeface="+mn-lt"/>
            </a:endParaRPr>
          </a:p>
        </p:txBody>
      </p:sp>
      <p:sp>
        <p:nvSpPr>
          <p:cNvPr id="104" name="テキスト プレースホルダ 9">
            <a:extLst>
              <a:ext uri="{FF2B5EF4-FFF2-40B4-BE49-F238E27FC236}">
                <a16:creationId xmlns:a16="http://schemas.microsoft.com/office/drawing/2014/main" id="{B6393234-C098-F1BF-C548-6E0BEE33C800}"/>
              </a:ext>
            </a:extLst>
          </p:cNvPr>
          <p:cNvSpPr>
            <a:spLocks/>
          </p:cNvSpPr>
          <p:nvPr>
            <p:custDataLst>
              <p:tags r:id="rId81"/>
            </p:custDataLst>
          </p:nvPr>
        </p:nvSpPr>
        <p:spPr bwMode="auto">
          <a:xfrm>
            <a:off x="293846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E0A545-9A6A-496A-ADD6-0901409B2CE4}" type="datetime'''''0''''''''''''''''''5'''''''''''''''''''">
              <a:rPr lang="ja-JP" altLang="en-US" sz="1000" smtClean="0"/>
              <a:pPr/>
              <a:t>05</a:t>
            </a:fld>
            <a:endParaRPr kumimoji="1" lang="ja-JP" altLang="en-US" sz="1000" dirty="0">
              <a:sym typeface="+mn-lt"/>
            </a:endParaRPr>
          </a:p>
        </p:txBody>
      </p:sp>
      <p:sp>
        <p:nvSpPr>
          <p:cNvPr id="105" name="テキスト プレースホルダ 9">
            <a:extLst>
              <a:ext uri="{FF2B5EF4-FFF2-40B4-BE49-F238E27FC236}">
                <a16:creationId xmlns:a16="http://schemas.microsoft.com/office/drawing/2014/main" id="{7979EE84-8CF9-96E7-D82D-33A741BFEEBF}"/>
              </a:ext>
            </a:extLst>
          </p:cNvPr>
          <p:cNvSpPr>
            <a:spLocks/>
          </p:cNvSpPr>
          <p:nvPr>
            <p:custDataLst>
              <p:tags r:id="rId82"/>
            </p:custDataLst>
          </p:nvPr>
        </p:nvSpPr>
        <p:spPr bwMode="auto">
          <a:xfrm>
            <a:off x="327660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E8D2BBC-775D-46A6-9E02-853424C66349}" type="datetime'''''''''''0''6'''''">
              <a:rPr lang="ja-JP" altLang="en-US" sz="1000" smtClean="0"/>
              <a:pPr/>
              <a:t>06</a:t>
            </a:fld>
            <a:endParaRPr kumimoji="1" lang="ja-JP" altLang="en-US" sz="1000" dirty="0">
              <a:sym typeface="+mn-lt"/>
            </a:endParaRPr>
          </a:p>
        </p:txBody>
      </p:sp>
      <p:sp>
        <p:nvSpPr>
          <p:cNvPr id="106" name="テキスト プレースホルダ 9">
            <a:extLst>
              <a:ext uri="{FF2B5EF4-FFF2-40B4-BE49-F238E27FC236}">
                <a16:creationId xmlns:a16="http://schemas.microsoft.com/office/drawing/2014/main" id="{4F9222F7-429F-1156-C67D-2F2C49F8040C}"/>
              </a:ext>
            </a:extLst>
          </p:cNvPr>
          <p:cNvSpPr>
            <a:spLocks/>
          </p:cNvSpPr>
          <p:nvPr>
            <p:custDataLst>
              <p:tags r:id="rId83"/>
            </p:custDataLst>
          </p:nvPr>
        </p:nvSpPr>
        <p:spPr bwMode="auto">
          <a:xfrm>
            <a:off x="3614738"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0A4D76-F112-405C-A40B-B0489D98EB06}" type="datetime'''''0''''''''''''''''''''''''7'''''''''''''''''''''''''''''">
              <a:rPr lang="ja-JP" altLang="en-US" sz="1000" smtClean="0"/>
              <a:pPr/>
              <a:t>07</a:t>
            </a:fld>
            <a:endParaRPr kumimoji="1" lang="ja-JP" altLang="en-US" sz="1000" dirty="0">
              <a:sym typeface="+mn-lt"/>
            </a:endParaRPr>
          </a:p>
        </p:txBody>
      </p:sp>
      <p:sp>
        <p:nvSpPr>
          <p:cNvPr id="107" name="テキスト プレースホルダ 9">
            <a:extLst>
              <a:ext uri="{FF2B5EF4-FFF2-40B4-BE49-F238E27FC236}">
                <a16:creationId xmlns:a16="http://schemas.microsoft.com/office/drawing/2014/main" id="{BA82A0BE-FE1D-916B-EC97-AC1913F0E853}"/>
              </a:ext>
            </a:extLst>
          </p:cNvPr>
          <p:cNvSpPr>
            <a:spLocks/>
          </p:cNvSpPr>
          <p:nvPr>
            <p:custDataLst>
              <p:tags r:id="rId84"/>
            </p:custDataLst>
          </p:nvPr>
        </p:nvSpPr>
        <p:spPr bwMode="auto">
          <a:xfrm>
            <a:off x="3952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4547B-692D-40E2-B082-BA5F2DF9BA8F}" type="datetime'''''''''''''''''''''''''''''''''''0''''''''''''''''''''8'">
              <a:rPr lang="ja-JP" altLang="en-US" sz="1000" smtClean="0"/>
              <a:pPr/>
              <a:t>08</a:t>
            </a:fld>
            <a:endParaRPr kumimoji="1" lang="ja-JP" altLang="en-US" sz="1000" dirty="0">
              <a:sym typeface="+mn-lt"/>
            </a:endParaRPr>
          </a:p>
        </p:txBody>
      </p:sp>
      <p:sp>
        <p:nvSpPr>
          <p:cNvPr id="109" name="テキスト プレースホルダ 9">
            <a:extLst>
              <a:ext uri="{FF2B5EF4-FFF2-40B4-BE49-F238E27FC236}">
                <a16:creationId xmlns:a16="http://schemas.microsoft.com/office/drawing/2014/main" id="{0A36C057-CEF6-049C-DF21-27539ADA184A}"/>
              </a:ext>
            </a:extLst>
          </p:cNvPr>
          <p:cNvSpPr>
            <a:spLocks/>
          </p:cNvSpPr>
          <p:nvPr>
            <p:custDataLst>
              <p:tags r:id="rId85"/>
            </p:custDataLst>
          </p:nvPr>
        </p:nvSpPr>
        <p:spPr bwMode="auto">
          <a:xfrm>
            <a:off x="4629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85EE3E-FDAE-4053-B4E0-998510F625FB}" type="datetime'''''''''''''''''''''''1''''''''''''''''''''''''0'''''">
              <a:rPr lang="ja-JP" altLang="en-US" sz="1000" smtClean="0"/>
              <a:pPr/>
              <a:t>10</a:t>
            </a:fld>
            <a:endParaRPr kumimoji="1" lang="ja-JP" altLang="en-US" sz="1000" dirty="0">
              <a:sym typeface="+mn-lt"/>
            </a:endParaRPr>
          </a:p>
        </p:txBody>
      </p:sp>
      <p:sp>
        <p:nvSpPr>
          <p:cNvPr id="110" name="テキスト プレースホルダ 9">
            <a:extLst>
              <a:ext uri="{FF2B5EF4-FFF2-40B4-BE49-F238E27FC236}">
                <a16:creationId xmlns:a16="http://schemas.microsoft.com/office/drawing/2014/main" id="{FA7ED8FA-5377-58AF-1B8F-2EBD230F9C09}"/>
              </a:ext>
            </a:extLst>
          </p:cNvPr>
          <p:cNvSpPr>
            <a:spLocks/>
          </p:cNvSpPr>
          <p:nvPr>
            <p:custDataLst>
              <p:tags r:id="rId86"/>
            </p:custDataLst>
          </p:nvPr>
        </p:nvSpPr>
        <p:spPr bwMode="auto">
          <a:xfrm>
            <a:off x="4968875"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AB3D604-8EC5-409C-8C83-5B5A476570C9}" type="datetime'''''''''''1''''''''1'''''''''''''">
              <a:rPr lang="ja-JP" altLang="en-US" sz="1000" smtClean="0"/>
              <a:pPr/>
              <a:t>11</a:t>
            </a:fld>
            <a:endParaRPr kumimoji="1" lang="ja-JP" altLang="en-US" sz="1000" dirty="0">
              <a:sym typeface="+mn-lt"/>
            </a:endParaRPr>
          </a:p>
        </p:txBody>
      </p:sp>
      <p:sp>
        <p:nvSpPr>
          <p:cNvPr id="111" name="テキスト プレースホルダ 9">
            <a:extLst>
              <a:ext uri="{FF2B5EF4-FFF2-40B4-BE49-F238E27FC236}">
                <a16:creationId xmlns:a16="http://schemas.microsoft.com/office/drawing/2014/main" id="{9379B7B7-74E2-5182-618E-4BD1017D7676}"/>
              </a:ext>
            </a:extLst>
          </p:cNvPr>
          <p:cNvSpPr>
            <a:spLocks/>
          </p:cNvSpPr>
          <p:nvPr>
            <p:custDataLst>
              <p:tags r:id="rId87"/>
            </p:custDataLst>
          </p:nvPr>
        </p:nvSpPr>
        <p:spPr bwMode="auto">
          <a:xfrm>
            <a:off x="5307013"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BA0CE1-0254-4049-AF59-6B0D4BF0091C}" type="datetime'1''''''''''''''''''2'''">
              <a:rPr lang="ja-JP" altLang="en-US" sz="1000" smtClean="0"/>
              <a:pPr/>
              <a:t>12</a:t>
            </a:fld>
            <a:endParaRPr kumimoji="1" lang="ja-JP" altLang="en-US" sz="1000" dirty="0">
              <a:sym typeface="+mn-lt"/>
            </a:endParaRPr>
          </a:p>
        </p:txBody>
      </p:sp>
      <p:sp>
        <p:nvSpPr>
          <p:cNvPr id="112" name="テキスト プレースホルダ 9">
            <a:extLst>
              <a:ext uri="{FF2B5EF4-FFF2-40B4-BE49-F238E27FC236}">
                <a16:creationId xmlns:a16="http://schemas.microsoft.com/office/drawing/2014/main" id="{36833A72-E8AD-5D35-1605-A2969AEBFFD2}"/>
              </a:ext>
            </a:extLst>
          </p:cNvPr>
          <p:cNvSpPr>
            <a:spLocks/>
          </p:cNvSpPr>
          <p:nvPr>
            <p:custDataLst>
              <p:tags r:id="rId88"/>
            </p:custDataLst>
          </p:nvPr>
        </p:nvSpPr>
        <p:spPr bwMode="auto">
          <a:xfrm>
            <a:off x="5645150" y="58388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F465DB-E218-44B9-A604-83B3E3645D44}" type="datetime'''''''''''''''''''''1''''''''3'''''''''''''''">
              <a:rPr lang="ja-JP" altLang="en-US" sz="1000" smtClean="0"/>
              <a:pPr/>
              <a:t>13</a:t>
            </a:fld>
            <a:endParaRPr kumimoji="1" lang="ja-JP" altLang="en-US" sz="1000" dirty="0">
              <a:sym typeface="+mn-lt"/>
            </a:endParaRPr>
          </a:p>
        </p:txBody>
      </p:sp>
      <p:sp>
        <p:nvSpPr>
          <p:cNvPr id="155" name="テキスト プレースホルダ 9">
            <a:extLst>
              <a:ext uri="{FF2B5EF4-FFF2-40B4-BE49-F238E27FC236}">
                <a16:creationId xmlns:a16="http://schemas.microsoft.com/office/drawing/2014/main" id="{315598F3-9FDC-3263-81E1-97FE81E642EA}"/>
              </a:ext>
            </a:extLst>
          </p:cNvPr>
          <p:cNvSpPr>
            <a:spLocks/>
          </p:cNvSpPr>
          <p:nvPr>
            <p:custDataLst>
              <p:tags r:id="rId89"/>
            </p:custDataLst>
          </p:nvPr>
        </p:nvSpPr>
        <p:spPr bwMode="auto">
          <a:xfrm>
            <a:off x="4637088" y="2838450"/>
            <a:ext cx="1152525" cy="215900"/>
          </a:xfrm>
          <a:prstGeom prst="ellipse">
            <a:avLst/>
          </a:prstGeom>
          <a:solidFill>
            <a:schemeClr val="bg1"/>
          </a:solidFill>
          <a:ln w="9525" cmpd="sng" algn="ctr">
            <a:solidFill>
              <a:schemeClr val="tx1"/>
            </a:solidFill>
          </a:ln>
          <a:effec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r>
              <a:rPr lang="en-US" altLang="en-US" sz="1000" b="1" dirty="0">
                <a:effectLst/>
                <a:sym typeface="+mn-lt"/>
              </a:rPr>
              <a:t>CAGR: </a:t>
            </a:r>
            <a:fld id="{CCF35AA3-0749-43ED-A4B9-D25123ADB857}" type="datetime'''+''''''''2''''''''''''''.''''''9''''''''%'''''''">
              <a:rPr lang="en-US" altLang="en-US" sz="1000" b="1" smtClean="0">
                <a:effectLst/>
                <a:sym typeface="+mn-lt"/>
              </a:rPr>
              <a:pPr marL="0" lvl="0" indent="0" algn="ctr">
                <a:spcBef>
                  <a:spcPct val="0"/>
                </a:spcBef>
                <a:buNone/>
              </a:pPr>
              <a:t>+2.9%</a:t>
            </a:fld>
            <a:endParaRPr kumimoji="1" lang="ja-JP" altLang="en-US" sz="1000" b="1" dirty="0">
              <a:sym typeface="+mn-lt"/>
            </a:endParaRPr>
          </a:p>
        </p:txBody>
      </p:sp>
      <p:sp>
        <p:nvSpPr>
          <p:cNvPr id="24" name="テキスト ボックス 74">
            <a:extLst>
              <a:ext uri="{FF2B5EF4-FFF2-40B4-BE49-F238E27FC236}">
                <a16:creationId xmlns:a16="http://schemas.microsoft.com/office/drawing/2014/main" id="{0DF17959-A3E9-E0D5-3CB4-6E9D4D887CDD}"/>
              </a:ext>
            </a:extLst>
          </p:cNvPr>
          <p:cNvSpPr txBox="1"/>
          <p:nvPr/>
        </p:nvSpPr>
        <p:spPr>
          <a:xfrm>
            <a:off x="284785" y="6601853"/>
            <a:ext cx="7922179" cy="1402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世界保健機関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en-US" altLang="ja-JP"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7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93729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7922954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5" imgW="360" imgH="360" progId="TCLayout.ActiveDocument.1">
                  <p:embed/>
                </p:oleObj>
              </mc:Choice>
              <mc:Fallback>
                <p:oleObj name="think-cellスライド" r:id="rId75" imgW="360" imgH="360" progId="TCLayout.ActiveDocument.1">
                  <p:embed/>
                  <p:pic>
                    <p:nvPicPr>
                      <p:cNvPr id="4" name="Object 3" hidden="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graphicFrame>
        <p:nvGraphicFramePr>
          <p:cNvPr id="169" name="Chart 168">
            <a:extLst>
              <a:ext uri="{FF2B5EF4-FFF2-40B4-BE49-F238E27FC236}">
                <a16:creationId xmlns:a16="http://schemas.microsoft.com/office/drawing/2014/main" id="{58301F2C-C43E-147B-C639-B28ABF318694}"/>
              </a:ext>
            </a:extLst>
          </p:cNvPr>
          <p:cNvGraphicFramePr/>
          <p:nvPr>
            <p:custDataLst>
              <p:tags r:id="rId3"/>
            </p:custDataLst>
            <p:extLst>
              <p:ext uri="{D42A27DB-BD31-4B8C-83A1-F6EECF244321}">
                <p14:modId xmlns:p14="http://schemas.microsoft.com/office/powerpoint/2010/main" val="2026015478"/>
              </p:ext>
            </p:extLst>
          </p:nvPr>
        </p:nvGraphicFramePr>
        <p:xfrm>
          <a:off x="693738" y="2698750"/>
          <a:ext cx="5637212" cy="3260725"/>
        </p:xfrm>
        <a:graphic>
          <a:graphicData uri="http://schemas.openxmlformats.org/drawingml/2006/chart">
            <c:chart xmlns:c="http://schemas.openxmlformats.org/drawingml/2006/chart" xmlns:r="http://schemas.openxmlformats.org/officeDocument/2006/relationships" r:id="rId77"/>
          </a:graphicData>
        </a:graphic>
      </p:graphicFrame>
      <p:sp>
        <p:nvSpPr>
          <p:cNvPr id="145" name="テキスト プレースホルダ 9">
            <a:extLst>
              <a:ext uri="{FF2B5EF4-FFF2-40B4-BE49-F238E27FC236}">
                <a16:creationId xmlns:a16="http://schemas.microsoft.com/office/drawing/2014/main" id="{799EAF54-0521-5D1A-F2E9-58783E4AE1EF}"/>
              </a:ext>
            </a:extLst>
          </p:cNvPr>
          <p:cNvSpPr>
            <a:spLocks/>
          </p:cNvSpPr>
          <p:nvPr>
            <p:custDataLst>
              <p:tags r:id="rId4"/>
            </p:custDataLst>
          </p:nvPr>
        </p:nvSpPr>
        <p:spPr bwMode="gray">
          <a:xfrm>
            <a:off x="577850"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AC1E19-015A-4CC9-A680-CA3995B03F53}"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146" name="テキスト プレースホルダ 9">
            <a:extLst>
              <a:ext uri="{FF2B5EF4-FFF2-40B4-BE49-F238E27FC236}">
                <a16:creationId xmlns:a16="http://schemas.microsoft.com/office/drawing/2014/main" id="{DAD8A559-EAC9-ED3C-BD8E-E96843F7AFEF}"/>
              </a:ext>
            </a:extLst>
          </p:cNvPr>
          <p:cNvSpPr>
            <a:spLocks/>
          </p:cNvSpPr>
          <p:nvPr>
            <p:custDataLst>
              <p:tags r:id="rId5"/>
            </p:custDataLst>
          </p:nvPr>
        </p:nvSpPr>
        <p:spPr bwMode="gray">
          <a:xfrm>
            <a:off x="438150" y="5543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7894816-4179-4406-99E1-1F9B69647CA1}" type="datetime'''''''''''''''''''''''''''2''''''''''''0''''0'''''''''''''''">
              <a:rPr lang="en-US" altLang="en-US" sz="1000" smtClean="0">
                <a:effectLst/>
                <a:sym typeface="+mn-lt"/>
              </a:rPr>
              <a:pPr marL="0" lvl="0" indent="0" algn="r">
                <a:spcBef>
                  <a:spcPct val="0"/>
                </a:spcBef>
                <a:buNone/>
              </a:pPr>
              <a:t>200</a:t>
            </a:fld>
            <a:endParaRPr kumimoji="1" lang="en-US" altLang="ja-JP" sz="1000" dirty="0">
              <a:sym typeface="+mn-lt"/>
            </a:endParaRPr>
          </a:p>
        </p:txBody>
      </p:sp>
      <p:sp>
        <p:nvSpPr>
          <p:cNvPr id="147" name="テキスト プレースホルダ 9">
            <a:extLst>
              <a:ext uri="{FF2B5EF4-FFF2-40B4-BE49-F238E27FC236}">
                <a16:creationId xmlns:a16="http://schemas.microsoft.com/office/drawing/2014/main" id="{E5C729E4-70B9-A388-3223-3B3829E624A7}"/>
              </a:ext>
            </a:extLst>
          </p:cNvPr>
          <p:cNvSpPr>
            <a:spLocks/>
          </p:cNvSpPr>
          <p:nvPr>
            <p:custDataLst>
              <p:tags r:id="rId6"/>
            </p:custDataLst>
          </p:nvPr>
        </p:nvSpPr>
        <p:spPr bwMode="gray">
          <a:xfrm>
            <a:off x="438150" y="5284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B615E42-D666-41A8-9008-672954026077}" type="datetime'''''''''''''4''''''''''0''''''0'''">
              <a:rPr lang="en-US" altLang="en-US" sz="1000" smtClean="0">
                <a:effectLst/>
                <a:sym typeface="+mn-lt"/>
              </a:rPr>
              <a:pPr marL="0" lvl="0" indent="0" algn="r">
                <a:spcBef>
                  <a:spcPct val="0"/>
                </a:spcBef>
                <a:buNone/>
              </a:pPr>
              <a:t>400</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E5611077-9CD5-A819-EBD7-DFDD4FEF2090}"/>
              </a:ext>
            </a:extLst>
          </p:cNvPr>
          <p:cNvSpPr>
            <a:spLocks/>
          </p:cNvSpPr>
          <p:nvPr>
            <p:custDataLst>
              <p:tags r:id="rId7"/>
            </p:custDataLst>
          </p:nvPr>
        </p:nvSpPr>
        <p:spPr bwMode="gray">
          <a:xfrm>
            <a:off x="438150" y="5027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E9CD216-142B-4D52-81CB-F4545759DB7A}" type="datetime'''''''6''0''''''''''''''''''''''''''''''''''''0'''''">
              <a:rPr lang="en-US" altLang="en-US" sz="1000" smtClean="0">
                <a:effectLst/>
                <a:sym typeface="+mn-lt"/>
              </a:rPr>
              <a:pPr marL="0" lvl="0" indent="0" algn="r">
                <a:spcBef>
                  <a:spcPct val="0"/>
                </a:spcBef>
                <a:buNone/>
              </a:pPr>
              <a:t>600</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2D9555DE-5D2F-CAA6-539F-4592CE86AA7C}"/>
              </a:ext>
            </a:extLst>
          </p:cNvPr>
          <p:cNvSpPr>
            <a:spLocks/>
          </p:cNvSpPr>
          <p:nvPr>
            <p:custDataLst>
              <p:tags r:id="rId8"/>
            </p:custDataLst>
          </p:nvPr>
        </p:nvSpPr>
        <p:spPr bwMode="gray">
          <a:xfrm>
            <a:off x="438150" y="4768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9EF56E-0B69-4E77-A368-6F8BF43602CB}" type="datetime'8''''''''''''''''''''''0''''''''''''''''''''''''''0'''''">
              <a:rPr lang="en-US" altLang="en-US" sz="1000" smtClean="0">
                <a:effectLst/>
                <a:sym typeface="+mn-lt"/>
              </a:rPr>
              <a:pPr marL="0" lvl="0" indent="0" algn="r">
                <a:spcBef>
                  <a:spcPct val="0"/>
                </a:spcBef>
                <a:buNone/>
              </a:pPr>
              <a:t>800</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4B1A4B5E-C365-D04D-22AD-A73E67F767CD}"/>
              </a:ext>
            </a:extLst>
          </p:cNvPr>
          <p:cNvSpPr>
            <a:spLocks/>
          </p:cNvSpPr>
          <p:nvPr>
            <p:custDataLst>
              <p:tags r:id="rId9"/>
            </p:custDataLst>
          </p:nvPr>
        </p:nvSpPr>
        <p:spPr bwMode="gray">
          <a:xfrm>
            <a:off x="333375" y="45116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B902AF2-3E7C-410C-9ACC-99A480494406}" type="datetime'1'''',''''''''''''''''''''''''''''''''''''''''0''''''''0''0'">
              <a:rPr lang="en-US" altLang="en-US" sz="1000" smtClean="0">
                <a:effectLst/>
                <a:sym typeface="+mn-lt"/>
              </a:rPr>
              <a:pPr marL="0" lvl="0" indent="0" algn="r">
                <a:spcBef>
                  <a:spcPct val="0"/>
                </a:spcBef>
                <a:buNone/>
              </a:pPr>
              <a:t>1,000</a:t>
            </a:fld>
            <a:endParaRPr kumimoji="1" lang="en-US" altLang="ja-JP" sz="1000" dirty="0">
              <a:sym typeface="+mn-lt"/>
            </a:endParaRPr>
          </a:p>
        </p:txBody>
      </p:sp>
      <p:sp>
        <p:nvSpPr>
          <p:cNvPr id="151" name="テキスト プレースホルダ 9">
            <a:extLst>
              <a:ext uri="{FF2B5EF4-FFF2-40B4-BE49-F238E27FC236}">
                <a16:creationId xmlns:a16="http://schemas.microsoft.com/office/drawing/2014/main" id="{10A2892B-0034-5821-5C13-1D48E4F904E9}"/>
              </a:ext>
            </a:extLst>
          </p:cNvPr>
          <p:cNvSpPr>
            <a:spLocks/>
          </p:cNvSpPr>
          <p:nvPr>
            <p:custDataLst>
              <p:tags r:id="rId10"/>
            </p:custDataLst>
          </p:nvPr>
        </p:nvSpPr>
        <p:spPr bwMode="gray">
          <a:xfrm>
            <a:off x="333375" y="42529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CD17D05-53DE-44F5-846C-C6446FDF73F2}" type="datetime'''1'''''''''''''''''''''',''''''2''00'''''''''">
              <a:rPr lang="en-US" altLang="en-US" sz="1000" smtClean="0">
                <a:effectLst/>
                <a:sym typeface="+mn-lt"/>
              </a:rPr>
              <a:pPr marL="0" lvl="0" indent="0" algn="r">
                <a:spcBef>
                  <a:spcPct val="0"/>
                </a:spcBef>
                <a:buNone/>
              </a:pPr>
              <a:t>1,200</a:t>
            </a:fld>
            <a:endParaRPr kumimoji="1" lang="en-US" altLang="ja-JP" sz="1000" dirty="0">
              <a:sym typeface="+mn-lt"/>
            </a:endParaRPr>
          </a:p>
        </p:txBody>
      </p:sp>
      <p:sp>
        <p:nvSpPr>
          <p:cNvPr id="152" name="テキスト プレースホルダ 9">
            <a:extLst>
              <a:ext uri="{FF2B5EF4-FFF2-40B4-BE49-F238E27FC236}">
                <a16:creationId xmlns:a16="http://schemas.microsoft.com/office/drawing/2014/main" id="{2AA3E19A-7EB4-59A4-DC16-2BC39E3A7C65}"/>
              </a:ext>
            </a:extLst>
          </p:cNvPr>
          <p:cNvSpPr>
            <a:spLocks/>
          </p:cNvSpPr>
          <p:nvPr>
            <p:custDataLst>
              <p:tags r:id="rId11"/>
            </p:custDataLst>
          </p:nvPr>
        </p:nvSpPr>
        <p:spPr bwMode="gray">
          <a:xfrm>
            <a:off x="333375" y="399415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11A94A5-8B95-4F69-B89D-A77F21027A2C}" type="datetime'''''''''''1'''''',''4''''''''''''''''0''''''''''0'''''''''''''">
              <a:rPr lang="en-US" altLang="en-US" sz="1000" smtClean="0">
                <a:effectLst/>
                <a:sym typeface="+mn-lt"/>
              </a:rPr>
              <a:pPr marL="0" lvl="0" indent="0" algn="r">
                <a:spcBef>
                  <a:spcPct val="0"/>
                </a:spcBef>
                <a:buNone/>
              </a:pPr>
              <a:t>1,400</a:t>
            </a:fld>
            <a:endParaRPr kumimoji="1" lang="en-US" altLang="ja-JP" sz="1000" dirty="0">
              <a:sym typeface="+mn-lt"/>
            </a:endParaRPr>
          </a:p>
        </p:txBody>
      </p:sp>
      <p:sp>
        <p:nvSpPr>
          <p:cNvPr id="153" name="テキスト プレースホルダ 9">
            <a:extLst>
              <a:ext uri="{FF2B5EF4-FFF2-40B4-BE49-F238E27FC236}">
                <a16:creationId xmlns:a16="http://schemas.microsoft.com/office/drawing/2014/main" id="{9CCA26C1-34F8-2384-B85D-E2E089D96E60}"/>
              </a:ext>
            </a:extLst>
          </p:cNvPr>
          <p:cNvSpPr>
            <a:spLocks/>
          </p:cNvSpPr>
          <p:nvPr>
            <p:custDataLst>
              <p:tags r:id="rId12"/>
            </p:custDataLst>
          </p:nvPr>
        </p:nvSpPr>
        <p:spPr bwMode="gray">
          <a:xfrm>
            <a:off x="333375" y="37369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27860D3-86E2-4571-9614-DB3D6178E40A}" type="datetime'''''1'''''''',''6''''''0''''''''0'''''''''''''''''''''''''">
              <a:rPr lang="en-US" altLang="en-US" sz="1000" smtClean="0">
                <a:effectLst/>
                <a:sym typeface="+mn-lt"/>
              </a:rPr>
              <a:pPr marL="0" lvl="0" indent="0" algn="r">
                <a:spcBef>
                  <a:spcPct val="0"/>
                </a:spcBef>
                <a:buNone/>
              </a:pPr>
              <a:t>1,600</a:t>
            </a:fld>
            <a:endParaRPr kumimoji="1" lang="en-US" altLang="ja-JP" sz="1000" dirty="0">
              <a:sym typeface="+mn-lt"/>
            </a:endParaRPr>
          </a:p>
        </p:txBody>
      </p:sp>
      <p:sp>
        <p:nvSpPr>
          <p:cNvPr id="154" name="テキスト プレースホルダ 9">
            <a:extLst>
              <a:ext uri="{FF2B5EF4-FFF2-40B4-BE49-F238E27FC236}">
                <a16:creationId xmlns:a16="http://schemas.microsoft.com/office/drawing/2014/main" id="{5473F263-6B17-B4D9-7741-6E312D322668}"/>
              </a:ext>
            </a:extLst>
          </p:cNvPr>
          <p:cNvSpPr>
            <a:spLocks/>
          </p:cNvSpPr>
          <p:nvPr>
            <p:custDataLst>
              <p:tags r:id="rId13"/>
            </p:custDataLst>
          </p:nvPr>
        </p:nvSpPr>
        <p:spPr bwMode="gray">
          <a:xfrm>
            <a:off x="333375" y="3478213"/>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4E16F9F-B014-4AEB-8EB3-C90D326B158F}" type="datetime'''''''''''''''''''''''''''''''''''1'''''',''8''''''''00'''''">
              <a:rPr lang="en-US" altLang="en-US" sz="1000" smtClean="0">
                <a:effectLst/>
                <a:sym typeface="+mn-lt"/>
              </a:rPr>
              <a:pPr marL="0" lvl="0" indent="0" algn="r">
                <a:spcBef>
                  <a:spcPct val="0"/>
                </a:spcBef>
                <a:buNone/>
              </a:pPr>
              <a:t>1,800</a:t>
            </a:fld>
            <a:endParaRPr kumimoji="1" lang="en-US" altLang="ja-JP" sz="1000" dirty="0">
              <a:sym typeface="+mn-lt"/>
            </a:endParaRPr>
          </a:p>
        </p:txBody>
      </p:sp>
      <p:sp>
        <p:nvSpPr>
          <p:cNvPr id="155" name="テキスト プレースホルダ 9">
            <a:extLst>
              <a:ext uri="{FF2B5EF4-FFF2-40B4-BE49-F238E27FC236}">
                <a16:creationId xmlns:a16="http://schemas.microsoft.com/office/drawing/2014/main" id="{C0728E02-73C5-81A1-45BF-4C3E165B1144}"/>
              </a:ext>
            </a:extLst>
          </p:cNvPr>
          <p:cNvSpPr>
            <a:spLocks/>
          </p:cNvSpPr>
          <p:nvPr>
            <p:custDataLst>
              <p:tags r:id="rId14"/>
            </p:custDataLst>
          </p:nvPr>
        </p:nvSpPr>
        <p:spPr bwMode="gray">
          <a:xfrm>
            <a:off x="333375" y="3221038"/>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840275D-5611-4CF0-89AF-6E335612F592}" type="datetime'''''''''''''''2,''''''''''''0''0''''''''0'''''''''''''">
              <a:rPr lang="en-US" altLang="en-US" sz="1000" smtClean="0">
                <a:effectLst/>
                <a:sym typeface="+mn-lt"/>
              </a:rPr>
              <a:pPr marL="0" lvl="0" indent="0" algn="r">
                <a:spcBef>
                  <a:spcPct val="0"/>
                </a:spcBef>
                <a:buNone/>
              </a:pPr>
              <a:t>2,000</a:t>
            </a:fld>
            <a:endParaRPr kumimoji="1" lang="en-US" altLang="ja-JP" sz="1000" dirty="0">
              <a:sym typeface="+mn-lt"/>
            </a:endParaRPr>
          </a:p>
        </p:txBody>
      </p:sp>
      <p:sp>
        <p:nvSpPr>
          <p:cNvPr id="156" name="テキスト プレースホルダ 9">
            <a:extLst>
              <a:ext uri="{FF2B5EF4-FFF2-40B4-BE49-F238E27FC236}">
                <a16:creationId xmlns:a16="http://schemas.microsoft.com/office/drawing/2014/main" id="{F0B46086-966F-647F-A24E-248A95BACD37}"/>
              </a:ext>
            </a:extLst>
          </p:cNvPr>
          <p:cNvSpPr>
            <a:spLocks/>
          </p:cNvSpPr>
          <p:nvPr>
            <p:custDataLst>
              <p:tags r:id="rId15"/>
            </p:custDataLst>
          </p:nvPr>
        </p:nvSpPr>
        <p:spPr bwMode="gray">
          <a:xfrm>
            <a:off x="333375" y="2962275"/>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6CBB4C3-1C00-475B-80CE-DE6BF4579539}" type="datetime'''''''''''''''''2'',''''''2''0''''''0'''''''''''''''''">
              <a:rPr lang="en-US" altLang="en-US" sz="1000" smtClean="0">
                <a:effectLst/>
                <a:sym typeface="+mn-lt"/>
              </a:rPr>
              <a:pPr marL="0" lvl="0" indent="0" algn="r">
                <a:spcBef>
                  <a:spcPct val="0"/>
                </a:spcBef>
                <a:buNone/>
              </a:pPr>
              <a:t>2,200</a:t>
            </a:fld>
            <a:endParaRPr kumimoji="1" lang="en-US" altLang="ja-JP" sz="1000" dirty="0">
              <a:sym typeface="+mn-lt"/>
            </a:endParaRPr>
          </a:p>
        </p:txBody>
      </p:sp>
      <p:sp>
        <p:nvSpPr>
          <p:cNvPr id="157" name="テキスト プレースホルダ 9">
            <a:extLst>
              <a:ext uri="{FF2B5EF4-FFF2-40B4-BE49-F238E27FC236}">
                <a16:creationId xmlns:a16="http://schemas.microsoft.com/office/drawing/2014/main" id="{EF1E663D-4280-771B-0712-22FCCF5A6439}"/>
              </a:ext>
            </a:extLst>
          </p:cNvPr>
          <p:cNvSpPr>
            <a:spLocks/>
          </p:cNvSpPr>
          <p:nvPr>
            <p:custDataLst>
              <p:tags r:id="rId16"/>
            </p:custDataLst>
          </p:nvPr>
        </p:nvSpPr>
        <p:spPr bwMode="gray">
          <a:xfrm>
            <a:off x="333375" y="2705100"/>
            <a:ext cx="314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22F0310-0517-4EA3-B568-383A464DE60E}" type="datetime'2'''''',''''''''''''''4''''''''''0''''''''''''0'''''''''">
              <a:rPr lang="en-US" altLang="en-US" sz="1000" smtClean="0">
                <a:effectLst/>
                <a:sym typeface="+mn-lt"/>
              </a:rPr>
              <a:pPr marL="0" lvl="0" indent="0" algn="r">
                <a:spcBef>
                  <a:spcPct val="0"/>
                </a:spcBef>
                <a:buNone/>
              </a:pPr>
              <a:t>2,400</a:t>
            </a:fld>
            <a:endParaRPr kumimoji="1" lang="en-US" altLang="ja-JP" sz="1000" dirty="0">
              <a:sym typeface="+mn-lt"/>
            </a:endParaRPr>
          </a:p>
        </p:txBody>
      </p:sp>
      <p:cxnSp>
        <p:nvCxnSpPr>
          <p:cNvPr id="139" name="Straight Connector 138">
            <a:extLst>
              <a:ext uri="{FF2B5EF4-FFF2-40B4-BE49-F238E27FC236}">
                <a16:creationId xmlns:a16="http://schemas.microsoft.com/office/drawing/2014/main" id="{8697EE8B-C9DF-03A5-3A66-A10BE5EAC7A8}"/>
              </a:ext>
            </a:extLst>
          </p:cNvPr>
          <p:cNvCxnSpPr/>
          <p:nvPr>
            <p:custDataLst>
              <p:tags r:id="rId17"/>
            </p:custDataLst>
          </p:nvPr>
        </p:nvCxnSpPr>
        <p:spPr bwMode="auto">
          <a:xfrm>
            <a:off x="3941763" y="5597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B25C90FA-E31F-3509-104A-F619A2954695}"/>
              </a:ext>
            </a:extLst>
          </p:cNvPr>
          <p:cNvCxnSpPr/>
          <p:nvPr>
            <p:custDataLst>
              <p:tags r:id="rId18"/>
            </p:custDataLst>
          </p:nvPr>
        </p:nvCxnSpPr>
        <p:spPr bwMode="auto">
          <a:xfrm>
            <a:off x="963613" y="56594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B6450BE9-F04C-A990-F3C5-BF5CDFB0EF8D}"/>
              </a:ext>
            </a:extLst>
          </p:cNvPr>
          <p:cNvCxnSpPr/>
          <p:nvPr>
            <p:custDataLst>
              <p:tags r:id="rId19"/>
            </p:custDataLst>
          </p:nvPr>
        </p:nvCxnSpPr>
        <p:spPr bwMode="auto">
          <a:xfrm>
            <a:off x="4237038" y="3636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DF9F108E-5872-472B-8A38-041ED2100F5B}"/>
              </a:ext>
            </a:extLst>
          </p:cNvPr>
          <p:cNvCxnSpPr/>
          <p:nvPr>
            <p:custDataLst>
              <p:tags r:id="rId20"/>
            </p:custDataLst>
          </p:nvPr>
        </p:nvCxnSpPr>
        <p:spPr bwMode="auto">
          <a:xfrm>
            <a:off x="1196975" y="4283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2F3879AB-DB34-4376-264F-16090561FCD1}"/>
              </a:ext>
            </a:extLst>
          </p:cNvPr>
          <p:cNvCxnSpPr/>
          <p:nvPr>
            <p:custDataLst>
              <p:tags r:id="rId21"/>
            </p:custDataLst>
          </p:nvPr>
        </p:nvCxnSpPr>
        <p:spPr bwMode="auto">
          <a:xfrm>
            <a:off x="4845050" y="34798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B761A993-6BFF-32DE-BEBD-F811097F823E}"/>
              </a:ext>
            </a:extLst>
          </p:cNvPr>
          <p:cNvCxnSpPr/>
          <p:nvPr>
            <p:custDataLst>
              <p:tags r:id="rId22"/>
            </p:custDataLst>
          </p:nvPr>
        </p:nvCxnSpPr>
        <p:spPr bwMode="auto">
          <a:xfrm>
            <a:off x="5157788" y="5541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A936B17D-AFDD-497C-8B01-98556AE3461E}"/>
              </a:ext>
            </a:extLst>
          </p:cNvPr>
          <p:cNvCxnSpPr/>
          <p:nvPr>
            <p:custDataLst>
              <p:tags r:id="rId23"/>
            </p:custDataLst>
          </p:nvPr>
        </p:nvCxnSpPr>
        <p:spPr bwMode="auto">
          <a:xfrm>
            <a:off x="1509713" y="5667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DECA151-858E-AFDB-1973-2735AB918952}"/>
              </a:ext>
            </a:extLst>
          </p:cNvPr>
          <p:cNvCxnSpPr/>
          <p:nvPr>
            <p:custDataLst>
              <p:tags r:id="rId24"/>
            </p:custDataLst>
          </p:nvPr>
        </p:nvCxnSpPr>
        <p:spPr bwMode="auto">
          <a:xfrm>
            <a:off x="4549775" y="5556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32890DA4-6F9B-2F35-4404-01A4E79891B7}"/>
              </a:ext>
            </a:extLst>
          </p:cNvPr>
          <p:cNvCxnSpPr/>
          <p:nvPr>
            <p:custDataLst>
              <p:tags r:id="rId25"/>
            </p:custDataLst>
          </p:nvPr>
        </p:nvCxnSpPr>
        <p:spPr bwMode="auto">
          <a:xfrm>
            <a:off x="1804988" y="40179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D66D43F3-E5E6-4FD2-E56E-22A5C8526EA5}"/>
              </a:ext>
            </a:extLst>
          </p:cNvPr>
          <p:cNvCxnSpPr/>
          <p:nvPr>
            <p:custDataLst>
              <p:tags r:id="rId26"/>
            </p:custDataLst>
          </p:nvPr>
        </p:nvCxnSpPr>
        <p:spPr bwMode="auto">
          <a:xfrm>
            <a:off x="2725738" y="5676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31548950-E0AB-8393-32ED-0A8A2FDC615E}"/>
              </a:ext>
            </a:extLst>
          </p:cNvPr>
          <p:cNvCxnSpPr/>
          <p:nvPr>
            <p:custDataLst>
              <p:tags r:id="rId27"/>
            </p:custDataLst>
          </p:nvPr>
        </p:nvCxnSpPr>
        <p:spPr bwMode="auto">
          <a:xfrm>
            <a:off x="5765800" y="5522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91F674FF-1176-6037-9EC3-AA046E8764B4}"/>
              </a:ext>
            </a:extLst>
          </p:cNvPr>
          <p:cNvCxnSpPr/>
          <p:nvPr>
            <p:custDataLst>
              <p:tags r:id="rId28"/>
            </p:custDataLst>
          </p:nvPr>
        </p:nvCxnSpPr>
        <p:spPr bwMode="auto">
          <a:xfrm>
            <a:off x="2117725" y="5664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C5B2EEE1-3A36-FF7B-4FE3-5537878E0A3D}"/>
              </a:ext>
            </a:extLst>
          </p:cNvPr>
          <p:cNvCxnSpPr/>
          <p:nvPr>
            <p:custDataLst>
              <p:tags r:id="rId29"/>
            </p:custDataLst>
          </p:nvPr>
        </p:nvCxnSpPr>
        <p:spPr bwMode="auto">
          <a:xfrm>
            <a:off x="6061075" y="29495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7D600951-6C8A-2B77-037C-705CFAAD9A0E}"/>
              </a:ext>
            </a:extLst>
          </p:cNvPr>
          <p:cNvCxnSpPr/>
          <p:nvPr>
            <p:custDataLst>
              <p:tags r:id="rId30"/>
            </p:custDataLst>
          </p:nvPr>
        </p:nvCxnSpPr>
        <p:spPr bwMode="auto">
          <a:xfrm>
            <a:off x="2413000" y="4030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A842F513-E94A-5864-E281-255BDCE62A34}"/>
              </a:ext>
            </a:extLst>
          </p:cNvPr>
          <p:cNvCxnSpPr/>
          <p:nvPr>
            <p:custDataLst>
              <p:tags r:id="rId31"/>
            </p:custDataLst>
          </p:nvPr>
        </p:nvCxnSpPr>
        <p:spPr bwMode="auto">
          <a:xfrm>
            <a:off x="5453063" y="3297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6841CA54-0AC1-79E1-5680-679CB6A54BB2}"/>
              </a:ext>
            </a:extLst>
          </p:cNvPr>
          <p:cNvCxnSpPr/>
          <p:nvPr>
            <p:custDataLst>
              <p:tags r:id="rId32"/>
            </p:custDataLst>
          </p:nvPr>
        </p:nvCxnSpPr>
        <p:spPr bwMode="auto">
          <a:xfrm>
            <a:off x="3629025" y="39147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C003A079-7B6B-7BC7-7163-DCD4D287B15B}"/>
              </a:ext>
            </a:extLst>
          </p:cNvPr>
          <p:cNvCxnSpPr/>
          <p:nvPr>
            <p:custDataLst>
              <p:tags r:id="rId33"/>
            </p:custDataLst>
          </p:nvPr>
        </p:nvCxnSpPr>
        <p:spPr bwMode="auto">
          <a:xfrm>
            <a:off x="3021013" y="4275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6C8C84CB-1723-F121-7A5B-642255F5235C}"/>
              </a:ext>
            </a:extLst>
          </p:cNvPr>
          <p:cNvCxnSpPr/>
          <p:nvPr>
            <p:custDataLst>
              <p:tags r:id="rId34"/>
            </p:custDataLst>
          </p:nvPr>
        </p:nvCxnSpPr>
        <p:spPr bwMode="auto">
          <a:xfrm>
            <a:off x="3333750" y="56657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65" name="テキスト プレースホルダ 9">
            <a:extLst>
              <a:ext uri="{FF2B5EF4-FFF2-40B4-BE49-F238E27FC236}">
                <a16:creationId xmlns:a16="http://schemas.microsoft.com/office/drawing/2014/main" id="{A3221A89-8731-3F16-D07A-B8081AE1CE5A}"/>
              </a:ext>
            </a:extLst>
          </p:cNvPr>
          <p:cNvSpPr>
            <a:spLocks/>
          </p:cNvSpPr>
          <p:nvPr>
            <p:custDataLst>
              <p:tags r:id="rId35"/>
            </p:custDataLst>
          </p:nvPr>
        </p:nvSpPr>
        <p:spPr bwMode="gray">
          <a:xfrm>
            <a:off x="788988" y="55070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0E2FEE-8578-4E4F-A055-D6B9DC1F8AE2}" type="datetime'''''''''''''''1''''''4''''''''''8''''.''''''7'''''">
              <a:rPr lang="en-US" altLang="en-US" sz="1000" smtClean="0">
                <a:effectLst/>
              </a:rPr>
              <a:pPr/>
              <a:t>148.7</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252F14C8-945C-8A21-1A29-E3A8527F3E6D}"/>
              </a:ext>
            </a:extLst>
          </p:cNvPr>
          <p:cNvSpPr>
            <a:spLocks/>
          </p:cNvSpPr>
          <p:nvPr>
            <p:custDataLst>
              <p:tags r:id="rId36"/>
            </p:custDataLst>
          </p:nvPr>
        </p:nvSpPr>
        <p:spPr bwMode="gray">
          <a:xfrm>
            <a:off x="969963" y="41306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1B483C-C83F-401A-8DCD-29DA12F2964C}" type="datetime'1'',''''2''''''''1''''''5''.5'''''''''''''''''''''''''''''''">
              <a:rPr lang="en-US" altLang="en-US" sz="1000" smtClean="0">
                <a:effectLst/>
              </a:rPr>
              <a:pPr/>
              <a:t>1,215.5</a:t>
            </a:fld>
            <a:endParaRPr kumimoji="1" lang="en-US" altLang="ja-JP" sz="1000" dirty="0">
              <a:sym typeface="+mn-lt"/>
            </a:endParaRPr>
          </a:p>
        </p:txBody>
      </p:sp>
      <p:sp>
        <p:nvSpPr>
          <p:cNvPr id="160" name="テキスト プレースホルダ 9">
            <a:extLst>
              <a:ext uri="{FF2B5EF4-FFF2-40B4-BE49-F238E27FC236}">
                <a16:creationId xmlns:a16="http://schemas.microsoft.com/office/drawing/2014/main" id="{81C1800B-E4DD-17C3-5887-CEEC16BC4D34}"/>
              </a:ext>
            </a:extLst>
          </p:cNvPr>
          <p:cNvSpPr>
            <a:spLocks/>
          </p:cNvSpPr>
          <p:nvPr>
            <p:custDataLst>
              <p:tags r:id="rId37"/>
            </p:custDataLst>
          </p:nvPr>
        </p:nvSpPr>
        <p:spPr bwMode="auto">
          <a:xfrm>
            <a:off x="9334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E469C-E1CC-4F65-A7B5-19D0F0CBF6DA}"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3E2D0FCB-4A5F-3A02-5620-6ECEFC41A13C}"/>
              </a:ext>
            </a:extLst>
          </p:cNvPr>
          <p:cNvSpPr>
            <a:spLocks/>
          </p:cNvSpPr>
          <p:nvPr>
            <p:custDataLst>
              <p:tags r:id="rId38"/>
            </p:custDataLst>
          </p:nvPr>
        </p:nvSpPr>
        <p:spPr bwMode="gray">
          <a:xfrm>
            <a:off x="1335088" y="5514975"/>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C7885C-EF5D-49B7-8FC6-A124CB27B4C9}" type="datetime'''''''''''''1''43.''''''''''''''''''''''''''''''''5'''''''">
              <a:rPr lang="en-US" altLang="en-US" sz="1000" smtClean="0">
                <a:effectLst/>
              </a:rPr>
              <a:pPr/>
              <a:t>143.5</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96B4C35C-31C9-4170-A204-2153D7013108}"/>
              </a:ext>
            </a:extLst>
          </p:cNvPr>
          <p:cNvSpPr>
            <a:spLocks/>
          </p:cNvSpPr>
          <p:nvPr>
            <p:custDataLst>
              <p:tags r:id="rId39"/>
            </p:custDataLst>
          </p:nvPr>
        </p:nvSpPr>
        <p:spPr bwMode="gray">
          <a:xfrm>
            <a:off x="1577975" y="38655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72AA21-69E1-4A2E-9DE6-9F9CC7B47E8E}" type="datetime'''''''''1'',''''''4''''''2''''''1''''''''''.''''''''7'''''''">
              <a:rPr lang="en-US" altLang="en-US" sz="1000" smtClean="0">
                <a:effectLst/>
              </a:rPr>
              <a:pPr/>
              <a:t>1,421.7</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161CA4B4-FB07-29BD-AACE-E42B0596E791}"/>
              </a:ext>
            </a:extLst>
          </p:cNvPr>
          <p:cNvSpPr>
            <a:spLocks/>
          </p:cNvSpPr>
          <p:nvPr>
            <p:custDataLst>
              <p:tags r:id="rId40"/>
            </p:custDataLst>
          </p:nvPr>
        </p:nvSpPr>
        <p:spPr bwMode="gray">
          <a:xfrm>
            <a:off x="1943100" y="551180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09F46B-B420-483D-9DD5-607D6EC004F3}" type="datetime'1''''''''''''''45''''.''''''''5'''''''''''''''''''''''''''''">
              <a:rPr lang="en-US" altLang="en-US" sz="1000" smtClean="0">
                <a:effectLst/>
              </a:rPr>
              <a:pPr/>
              <a:t>145.5</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33B5598-E051-0B85-7F71-CC8F5C280BB8}"/>
              </a:ext>
            </a:extLst>
          </p:cNvPr>
          <p:cNvSpPr>
            <a:spLocks/>
          </p:cNvSpPr>
          <p:nvPr>
            <p:custDataLst>
              <p:tags r:id="rId41"/>
            </p:custDataLst>
          </p:nvPr>
        </p:nvSpPr>
        <p:spPr bwMode="gray">
          <a:xfrm>
            <a:off x="2185988" y="38782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AD1A81-B00B-4EEB-8D7C-26C6C9568FEB}" type="datetime'''''''''''''''''1,''''''''''4''''''1''''''''''''1''''.''''4'''">
              <a:rPr lang="en-US" altLang="en-US" sz="1000" smtClean="0">
                <a:effectLst/>
              </a:rPr>
              <a:pPr/>
              <a:t>1,411.4</a:t>
            </a:fld>
            <a:endParaRPr kumimoji="1" lang="en-US" altLang="ja-JP" sz="1000" dirty="0">
              <a:sym typeface="+mn-lt"/>
            </a:endParaRPr>
          </a:p>
        </p:txBody>
      </p:sp>
      <p:sp>
        <p:nvSpPr>
          <p:cNvPr id="162" name="テキスト プレースホルダ 9">
            <a:extLst>
              <a:ext uri="{FF2B5EF4-FFF2-40B4-BE49-F238E27FC236}">
                <a16:creationId xmlns:a16="http://schemas.microsoft.com/office/drawing/2014/main" id="{476ABCB2-ED4A-3440-C122-B24A37DFD404}"/>
              </a:ext>
            </a:extLst>
          </p:cNvPr>
          <p:cNvSpPr>
            <a:spLocks/>
          </p:cNvSpPr>
          <p:nvPr>
            <p:custDataLst>
              <p:tags r:id="rId42"/>
            </p:custDataLst>
          </p:nvPr>
        </p:nvSpPr>
        <p:spPr bwMode="auto">
          <a:xfrm>
            <a:off x="2149475"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FA289A-D67D-4811-94C1-4BF91AF04121}" type="datetime'2''''0''''''''''''''''''1''''''''''''''''''''''''''9'''''">
              <a:rPr lang="en-US" altLang="en-US" sz="1000" smtClean="0">
                <a:effectLst/>
                <a:sym typeface="+mn-lt"/>
              </a:rPr>
              <a:pPr marL="0" lvl="0" indent="0" algn="ctr">
                <a:spcBef>
                  <a:spcPct val="0"/>
                </a:spcBef>
                <a:buNone/>
              </a:pPr>
              <a:t>2019</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78C6198F-E4DE-0D9B-E217-55EF34A92CD9}"/>
              </a:ext>
            </a:extLst>
          </p:cNvPr>
          <p:cNvSpPr>
            <a:spLocks/>
          </p:cNvSpPr>
          <p:nvPr>
            <p:custDataLst>
              <p:tags r:id="rId43"/>
            </p:custDataLst>
          </p:nvPr>
        </p:nvSpPr>
        <p:spPr bwMode="gray">
          <a:xfrm>
            <a:off x="4010025" y="3484563"/>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E8B298-81D1-4B79-A3D6-23E0E26B401E}" type="datetime'''''''1,''''''''7''''16''''''''''''''''''''''''.''''5'''''">
              <a:rPr lang="en-US" altLang="en-US" sz="1000" smtClean="0">
                <a:effectLst/>
              </a:rPr>
              <a:pPr/>
              <a:t>1,716.5</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FCC84FC2-9F4C-355D-0932-EAE9CFA38FC5}"/>
              </a:ext>
            </a:extLst>
          </p:cNvPr>
          <p:cNvSpPr>
            <a:spLocks/>
          </p:cNvSpPr>
          <p:nvPr>
            <p:custDataLst>
              <p:tags r:id="rId44"/>
            </p:custDataLst>
          </p:nvPr>
        </p:nvSpPr>
        <p:spPr bwMode="gray">
          <a:xfrm>
            <a:off x="3159125" y="5513388"/>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F67D9A-067E-49C0-A4C5-A6B913ED05A2}" type="datetime'''1''4''4''''''''''''''''''''''''''''.5'">
              <a:rPr lang="en-US" altLang="en-US" sz="1000" smtClean="0">
                <a:effectLst/>
              </a:rPr>
              <a:pPr/>
              <a:t>144.5</a:t>
            </a:fld>
            <a:endParaRPr kumimoji="1" lang="en-US" altLang="ja-JP" sz="1000" dirty="0">
              <a:sym typeface="+mn-lt"/>
            </a:endParaRPr>
          </a:p>
        </p:txBody>
      </p:sp>
      <p:sp>
        <p:nvSpPr>
          <p:cNvPr id="165" name="テキスト プレースホルダ 9">
            <a:extLst>
              <a:ext uri="{FF2B5EF4-FFF2-40B4-BE49-F238E27FC236}">
                <a16:creationId xmlns:a16="http://schemas.microsoft.com/office/drawing/2014/main" id="{7BA78A4E-7D43-F20A-09AB-C0553651F431}"/>
              </a:ext>
            </a:extLst>
          </p:cNvPr>
          <p:cNvSpPr>
            <a:spLocks/>
          </p:cNvSpPr>
          <p:nvPr>
            <p:custDataLst>
              <p:tags r:id="rId45"/>
            </p:custDataLst>
          </p:nvPr>
        </p:nvSpPr>
        <p:spPr bwMode="auto">
          <a:xfrm>
            <a:off x="397351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A21AE4-8538-4E1F-B310-B9F198CF2336}" type="datetime'''20''''''''''''''''2''''''''''''''''''''''''''''''''''''2'''">
              <a:rPr lang="en-US" altLang="en-US" sz="1000" smtClean="0">
                <a:effectLst/>
                <a:sym typeface="+mn-lt"/>
              </a:rPr>
              <a:pPr marL="0" lvl="0" indent="0" algn="ctr">
                <a:spcBef>
                  <a:spcPct val="0"/>
                </a:spcBef>
                <a:buNone/>
              </a:pPr>
              <a:t>2022</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2FCCE7E6-AA61-A981-B133-8F9392853CCB}"/>
              </a:ext>
            </a:extLst>
          </p:cNvPr>
          <p:cNvSpPr>
            <a:spLocks/>
          </p:cNvSpPr>
          <p:nvPr>
            <p:custDataLst>
              <p:tags r:id="rId46"/>
            </p:custDataLst>
          </p:nvPr>
        </p:nvSpPr>
        <p:spPr bwMode="gray">
          <a:xfrm>
            <a:off x="4375150" y="540385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B654E7-1E8F-4CEE-A34A-1AE0D9B7E0F5}" type="datetime'2''''2''''''9''''''''''''''''''''''''''''''''''.3'''''">
              <a:rPr lang="en-US" altLang="en-US" sz="1000" smtClean="0">
                <a:effectLst/>
              </a:rPr>
              <a:pPr/>
              <a:t>229.3</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5C0019B2-07D6-D740-3AC4-40084404973D}"/>
              </a:ext>
            </a:extLst>
          </p:cNvPr>
          <p:cNvSpPr>
            <a:spLocks/>
          </p:cNvSpPr>
          <p:nvPr>
            <p:custDataLst>
              <p:tags r:id="rId47"/>
            </p:custDataLst>
          </p:nvPr>
        </p:nvSpPr>
        <p:spPr bwMode="gray">
          <a:xfrm>
            <a:off x="2551113" y="5524500"/>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969CB5-35AE-4508-BEED-7FBFDEA5AEA0}" type="datetime'''''''''''''''''''''''''''''''''1''''''''3''''''''''''5.''0'''">
              <a:rPr lang="en-US" altLang="en-US" sz="1000" smtClean="0">
                <a:effectLst/>
              </a:rPr>
              <a:pPr/>
              <a:t>135.0</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6B1724D8-E4D2-6D05-FFE6-B49651AB3DFB}"/>
              </a:ext>
            </a:extLst>
          </p:cNvPr>
          <p:cNvSpPr>
            <a:spLocks/>
          </p:cNvSpPr>
          <p:nvPr>
            <p:custDataLst>
              <p:tags r:id="rId48"/>
            </p:custDataLst>
          </p:nvPr>
        </p:nvSpPr>
        <p:spPr bwMode="gray">
          <a:xfrm>
            <a:off x="4618038" y="3327400"/>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33019B-BCDB-482F-B9D5-EEB6E6167EF3}" type="datetime'1'''''''''',''''''''8''''''''''3''''''''''8.''''''''''''0'''''">
              <a:rPr lang="en-US" altLang="en-US" sz="1000" smtClean="0">
                <a:effectLst/>
              </a:rPr>
              <a:pPr/>
              <a:t>1,838.0</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B3C8C1CA-FEFF-155D-8559-E70B0E318118}"/>
              </a:ext>
            </a:extLst>
          </p:cNvPr>
          <p:cNvSpPr>
            <a:spLocks/>
          </p:cNvSpPr>
          <p:nvPr>
            <p:custDataLst>
              <p:tags r:id="rId49"/>
            </p:custDataLst>
          </p:nvPr>
        </p:nvSpPr>
        <p:spPr bwMode="gray">
          <a:xfrm>
            <a:off x="2794000" y="41227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07D6DE-7B11-4BFC-8243-50D92D7A1B73}" type="datetime'''''1'''',''2''''''''''2''''''''''''''2''''''''.''''''1'''''">
              <a:rPr lang="en-US" altLang="en-US" sz="1000" smtClean="0">
                <a:effectLst/>
              </a:rPr>
              <a:pPr/>
              <a:t>1,222.1</a:t>
            </a:fld>
            <a:endParaRPr kumimoji="1" lang="en-US" altLang="ja-JP" sz="1000" dirty="0">
              <a:sym typeface="+mn-lt"/>
            </a:endParaRPr>
          </a:p>
        </p:txBody>
      </p:sp>
      <p:sp>
        <p:nvSpPr>
          <p:cNvPr id="166" name="テキスト プレースホルダ 9">
            <a:extLst>
              <a:ext uri="{FF2B5EF4-FFF2-40B4-BE49-F238E27FC236}">
                <a16:creationId xmlns:a16="http://schemas.microsoft.com/office/drawing/2014/main" id="{F92698FD-CA7F-43B6-C331-5A3F45AD1BDB}"/>
              </a:ext>
            </a:extLst>
          </p:cNvPr>
          <p:cNvSpPr>
            <a:spLocks/>
          </p:cNvSpPr>
          <p:nvPr>
            <p:custDataLst>
              <p:tags r:id="rId50"/>
            </p:custDataLst>
          </p:nvPr>
        </p:nvSpPr>
        <p:spPr bwMode="auto">
          <a:xfrm>
            <a:off x="4581525"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31CB32-FE4C-41D3-8ADB-E266ACFE43ED}" type="datetime'''''''2''''0''''''''''''''2''''''3'''''''''''''''''">
              <a:rPr lang="en-US" altLang="en-US" sz="1000" smtClean="0">
                <a:effectLst/>
                <a:sym typeface="+mn-lt"/>
              </a:rPr>
              <a:pPr marL="0" lvl="0" indent="0" algn="ctr">
                <a:spcBef>
                  <a:spcPct val="0"/>
                </a:spcBef>
                <a:buNone/>
              </a:pPr>
              <a:t>2023</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CF8A4234-55CE-238E-B3F3-D299FA408034}"/>
              </a:ext>
            </a:extLst>
          </p:cNvPr>
          <p:cNvSpPr>
            <a:spLocks/>
          </p:cNvSpPr>
          <p:nvPr>
            <p:custDataLst>
              <p:tags r:id="rId51"/>
            </p:custDataLst>
          </p:nvPr>
        </p:nvSpPr>
        <p:spPr bwMode="gray">
          <a:xfrm>
            <a:off x="4983163" y="5389563"/>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3047CA-11D7-4F7F-812E-FD1FD8557D67}" type="datetime'''''2''''''''''''''''4''''0''.''''''''''''''''''''''''''''''1'">
              <a:rPr lang="en-US" altLang="en-US" sz="1000" smtClean="0">
                <a:effectLst/>
              </a:rPr>
              <a:pPr/>
              <a:t>240.1</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341F1D53-05C0-C070-8F97-382791E594E4}"/>
              </a:ext>
            </a:extLst>
          </p:cNvPr>
          <p:cNvSpPr>
            <a:spLocks/>
          </p:cNvSpPr>
          <p:nvPr>
            <p:custDataLst>
              <p:tags r:id="rId52"/>
            </p:custDataLst>
          </p:nvPr>
        </p:nvSpPr>
        <p:spPr bwMode="gray">
          <a:xfrm>
            <a:off x="3402013" y="37623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3B26D-8D8D-4DDA-8EDE-B52280A742E6}" type="datetime'''''''''''''''''''''''''''1'''',50''1''''''''''''''''''.8'''">
              <a:rPr lang="en-US" altLang="en-US" sz="1000" smtClean="0">
                <a:effectLst/>
              </a:rPr>
              <a:pPr/>
              <a:t>1,501.8</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23E76B00-CF52-C5FE-655C-6C25957AA16F}"/>
              </a:ext>
            </a:extLst>
          </p:cNvPr>
          <p:cNvSpPr>
            <a:spLocks/>
          </p:cNvSpPr>
          <p:nvPr>
            <p:custDataLst>
              <p:tags r:id="rId53"/>
            </p:custDataLst>
          </p:nvPr>
        </p:nvSpPr>
        <p:spPr bwMode="gray">
          <a:xfrm>
            <a:off x="5226050" y="3144838"/>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018D3D-83B0-480E-A414-985EA2AC081F}" type="datetime'''1'''',''''''''''''97''''9''.''8'''''''''''''''''''''''''">
              <a:rPr lang="en-US" altLang="en-US" sz="1000" smtClean="0">
                <a:effectLst/>
              </a:rPr>
              <a:pPr/>
              <a:t>1,979.8</a:t>
            </a:fld>
            <a:endParaRPr kumimoji="1" lang="en-US" altLang="ja-JP" sz="1000" dirty="0">
              <a:sym typeface="+mn-lt"/>
            </a:endParaRPr>
          </a:p>
        </p:txBody>
      </p:sp>
      <p:sp>
        <p:nvSpPr>
          <p:cNvPr id="161" name="テキスト プレースホルダ 9">
            <a:extLst>
              <a:ext uri="{FF2B5EF4-FFF2-40B4-BE49-F238E27FC236}">
                <a16:creationId xmlns:a16="http://schemas.microsoft.com/office/drawing/2014/main" id="{22D5729B-832B-A7CB-5205-74D6E3DC8ABF}"/>
              </a:ext>
            </a:extLst>
          </p:cNvPr>
          <p:cNvSpPr>
            <a:spLocks/>
          </p:cNvSpPr>
          <p:nvPr>
            <p:custDataLst>
              <p:tags r:id="rId54"/>
            </p:custDataLst>
          </p:nvPr>
        </p:nvSpPr>
        <p:spPr bwMode="auto">
          <a:xfrm>
            <a:off x="15414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9C62E-A513-4F4D-BA60-EA6122B4ADD0}" type="datetime'''2''0''''''''''''''''''1''''''''''''''''''''8'''''">
              <a:rPr lang="en-US" altLang="en-US" sz="1000" smtClean="0">
                <a:effectLst/>
                <a:sym typeface="+mn-lt"/>
              </a:rPr>
              <a:pPr marL="0" lvl="0" indent="0" algn="ctr">
                <a:spcBef>
                  <a:spcPct val="0"/>
                </a:spcBef>
                <a:buNone/>
              </a:pPr>
              <a:t>2018</a:t>
            </a:fld>
            <a:endParaRPr kumimoji="1" lang="en-US" altLang="ja-JP" sz="1000" dirty="0">
              <a:sym typeface="+mn-lt"/>
            </a:endParaRPr>
          </a:p>
        </p:txBody>
      </p:sp>
      <p:sp>
        <p:nvSpPr>
          <p:cNvPr id="167" name="テキスト プレースホルダ 9">
            <a:extLst>
              <a:ext uri="{FF2B5EF4-FFF2-40B4-BE49-F238E27FC236}">
                <a16:creationId xmlns:a16="http://schemas.microsoft.com/office/drawing/2014/main" id="{E312F1D2-E98D-1D82-FD1E-9DA14A2742E7}"/>
              </a:ext>
            </a:extLst>
          </p:cNvPr>
          <p:cNvSpPr>
            <a:spLocks/>
          </p:cNvSpPr>
          <p:nvPr>
            <p:custDataLst>
              <p:tags r:id="rId55"/>
            </p:custDataLst>
          </p:nvPr>
        </p:nvSpPr>
        <p:spPr bwMode="auto">
          <a:xfrm>
            <a:off x="518953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CDC526-A6FF-4DDC-8C01-6B03A4AAED64}" type="datetime'''''''''''''''''''2''0''''''''''24'''''">
              <a:rPr lang="en-US" altLang="en-US" sz="1000" smtClean="0">
                <a:effectLst/>
                <a:sym typeface="+mn-lt"/>
              </a:rPr>
              <a:pPr marL="0" lvl="0" indent="0" algn="ctr">
                <a:spcBef>
                  <a:spcPct val="0"/>
                </a:spcBef>
                <a:buNone/>
              </a:pPr>
              <a:t>2024</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6C859461-11D3-4FB5-D81E-42DD116706F7}"/>
              </a:ext>
            </a:extLst>
          </p:cNvPr>
          <p:cNvSpPr>
            <a:spLocks/>
          </p:cNvSpPr>
          <p:nvPr>
            <p:custDataLst>
              <p:tags r:id="rId56"/>
            </p:custDataLst>
          </p:nvPr>
        </p:nvSpPr>
        <p:spPr bwMode="gray">
          <a:xfrm>
            <a:off x="5591175" y="5370513"/>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4F6785-7E66-4666-8C4B-5D0EACA77053}" type="datetime'2''''''''''''''''''''''''''''''''''5''''''4''.''''''9'''''''''">
              <a:rPr lang="en-US" altLang="en-US" sz="1000" smtClean="0">
                <a:effectLst/>
              </a:rPr>
              <a:pPr/>
              <a:t>254.9</a:t>
            </a:fld>
            <a:endParaRPr kumimoji="1" lang="en-US" altLang="ja-JP" sz="1000" dirty="0">
              <a:sym typeface="+mn-lt"/>
            </a:endParaRPr>
          </a:p>
        </p:txBody>
      </p:sp>
      <p:sp>
        <p:nvSpPr>
          <p:cNvPr id="164" name="テキスト プレースホルダ 9">
            <a:extLst>
              <a:ext uri="{FF2B5EF4-FFF2-40B4-BE49-F238E27FC236}">
                <a16:creationId xmlns:a16="http://schemas.microsoft.com/office/drawing/2014/main" id="{ACD26BE3-2D47-0355-DA57-EE43116045BD}"/>
              </a:ext>
            </a:extLst>
          </p:cNvPr>
          <p:cNvSpPr>
            <a:spLocks/>
          </p:cNvSpPr>
          <p:nvPr>
            <p:custDataLst>
              <p:tags r:id="rId57"/>
            </p:custDataLst>
          </p:nvPr>
        </p:nvSpPr>
        <p:spPr bwMode="auto">
          <a:xfrm>
            <a:off x="336550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F4C7A0-8A94-4F25-98A5-5A10F9ABE568}" type="datetime'''''2''''''''''''''''''''''''''''''''021'''''''">
              <a:rPr lang="en-US" altLang="en-US" sz="1000" smtClean="0">
                <a:effectLst/>
                <a:sym typeface="+mn-lt"/>
              </a:rPr>
              <a:pPr marL="0" lvl="0" indent="0" algn="ctr">
                <a:spcBef>
                  <a:spcPct val="0"/>
                </a:spcBef>
                <a:buNone/>
              </a:pPr>
              <a:t>2021</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E8CC096E-9E4C-3731-6BF8-C1D67A1CDD8F}"/>
              </a:ext>
            </a:extLst>
          </p:cNvPr>
          <p:cNvSpPr>
            <a:spLocks/>
          </p:cNvSpPr>
          <p:nvPr>
            <p:custDataLst>
              <p:tags r:id="rId58"/>
            </p:custDataLst>
          </p:nvPr>
        </p:nvSpPr>
        <p:spPr bwMode="gray">
          <a:xfrm>
            <a:off x="5834063" y="2797175"/>
            <a:ext cx="4540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7E14CC-9867-4C32-BD77-B39B83BA10A9}" type="datetime'''''''''2'''''''''''',2''''''''''''4''9''''.''''8'''''''">
              <a:rPr lang="en-US" altLang="en-US" sz="1000" smtClean="0">
                <a:effectLst/>
              </a:rPr>
              <a:pPr marL="0" lvl="0" indent="0" algn="ctr">
                <a:spcBef>
                  <a:spcPct val="0"/>
                </a:spcBef>
                <a:buNone/>
              </a:pPr>
              <a:t>2,249.8</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83D0226C-96EE-098D-91F3-070C89651FA9}"/>
              </a:ext>
            </a:extLst>
          </p:cNvPr>
          <p:cNvSpPr>
            <a:spLocks/>
          </p:cNvSpPr>
          <p:nvPr>
            <p:custDataLst>
              <p:tags r:id="rId59"/>
            </p:custDataLst>
          </p:nvPr>
        </p:nvSpPr>
        <p:spPr bwMode="gray">
          <a:xfrm>
            <a:off x="3767138" y="5445125"/>
            <a:ext cx="349250"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796834-AC91-4ABC-A4D0-F371833DD576}" type="datetime'''''''''''''1''''''''96''''''''''''''.''''''''''''''''7'">
              <a:rPr lang="en-US" altLang="en-US" sz="1000" smtClean="0">
                <a:effectLst/>
              </a:rPr>
              <a:pPr/>
              <a:t>196.7</a:t>
            </a:fld>
            <a:endParaRPr kumimoji="1" lang="en-US" altLang="ja-JP" sz="1000" dirty="0">
              <a:sym typeface="+mn-lt"/>
            </a:endParaRPr>
          </a:p>
        </p:txBody>
      </p:sp>
      <p:sp>
        <p:nvSpPr>
          <p:cNvPr id="168" name="テキスト プレースホルダ 9">
            <a:extLst>
              <a:ext uri="{FF2B5EF4-FFF2-40B4-BE49-F238E27FC236}">
                <a16:creationId xmlns:a16="http://schemas.microsoft.com/office/drawing/2014/main" id="{A3BA2234-14AF-CFA9-5828-FEC417817E96}"/>
              </a:ext>
            </a:extLst>
          </p:cNvPr>
          <p:cNvSpPr>
            <a:spLocks/>
          </p:cNvSpPr>
          <p:nvPr>
            <p:custDataLst>
              <p:tags r:id="rId60"/>
            </p:custDataLst>
          </p:nvPr>
        </p:nvSpPr>
        <p:spPr bwMode="auto">
          <a:xfrm>
            <a:off x="5797550"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631F1A-C0B4-49C1-AF54-01B0B6BEF7B7}" type="datetime'''20''''''''''''''''''''2''''''''''5'''''''">
              <a:rPr lang="en-US" altLang="en-US" sz="1000" smtClean="0">
                <a:effectLst/>
                <a:sym typeface="+mn-lt"/>
              </a:rPr>
              <a:pPr marL="0" lvl="0" indent="0" algn="ctr">
                <a:spcBef>
                  <a:spcPct val="0"/>
                </a:spcBef>
                <a:buNone/>
              </a:pPr>
              <a:t>2025</a:t>
            </a:fld>
            <a:endParaRPr kumimoji="1" lang="en-US" altLang="ja-JP" sz="1000" dirty="0">
              <a:sym typeface="+mn-lt"/>
            </a:endParaRPr>
          </a:p>
        </p:txBody>
      </p:sp>
      <p:sp>
        <p:nvSpPr>
          <p:cNvPr id="163" name="テキスト プレースホルダ 9">
            <a:extLst>
              <a:ext uri="{FF2B5EF4-FFF2-40B4-BE49-F238E27FC236}">
                <a16:creationId xmlns:a16="http://schemas.microsoft.com/office/drawing/2014/main" id="{8206707A-32DF-717E-D97C-48FC69DB07DF}"/>
              </a:ext>
            </a:extLst>
          </p:cNvPr>
          <p:cNvSpPr>
            <a:spLocks/>
          </p:cNvSpPr>
          <p:nvPr>
            <p:custDataLst>
              <p:tags r:id="rId61"/>
            </p:custDataLst>
          </p:nvPr>
        </p:nvSpPr>
        <p:spPr bwMode="auto">
          <a:xfrm>
            <a:off x="2757488"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EDC25A-4045-4375-91C4-F4833E657CA0}" type="datetime'''''''''''''''''''''''''''2020'''''''">
              <a:rPr lang="en-US" altLang="en-US" sz="1000" smtClean="0">
                <a:effectLst/>
                <a:sym typeface="+mn-lt"/>
              </a:rPr>
              <a:pPr marL="0" lvl="0" indent="0" algn="ctr">
                <a:spcBef>
                  <a:spcPct val="0"/>
                </a:spcBef>
                <a:buNone/>
              </a:pPr>
              <a:t>2020</a:t>
            </a:fld>
            <a:endParaRPr kumimoji="1" lang="en-US" altLang="ja-JP"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0" name="テキスト ボックス 9"/>
          <p:cNvSpPr txBox="1"/>
          <p:nvPr/>
        </p:nvSpPr>
        <p:spPr>
          <a:xfrm>
            <a:off x="668584" y="2492896"/>
            <a:ext cx="684016"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（202</a:t>
            </a:r>
            <a:r>
              <a:rPr lang="en-US" altLang="ja-JP"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52" name="Chart 51">
            <a:extLst>
              <a:ext uri="{FF2B5EF4-FFF2-40B4-BE49-F238E27FC236}">
                <a16:creationId xmlns:a16="http://schemas.microsoft.com/office/drawing/2014/main" id="{E79DE7EA-47A3-A404-EEBD-CD9F62D2174C}"/>
              </a:ext>
            </a:extLst>
          </p:cNvPr>
          <p:cNvGraphicFramePr/>
          <p:nvPr>
            <p:custDataLst>
              <p:tags r:id="rId62"/>
            </p:custDataLst>
            <p:extLst>
              <p:ext uri="{D42A27DB-BD31-4B8C-83A1-F6EECF244321}">
                <p14:modId xmlns:p14="http://schemas.microsoft.com/office/powerpoint/2010/main" val="2003772267"/>
              </p:ext>
            </p:extLst>
          </p:nvPr>
        </p:nvGraphicFramePr>
        <p:xfrm>
          <a:off x="7008813" y="3100388"/>
          <a:ext cx="2498725" cy="2949575"/>
        </p:xfrm>
        <a:graphic>
          <a:graphicData uri="http://schemas.openxmlformats.org/drawingml/2006/chart">
            <c:chart xmlns:c="http://schemas.openxmlformats.org/drawingml/2006/chart" xmlns:r="http://schemas.openxmlformats.org/officeDocument/2006/relationships" r:id="rId78"/>
          </a:graphicData>
        </a:graphic>
      </p:graphicFrame>
      <p:sp>
        <p:nvSpPr>
          <p:cNvPr id="43" name="テキスト プレースホルダ 9">
            <a:extLst>
              <a:ext uri="{FF2B5EF4-FFF2-40B4-BE49-F238E27FC236}">
                <a16:creationId xmlns:a16="http://schemas.microsoft.com/office/drawing/2014/main" id="{A7E43314-3F7B-7F54-B331-BA6073EC3032}"/>
              </a:ext>
            </a:extLst>
          </p:cNvPr>
          <p:cNvSpPr>
            <a:spLocks/>
          </p:cNvSpPr>
          <p:nvPr>
            <p:custDataLst>
              <p:tags r:id="rId63"/>
            </p:custDataLst>
          </p:nvPr>
        </p:nvSpPr>
        <p:spPr bwMode="auto">
          <a:xfrm>
            <a:off x="9094788" y="35655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C41B627-F1EB-4A99-AA6C-69CA634C6202}" type="datetime'''''中''''''''''''''''''''国'''''''''''">
              <a:rPr lang="ja-JP" altLang="en-US" sz="1000" smtClean="0">
                <a:effectLst/>
                <a:sym typeface="+mn-lt"/>
              </a:rPr>
              <a:pPr marL="0" lvl="0" indent="0">
                <a:spcBef>
                  <a:spcPct val="0"/>
                </a:spcBef>
                <a:buNone/>
              </a:pPr>
              <a:t>中国</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E55B0B1C-D99E-4639-FBF6-54A1ECAF6B6F}"/>
              </a:ext>
            </a:extLst>
          </p:cNvPr>
          <p:cNvSpPr>
            <a:spLocks/>
          </p:cNvSpPr>
          <p:nvPr>
            <p:custDataLst>
              <p:tags r:id="rId64"/>
            </p:custDataLst>
          </p:nvPr>
        </p:nvSpPr>
        <p:spPr bwMode="auto">
          <a:xfrm>
            <a:off x="9182100" y="5343525"/>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D651118-061A-4734-AEAA-80400DB2F5C9}" type="datetime'ア''''''''''''''''''''''''''''メリ''カ'''''''''''''''''''">
              <a:rPr lang="ja-JP" altLang="en-US" sz="1000" smtClean="0">
                <a:effectLst/>
                <a:sym typeface="+mn-lt"/>
              </a:rPr>
              <a:pPr marL="0" lvl="0" indent="0">
                <a:spcBef>
                  <a:spcPct val="0"/>
                </a:spcBef>
                <a:buNone/>
              </a:pPr>
              <a:t>アメリカ</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C036B3AC-95C8-3FCF-A33A-EC61D8390829}"/>
              </a:ext>
            </a:extLst>
          </p:cNvPr>
          <p:cNvSpPr>
            <a:spLocks/>
          </p:cNvSpPr>
          <p:nvPr>
            <p:custDataLst>
              <p:tags r:id="rId65"/>
            </p:custDataLst>
          </p:nvPr>
        </p:nvSpPr>
        <p:spPr bwMode="auto">
          <a:xfrm>
            <a:off x="7837488" y="57658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DB4B090A-E6C4-4F53-845D-F31F72E31F05}"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8997B1D3-F40F-62A3-8B7C-83B5D471797F}"/>
              </a:ext>
            </a:extLst>
          </p:cNvPr>
          <p:cNvSpPr>
            <a:spLocks/>
          </p:cNvSpPr>
          <p:nvPr>
            <p:custDataLst>
              <p:tags r:id="rId66"/>
            </p:custDataLst>
          </p:nvPr>
        </p:nvSpPr>
        <p:spPr bwMode="auto">
          <a:xfrm>
            <a:off x="7102475" y="5526088"/>
            <a:ext cx="4302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4372ABE-5E24-4A8A-BCC0-4955D28274C1}" type="datetime'''''''''メ''''''''''キ''''''''''シ''コ'''''''">
              <a:rPr lang="ja-JP" altLang="en-US" sz="1000" smtClean="0">
                <a:effectLst/>
                <a:sym typeface="+mn-lt"/>
              </a:rPr>
              <a:pPr marL="0" lvl="0" indent="0" algn="r">
                <a:spcBef>
                  <a:spcPct val="0"/>
                </a:spcBef>
                <a:buNone/>
              </a:pPr>
              <a:t>メキシコ</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539490D0-24EA-9AB8-E6DD-C74D12B42541}"/>
              </a:ext>
            </a:extLst>
          </p:cNvPr>
          <p:cNvSpPr>
            <a:spLocks/>
          </p:cNvSpPr>
          <p:nvPr>
            <p:custDataLst>
              <p:tags r:id="rId67"/>
            </p:custDataLst>
          </p:nvPr>
        </p:nvSpPr>
        <p:spPr bwMode="auto">
          <a:xfrm>
            <a:off x="6932613" y="5140325"/>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633602F-83FE-4207-B71A-EB1086DA0E3D}" type="datetime'''''''''''''''''日''''''''本'''''''''''''''''''''''''''''''''''">
              <a:rPr lang="ja-JP" altLang="en-US" sz="1000" smtClean="0">
                <a:effectLst/>
                <a:sym typeface="+mn-lt"/>
              </a:rPr>
              <a:pPr marL="0" lvl="0" indent="0" algn="r">
                <a:spcBef>
                  <a:spcPct val="0"/>
                </a:spcBef>
                <a:buNone/>
              </a:pPr>
              <a:t>日本</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515229BC-CAB2-5448-20A9-CDDFC36E059D}"/>
              </a:ext>
            </a:extLst>
          </p:cNvPr>
          <p:cNvSpPr>
            <a:spLocks/>
          </p:cNvSpPr>
          <p:nvPr>
            <p:custDataLst>
              <p:tags r:id="rId68"/>
            </p:custDataLst>
          </p:nvPr>
        </p:nvSpPr>
        <p:spPr bwMode="auto">
          <a:xfrm>
            <a:off x="6883400" y="37496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3551EFA-DD1E-4031-AE10-35F3E1AF9835}"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9" name="Rectangle 18"/>
          <p:cNvSpPr/>
          <p:nvPr>
            <p:custDataLst>
              <p:tags r:id="rId69"/>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70"/>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p:cNvSpPr>
          <p:nvPr>
            <p:custDataLst>
              <p:tags r:id="rId71"/>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a:sym typeface="+mn-lt"/>
            </a:endParaRPr>
          </a:p>
        </p:txBody>
      </p:sp>
      <p:sp>
        <p:nvSpPr>
          <p:cNvPr id="62" name="テキスト プレースホルダ 9"/>
          <p:cNvSpPr>
            <a:spLocks/>
          </p:cNvSpPr>
          <p:nvPr>
            <p:custDataLst>
              <p:tags r:id="rId72"/>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a:sym typeface="+mn-lt"/>
            </a:endParaRPr>
          </a:p>
        </p:txBody>
      </p:sp>
      <p:sp>
        <p:nvSpPr>
          <p:cNvPr id="47" name="テキスト ボックス 44"/>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ブラジルの医療機器市場は、2023年時点で約95億7</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000万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輸入が大きく輸出を上回っており、主な輸入先は米国、中国などである。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74">
            <a:extLst>
              <a:ext uri="{FF2B5EF4-FFF2-40B4-BE49-F238E27FC236}">
                <a16:creationId xmlns:a16="http://schemas.microsoft.com/office/drawing/2014/main" id="{EF3AC3DE-070A-690F-A5FA-FE329B6FCF00}"/>
              </a:ext>
            </a:extLst>
          </p:cNvPr>
          <p:cNvSpPr txBox="1"/>
          <p:nvPr/>
        </p:nvSpPr>
        <p:spPr>
          <a:xfrm>
            <a:off x="273050" y="6601853"/>
            <a:ext cx="7922179" cy="1402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Commerce, UN Comtrade Database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28461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ブラジル</a:t>
            </a:r>
            <a:r>
              <a:rPr lang="ja-JP" altLang="en-US" noProof="1"/>
              <a:t>／</a:t>
            </a:r>
            <a:r>
              <a:rPr lang="ja-JP" altLang="en-US" sz="1400" noProof="1"/>
              <a:t>医療関連／医療機器</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業界構造 </a:t>
            </a:r>
            <a:r>
              <a:rPr lang="en-US" altLang="ja-JP" noProof="1"/>
              <a:t>- </a:t>
            </a:r>
            <a:r>
              <a:rPr lang="ja-JP" altLang="en-US" sz="2000" noProof="1"/>
              <a:t>主要海外メーカー</a:t>
            </a:r>
          </a:p>
        </p:txBody>
      </p:sp>
      <p:graphicFrame>
        <p:nvGraphicFramePr>
          <p:cNvPr id="28" name="表 27"/>
          <p:cNvGraphicFramePr>
            <a:graphicFrameLocks noGrp="1"/>
          </p:cNvGraphicFramePr>
          <p:nvPr>
            <p:extLst>
              <p:ext uri="{D42A27DB-BD31-4B8C-83A1-F6EECF244321}">
                <p14:modId xmlns:p14="http://schemas.microsoft.com/office/powerpoint/2010/main" val="3993324460"/>
              </p:ext>
            </p:extLst>
          </p:nvPr>
        </p:nvGraphicFramePr>
        <p:xfrm>
          <a:off x="345439" y="1858343"/>
          <a:ext cx="9360087" cy="4665280"/>
        </p:xfrm>
        <a:graphic>
          <a:graphicData uri="http://schemas.openxmlformats.org/drawingml/2006/table">
            <a:tbl>
              <a:tblPr firstRow="1" bandRow="1">
                <a:tableStyleId>{2D5ABB26-0587-4C30-8999-92F81FD0307C}</a:tableStyleId>
              </a:tblPr>
              <a:tblGrid>
                <a:gridCol w="1035264">
                  <a:extLst>
                    <a:ext uri="{9D8B030D-6E8A-4147-A177-3AD203B41FA5}">
                      <a16:colId xmlns:a16="http://schemas.microsoft.com/office/drawing/2014/main" val="20000"/>
                    </a:ext>
                  </a:extLst>
                </a:gridCol>
                <a:gridCol w="8324823">
                  <a:extLst>
                    <a:ext uri="{9D8B030D-6E8A-4147-A177-3AD203B41FA5}">
                      <a16:colId xmlns:a16="http://schemas.microsoft.com/office/drawing/2014/main" val="20001"/>
                    </a:ext>
                  </a:extLst>
                </a:gridCol>
              </a:tblGrid>
              <a:tr h="1282248">
                <a:tc>
                  <a:txBody>
                    <a:bodyPr/>
                    <a:lstStyle/>
                    <a:p>
                      <a:pPr algn="l" fontAlgn="ctr"/>
                      <a:r>
                        <a:rPr kumimoji="1" lang="en-US" altLang="ja-JP" sz="1400" b="1" kern="1200" baseline="0" noProof="1">
                          <a:solidFill>
                            <a:schemeClr val="bg1"/>
                          </a:solidFill>
                          <a:latin typeface="+mj-lt"/>
                          <a:ea typeface="HGP創英角ｺﾞｼｯｸUB"/>
                          <a:cs typeface="Arial"/>
                        </a:rPr>
                        <a:t>Philips</a:t>
                      </a:r>
                      <a:endParaRPr kumimoji="1" lang="ja-JP" altLang="en-US" sz="1400" b="1" kern="1200" baseline="0" dirty="0">
                        <a:solidFill>
                          <a:schemeClr val="bg1"/>
                        </a:solidFill>
                        <a:latin typeface="+mj-lt"/>
                        <a:ea typeface="HGP創英角ｺﾞｼｯｸUB"/>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l">
                        <a:lnSpc>
                          <a:spcPct val="112999"/>
                        </a:lnSpc>
                        <a:spcBef>
                          <a:spcPts val="0"/>
                        </a:spcBef>
                        <a:spcAft>
                          <a:spcPts val="300"/>
                        </a:spcAft>
                        <a:buNone/>
                      </a:pPr>
                      <a:r>
                        <a:rPr lang="en-US" sz="1050" b="0" i="0" u="none" strike="noStrike" kern="1200" noProof="1">
                          <a:solidFill>
                            <a:srgbClr val="000000"/>
                          </a:solidFill>
                          <a:latin typeface="Arial" panose="020B0604020202020204" pitchFamily="34" charset="0"/>
                          <a:cs typeface="Arial" panose="020B0604020202020204" pitchFamily="34" charset="0"/>
                        </a:rPr>
                        <a:t>2016年</a:t>
                      </a:r>
                      <a:r>
                        <a:rPr lang="ja-JP" altLang="en-US" sz="1050" b="0" i="0" u="none" strike="noStrike" kern="1200" noProof="1">
                          <a:solidFill>
                            <a:srgbClr val="000000"/>
                          </a:solidFill>
                          <a:latin typeface="Arial" panose="020B0604020202020204" pitchFamily="34" charset="0"/>
                          <a:cs typeface="Arial" panose="020B0604020202020204" pitchFamily="34" charset="0"/>
                        </a:rPr>
                        <a:t>、</a:t>
                      </a:r>
                      <a:r>
                        <a:rPr lang="en-US" sz="1050" b="0" i="0" noProof="1">
                          <a:solidFill>
                            <a:srgbClr val="050505"/>
                          </a:solidFill>
                          <a:latin typeface="Arial" panose="020B0604020202020204" pitchFamily="34" charset="0"/>
                          <a:cs typeface="Arial" panose="020B0604020202020204" pitchFamily="34" charset="0"/>
                        </a:rPr>
                        <a:t>ブラジルのブルメナウに技術センターを開設</a:t>
                      </a:r>
                      <a:r>
                        <a:rPr lang="ja-JP" altLang="en-US" sz="1050" b="0" i="0" noProof="1">
                          <a:solidFill>
                            <a:srgbClr val="050505"/>
                          </a:solidFill>
                          <a:latin typeface="Arial" panose="020B0604020202020204" pitchFamily="34" charset="0"/>
                          <a:cs typeface="Arial" panose="020B0604020202020204" pitchFamily="34" charset="0"/>
                        </a:rPr>
                        <a:t>した。</a:t>
                      </a:r>
                      <a:endParaRPr lang="en-US" sz="1050" b="0" dirty="0">
                        <a:latin typeface="Arial" panose="020B0604020202020204" pitchFamily="34" charset="0"/>
                        <a:cs typeface="Arial" panose="020B0604020202020204" pitchFamily="34" charset="0"/>
                      </a:endParaRPr>
                    </a:p>
                    <a:p>
                      <a:pPr marL="0" marR="0" lvl="1" indent="0" algn="l">
                        <a:lnSpc>
                          <a:spcPct val="112999"/>
                        </a:lnSpc>
                        <a:spcBef>
                          <a:spcPts val="0"/>
                        </a:spcBef>
                        <a:spcAft>
                          <a:spcPts val="300"/>
                        </a:spcAft>
                        <a:buNone/>
                      </a:pPr>
                      <a:r>
                        <a:rPr lang="en-US" sz="1050" b="0" i="0" noProof="1">
                          <a:solidFill>
                            <a:srgbClr val="050505"/>
                          </a:solidFill>
                          <a:latin typeface="Arial" panose="020B0604020202020204" pitchFamily="34" charset="0"/>
                          <a:cs typeface="Arial" panose="020B0604020202020204" pitchFamily="34" charset="0"/>
                        </a:rPr>
                        <a:t>2017年</a:t>
                      </a:r>
                      <a:r>
                        <a:rPr lang="ja-JP" altLang="en-US" sz="1050" b="0" i="0" noProof="1">
                          <a:solidFill>
                            <a:srgbClr val="050505"/>
                          </a:solidFill>
                          <a:latin typeface="Arial" panose="020B0604020202020204" pitchFamily="34" charset="0"/>
                          <a:cs typeface="Arial" panose="020B0604020202020204" pitchFamily="34" charset="0"/>
                        </a:rPr>
                        <a:t>、</a:t>
                      </a:r>
                      <a:r>
                        <a:rPr lang="en-US" sz="1050" b="0" i="0" u="none" strike="noStrike" noProof="1">
                          <a:solidFill>
                            <a:schemeClr val="tx1"/>
                          </a:solidFill>
                          <a:latin typeface="Arial" panose="020B0604020202020204" pitchFamily="34" charset="0"/>
                          <a:cs typeface="Arial" panose="020B0604020202020204" pitchFamily="34" charset="0"/>
                        </a:rPr>
                        <a:t>ブラジルのミナスジェライス州に医療機器（X線、MRI、CATスキャン、超音波装置）を製造する新工場を開設した</a:t>
                      </a:r>
                      <a:r>
                        <a:rPr lang="ja-JP" altLang="en-US" sz="1050" b="0" i="0" u="none" strike="noStrike" noProof="1">
                          <a:solidFill>
                            <a:schemeClr val="tx1"/>
                          </a:solidFill>
                          <a:latin typeface="Arial" panose="020B0604020202020204" pitchFamily="34" charset="0"/>
                          <a:cs typeface="Arial" panose="020B0604020202020204" pitchFamily="34" charset="0"/>
                        </a:rPr>
                        <a:t>。</a:t>
                      </a:r>
                      <a:endParaRPr lang="en-US" sz="1050" b="0" i="0" u="none" strike="noStrike" noProof="1">
                        <a:solidFill>
                          <a:schemeClr val="tx1"/>
                        </a:solidFill>
                        <a:latin typeface="Arial" panose="020B0604020202020204" pitchFamily="34" charset="0"/>
                        <a:cs typeface="Arial" panose="020B0604020202020204" pitchFamily="34" charset="0"/>
                      </a:endParaRPr>
                    </a:p>
                    <a:p>
                      <a:pPr marL="0" marR="0" lvl="1" indent="0" algn="l">
                        <a:lnSpc>
                          <a:spcPct val="112999"/>
                        </a:lnSpc>
                        <a:spcBef>
                          <a:spcPts val="0"/>
                        </a:spcBef>
                        <a:spcAft>
                          <a:spcPts val="300"/>
                        </a:spcAft>
                        <a:buNone/>
                      </a:pPr>
                      <a:r>
                        <a:rPr lang="en-US" sz="1050" b="0" i="0" u="none" strike="noStrike" noProof="1">
                          <a:solidFill>
                            <a:schemeClr val="tx1"/>
                          </a:solidFill>
                          <a:latin typeface="Arial" panose="020B0604020202020204" pitchFamily="34" charset="0"/>
                          <a:cs typeface="Arial" panose="020B0604020202020204" pitchFamily="34" charset="0"/>
                        </a:rPr>
                        <a:t>最近の</a:t>
                      </a:r>
                      <a:r>
                        <a:rPr lang="ja-JP" altLang="en-US" sz="1050" b="0" i="0" u="none" strike="noStrike" noProof="1">
                          <a:solidFill>
                            <a:schemeClr val="tx1"/>
                          </a:solidFill>
                          <a:latin typeface="Arial" panose="020B0604020202020204" pitchFamily="34" charset="0"/>
                          <a:cs typeface="Arial" panose="020B0604020202020204" pitchFamily="34" charset="0"/>
                        </a:rPr>
                        <a:t>イニシアチブ</a:t>
                      </a:r>
                      <a:r>
                        <a:rPr lang="en-US" sz="1050" b="0" i="0" u="none" strike="noStrike" noProof="1">
                          <a:solidFill>
                            <a:schemeClr val="tx1"/>
                          </a:solidFill>
                          <a:latin typeface="Arial" panose="020B0604020202020204" pitchFamily="34" charset="0"/>
                          <a:cs typeface="Arial" panose="020B0604020202020204" pitchFamily="34" charset="0"/>
                        </a:rPr>
                        <a:t>:</a:t>
                      </a:r>
                      <a:endParaRPr lang="en-US" sz="1050" b="0" dirty="0">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noProof="1">
                          <a:solidFill>
                            <a:schemeClr val="tx1"/>
                          </a:solidFill>
                          <a:latin typeface="Arial" panose="020B0604020202020204" pitchFamily="34" charset="0"/>
                          <a:cs typeface="Arial" panose="020B0604020202020204" pitchFamily="34" charset="0"/>
                        </a:rPr>
                        <a:t>Philips FoundationとSAS Brasilがブラジルで初のイノベーションラボを立ち上げ、プライマリーケアにおけるデジタルヘルスを推進</a:t>
                      </a:r>
                      <a:r>
                        <a:rPr lang="ja-JP" altLang="en-US" sz="1050" b="0" noProof="1">
                          <a:solidFill>
                            <a:schemeClr val="tx1"/>
                          </a:solidFill>
                          <a:latin typeface="Arial" panose="020B0604020202020204" pitchFamily="34" charset="0"/>
                          <a:cs typeface="Arial" panose="020B0604020202020204" pitchFamily="34" charset="0"/>
                        </a:rPr>
                        <a:t>。</a:t>
                      </a:r>
                      <a:endParaRPr lang="en-US" sz="1050" b="0" noProof="1">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solidFill>
                            <a:schemeClr val="tx1"/>
                          </a:solidFill>
                          <a:latin typeface="Arial" panose="020B0604020202020204" pitchFamily="34" charset="0"/>
                          <a:cs typeface="Arial" panose="020B0604020202020204" pitchFamily="34" charset="0"/>
                        </a:rPr>
                        <a:t>Carpl.ai</a:t>
                      </a:r>
                      <a:r>
                        <a:rPr lang="ja-JP" altLang="en-US" sz="1050" b="0" i="0" noProof="1">
                          <a:solidFill>
                            <a:schemeClr val="tx1"/>
                          </a:solidFill>
                          <a:latin typeface="Arial" panose="020B0604020202020204" pitchFamily="34" charset="0"/>
                          <a:cs typeface="Arial" panose="020B0604020202020204" pitchFamily="34" charset="0"/>
                        </a:rPr>
                        <a:t>は、</a:t>
                      </a:r>
                      <a:r>
                        <a:rPr lang="en-US" sz="1050" b="0" i="0" noProof="1">
                          <a:solidFill>
                            <a:schemeClr val="tx1"/>
                          </a:solidFill>
                          <a:latin typeface="Arial" panose="020B0604020202020204" pitchFamily="34" charset="0"/>
                          <a:cs typeface="Arial" panose="020B0604020202020204" pitchFamily="34" charset="0"/>
                        </a:rPr>
                        <a:t>ブラジルの医療システム</a:t>
                      </a:r>
                      <a:r>
                        <a:rPr lang="ja-JP" altLang="en-US" sz="1050" b="0" i="0" noProof="1">
                          <a:solidFill>
                            <a:schemeClr val="tx1"/>
                          </a:solidFill>
                          <a:latin typeface="Arial" panose="020B0604020202020204" pitchFamily="34" charset="0"/>
                          <a:cs typeface="Arial" panose="020B0604020202020204" pitchFamily="34" charset="0"/>
                        </a:rPr>
                        <a:t>における放射線読影能力を最適化するため、</a:t>
                      </a:r>
                      <a:r>
                        <a:rPr lang="en-US" sz="1050" b="0" i="0" noProof="1">
                          <a:solidFill>
                            <a:schemeClr val="tx1"/>
                          </a:solidFill>
                          <a:latin typeface="Arial" panose="020B0604020202020204" pitchFamily="34" charset="0"/>
                          <a:cs typeface="Arial" panose="020B0604020202020204" pitchFamily="34" charset="0"/>
                        </a:rPr>
                        <a:t>Philipsと提携</a:t>
                      </a:r>
                      <a:r>
                        <a:rPr lang="ja-JP" altLang="en-US" sz="1050" b="0" i="0" noProof="1">
                          <a:solidFill>
                            <a:schemeClr val="tx1"/>
                          </a:solidFill>
                          <a:latin typeface="Arial" panose="020B0604020202020204" pitchFamily="34" charset="0"/>
                          <a:cs typeface="Arial" panose="020B0604020202020204" pitchFamily="34" charset="0"/>
                        </a:rPr>
                        <a:t>。</a:t>
                      </a:r>
                      <a:endParaRPr lang="en-US" sz="1050" b="0" dirty="0">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latin typeface="Arial" panose="020B0604020202020204" pitchFamily="34" charset="0"/>
                          <a:cs typeface="Arial" panose="020B0604020202020204" pitchFamily="34" charset="0"/>
                        </a:rPr>
                        <a:t>実証済みのAIツールをPhilipsの心臓血管超音波システムに深く統合し、より多くの心臓病患者をより適切に診断</a:t>
                      </a:r>
                      <a:r>
                        <a:rPr lang="ja-JP" altLang="en-US" sz="1050" b="0" i="0" noProof="1">
                          <a:latin typeface="Arial" panose="020B0604020202020204" pitchFamily="34" charset="0"/>
                          <a:cs typeface="Arial" panose="020B0604020202020204" pitchFamily="34" charset="0"/>
                        </a:rPr>
                        <a:t>。</a:t>
                      </a:r>
                      <a:endParaRPr lang="en-US" sz="1050" b="0" dirty="0">
                        <a:latin typeface="Arial" panose="020B0604020202020204" pitchFamily="34" charset="0"/>
                        <a:cs typeface="Arial" panose="020B0604020202020204" pitchFamily="34" charset="0"/>
                      </a:endParaRP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35405">
                <a:tc>
                  <a:txBody>
                    <a:bodyPr/>
                    <a:lstStyle/>
                    <a:p>
                      <a:pPr marL="0" algn="l" defTabSz="914400" rtl="0" eaLnBrk="1" fontAlgn="ctr" latinLnBrk="0" hangingPunct="1"/>
                      <a:r>
                        <a:rPr kumimoji="1" lang="en-US" altLang="ja-JP" sz="1400" b="1" kern="1200" baseline="0" noProof="1">
                          <a:solidFill>
                            <a:schemeClr val="bg1"/>
                          </a:solidFill>
                          <a:latin typeface="+mj-lt"/>
                          <a:ea typeface="HGP創英角ｺﾞｼｯｸUB"/>
                          <a:cs typeface="Arial"/>
                        </a:rPr>
                        <a:t>Siemens</a:t>
                      </a:r>
                      <a:endParaRPr kumimoji="1" lang="ja-JP" altLang="en-US" sz="1400" b="1" kern="1200" baseline="0" dirty="0">
                        <a:solidFill>
                          <a:schemeClr val="bg1"/>
                        </a:solidFill>
                        <a:latin typeface="+mj-lt"/>
                        <a:ea typeface="HGP創英角ｺﾞｼｯｸUB"/>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a:lnSpc>
                          <a:spcPct val="112999"/>
                        </a:lnSpc>
                        <a:spcBef>
                          <a:spcPts val="0"/>
                        </a:spcBef>
                        <a:spcAft>
                          <a:spcPts val="300"/>
                        </a:spcAft>
                        <a:buFont typeface="Arial"/>
                        <a:buChar char="•"/>
                      </a:pPr>
                      <a:r>
                        <a:rPr lang="en-US" sz="1050" b="0" i="0" u="none" strike="noStrike" noProof="1">
                          <a:solidFill>
                            <a:schemeClr val="tx1"/>
                          </a:solidFill>
                          <a:latin typeface="Arial" panose="020B0604020202020204" pitchFamily="34" charset="0"/>
                          <a:cs typeface="Arial" panose="020B0604020202020204" pitchFamily="34" charset="0"/>
                        </a:rPr>
                        <a:t>Siemens Healthineersは、2015年に</a:t>
                      </a:r>
                      <a:r>
                        <a:rPr lang="ja-JP" altLang="en-US" sz="1050" b="0" i="0" u="none" strike="noStrike" noProof="1">
                          <a:solidFill>
                            <a:schemeClr val="tx1"/>
                          </a:solidFill>
                          <a:latin typeface="Arial" panose="020B0604020202020204" pitchFamily="34" charset="0"/>
                          <a:cs typeface="Arial" panose="020B0604020202020204" pitchFamily="34" charset="0"/>
                        </a:rPr>
                        <a:t>複数</a:t>
                      </a:r>
                      <a:r>
                        <a:rPr lang="en-US" sz="1050" b="0" i="0" u="none" strike="noStrike" noProof="1">
                          <a:solidFill>
                            <a:schemeClr val="tx1"/>
                          </a:solidFill>
                          <a:latin typeface="Arial" panose="020B0604020202020204" pitchFamily="34" charset="0"/>
                          <a:cs typeface="Arial" panose="020B0604020202020204" pitchFamily="34" charset="0"/>
                        </a:rPr>
                        <a:t>の先進的な技術をブラジル市場に導入した。</a:t>
                      </a:r>
                      <a:r>
                        <a:rPr lang="en-US" sz="1050" b="0" i="0" u="none" strike="noStrike" dirty="0">
                          <a:solidFill>
                            <a:schemeClr val="tx1"/>
                          </a:solidFill>
                          <a:latin typeface="Arial" panose="020B0604020202020204" pitchFamily="34" charset="0"/>
                          <a:cs typeface="Arial" panose="020B0604020202020204" pitchFamily="34" charset="0"/>
                        </a:rPr>
                        <a:t> </a:t>
                      </a:r>
                      <a:r>
                        <a:rPr lang="en-US" sz="1050" b="0" i="0" u="none" strike="noStrike" noProof="1">
                          <a:solidFill>
                            <a:schemeClr val="tx1"/>
                          </a:solidFill>
                          <a:latin typeface="Arial" panose="020B0604020202020204" pitchFamily="34" charset="0"/>
                          <a:cs typeface="Arial" panose="020B0604020202020204" pitchFamily="34" charset="0"/>
                        </a:rPr>
                        <a:t>これには、SOMATOMの発足も含まれていた。</a:t>
                      </a:r>
                      <a:endParaRPr lang="en-US" sz="1050" b="0" dirty="0">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solidFill>
                            <a:schemeClr val="tx1"/>
                          </a:solidFill>
                          <a:latin typeface="Arial" panose="020B0604020202020204" pitchFamily="34" charset="0"/>
                          <a:cs typeface="Arial" panose="020B0604020202020204" pitchFamily="34" charset="0"/>
                        </a:rPr>
                        <a:t>Siemens Healthineers、</a:t>
                      </a:r>
                      <a:r>
                        <a:rPr lang="en-US" sz="1050" b="0" i="0" u="none" strike="noStrike" noProof="1">
                          <a:solidFill>
                            <a:srgbClr val="000000"/>
                          </a:solidFill>
                          <a:latin typeface="Arial" panose="020B0604020202020204" pitchFamily="34" charset="0"/>
                          <a:cs typeface="Arial" panose="020B0604020202020204" pitchFamily="34" charset="0"/>
                        </a:rPr>
                        <a:t>Hermes Pardini Group of Minas Gerais Brazil</a:t>
                      </a:r>
                      <a:r>
                        <a:rPr lang="en-US" sz="1050" b="0" i="0" noProof="1">
                          <a:solidFill>
                            <a:schemeClr val="tx1"/>
                          </a:solidFill>
                          <a:latin typeface="Arial" panose="020B0604020202020204" pitchFamily="34" charset="0"/>
                          <a:cs typeface="Arial" panose="020B0604020202020204" pitchFamily="34" charset="0"/>
                        </a:rPr>
                        <a:t>は、Atellicaソリューションを搭載した前例のない自動検査室を構築</a:t>
                      </a:r>
                      <a:r>
                        <a:rPr lang="ja-JP" altLang="en-US" sz="1050" b="0" i="0" noProof="1">
                          <a:solidFill>
                            <a:schemeClr val="tx1"/>
                          </a:solidFill>
                          <a:latin typeface="Arial" panose="020B0604020202020204" pitchFamily="34" charset="0"/>
                          <a:cs typeface="Arial" panose="020B0604020202020204" pitchFamily="34" charset="0"/>
                        </a:rPr>
                        <a:t>した。</a:t>
                      </a:r>
                      <a:endParaRPr lang="en-US" sz="1050" b="0" dirty="0">
                        <a:solidFill>
                          <a:schemeClr val="tx1"/>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noProof="1">
                          <a:solidFill>
                            <a:schemeClr val="tx1"/>
                          </a:solidFill>
                          <a:latin typeface="Arial" panose="020B0604020202020204" pitchFamily="34" charset="0"/>
                          <a:cs typeface="Arial" panose="020B0604020202020204" pitchFamily="34" charset="0"/>
                        </a:rPr>
                        <a:t>Varian Medical Systemの買収</a:t>
                      </a:r>
                      <a:r>
                        <a:rPr lang="en-US" sz="1050" b="0" i="0" u="none" strike="noStrike" noProof="1">
                          <a:solidFill>
                            <a:srgbClr val="000000"/>
                          </a:solidFill>
                          <a:latin typeface="Arial" panose="020B0604020202020204" pitchFamily="34" charset="0"/>
                          <a:cs typeface="Arial" panose="020B0604020202020204" pitchFamily="34" charset="0"/>
                        </a:rPr>
                        <a:t>により、Siemens Healthineersの癌製品ポートフォリオが大幅に強化され、ブラジル市場におけるプレゼンスが拡大した</a:t>
                      </a:r>
                      <a:r>
                        <a:rPr lang="ja-JP" altLang="en-US" sz="1050" b="0" i="0" u="none" strike="noStrike" noProof="1">
                          <a:solidFill>
                            <a:srgbClr val="000000"/>
                          </a:solidFill>
                          <a:latin typeface="Arial" panose="020B0604020202020204" pitchFamily="34" charset="0"/>
                          <a:cs typeface="Arial" panose="020B0604020202020204" pitchFamily="34" charset="0"/>
                        </a:rPr>
                        <a:t>。</a:t>
                      </a:r>
                      <a:endParaRPr lang="en-US" sz="1050" b="0" i="0" dirty="0">
                        <a:solidFill>
                          <a:schemeClr val="tx1"/>
                        </a:solidFill>
                        <a:latin typeface="Arial" panose="020B0604020202020204" pitchFamily="34" charset="0"/>
                        <a:cs typeface="Arial" panose="020B0604020202020204" pitchFamily="34" charset="0"/>
                      </a:endParaRP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2073">
                <a:tc>
                  <a:txBody>
                    <a:bodyPr/>
                    <a:lstStyle/>
                    <a:p>
                      <a:pPr marL="0" algn="l" defTabSz="914400" rtl="0" eaLnBrk="1" fontAlgn="ctr" latinLnBrk="0" hangingPunct="1"/>
                      <a:r>
                        <a:rPr kumimoji="1" lang="en-US" altLang="ja-JP" sz="1400" b="1" kern="1200" baseline="0" noProof="1">
                          <a:solidFill>
                            <a:schemeClr val="bg1"/>
                          </a:solidFill>
                          <a:latin typeface="+mj-lt"/>
                          <a:ea typeface="HGP創英角ｺﾞｼｯｸUB"/>
                          <a:cs typeface="Arial"/>
                        </a:rPr>
                        <a:t>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a:lnSpc>
                          <a:spcPct val="112999"/>
                        </a:lnSpc>
                        <a:spcBef>
                          <a:spcPts val="0"/>
                        </a:spcBef>
                        <a:spcAft>
                          <a:spcPts val="300"/>
                        </a:spcAft>
                        <a:buFont typeface="Arial"/>
                        <a:buChar char="•"/>
                      </a:pPr>
                      <a:r>
                        <a:rPr lang="en-US" sz="1050" b="0" i="0" u="none" strike="noStrike" kern="1200" noProof="1">
                          <a:solidFill>
                            <a:srgbClr val="000000"/>
                          </a:solidFill>
                          <a:latin typeface="Arial" panose="020B0604020202020204" pitchFamily="34" charset="0"/>
                          <a:cs typeface="Arial" panose="020B0604020202020204" pitchFamily="34" charset="0"/>
                        </a:rPr>
                        <a:t>ブラジルの医療技術企業であるIONIC Healthは、GE Healthcareと独占契約を締結し、FDAの承認を待っているnCommand Lite技術を販売している。</a:t>
                      </a:r>
                    </a:p>
                    <a:p>
                      <a:pPr marL="171450" marR="0" lvl="1" indent="-171450" algn="l">
                        <a:lnSpc>
                          <a:spcPct val="112999"/>
                        </a:lnSpc>
                        <a:spcBef>
                          <a:spcPts val="0"/>
                        </a:spcBef>
                        <a:spcAft>
                          <a:spcPts val="300"/>
                        </a:spcAft>
                        <a:buFont typeface="Arial"/>
                        <a:buChar char="•"/>
                      </a:pPr>
                      <a:r>
                        <a:rPr lang="en-US" altLang="ja-JP" sz="1050" b="0" i="0" u="none" strike="noStrike" kern="1200" noProof="1">
                          <a:solidFill>
                            <a:srgbClr val="000000"/>
                          </a:solidFill>
                          <a:latin typeface="Arial" panose="020B0604020202020204" pitchFamily="34" charset="0"/>
                          <a:cs typeface="Arial" panose="020B0604020202020204" pitchFamily="34" charset="0"/>
                        </a:rPr>
                        <a:t>Tata Consultancy Services</a:t>
                      </a:r>
                      <a:r>
                        <a:rPr lang="en-US" sz="1050" b="0" i="0" u="none" strike="noStrike" kern="1200" noProof="1">
                          <a:solidFill>
                            <a:srgbClr val="000000"/>
                          </a:solidFill>
                          <a:latin typeface="Arial" panose="020B0604020202020204" pitchFamily="34" charset="0"/>
                          <a:cs typeface="Arial" panose="020B0604020202020204" pitchFamily="34" charset="0"/>
                        </a:rPr>
                        <a:t>は、GE HealthCareのグローバル情報技術運用モデルの変革を支援し、イノベーションの加速とレジリエンスの向上を実現</a:t>
                      </a:r>
                      <a:r>
                        <a:rPr lang="ja-JP" altLang="en-US" sz="1050" b="0" i="0" u="none" strike="noStrike" kern="1200" noProof="1">
                          <a:solidFill>
                            <a:srgbClr val="000000"/>
                          </a:solidFill>
                          <a:latin typeface="Arial" panose="020B0604020202020204" pitchFamily="34" charset="0"/>
                          <a:cs typeface="Arial" panose="020B0604020202020204" pitchFamily="34" charset="0"/>
                        </a:rPr>
                        <a:t>する。</a:t>
                      </a:r>
                      <a:endParaRPr lang="en-US" sz="1050" b="0" i="0" u="none" strike="noStrike" kern="1200" noProof="1">
                        <a:solidFill>
                          <a:srgbClr val="000000"/>
                        </a:solidFill>
                        <a:latin typeface="Arial" panose="020B0604020202020204" pitchFamily="34" charset="0"/>
                        <a:cs typeface="Arial" panose="020B0604020202020204" pitchFamily="34" charset="0"/>
                      </a:endParaRPr>
                    </a:p>
                    <a:p>
                      <a:pPr marL="171450" marR="0" lvl="1" indent="-171450" algn="l">
                        <a:lnSpc>
                          <a:spcPct val="112999"/>
                        </a:lnSpc>
                        <a:spcBef>
                          <a:spcPts val="0"/>
                        </a:spcBef>
                        <a:spcAft>
                          <a:spcPts val="300"/>
                        </a:spcAft>
                        <a:buFont typeface="Arial"/>
                        <a:buChar char="•"/>
                      </a:pPr>
                      <a:r>
                        <a:rPr lang="en-US" sz="1050" b="0" i="0" u="none" strike="noStrike" kern="1200" noProof="1">
                          <a:solidFill>
                            <a:srgbClr val="151529"/>
                          </a:solidFill>
                          <a:latin typeface="Arial" panose="020B0604020202020204" pitchFamily="34" charset="0"/>
                          <a:cs typeface="Arial" panose="020B0604020202020204" pitchFamily="34" charset="0"/>
                        </a:rPr>
                        <a:t>2021年</a:t>
                      </a:r>
                      <a:r>
                        <a:rPr lang="ja-JP" altLang="en-US" sz="1050" b="0" i="0" u="none" strike="noStrike" kern="1200" noProof="1">
                          <a:solidFill>
                            <a:srgbClr val="151529"/>
                          </a:solidFill>
                          <a:latin typeface="Arial" panose="020B0604020202020204" pitchFamily="34" charset="0"/>
                          <a:cs typeface="Arial" panose="020B0604020202020204" pitchFamily="34" charset="0"/>
                        </a:rPr>
                        <a:t>に</a:t>
                      </a:r>
                      <a:r>
                        <a:rPr lang="en-US" sz="1050" b="0" i="0" u="none" strike="noStrike" kern="1200" noProof="1">
                          <a:solidFill>
                            <a:srgbClr val="151529"/>
                          </a:solidFill>
                          <a:latin typeface="Arial" panose="020B0604020202020204" pitchFamily="34" charset="0"/>
                          <a:cs typeface="Arial" panose="020B0604020202020204" pitchFamily="34" charset="0"/>
                        </a:rPr>
                        <a:t>ブラジルの超音波システム市場をリードしていたPhilips Healthcare</a:t>
                      </a:r>
                      <a:r>
                        <a:rPr lang="ja-JP" altLang="en-US" sz="1050" b="0" i="0" u="none" strike="noStrike" kern="1200" noProof="1">
                          <a:solidFill>
                            <a:srgbClr val="151529"/>
                          </a:solidFill>
                          <a:latin typeface="Arial" panose="020B0604020202020204" pitchFamily="34" charset="0"/>
                          <a:cs typeface="Arial" panose="020B0604020202020204" pitchFamily="34" charset="0"/>
                        </a:rPr>
                        <a:t>に続き</a:t>
                      </a:r>
                      <a:r>
                        <a:rPr lang="en-US" sz="1050" b="0" i="0" u="none" strike="noStrike" kern="1200" noProof="1">
                          <a:solidFill>
                            <a:srgbClr val="151529"/>
                          </a:solidFill>
                          <a:latin typeface="Arial" panose="020B0604020202020204" pitchFamily="34" charset="0"/>
                          <a:cs typeface="Arial" panose="020B0604020202020204" pitchFamily="34" charset="0"/>
                        </a:rPr>
                        <a:t>、GE Healthcare</a:t>
                      </a:r>
                      <a:r>
                        <a:rPr lang="ja-JP" altLang="en-US" sz="1050" b="0" i="0" u="none" strike="noStrike" kern="1200" noProof="1">
                          <a:solidFill>
                            <a:srgbClr val="151529"/>
                          </a:solidFill>
                          <a:latin typeface="Arial" panose="020B0604020202020204" pitchFamily="34" charset="0"/>
                          <a:cs typeface="Arial" panose="020B0604020202020204" pitchFamily="34" charset="0"/>
                        </a:rPr>
                        <a:t>が参入した</a:t>
                      </a:r>
                      <a:r>
                        <a:rPr lang="en-US" sz="1050" b="0" i="0" u="none" strike="noStrike" kern="1200" noProof="1">
                          <a:solidFill>
                            <a:srgbClr val="151529"/>
                          </a:solidFill>
                          <a:latin typeface="Arial" panose="020B0604020202020204" pitchFamily="34" charset="0"/>
                          <a:cs typeface="Arial" panose="020B0604020202020204" pitchFamily="34" charset="0"/>
                        </a:rPr>
                        <a:t>。</a:t>
                      </a:r>
                      <a:endParaRPr lang="en-US" sz="1050" dirty="0">
                        <a:latin typeface="Arial" panose="020B0604020202020204" pitchFamily="34" charset="0"/>
                        <a:cs typeface="Arial" panose="020B0604020202020204" pitchFamily="34" charset="0"/>
                      </a:endParaRPr>
                    </a:p>
                  </a:txBody>
                  <a:tcPr marL="180000" marR="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203260">
                <a:tc>
                  <a:txBody>
                    <a:bodyPr/>
                    <a:lstStyle/>
                    <a:p>
                      <a:pPr marL="0" lvl="0" algn="l" defTabSz="914400">
                        <a:buNone/>
                      </a:pPr>
                      <a:r>
                        <a:rPr kumimoji="1" lang="en-US" altLang="ja-JP" sz="1400" b="1" kern="1200" baseline="0" noProof="1">
                          <a:solidFill>
                            <a:schemeClr val="bg1"/>
                          </a:solidFill>
                          <a:latin typeface="+mj-lt"/>
                          <a:ea typeface="HGP創英角ｺﾞｼｯｸUB"/>
                          <a:cs typeface="Arial"/>
                        </a:rPr>
                        <a:t>Abbott</a:t>
                      </a:r>
                    </a:p>
                  </a:txBody>
                  <a:tcPr anchor="ctr">
                    <a:lnL w="0">
                      <a:noFill/>
                    </a:lnL>
                    <a:lnR w="0">
                      <a:noFill/>
                    </a:lnR>
                    <a:lnT w="6350">
                      <a:solidFill>
                        <a:schemeClr val="bg1"/>
                      </a:solidFill>
                    </a:lnT>
                    <a:lnB w="6350">
                      <a:solidFill>
                        <a:srgbClr val="3D6AA7"/>
                      </a:solidFill>
                    </a:lnB>
                    <a:lnTlToBr w="0">
                      <a:noFill/>
                    </a:lnTlToBr>
                    <a:lnBlToTr w="0">
                      <a:noFill/>
                    </a:lnBlToTr>
                    <a:solidFill>
                      <a:srgbClr val="3D6AA7"/>
                    </a:solidFill>
                  </a:tcPr>
                </a:tc>
                <a:tc>
                  <a:txBody>
                    <a:bodyPr/>
                    <a:lstStyle/>
                    <a:p>
                      <a:pPr marL="171450" lvl="1" indent="-171450" algn="l">
                        <a:lnSpc>
                          <a:spcPct val="112999"/>
                        </a:lnSpc>
                        <a:spcBef>
                          <a:spcPts val="0"/>
                        </a:spcBef>
                        <a:spcAft>
                          <a:spcPts val="300"/>
                        </a:spcAft>
                        <a:buFont typeface="Arial"/>
                        <a:buChar char="•"/>
                      </a:pPr>
                      <a:r>
                        <a:rPr lang="en-US" sz="1050" b="0" i="0" u="none" strike="noStrike" noProof="1">
                          <a:latin typeface="Arial" panose="020B0604020202020204" pitchFamily="34" charset="0"/>
                          <a:cs typeface="Arial" panose="020B0604020202020204" pitchFamily="34" charset="0"/>
                        </a:rPr>
                        <a:t>AbbottのMitraClipは、僧帽弁閉鎖不全症としても知られる原発性または続発性僧帽弁逆流症</a:t>
                      </a:r>
                      <a:r>
                        <a:rPr lang="ja-JP" altLang="en-US" sz="1050" b="0" i="0" u="none" strike="noStrike" noProof="1">
                          <a:latin typeface="Arial" panose="020B0604020202020204" pitchFamily="34" charset="0"/>
                          <a:cs typeface="Arial" panose="020B0604020202020204" pitchFamily="34" charset="0"/>
                        </a:rPr>
                        <a:t>（</a:t>
                      </a:r>
                      <a:r>
                        <a:rPr lang="en-US" sz="1050" b="0" i="0" u="none" strike="noStrike" noProof="1">
                          <a:latin typeface="Arial" panose="020B0604020202020204" pitchFamily="34" charset="0"/>
                          <a:cs typeface="Arial" panose="020B0604020202020204" pitchFamily="34" charset="0"/>
                        </a:rPr>
                        <a:t>MR</a:t>
                      </a:r>
                      <a:r>
                        <a:rPr lang="ja-JP" altLang="en-US" sz="1050" b="0" i="0" u="none" strike="noStrike" noProof="1">
                          <a:latin typeface="Arial" panose="020B0604020202020204" pitchFamily="34" charset="0"/>
                          <a:cs typeface="Arial" panose="020B0604020202020204" pitchFamily="34" charset="0"/>
                        </a:rPr>
                        <a:t>）</a:t>
                      </a:r>
                      <a:r>
                        <a:rPr lang="en-US" sz="1050" b="0" i="0" u="none" strike="noStrike" noProof="1">
                          <a:latin typeface="Arial" panose="020B0604020202020204" pitchFamily="34" charset="0"/>
                          <a:cs typeface="Arial" panose="020B0604020202020204" pitchFamily="34" charset="0"/>
                        </a:rPr>
                        <a:t>の治療に導入され</a:t>
                      </a:r>
                      <a:r>
                        <a:rPr lang="ja-JP" altLang="en-US" sz="1050" b="0" i="0" u="none" strike="noStrike" noProof="1">
                          <a:latin typeface="Arial" panose="020B0604020202020204" pitchFamily="34" charset="0"/>
                          <a:cs typeface="Arial" panose="020B0604020202020204" pitchFamily="34" charset="0"/>
                        </a:rPr>
                        <a:t>ている。</a:t>
                      </a:r>
                      <a:endParaRPr lang="en-US" sz="1050" b="0" i="0" u="none" strike="noStrike" noProof="1">
                        <a:latin typeface="Arial" panose="020B0604020202020204" pitchFamily="34" charset="0"/>
                        <a:cs typeface="Arial" panose="020B0604020202020204" pitchFamily="34" charset="0"/>
                      </a:endParaRPr>
                    </a:p>
                    <a:p>
                      <a:pPr marL="171450" lvl="1" indent="-171450" algn="l">
                        <a:lnSpc>
                          <a:spcPct val="112999"/>
                        </a:lnSpc>
                        <a:spcBef>
                          <a:spcPts val="0"/>
                        </a:spcBef>
                        <a:spcAft>
                          <a:spcPts val="300"/>
                        </a:spcAft>
                        <a:buFont typeface="Arial"/>
                        <a:buChar char="•"/>
                      </a:pPr>
                      <a:r>
                        <a:rPr lang="en-US" sz="1050" b="0" i="0" u="none" strike="noStrike" noProof="1">
                          <a:latin typeface="Arial" panose="020B0604020202020204" pitchFamily="34" charset="0"/>
                          <a:cs typeface="Arial" panose="020B0604020202020204" pitchFamily="34" charset="0"/>
                        </a:rPr>
                        <a:t>発売以来、MitraClipはすでに第4世代の進化を遂げており、ブラジル、米国、欧州をはじめとする数カ国で承認されている。</a:t>
                      </a:r>
                      <a:endParaRPr lang="en-US" sz="1050" dirty="0">
                        <a:latin typeface="Arial" panose="020B0604020202020204" pitchFamily="34" charset="0"/>
                        <a:cs typeface="Arial" panose="020B0604020202020204" pitchFamily="34" charset="0"/>
                      </a:endParaRPr>
                    </a:p>
                    <a:p>
                      <a:pPr marL="171450" lvl="1" indent="-171450" algn="l">
                        <a:lnSpc>
                          <a:spcPct val="112999"/>
                        </a:lnSpc>
                        <a:spcBef>
                          <a:spcPts val="0"/>
                        </a:spcBef>
                        <a:spcAft>
                          <a:spcPts val="300"/>
                        </a:spcAft>
                        <a:buFont typeface="Arial"/>
                        <a:buChar char="•"/>
                      </a:pPr>
                      <a:r>
                        <a:rPr lang="en-US" altLang="ja-JP" sz="1050" b="0" i="0" u="none" strike="noStrike" noProof="1">
                          <a:solidFill>
                            <a:schemeClr val="tx1"/>
                          </a:solidFill>
                          <a:latin typeface="Arial" panose="020B0604020202020204" pitchFamily="34" charset="0"/>
                          <a:cs typeface="Arial" panose="020B0604020202020204" pitchFamily="34" charset="0"/>
                        </a:rPr>
                        <a:t>APOC</a:t>
                      </a:r>
                      <a:r>
                        <a:rPr lang="ja-JP" altLang="en-US" sz="1050" b="0" i="0" u="none" strike="noStrike" noProof="1">
                          <a:solidFill>
                            <a:schemeClr val="tx1"/>
                          </a:solidFill>
                          <a:latin typeface="Arial" panose="020B0604020202020204" pitchFamily="34" charset="0"/>
                          <a:cs typeface="Arial" panose="020B0604020202020204" pitchFamily="34" charset="0"/>
                        </a:rPr>
                        <a:t>（</a:t>
                      </a:r>
                      <a:r>
                        <a:rPr lang="en-US" sz="1050" b="0" i="0" u="none" strike="noStrike" noProof="1">
                          <a:solidFill>
                            <a:schemeClr val="tx1"/>
                          </a:solidFill>
                          <a:latin typeface="Arial" panose="020B0604020202020204" pitchFamily="34" charset="0"/>
                          <a:cs typeface="Arial" panose="020B0604020202020204" pitchFamily="34" charset="0"/>
                        </a:rPr>
                        <a:t>AbbottPointofCare） （ブラジル） は、世界中の臨床医や研究者と提携し、製品の科学的根拠や知識をさまざまな臨床現場に提供して患者ケアの迅速化を支援</a:t>
                      </a:r>
                      <a:r>
                        <a:rPr lang="ja-JP" altLang="en-US" sz="1050" b="0" i="0" u="none" strike="noStrike" noProof="1">
                          <a:solidFill>
                            <a:schemeClr val="tx1"/>
                          </a:solidFill>
                          <a:latin typeface="Arial" panose="020B0604020202020204" pitchFamily="34" charset="0"/>
                          <a:cs typeface="Arial" panose="020B0604020202020204" pitchFamily="34" charset="0"/>
                        </a:rPr>
                        <a:t>している。</a:t>
                      </a:r>
                      <a:endParaRPr lang="en-US" sz="1050" b="0" i="0" u="none" strike="noStrike" noProof="1">
                        <a:solidFill>
                          <a:schemeClr val="tx1"/>
                        </a:solidFill>
                        <a:latin typeface="Arial" panose="020B0604020202020204" pitchFamily="34" charset="0"/>
                        <a:cs typeface="Arial" panose="020B0604020202020204" pitchFamily="34" charset="0"/>
                      </a:endParaRPr>
                    </a:p>
                  </a:txBody>
                  <a:tcPr marL="180000" marR="144000" anchor="ctr">
                    <a:lnL w="0">
                      <a:noFill/>
                    </a:lnL>
                    <a:lnR w="0">
                      <a:noFill/>
                    </a:lnR>
                    <a:lnT w="6350">
                      <a:solidFill>
                        <a:srgbClr val="868686"/>
                      </a:solidFill>
                    </a:lnT>
                    <a:lnB w="6350">
                      <a:solidFill>
                        <a:srgbClr val="868686"/>
                      </a:solidFill>
                    </a:lnB>
                    <a:lnTlToBr w="0">
                      <a:noFill/>
                    </a:lnTlToBr>
                    <a:lnBlToTr w="0">
                      <a:noFill/>
                    </a:lnBlToTr>
                    <a:solidFill>
                      <a:srgbClr val="FFFFFF"/>
                    </a:solidFill>
                  </a:tcPr>
                </a:tc>
                <a:extLst>
                  <a:ext uri="{0D108BD9-81ED-4DB2-BD59-A6C34878D82A}">
                    <a16:rowId xmlns:a16="http://schemas.microsoft.com/office/drawing/2014/main" val="3102355379"/>
                  </a:ext>
                </a:extLst>
              </a:tr>
            </a:tbl>
          </a:graphicData>
        </a:graphic>
      </p:graphicFrame>
      <p:cxnSp>
        <p:nvCxnSpPr>
          <p:cNvPr id="11" name="直線コネクタ 10"/>
          <p:cNvCxnSpPr/>
          <p:nvPr/>
        </p:nvCxnSpPr>
        <p:spPr>
          <a:xfrm>
            <a:off x="345439" y="1687931"/>
            <a:ext cx="76905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Philips、Siemens、GE、Abbott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、ブラジル</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における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主要な医療機器メーカー</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として挙げられる。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ボックス 65">
            <a:extLst>
              <a:ext uri="{FF2B5EF4-FFF2-40B4-BE49-F238E27FC236}">
                <a16:creationId xmlns:a16="http://schemas.microsoft.com/office/drawing/2014/main" id="{984E207C-D73A-7D69-E2B9-E86F783F3B76}"/>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各社ホームページ</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
        <p:nvSpPr>
          <p:cNvPr id="4" name="Rectangle 6">
            <a:extLst>
              <a:ext uri="{FF2B5EF4-FFF2-40B4-BE49-F238E27FC236}">
                <a16:creationId xmlns:a16="http://schemas.microsoft.com/office/drawing/2014/main" id="{93AA0840-4B6D-C05C-FA2B-B573F9CF857C}"/>
              </a:ext>
            </a:extLst>
          </p:cNvPr>
          <p:cNvSpPr>
            <a:spLocks noChangeArrowheads="1"/>
          </p:cNvSpPr>
          <p:nvPr/>
        </p:nvSpPr>
        <p:spPr bwMode="auto">
          <a:xfrm>
            <a:off x="345439" y="1434987"/>
            <a:ext cx="77048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b="1" noProof="1">
                <a:solidFill>
                  <a:srgbClr val="000000"/>
                </a:solidFill>
                <a:ea typeface="HGP創英角ｺﾞｼｯｸUB" pitchFamily="50" charset="-128"/>
                <a:cs typeface="Arial" panose="020B0604020202020204" pitchFamily="34" charset="0"/>
              </a:rPr>
              <a:t>主要</a:t>
            </a:r>
            <a:r>
              <a:rPr lang="en-US" altLang="ja-JP" sz="1200" b="1" noProof="1">
                <a:solidFill>
                  <a:srgbClr val="000000"/>
                </a:solidFill>
                <a:ea typeface="HGP創英角ｺﾞｼｯｸUB" pitchFamily="50" charset="-128"/>
                <a:cs typeface="Arial" panose="020B0604020202020204" pitchFamily="34" charset="0"/>
              </a:rPr>
              <a:t>メーカーの戦略</a:t>
            </a:r>
            <a:endParaRPr lang="ja-JP" altLang="en-US" sz="1200" b="1" noProof="1">
              <a:solidFill>
                <a:srgbClr val="000000"/>
              </a:solidFill>
              <a:ea typeface="HGP創英角ｺﾞｼｯｸUB" pitchFamily="50" charset="-128"/>
              <a:cs typeface="Arial" panose="020B0604020202020204" pitchFamily="34" charset="0"/>
            </a:endParaRPr>
          </a:p>
        </p:txBody>
      </p:sp>
    </p:spTree>
    <p:extLst>
      <p:ext uri="{BB962C8B-B14F-4D97-AF65-F5344CB8AC3E}">
        <p14:creationId xmlns:p14="http://schemas.microsoft.com/office/powerpoint/2010/main" val="155635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ブラジル／一般概況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885392666"/>
              </p:ext>
            </p:extLst>
          </p:nvPr>
        </p:nvGraphicFramePr>
        <p:xfrm>
          <a:off x="209098" y="1124745"/>
          <a:ext cx="9496875" cy="5260785"/>
        </p:xfrm>
        <a:graphic>
          <a:graphicData uri="http://schemas.openxmlformats.org/drawingml/2006/table">
            <a:tbl>
              <a:tblPr firstRow="1" bandRow="1">
                <a:tableStyleId>{5C22544A-7EE6-4342-B048-85BDC9FD1C3A}</a:tableStyleId>
              </a:tblPr>
              <a:tblGrid>
                <a:gridCol w="1791574">
                  <a:extLst>
                    <a:ext uri="{9D8B030D-6E8A-4147-A177-3AD203B41FA5}">
                      <a16:colId xmlns:a16="http://schemas.microsoft.com/office/drawing/2014/main" val="20000"/>
                    </a:ext>
                  </a:extLst>
                </a:gridCol>
                <a:gridCol w="7705301">
                  <a:extLst>
                    <a:ext uri="{9D8B030D-6E8A-4147-A177-3AD203B41FA5}">
                      <a16:colId xmlns:a16="http://schemas.microsoft.com/office/drawing/2014/main" val="20001"/>
                    </a:ext>
                  </a:extLst>
                </a:gridCol>
              </a:tblGrid>
              <a:tr h="269677">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首都</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言語</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ポルトガル語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通貨・レート</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ブラジルレアル（</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BRL</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.32</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会計年度</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一般的には</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1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日。しかし、定款にて会計年度の設定も可能。</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主な宗教</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カトリック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65</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％、プロテスタント 約</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％、無宗教 </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％（ブラジル地理統計院、</a:t>
                      </a:r>
                      <a:r>
                        <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9677">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政治体制</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zh-TW" altLang="en-US"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連邦共和制（大統領制）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083319">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政治的安定性</a:t>
                      </a:r>
                      <a:endPar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150" dirty="0">
                          <a:effectLst/>
                          <a:latin typeface="+mn-ea"/>
                          <a:ea typeface="+mn-ea"/>
                        </a:rPr>
                        <a:t>2019</a:t>
                      </a:r>
                      <a:r>
                        <a:rPr lang="ja-JP" altLang="en-US" sz="1150" dirty="0">
                          <a:effectLst/>
                          <a:latin typeface="+mn-ea"/>
                          <a:ea typeface="+mn-ea"/>
                        </a:rPr>
                        <a:t>年</a:t>
                      </a:r>
                      <a:r>
                        <a:rPr lang="en-US" altLang="ja-JP" sz="1150" dirty="0">
                          <a:effectLst/>
                          <a:latin typeface="+mn-ea"/>
                          <a:ea typeface="+mn-ea"/>
                        </a:rPr>
                        <a:t>1</a:t>
                      </a:r>
                      <a:r>
                        <a:rPr lang="ja-JP" altLang="en-US" sz="1150" dirty="0">
                          <a:effectLst/>
                          <a:latin typeface="+mn-ea"/>
                          <a:ea typeface="+mn-ea"/>
                        </a:rPr>
                        <a:t>月、ボルソナーロ政権（社会自由党（</a:t>
                      </a:r>
                      <a:r>
                        <a:rPr lang="en-US" altLang="ja-JP" sz="1150" dirty="0">
                          <a:effectLst/>
                          <a:latin typeface="+mn-ea"/>
                          <a:ea typeface="+mn-ea"/>
                        </a:rPr>
                        <a:t>PSL</a:t>
                      </a:r>
                      <a:r>
                        <a:rPr lang="ja-JP" altLang="en-US" sz="1150" dirty="0">
                          <a:effectLst/>
                          <a:latin typeface="+mn-ea"/>
                          <a:ea typeface="+mn-ea"/>
                        </a:rPr>
                        <a:t>））が発足した。</a:t>
                      </a:r>
                      <a:endParaRPr lang="en-US" altLang="ja-JP" sz="1150" dirty="0">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2022</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10</a:t>
                      </a:r>
                      <a:r>
                        <a:rPr lang="ja-JP" altLang="en-US" sz="1150" dirty="0">
                          <a:solidFill>
                            <a:schemeClr val="tx1"/>
                          </a:solidFill>
                          <a:effectLst/>
                          <a:latin typeface="+mn-ea"/>
                          <a:ea typeface="+mn-ea"/>
                        </a:rPr>
                        <a:t>月には、</a:t>
                      </a:r>
                      <a:r>
                        <a:rPr lang="en-US" altLang="ja-JP" sz="1150" dirty="0">
                          <a:solidFill>
                            <a:schemeClr val="tx1"/>
                          </a:solidFill>
                          <a:effectLst/>
                          <a:latin typeface="+mn-ea"/>
                          <a:ea typeface="+mn-ea"/>
                        </a:rPr>
                        <a:t>2003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2006</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2007</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a:t>
                      </a:r>
                      <a:r>
                        <a:rPr lang="en-US" altLang="ja-JP" sz="1150" dirty="0">
                          <a:solidFill>
                            <a:schemeClr val="tx1"/>
                          </a:solidFill>
                          <a:effectLst/>
                          <a:latin typeface="+mn-ea"/>
                          <a:ea typeface="+mn-ea"/>
                        </a:rPr>
                        <a:t>2010</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12</a:t>
                      </a:r>
                      <a:r>
                        <a:rPr lang="ja-JP" altLang="en-US" sz="1150" dirty="0">
                          <a:solidFill>
                            <a:schemeClr val="tx1"/>
                          </a:solidFill>
                          <a:effectLst/>
                          <a:latin typeface="+mn-ea"/>
                          <a:ea typeface="+mn-ea"/>
                        </a:rPr>
                        <a:t>月の</a:t>
                      </a:r>
                      <a:r>
                        <a:rPr lang="en-US" altLang="ja-JP" sz="1150" dirty="0">
                          <a:solidFill>
                            <a:schemeClr val="tx1"/>
                          </a:solidFill>
                          <a:effectLst/>
                          <a:latin typeface="+mn-ea"/>
                          <a:ea typeface="+mn-ea"/>
                        </a:rPr>
                        <a:t>2</a:t>
                      </a:r>
                      <a:r>
                        <a:rPr lang="ja-JP" altLang="en-US" sz="1150" dirty="0">
                          <a:solidFill>
                            <a:schemeClr val="tx1"/>
                          </a:solidFill>
                          <a:effectLst/>
                          <a:latin typeface="+mn-ea"/>
                          <a:ea typeface="+mn-ea"/>
                        </a:rPr>
                        <a:t>期にわたり大統領を務めたルイス・イナシオ・ルーラ・ダ・シルバ元大統領（労働者党（</a:t>
                      </a:r>
                      <a:r>
                        <a:rPr lang="en-US" altLang="ja-JP" sz="1150" dirty="0">
                          <a:solidFill>
                            <a:schemeClr val="tx1"/>
                          </a:solidFill>
                          <a:effectLst/>
                          <a:latin typeface="+mn-ea"/>
                          <a:ea typeface="+mn-ea"/>
                        </a:rPr>
                        <a:t>PT</a:t>
                      </a:r>
                      <a:r>
                        <a:rPr lang="ja-JP" altLang="en-US" sz="1150" dirty="0">
                          <a:solidFill>
                            <a:schemeClr val="tx1"/>
                          </a:solidFill>
                          <a:effectLst/>
                          <a:latin typeface="+mn-ea"/>
                          <a:ea typeface="+mn-ea"/>
                        </a:rPr>
                        <a:t>））が大統領に再選。各州政府との協力体制の構築に注力し、公共投資や民間投資、国内消費、商業・サービス・農業、工業の推進に取り組んだ。</a:t>
                      </a:r>
                      <a:endParaRPr lang="en-US" altLang="ja-JP" sz="1150" dirty="0">
                        <a:solidFill>
                          <a:schemeClr val="tx1"/>
                        </a:solidFill>
                        <a:effectLst/>
                        <a:latin typeface="+mn-ea"/>
                        <a:ea typeface="+mn-ea"/>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50" dirty="0">
                          <a:solidFill>
                            <a:schemeClr val="tx1"/>
                          </a:solidFill>
                          <a:effectLst/>
                          <a:latin typeface="+mn-ea"/>
                          <a:ea typeface="+mn-ea"/>
                        </a:rPr>
                        <a:t>2023</a:t>
                      </a:r>
                      <a:r>
                        <a:rPr lang="ja-JP" altLang="en-US" sz="1150" dirty="0">
                          <a:solidFill>
                            <a:schemeClr val="tx1"/>
                          </a:solidFill>
                          <a:effectLst/>
                          <a:latin typeface="+mn-ea"/>
                          <a:ea typeface="+mn-ea"/>
                        </a:rPr>
                        <a:t>年</a:t>
                      </a:r>
                      <a:r>
                        <a:rPr lang="en-US" altLang="ja-JP" sz="1150" dirty="0">
                          <a:solidFill>
                            <a:schemeClr val="tx1"/>
                          </a:solidFill>
                          <a:effectLst/>
                          <a:latin typeface="+mn-ea"/>
                          <a:ea typeface="+mn-ea"/>
                        </a:rPr>
                        <a:t>1</a:t>
                      </a:r>
                      <a:r>
                        <a:rPr lang="ja-JP" altLang="en-US" sz="1150" dirty="0">
                          <a:solidFill>
                            <a:schemeClr val="tx1"/>
                          </a:solidFill>
                          <a:effectLst/>
                          <a:latin typeface="+mn-ea"/>
                          <a:ea typeface="+mn-ea"/>
                        </a:rPr>
                        <a:t>月にルーラ政権が発足した。</a:t>
                      </a:r>
                      <a:endParaRPr lang="en-US" altLang="ja-JP" sz="1150" dirty="0">
                        <a:solidFill>
                          <a:schemeClr val="tx1"/>
                        </a:solidFill>
                        <a:effectLst/>
                        <a:latin typeface="+mn-ea"/>
                        <a:ea typeface="+mn-ea"/>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5085">
                <a:tc>
                  <a:txBody>
                    <a:bodyPr/>
                    <a:lstStyle/>
                    <a:p>
                      <a:pPr marL="0" algn="dist" defTabSz="914400" rtl="0" eaLnBrk="1" fontAlgn="ctr" latinLnBrk="0" hangingPunct="1"/>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治安情勢</a:t>
                      </a:r>
                    </a:p>
                  </a:txBody>
                  <a:tcPr marL="360000" marR="36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defTabSz="914400" rtl="0" eaLnBrk="1" latinLnBrk="0" hangingPunct="1">
                        <a:lnSpc>
                          <a:spcPct val="114000"/>
                        </a:lnSpc>
                        <a:spcAft>
                          <a:spcPts val="300"/>
                        </a:spcAft>
                        <a:buClr>
                          <a:srgbClr val="5F8AC3"/>
                        </a:buClr>
                        <a:buFont typeface="Wingdings" panose="05000000000000000000" pitchFamily="2" charset="2"/>
                        <a:buChar char="l"/>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latinLnBrk="0" hangingPunct="1">
                        <a:lnSpc>
                          <a:spcPct val="114000"/>
                        </a:lnSpc>
                        <a:spcAft>
                          <a:spcPts val="300"/>
                        </a:spcAft>
                        <a:buClr>
                          <a:srgbClr val="5F8AC3"/>
                        </a:buClr>
                        <a:buFont typeface="Wingdings" panose="05000000000000000000" pitchFamily="2" charset="2"/>
                        <a:buNone/>
                      </a:pPr>
                      <a:endParaRPr kumimoji="1" lang="en-US" altLang="ja-JP" sz="11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世界的に見てもブラジルの犯罪発生率は非常に高く、日本人の被害も多発している。多くの犯罪にはけん銃等の</a:t>
                      </a:r>
                      <a:br>
                        <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銃器が使用され、抵抗すれば銃器で危害を加えられ、殺害される可能性が非常に高くなるので、注意が必要。凶悪犯罪は、大都市で発生したが、地方都市や観光地等でも発生している。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defTabSz="914400" rtl="0" eaLnBrk="1" fontAlgn="ctr" latinLnBrk="0" hangingPunct="1">
                        <a:lnSpc>
                          <a:spcPct val="114000"/>
                        </a:lnSpc>
                        <a:spcBef>
                          <a:spcPts val="600"/>
                        </a:spcBef>
                        <a:spcAft>
                          <a:spcPts val="300"/>
                        </a:spcAft>
                        <a:buClr>
                          <a:srgbClr val="5F8AC3"/>
                        </a:buClr>
                        <a:buFont typeface="Wingdings" panose="05000000000000000000" pitchFamily="2" charset="2"/>
                        <a:buChar char="l"/>
                      </a:pPr>
                      <a:r>
                        <a:rPr kumimoji="1" lang="ja-JP" altLang="en-US"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特に　                        や　　　　　　　　　　　　などの、　　　　　　　　　　　　 　　　　　　　　　　を活動拠点とする麻薬売買の組織間の抗争や治安当局との銃撃戦が後を絶たない。ファベーラ周辺での流れ弾による被害も発生する等、一般市民の犠牲者も出ており、状況は深刻化している。</a:t>
                      </a:r>
                      <a:endParaRPr kumimoji="1" lang="en-US" altLang="ja-JP" sz="1150" b="0" kern="1200" spc="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468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143433740"/>
              </p:ext>
            </p:extLst>
          </p:nvPr>
        </p:nvGraphicFramePr>
        <p:xfrm>
          <a:off x="3050084" y="4081104"/>
          <a:ext cx="6439419" cy="859444"/>
        </p:xfrm>
        <a:graphic>
          <a:graphicData uri="http://schemas.openxmlformats.org/drawingml/2006/table">
            <a:tbl>
              <a:tblPr firstRow="1" bandRow="1">
                <a:tableStyleId>{5C22544A-7EE6-4342-B048-85BDC9FD1C3A}</a:tableStyleId>
              </a:tblPr>
              <a:tblGrid>
                <a:gridCol w="2665080">
                  <a:extLst>
                    <a:ext uri="{9D8B030D-6E8A-4147-A177-3AD203B41FA5}">
                      <a16:colId xmlns:a16="http://schemas.microsoft.com/office/drawing/2014/main" val="20000"/>
                    </a:ext>
                  </a:extLst>
                </a:gridCol>
                <a:gridCol w="1668767">
                  <a:extLst>
                    <a:ext uri="{9D8B030D-6E8A-4147-A177-3AD203B41FA5}">
                      <a16:colId xmlns:a16="http://schemas.microsoft.com/office/drawing/2014/main" val="20001"/>
                    </a:ext>
                  </a:extLst>
                </a:gridCol>
                <a:gridCol w="2105572">
                  <a:extLst>
                    <a:ext uri="{9D8B030D-6E8A-4147-A177-3AD203B41FA5}">
                      <a16:colId xmlns:a16="http://schemas.microsoft.com/office/drawing/2014/main" val="20002"/>
                    </a:ext>
                  </a:extLst>
                </a:gridCol>
              </a:tblGrid>
              <a:tr h="181737">
                <a:tc>
                  <a:txBody>
                    <a:bodyPr/>
                    <a:lstStyle/>
                    <a:p>
                      <a:pPr marL="123825" indent="-123825">
                        <a:buClr>
                          <a:srgbClr val="3D6AA7"/>
                        </a:buClr>
                        <a:buSzPct val="80000"/>
                        <a:buFont typeface="Wingdings" panose="05000000000000000000" pitchFamily="2" charset="2"/>
                        <a:buChar char="l"/>
                        <a:tabLst/>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ブラジリア連邦区</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indent="-123825">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大ビトリア圏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2238" indent="-122238">
                        <a:buClr>
                          <a:srgbClr val="3D6AA7"/>
                        </a:buClr>
                        <a:buSzPct val="80000"/>
                        <a:buFont typeface="Wingdings" panose="05000000000000000000" pitchFamily="2" charset="2"/>
                        <a:buChar char="l"/>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大サルバドール圏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17384">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大サンパウロ圏およびカンピーナス市</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大マナウス圏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大フォルタレーザ圏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1737">
                <a:tc>
                  <a:txBody>
                    <a:bodyPr/>
                    <a:lstStyle/>
                    <a:p>
                      <a:pPr marL="128588" marR="0" indent="-128588"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大リオ圏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ロライマ州北部</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7000" marR="0" indent="-12700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大クリチバ圏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1737">
                <a:tc>
                  <a:txBody>
                    <a:bodyPr/>
                    <a:lstStyle/>
                    <a:p>
                      <a:pPr marL="123825" marR="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baseline="0" dirty="0">
                          <a:solidFill>
                            <a:schemeClr val="tx1"/>
                          </a:solidFill>
                          <a:latin typeface="Arial" panose="020B0604020202020204" pitchFamily="34" charset="0"/>
                          <a:ea typeface="ＭＳ Ｐゴシック" panose="020B0600070205080204" pitchFamily="50" charset="-128"/>
                        </a:rPr>
                        <a:t>大ベレン圏</a:t>
                      </a: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33350" marR="0" indent="-133350"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大レシフェ圏</a:t>
                      </a:r>
                      <a:endParaRPr kumimoji="1" lang="ja-JP" altLang="en-US" sz="1050" b="1" baseline="0" dirty="0">
                        <a:solidFill>
                          <a:schemeClr val="tx1"/>
                        </a:solidFill>
                        <a:latin typeface="Arial" panose="020B0604020202020204" pitchFamily="34" charset="0"/>
                        <a:ea typeface="ＭＳ Ｐゴシック" panose="020B0600070205080204" pitchFamily="50" charset="-128"/>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tc>
                  <a:txBody>
                    <a:bodyPr/>
                    <a:lstStyle/>
                    <a:p>
                      <a:pPr marL="123825" marR="0" lvl="0" indent="-123825" algn="l" defTabSz="914400" rtl="0" eaLnBrk="1" fontAlgn="auto" latinLnBrk="0" hangingPunct="1">
                        <a:lnSpc>
                          <a:spcPct val="100000"/>
                        </a:lnSpc>
                        <a:spcBef>
                          <a:spcPts val="0"/>
                        </a:spcBef>
                        <a:spcAft>
                          <a:spcPts val="0"/>
                        </a:spcAft>
                        <a:buClr>
                          <a:srgbClr val="3D6AA7"/>
                        </a:buClr>
                        <a:buSzPct val="80000"/>
                        <a:buFont typeface="Wingdings" panose="05000000000000000000" pitchFamily="2" charset="2"/>
                        <a:buChar char="l"/>
                        <a:tabLst/>
                        <a:defRPr/>
                      </a:pPr>
                      <a:r>
                        <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ポルトアレグレ市</a:t>
                      </a:r>
                      <a:endParaRPr kumimoji="1" lang="ja-JP" altLang="en-US" sz="1050" b="1" i="0" u="none" strike="noStrike" kern="1200" cap="none" spc="0" normalizeH="0" baseline="0" noProof="0" dirty="0">
                        <a:ln>
                          <a:noFill/>
                        </a:ln>
                        <a:solidFill>
                          <a:schemeClr val="tx1"/>
                        </a:solidFill>
                        <a:effectLst/>
                        <a:uLnTx/>
                        <a:uFillTx/>
                        <a:latin typeface="Arial" panose="020B0604020202020204" pitchFamily="34" charset="0"/>
                        <a:ea typeface="ＭＳ Ｐゴシック" panose="020B0600070205080204" pitchFamily="50" charset="-128"/>
                        <a:cs typeface="+mn-cs"/>
                      </a:endParaRPr>
                    </a:p>
                  </a:txBody>
                  <a:tcPr marL="144000" marT="36000" marB="1800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3" name="角丸四角形 2"/>
          <p:cNvSpPr/>
          <p:nvPr/>
        </p:nvSpPr>
        <p:spPr>
          <a:xfrm>
            <a:off x="2648745" y="5733255"/>
            <a:ext cx="1152128"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リオデジャネイロ</a:t>
            </a:r>
          </a:p>
        </p:txBody>
      </p:sp>
      <p:sp>
        <p:nvSpPr>
          <p:cNvPr id="9" name="角丸四角形 8"/>
          <p:cNvSpPr/>
          <p:nvPr/>
        </p:nvSpPr>
        <p:spPr>
          <a:xfrm>
            <a:off x="3949017" y="5733255"/>
            <a:ext cx="995715" cy="229770"/>
          </a:xfrm>
          <a:prstGeom prst="roundRect">
            <a:avLst>
              <a:gd name="adj" fmla="val 50000"/>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サンパウロ</a:t>
            </a:r>
          </a:p>
        </p:txBody>
      </p:sp>
      <p:sp>
        <p:nvSpPr>
          <p:cNvPr id="11" name="角丸四角形 10"/>
          <p:cNvSpPr/>
          <p:nvPr/>
        </p:nvSpPr>
        <p:spPr>
          <a:xfrm>
            <a:off x="5673080" y="5733255"/>
            <a:ext cx="1934991" cy="229770"/>
          </a:xfrm>
          <a:prstGeom prst="roundRect">
            <a:avLst>
              <a:gd name="adj" fmla="val 50000"/>
            </a:avLst>
          </a:prstGeom>
          <a:solidFill>
            <a:srgbClr val="FCAE91"/>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fontAlgn="ctr"/>
            <a:r>
              <a:rPr lang="ja-JP" altLang="en-US" sz="11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ファベーラ（スラム街）</a:t>
            </a:r>
          </a:p>
        </p:txBody>
      </p:sp>
      <p:sp>
        <p:nvSpPr>
          <p:cNvPr id="5" name="片側の 2 つの角を丸めた四角形 4"/>
          <p:cNvSpPr/>
          <p:nvPr/>
        </p:nvSpPr>
        <p:spPr>
          <a:xfrm rot="16200000">
            <a:off x="2186620" y="4077084"/>
            <a:ext cx="862831" cy="864096"/>
          </a:xfrm>
          <a:prstGeom prst="round2SameRect">
            <a:avLst>
              <a:gd name="adj1" fmla="val 5223"/>
              <a:gd name="adj2" fmla="val 0"/>
            </a:avLst>
          </a:prstGeom>
          <a:gradFill>
            <a:gsLst>
              <a:gs pos="0">
                <a:srgbClr val="77D4ED"/>
              </a:gs>
              <a:gs pos="84000">
                <a:srgbClr val="77D4ED"/>
              </a:gs>
              <a:gs pos="100000">
                <a:schemeClr val="bg1"/>
              </a:gs>
            </a:gsLst>
            <a:lin ang="5400000" scaled="0"/>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vert" lIns="72000" tIns="108000" rtlCol="0" anchor="ctr"/>
          <a:lstStyle/>
          <a:p>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十分注意</a:t>
            </a:r>
            <a:endParaRPr lang="ja-JP" altLang="en-US" sz="1050" b="1" dirty="0">
              <a:solidFill>
                <a:schemeClr val="tx1"/>
              </a:solidFill>
              <a:latin typeface="Arial" panose="020B0604020202020204" pitchFamily="34" charset="0"/>
              <a:ea typeface="ＭＳ Ｐゴシック" panose="020B0600070205080204" pitchFamily="50" charset="-128"/>
            </a:endParaRPr>
          </a:p>
        </p:txBody>
      </p:sp>
      <p:sp>
        <p:nvSpPr>
          <p:cNvPr id="12" name="テキスト ボックス 11"/>
          <p:cNvSpPr txBox="1"/>
          <p:nvPr/>
        </p:nvSpPr>
        <p:spPr>
          <a:xfrm>
            <a:off x="200472" y="6684834"/>
            <a:ext cx="8640960" cy="14146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exchange-rates.org</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世界情報通信事情ホームページ、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Doing Business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56660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 （</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96920612"/>
              </p:ext>
            </p:extLst>
          </p:nvPr>
        </p:nvGraphicFramePr>
        <p:xfrm>
          <a:off x="200472" y="1139229"/>
          <a:ext cx="9505055" cy="524209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5760639">
                  <a:extLst>
                    <a:ext uri="{9D8B030D-6E8A-4147-A177-3AD203B41FA5}">
                      <a16:colId xmlns:a16="http://schemas.microsoft.com/office/drawing/2014/main" val="20002"/>
                    </a:ext>
                  </a:extLst>
                </a:gridCol>
              </a:tblGrid>
              <a:tr h="261926">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主要医療製品</a:t>
                      </a: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Atrasorb Indústria de Produtos Hospitalares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ソーダ石灰、吸収石灰、救急セット、呼吸保護具</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82445">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Carci Indústria e Comércio de Aparelhos Cirúrgicos e Ortopédicos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バイオメカニクス関連装置・冷却療法用器具・電気療法器具・ リハビリ用フィットネス器・水治療用器具・キット・マッサージ器・治療用テーブル・神経学関連品・整形外科・足病学関連製品・呼吸器・作業療法関連機材など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CISA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Brasile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洗浄用ユニット、消毒用ユニット、滅菌用ユニットなど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D.F.V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Comercial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e Industrial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1941</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顕微鏡、コルポスコープ</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Dabi Atlante S/A Indústrias Médico Odontológicas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画像診断装置、オートクレーブ、吸引システム製品、コンプレッサー、消耗品、インプラントなど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90691">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FANEM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1924</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新生児用消耗品・アクセサリー、手術用吸引機、新生児用ベッド、新生児用温ベッド、トータルケア関連製品、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分娩台、光療法関連製品、培養器、測定器、酸素治療装置、研究室用消耗品・アクセサリー、攪拌機、吸引機、コンプレッサー、ヒーターボックス、保全室関連製品、発芽室関連製品、遠心分離機、蒸留器、温室関連製品、</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ホモジナイザーなど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Heartware</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Ltda</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 HW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Sistemas</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心電図、運動力測定などのコンピューターシステム</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20570">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Intermed Equipamento Médico Hospitalar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1982</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人工呼吸器グラフ</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ィッ</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クモニタ</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加温器</a:t>
                      </a:r>
                      <a:r>
                        <a:rPr lang="ja-JP" altLang="en-US" sz="950" b="0" i="0" u="none" strike="noStrike" spc="-50" baseline="0" dirty="0">
                          <a:solidFill>
                            <a:srgbClr val="000000"/>
                          </a:solidFill>
                          <a:effectLst/>
                          <a:latin typeface="Arial" panose="020B0604020202020204" pitchFamily="34" charset="0"/>
                          <a:ea typeface="ＭＳ Ｐゴシック" panose="020B0600070205080204" pitchFamily="50" charset="-128"/>
                        </a:rPr>
                        <a:t>、</a:t>
                      </a:r>
                      <a:r>
                        <a:rPr kumimoji="1" lang="ja-JP" altLang="en-US" sz="950" b="0" i="0" u="none" strike="noStrike" kern="1200" spc="-50" baseline="0" dirty="0">
                          <a:solidFill>
                            <a:srgbClr val="000000"/>
                          </a:solidFill>
                          <a:effectLst/>
                          <a:latin typeface="Arial" panose="020B0604020202020204" pitchFamily="34" charset="0"/>
                          <a:ea typeface="ＭＳ Ｐゴシック" panose="020B0600070205080204" pitchFamily="50" charset="-128"/>
                          <a:cs typeface="+mn-cs"/>
                        </a:rPr>
                        <a:t>エアーコンプレッサー、エアミキサー、</a:t>
                      </a: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肺換気装置および付属品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LOKTAL MEDICAL ELETRONICS INDÚSTRIA </a:t>
                      </a:r>
                      <a:b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手術用電極、ペン、バイポーラ鉗子、モノポーラ鉗子など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MACOM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Instrumen-tal</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Cirúrgico</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脳神経外科・心血管・顎顔面手術・整形外科・産婦人科・呼吸器科用製品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16257">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Mercedes IMEC - Indústria Mecano Científica S.A.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1943</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医療用ベッド、マットレス、ストレッチャー、テーブル、家具、イスなど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NS Indústria de Aparelhos Médicos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1969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吸入器、加温器、洗浄器およびマイクロスプレー、イオナイザー、吸入器用付属品、外科用吸引器、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芳香剤、歯ブラシ用消毒剤など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Omni Med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1999</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マルチパラメーターモニター、病床管理システム関連製品</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355974">
                <a:tc>
                  <a:txBody>
                    <a:bodyPr/>
                    <a:lstStyle/>
                    <a:p>
                      <a:pPr algn="l" fontAlgn="ctr"/>
                      <a:r>
                        <a:rPr lang="pt-BR" sz="1000" b="0" i="0" u="none" strike="noStrike" spc="-10" baseline="0" dirty="0">
                          <a:solidFill>
                            <a:srgbClr val="000000"/>
                          </a:solidFill>
                          <a:effectLst/>
                          <a:latin typeface="Arial" panose="020B0604020202020204" pitchFamily="34" charset="0"/>
                          <a:ea typeface="ＭＳ Ｐゴシック" panose="020B0600070205080204" pitchFamily="50" charset="-128"/>
                        </a:rPr>
                        <a:t>Ortosíntese Indústria e Comércio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1977</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整形外科用製品、高圧蒸気滅菌器、手術用テーブル、手術用照明装置、洗濯機、乾熱滅菌、超音波洗浄器、</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温熱療法関連器など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355974">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Ritcher</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1958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脂肪吸引器用機材、リトラクター、ボックス、カニューレ、吸引用カニューレ、皮膚科関連製品、フック、</a:t>
                      </a:r>
                      <a:br>
                        <a:rPr lang="en-US" altLang="ja-JP" sz="950" b="0" i="0" u="none" strike="noStrike" spc="-10" baseline="0" dirty="0">
                          <a:solidFill>
                            <a:srgbClr val="000000"/>
                          </a:solidFill>
                          <a:effectLst/>
                          <a:latin typeface="Arial" panose="020B0604020202020204" pitchFamily="34" charset="0"/>
                          <a:ea typeface="ＭＳ Ｐゴシック" panose="020B0600070205080204" pitchFamily="50" charset="-128"/>
                        </a:rPr>
                      </a:b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ピンセット、ニードルホルダー、ゼストなど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6257">
                <a:tc>
                  <a:txBody>
                    <a:bodyPr/>
                    <a:lstStyle/>
                    <a:p>
                      <a:pPr algn="l" fontAlgn="ct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Sitmed</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Médicos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不明</a:t>
                      </a:r>
                      <a:endPar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医療用椅子、ストレッチャー、アクセサリーなど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6257">
                <a:tc>
                  <a:txBody>
                    <a:bodyPr/>
                    <a:lstStyle/>
                    <a:p>
                      <a:pPr algn="l" fontAlgn="ct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WEM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Equipamentos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a:t>
                      </a:r>
                      <a:r>
                        <a:rPr lang="en-US" sz="1000" b="0" i="0" u="none" strike="noStrike" spc="-10" baseline="0" dirty="0" err="1">
                          <a:solidFill>
                            <a:srgbClr val="000000"/>
                          </a:solidFill>
                          <a:effectLst/>
                          <a:latin typeface="Arial" panose="020B0604020202020204" pitchFamily="34" charset="0"/>
                          <a:ea typeface="ＭＳ Ｐゴシック" panose="020B0600070205080204" pitchFamily="50" charset="-128"/>
                        </a:rPr>
                        <a:t>Eletrônicos</a:t>
                      </a:r>
                      <a:r>
                        <a:rPr lang="en-US" sz="1000" b="0" i="0" u="none" strike="noStrike" spc="-1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en-US" altLang="ja-JP" sz="1000" b="0" i="0" u="none" strike="noStrike" spc="-10" baseline="0" dirty="0">
                          <a:solidFill>
                            <a:srgbClr val="000000"/>
                          </a:solidFill>
                          <a:effectLst/>
                          <a:latin typeface="Arial" panose="020B0604020202020204" pitchFamily="34" charset="0"/>
                          <a:ea typeface="ＭＳ Ｐゴシック" panose="020B0600070205080204" pitchFamily="50" charset="-128"/>
                        </a:rPr>
                        <a:t>1985</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E8E8E8"/>
                    </a:solidFill>
                  </a:tcPr>
                </a:tc>
                <a:tc>
                  <a:txBody>
                    <a:bodyPr/>
                    <a:lstStyle/>
                    <a:p>
                      <a:pPr algn="l" fontAlgn="ctr"/>
                      <a:r>
                        <a:rPr lang="ja-JP" altLang="en-US" sz="950" b="0" i="0" u="none" strike="noStrike" spc="-10" baseline="0" dirty="0">
                          <a:solidFill>
                            <a:srgbClr val="000000"/>
                          </a:solidFill>
                          <a:effectLst/>
                          <a:latin typeface="Arial" panose="020B0604020202020204" pitchFamily="34" charset="0"/>
                          <a:ea typeface="ＭＳ Ｐゴシック" panose="020B0600070205080204" pitchFamily="50" charset="-128"/>
                        </a:rPr>
                        <a:t>マイクロ電子メス、胎児心拍動・血流検知器、電気手術用の付属品、アルゴンプラズマ使用凝固剤など</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p>
        </p:txBody>
      </p:sp>
    </p:spTree>
    <p:extLst>
      <p:ext uri="{BB962C8B-B14F-4D97-AF65-F5344CB8AC3E}">
        <p14:creationId xmlns:p14="http://schemas.microsoft.com/office/powerpoint/2010/main" val="4294620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noProof="1"/>
              <a:t>ブラジル／医療関連／医療機器</a:t>
            </a:r>
          </a:p>
        </p:txBody>
      </p:sp>
      <p:sp>
        <p:nvSpPr>
          <p:cNvPr id="6" name="テキスト プレースホルダー 5"/>
          <p:cNvSpPr>
            <a:spLocks noGrp="1"/>
          </p:cNvSpPr>
          <p:nvPr>
            <p:ph type="body" sz="quarter" idx="15"/>
          </p:nvPr>
        </p:nvSpPr>
        <p:spPr/>
        <p:txBody>
          <a:bodyPr/>
          <a:lstStyle/>
          <a:p>
            <a:r>
              <a:rPr lang="ja-JP" altLang="en-US" noProof="1"/>
              <a:t>業界構造 - 主要地場メーカー （</a:t>
            </a:r>
            <a:r>
              <a:rPr lang="en-US" altLang="ja-JP" noProof="1"/>
              <a:t>2/2</a:t>
            </a:r>
            <a:r>
              <a:rPr lang="ja-JP" altLang="en-US" noProof="1"/>
              <a:t>）</a:t>
            </a:r>
          </a:p>
        </p:txBody>
      </p:sp>
      <p:graphicFrame>
        <p:nvGraphicFramePr>
          <p:cNvPr id="9" name="表 8"/>
          <p:cNvGraphicFramePr>
            <a:graphicFrameLocks noGrp="1"/>
          </p:cNvGraphicFramePr>
          <p:nvPr>
            <p:extLst>
              <p:ext uri="{D42A27DB-BD31-4B8C-83A1-F6EECF244321}">
                <p14:modId xmlns:p14="http://schemas.microsoft.com/office/powerpoint/2010/main" val="399681918"/>
              </p:ext>
            </p:extLst>
          </p:nvPr>
        </p:nvGraphicFramePr>
        <p:xfrm>
          <a:off x="386080" y="1139229"/>
          <a:ext cx="9113520" cy="5169495"/>
        </p:xfrm>
        <a:graphic>
          <a:graphicData uri="http://schemas.openxmlformats.org/drawingml/2006/table">
            <a:tbl>
              <a:tblPr firstRow="1" bandRow="1">
                <a:tableStyleId>{5C22544A-7EE6-4342-B048-85BDC9FD1C3A}</a:tableStyleId>
              </a:tblPr>
              <a:tblGrid>
                <a:gridCol w="2315079">
                  <a:extLst>
                    <a:ext uri="{9D8B030D-6E8A-4147-A177-3AD203B41FA5}">
                      <a16:colId xmlns:a16="http://schemas.microsoft.com/office/drawing/2014/main" val="20000"/>
                    </a:ext>
                  </a:extLst>
                </a:gridCol>
                <a:gridCol w="1275095">
                  <a:extLst>
                    <a:ext uri="{9D8B030D-6E8A-4147-A177-3AD203B41FA5}">
                      <a16:colId xmlns:a16="http://schemas.microsoft.com/office/drawing/2014/main" val="20001"/>
                    </a:ext>
                  </a:extLst>
                </a:gridCol>
                <a:gridCol w="5523346">
                  <a:extLst>
                    <a:ext uri="{9D8B030D-6E8A-4147-A177-3AD203B41FA5}">
                      <a16:colId xmlns:a16="http://schemas.microsoft.com/office/drawing/2014/main" val="20002"/>
                    </a:ext>
                  </a:extLst>
                </a:gridCol>
              </a:tblGrid>
              <a:tr h="602723">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会社名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noProof="1">
                          <a:solidFill>
                            <a:schemeClr val="bg1"/>
                          </a:solidFill>
                          <a:latin typeface="Arial" panose="020B0604020202020204" pitchFamily="34" charset="0"/>
                          <a:ea typeface="HGP創英角ｺﾞｼｯｸUB"/>
                          <a:cs typeface="Arial" panose="020B0604020202020204" pitchFamily="34" charset="0"/>
                        </a:rPr>
                        <a:t>設立年</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lang="zh-TW" altLang="en-US" sz="1200" b="0" noProof="1">
                          <a:solidFill>
                            <a:schemeClr val="bg1"/>
                          </a:solidFill>
                          <a:latin typeface="Arial" panose="020B0604020202020204" pitchFamily="34" charset="0"/>
                          <a:ea typeface="HGP創英角ｺﾞｼｯｸUB"/>
                          <a:cs typeface="Arial" panose="020B0604020202020204" pitchFamily="34" charset="0"/>
                        </a:rPr>
                        <a:t>主な</a:t>
                      </a:r>
                      <a:r>
                        <a:rPr lang="ja-JP" altLang="en-US" sz="1200" b="0" noProof="1">
                          <a:solidFill>
                            <a:schemeClr val="bg1"/>
                          </a:solidFill>
                          <a:latin typeface="Arial" panose="020B0604020202020204" pitchFamily="34" charset="0"/>
                          <a:ea typeface="HGP創英角ｺﾞｼｯｸUB"/>
                          <a:cs typeface="Arial" panose="020B0604020202020204" pitchFamily="34" charset="0"/>
                        </a:rPr>
                        <a:t>製品</a:t>
                      </a:r>
                      <a:endParaRPr lang="zh-TW" altLang="en-US" sz="1200" b="0" noProof="1">
                        <a:solidFill>
                          <a:schemeClr val="bg1"/>
                        </a:solidFill>
                        <a:latin typeface="Arial" panose="020B0604020202020204" pitchFamily="34" charset="0"/>
                        <a:ea typeface="HGP創英角ｺﾞｼｯｸUB"/>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7814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Sdamed  Brazel</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2008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ja-JP" sz="1200" b="0" i="0" u="none" strike="noStrike" spc="-10" baseline="0" noProof="1">
                          <a:solidFill>
                            <a:srgbClr val="212121"/>
                          </a:solidFill>
                          <a:effectLst/>
                          <a:latin typeface="Arial" panose="020B0604020202020204" pitchFamily="34" charset="0"/>
                          <a:cs typeface="Arial" panose="020B0604020202020204" pitchFamily="34" charset="0"/>
                        </a:rPr>
                        <a:t>SDVet</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輸液ポンプおよびモニターの遠隔監視のためのクラウドベースのプラットフォーム</a:t>
                      </a:r>
                      <a:endParaRPr lang="en-US" altLang="ja-JP" sz="1200" dirty="0">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2811">
                <a:tc>
                  <a:txBody>
                    <a:bodyPr/>
                    <a:lstStyle/>
                    <a:p>
                      <a:pPr algn="ctr" fontAlgn="ctr"/>
                      <a:r>
                        <a:rPr lang="en-US"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Bionica</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2011</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ja-JP" sz="1200" b="0" i="0" u="none" strike="noStrike" spc="-10" baseline="0" noProof="1">
                          <a:solidFill>
                            <a:srgbClr val="212121"/>
                          </a:solidFill>
                          <a:effectLst/>
                          <a:latin typeface="Arial" panose="020B0604020202020204" pitchFamily="34" charset="0"/>
                          <a:cs typeface="Arial" panose="020B0604020202020204" pitchFamily="34" charset="0"/>
                        </a:rPr>
                        <a:t>Wi-Fi体温計 </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WCT</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 </a:t>
                      </a:r>
                      <a:r>
                        <a:rPr lang="ja-JP" altLang="en-US" sz="1200" b="0" i="0" u="none" strike="noStrike" spc="-10" baseline="0" noProof="1">
                          <a:solidFill>
                            <a:srgbClr val="212121"/>
                          </a:solidFill>
                          <a:effectLst/>
                          <a:latin typeface="Arial" panose="020B0604020202020204" pitchFamily="34" charset="0"/>
                          <a:cs typeface="Arial" panose="020B0604020202020204" pitchFamily="34" charset="0"/>
                        </a:rPr>
                        <a:t>：</a:t>
                      </a:r>
                      <a:r>
                        <a:rPr lang="ja-JP" sz="1200" b="0" i="0" u="none" strike="noStrike" spc="-10" baseline="0" noProof="1">
                          <a:solidFill>
                            <a:srgbClr val="212121"/>
                          </a:solidFill>
                          <a:effectLst/>
                          <a:latin typeface="Arial" panose="020B0604020202020204" pitchFamily="34" charset="0"/>
                          <a:cs typeface="Arial" panose="020B0604020202020204" pitchFamily="34" charset="0"/>
                        </a:rPr>
                        <a:t>Wi-Fiルーター付きデジタル体温計</a:t>
                      </a:r>
                      <a:endParaRPr lang="en-US" altLang="ja-JP" sz="1200" dirty="0">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8870">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Smart Walk</a:t>
                      </a:r>
                    </a:p>
                  </a:txBody>
                  <a:tcPr marL="108000" marR="72000" marT="9525" marB="10800" anchor="ctr">
                    <a:lnL w="12700">
                      <a:solidFill>
                        <a:schemeClr val="bg1">
                          <a:lumMod val="50000"/>
                          <a:alpha val="0"/>
                        </a:schemeClr>
                      </a:solidFill>
                    </a:lnL>
                    <a:lnR w="6350">
                      <a:solidFill>
                        <a:srgbClr val="FFFFFF">
                          <a:alpha val="0"/>
                        </a:srgbClr>
                      </a:solidFill>
                    </a:lnR>
                    <a:lnT w="9525" cap="flat" cmpd="sng" algn="ctr">
                      <a:solidFill>
                        <a:schemeClr val="bg1"/>
                      </a:solidFill>
                      <a:prstDash val="solid"/>
                      <a:round/>
                      <a:headEnd type="none" w="med" len="med"/>
                      <a:tailEnd type="none" w="med" len="med"/>
                    </a:lnT>
                    <a:lnB w="9524">
                      <a:solidFill>
                        <a:schemeClr val="bg1"/>
                      </a:solidFill>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2013</a:t>
                      </a:r>
                    </a:p>
                  </a:txBody>
                  <a:tcPr marL="72000" marR="72000" marT="9525" marB="10800" anchor="ctr">
                    <a:lnL w="6350">
                      <a:solidFill>
                        <a:srgbClr val="FFFFFF">
                          <a:alpha val="0"/>
                        </a:srgbClr>
                      </a:solidFill>
                    </a:lnL>
                    <a:lnR w="6350">
                      <a:solidFill>
                        <a:srgbClr val="FFFFFF"/>
                      </a:solidFill>
                    </a:lnR>
                    <a:lnT w="9525" cap="flat" cmpd="sng" algn="ctr">
                      <a:solidFill>
                        <a:schemeClr val="bg1"/>
                      </a:solidFill>
                      <a:prstDash val="solid"/>
                      <a:round/>
                      <a:headEnd type="none" w="med" len="med"/>
                      <a:tailEnd type="none" w="med" len="med"/>
                    </a:lnT>
                    <a:lnB w="9524">
                      <a:solidFill>
                        <a:schemeClr val="bg1"/>
                      </a:solidFill>
                    </a:lnB>
                    <a:solidFill>
                      <a:srgbClr val="E8E8E8"/>
                    </a:solidFill>
                  </a:tcPr>
                </a:tc>
                <a:tc>
                  <a:txBody>
                    <a:bodyPr/>
                    <a:lstStyle/>
                    <a:p>
                      <a:pPr lvl="0" algn="l">
                        <a:buNone/>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非侵襲的神経刺激装置</a:t>
                      </a:r>
                      <a:endParaRPr lang="en-US" altLang="ja-JP" sz="1200" dirty="0">
                        <a:latin typeface="Arial" panose="020B0604020202020204" pitchFamily="34" charset="0"/>
                        <a:cs typeface="Arial" panose="020B0604020202020204" pitchFamily="34" charset="0"/>
                      </a:endParaRPr>
                    </a:p>
                  </a:txBody>
                  <a:tcPr marL="108000" marR="72000" marT="9525" marB="10800" anchor="ctr">
                    <a:lnL w="6350">
                      <a:solidFill>
                        <a:srgbClr val="FFFFFF"/>
                      </a:solidFill>
                    </a:lnL>
                    <a:lnR w="12700">
                      <a:solidFill>
                        <a:schemeClr val="bg1">
                          <a:lumMod val="50000"/>
                          <a:alpha val="0"/>
                        </a:schemeClr>
                      </a:solidFill>
                    </a:lnR>
                    <a:lnT w="3175" cap="flat" cmpd="sng" algn="ctr">
                      <a:solidFill>
                        <a:schemeClr val="bg1">
                          <a:lumMod val="65000"/>
                        </a:schemeClr>
                      </a:solidFill>
                      <a:prstDash val="solid"/>
                      <a:round/>
                      <a:headEnd type="none" w="med" len="med"/>
                      <a:tailEnd type="none" w="med" len="med"/>
                    </a:lnT>
                    <a:lnB w="3174">
                      <a:solidFill>
                        <a:schemeClr val="bg1">
                          <a:lumMod val="65000"/>
                        </a:schemeClr>
                      </a:solidFill>
                    </a:lnB>
                    <a:solidFill>
                      <a:srgbClr val="FFFFFF"/>
                    </a:solidFill>
                  </a:tcPr>
                </a:tc>
                <a:extLst>
                  <a:ext uri="{0D108BD9-81ED-4DB2-BD59-A6C34878D82A}">
                    <a16:rowId xmlns:a16="http://schemas.microsoft.com/office/drawing/2014/main" val="10003"/>
                  </a:ext>
                </a:extLst>
              </a:tr>
              <a:tr h="47133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Medical Harbour</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2015</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4"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Athena DICOMなどの医療用画像技術</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4"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0840">
                <a:tc>
                  <a:txBody>
                    <a:bodyPr/>
                    <a:lstStyle/>
                    <a:p>
                      <a:pPr algn="ctr" fontAlgn="ctr"/>
                      <a:r>
                        <a:rPr lang="en-US"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Phelcom Technologies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携帯型アイカメラ、</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Eyer</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 </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Exam</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 </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Suite</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Eyer Cloud</a:t>
                      </a: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a:t>
                      </a: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Eyer Map</a:t>
                      </a:r>
                      <a:endPar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814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Neurobots Health</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2016</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Exhobots、Monitore、Mindbots：</a:t>
                      </a:r>
                      <a:r>
                        <a:rPr lang="ja-JP" sz="1200" b="0" i="0" noProof="1">
                          <a:solidFill>
                            <a:srgbClr val="212121"/>
                          </a:solidFill>
                          <a:latin typeface="Arial" panose="020B0604020202020204" pitchFamily="34" charset="0"/>
                          <a:cs typeface="Arial" panose="020B0604020202020204" pitchFamily="34" charset="0"/>
                        </a:rPr>
                        <a:t>脳卒中患者</a:t>
                      </a:r>
                      <a:r>
                        <a:rPr lang="ja-JP" altLang="en-US" sz="1200" b="0" i="0" noProof="1">
                          <a:solidFill>
                            <a:srgbClr val="212121"/>
                          </a:solidFill>
                          <a:latin typeface="Arial" panose="020B0604020202020204" pitchFamily="34" charset="0"/>
                          <a:cs typeface="Arial" panose="020B0604020202020204" pitchFamily="34" charset="0"/>
                        </a:rPr>
                        <a:t>に</a:t>
                      </a:r>
                      <a:r>
                        <a:rPr lang="ja-JP" sz="1200" b="0" i="0" noProof="1">
                          <a:solidFill>
                            <a:srgbClr val="212121"/>
                          </a:solidFill>
                          <a:latin typeface="Arial" panose="020B0604020202020204" pitchFamily="34" charset="0"/>
                          <a:cs typeface="Arial" panose="020B0604020202020204" pitchFamily="34" charset="0"/>
                        </a:rPr>
                        <a:t>効果的なリハビリテーション</a:t>
                      </a:r>
                      <a:endParaRPr lang="en-US" altLang="ja-JP" sz="1200" b="0" dirty="0">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78143">
                <a:tc>
                  <a:txBody>
                    <a:bodyPr/>
                    <a:lstStyle/>
                    <a:p>
                      <a:pPr algn="ctr" fontAlgn="ctr"/>
                      <a:r>
                        <a:rPr lang="pt-BR"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M3DIC Healthcare Technologies</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2018</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Venoscope：静脈の位置を迅速かつ正確に特定する静脈発見器</a:t>
                      </a: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78143">
                <a:tc>
                  <a:txBody>
                    <a:bodyPr/>
                    <a:lstStyle/>
                    <a:p>
                      <a:pPr lvl="0" algn="ctr">
                        <a:buNone/>
                      </a:pPr>
                      <a:r>
                        <a:rPr lang="pt-BR" sz="1200" b="1" i="0" u="none" strike="noStrike" spc="-10" baseline="0" noProof="1">
                          <a:solidFill>
                            <a:srgbClr val="000000"/>
                          </a:solidFill>
                          <a:effectLst/>
                          <a:latin typeface="Arial" panose="020B0604020202020204" pitchFamily="34" charset="0"/>
                          <a:cs typeface="Arial" panose="020B0604020202020204" pitchFamily="34" charset="0"/>
                        </a:rPr>
                        <a:t>Tecain</a:t>
                      </a: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2020</a:t>
                      </a:r>
                    </a:p>
                  </a:txBody>
                  <a:tcPr marL="72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en-US" altLang="ja-JP" sz="1200" b="0" i="0" u="none" strike="noStrike" spc="-10" baseline="0" noProof="1">
                          <a:solidFill>
                            <a:schemeClr val="tx1"/>
                          </a:solidFill>
                          <a:effectLst/>
                          <a:latin typeface="Arial" panose="020B0604020202020204" pitchFamily="34" charset="0"/>
                          <a:cs typeface="Arial" panose="020B0604020202020204" pitchFamily="34" charset="0"/>
                        </a:rPr>
                        <a:t>疼痛部位に直接抗炎症ナノ医薬を送達する装着可能な非侵襲性デバイス</a:t>
                      </a:r>
                      <a:endParaRPr lang="en-US" altLang="ja-JP" sz="1200" dirty="0">
                        <a:solidFill>
                          <a:schemeClr val="tx1"/>
                        </a:solidFill>
                        <a:latin typeface="Arial" panose="020B0604020202020204" pitchFamily="34" charset="0"/>
                        <a:cs typeface="Arial" panose="020B0604020202020204" pitchFamily="34" charset="0"/>
                      </a:endParaRPr>
                    </a:p>
                  </a:txBody>
                  <a:tcPr marL="108000" marR="72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0346">
                <a:tc>
                  <a:txBody>
                    <a:bodyPr/>
                    <a:lstStyle/>
                    <a:p>
                      <a:pPr lvl="0" algn="ctr">
                        <a:buNone/>
                      </a:pPr>
                      <a:r>
                        <a:rPr lang="en-US" sz="1200" b="1"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LimbX</a:t>
                      </a:r>
                      <a:endParaRPr lang="en-US" sz="1200" b="1" dirty="0">
                        <a:latin typeface="Arial" panose="020B0604020202020204" pitchFamily="34" charset="0"/>
                        <a:cs typeface="Arial" panose="020B0604020202020204" pitchFamily="34" charset="0"/>
                      </a:endParaRPr>
                    </a:p>
                  </a:txBody>
                  <a:tcPr marL="108000" marR="72000" marT="9524"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lvl="0" algn="ctr">
                        <a:buNone/>
                      </a:pPr>
                      <a:r>
                        <a:rPr lang="ja-JP" altLang="en-US" sz="1200" b="0" i="0" u="none" strike="noStrike" spc="-10" baseline="0" noProof="1">
                          <a:solidFill>
                            <a:srgbClr val="000000"/>
                          </a:solidFill>
                          <a:effectLst/>
                          <a:latin typeface="Arial" panose="020B0604020202020204" pitchFamily="34" charset="0"/>
                          <a:ea typeface="ＭＳ Ｐゴシック"/>
                          <a:cs typeface="Arial" panose="020B0604020202020204" pitchFamily="34" charset="0"/>
                        </a:rPr>
                        <a:t>2023</a:t>
                      </a:r>
                      <a:endParaRPr lang="en-US" sz="1200" dirty="0">
                        <a:latin typeface="Arial" panose="020B0604020202020204" pitchFamily="34" charset="0"/>
                        <a:cs typeface="Arial" panose="020B0604020202020204" pitchFamily="34" charset="0"/>
                      </a:endParaRPr>
                    </a:p>
                  </a:txBody>
                  <a:tcPr marL="72000" marR="72000" marT="9524"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lvl="0" algn="l">
                        <a:buNone/>
                      </a:pPr>
                      <a:r>
                        <a:rPr lang="en-US" altLang="ja-JP" sz="1200" b="0" i="0" u="none" strike="noStrike" spc="-10" baseline="0" noProof="1">
                          <a:solidFill>
                            <a:srgbClr val="212121"/>
                          </a:solidFill>
                          <a:effectLst/>
                          <a:latin typeface="Arial" panose="020B0604020202020204" pitchFamily="34" charset="0"/>
                          <a:cs typeface="Arial" panose="020B0604020202020204" pitchFamily="34" charset="0"/>
                        </a:rPr>
                        <a:t>高度な筋電義足</a:t>
                      </a:r>
                      <a:endParaRPr lang="en-US" altLang="ja-JP" sz="1200" dirty="0">
                        <a:latin typeface="Arial" panose="020B0604020202020204" pitchFamily="34" charset="0"/>
                        <a:cs typeface="Arial" panose="020B0604020202020204" pitchFamily="34" charset="0"/>
                      </a:endParaRPr>
                    </a:p>
                  </a:txBody>
                  <a:tcPr marL="108000" marR="72000" marT="9524"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3" name="テキスト ボックス 65">
            <a:extLst>
              <a:ext uri="{FF2B5EF4-FFF2-40B4-BE49-F238E27FC236}">
                <a16:creationId xmlns:a16="http://schemas.microsoft.com/office/drawing/2014/main" id="{9C6A982E-E793-07E0-7390-A3E04EC75C74}"/>
              </a:ext>
            </a:extLst>
          </p:cNvPr>
          <p:cNvSpPr txBox="1"/>
          <p:nvPr/>
        </p:nvSpPr>
        <p:spPr>
          <a:xfrm>
            <a:off x="199710" y="659744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13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Top Medical Equipment companies and start-ups in Brazil in October 2024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3845279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zh-TW" altLang="en-US" dirty="0"/>
              <a:t>（</a:t>
            </a:r>
            <a:r>
              <a:rPr lang="en-US" altLang="zh-TW" dirty="0"/>
              <a:t>1/3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967428743"/>
              </p:ext>
            </p:extLst>
          </p:nvPr>
        </p:nvGraphicFramePr>
        <p:xfrm>
          <a:off x="200022" y="1412776"/>
          <a:ext cx="9289481" cy="4655520"/>
        </p:xfrm>
        <a:graphic>
          <a:graphicData uri="http://schemas.openxmlformats.org/drawingml/2006/table">
            <a:tbl>
              <a:tblPr firstRow="1" bandRow="1">
                <a:tableStyleId>{5C22544A-7EE6-4342-B048-85BDC9FD1C3A}</a:tableStyleId>
              </a:tblPr>
              <a:tblGrid>
                <a:gridCol w="393622">
                  <a:extLst>
                    <a:ext uri="{9D8B030D-6E8A-4147-A177-3AD203B41FA5}">
                      <a16:colId xmlns:a16="http://schemas.microsoft.com/office/drawing/2014/main" val="20000"/>
                    </a:ext>
                  </a:extLst>
                </a:gridCol>
                <a:gridCol w="3385150">
                  <a:extLst>
                    <a:ext uri="{9D8B030D-6E8A-4147-A177-3AD203B41FA5}">
                      <a16:colId xmlns:a16="http://schemas.microsoft.com/office/drawing/2014/main" val="20001"/>
                    </a:ext>
                  </a:extLst>
                </a:gridCol>
                <a:gridCol w="1810661">
                  <a:extLst>
                    <a:ext uri="{9D8B030D-6E8A-4147-A177-3AD203B41FA5}">
                      <a16:colId xmlns:a16="http://schemas.microsoft.com/office/drawing/2014/main" val="20002"/>
                    </a:ext>
                  </a:extLst>
                </a:gridCol>
                <a:gridCol w="3700048">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200" dirty="0"/>
                        <a:t>Asahi</a:t>
                      </a:r>
                      <a:r>
                        <a:rPr lang="ja-JP" altLang="en-US" sz="1200" dirty="0"/>
                        <a:t> </a:t>
                      </a:r>
                      <a:r>
                        <a:rPr lang="en-US" altLang="ja-JP" sz="1200" dirty="0" err="1"/>
                        <a:t>Intecc</a:t>
                      </a:r>
                      <a:r>
                        <a:rPr lang="ja-JP" altLang="en-US" sz="1200" dirty="0"/>
                        <a:t> </a:t>
                      </a:r>
                      <a:r>
                        <a:rPr lang="en-US" altLang="ja-JP" sz="1200" dirty="0"/>
                        <a:t>Latin</a:t>
                      </a:r>
                      <a:r>
                        <a:rPr lang="ja-JP" altLang="en-US" sz="1200" dirty="0"/>
                        <a:t> </a:t>
                      </a:r>
                      <a:r>
                        <a:rPr lang="en-US" altLang="ja-JP" sz="1200" dirty="0"/>
                        <a:t>Ltda.</a:t>
                      </a:r>
                      <a:endParaRPr lang="ja-JP" altLang="en-US"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200" dirty="0"/>
                        <a:t>朝日インテック株式会社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r>
                        <a:rPr lang="ja-JP" altLang="en-US" sz="1200" dirty="0"/>
                        <a:t>医療機器の販売促進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200" b="0" i="0" u="none" strike="noStrike" kern="1200" dirty="0">
                          <a:solidFill>
                            <a:schemeClr val="tx1"/>
                          </a:solidFill>
                          <a:effectLst/>
                          <a:latin typeface="+mn-lt"/>
                          <a:ea typeface="ＭＳ Ｐゴシック" panose="020B0600070205080204" pitchFamily="50" charset="-128"/>
                          <a:cs typeface="+mn-cs"/>
                        </a:rPr>
                        <a:t>Konica</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Minolta</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Healthcare</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do</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Brasil</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dirty="0">
                          <a:solidFill>
                            <a:schemeClr val="tx1"/>
                          </a:solidFill>
                          <a:effectLst/>
                          <a:latin typeface="+mn-lt"/>
                          <a:ea typeface="ＭＳ Ｐゴシック" panose="020B0600070205080204" pitchFamily="50" charset="-128"/>
                          <a:cs typeface="+mn-cs"/>
                        </a:rPr>
                        <a:t>Comercio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コニカミノルタ</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医療機器の販売・サービス、プリンティングセンターの運営等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200" b="0" i="0" u="none" strike="noStrike" kern="1200" dirty="0">
                          <a:solidFill>
                            <a:schemeClr val="tx1"/>
                          </a:solidFill>
                          <a:effectLst/>
                          <a:latin typeface="+mn-lt"/>
                          <a:ea typeface="ＭＳ Ｐゴシック" panose="020B0600070205080204" pitchFamily="50" charset="-128"/>
                          <a:cs typeface="+mn-cs"/>
                        </a:rPr>
                        <a:t>Kuraray South America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a:t>
                      </a:r>
                      <a:r>
                        <a:rPr kumimoji="1" lang="ja-JP" altLang="en-US" sz="1200" b="0" i="0" u="none" strike="noStrike" kern="1200" dirty="0">
                          <a:solidFill>
                            <a:schemeClr val="tx1"/>
                          </a:solidFill>
                          <a:effectLst/>
                          <a:latin typeface="+mn-lt"/>
                          <a:ea typeface="ＭＳ Ｐゴシック" panose="020B0600070205080204" pitchFamily="50" charset="-128"/>
                          <a:cs typeface="+mn-cs"/>
                        </a:rPr>
                        <a:t>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クラレ製品の輸入・販売、情報収集、市場開拓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200" b="0" i="0" u="none" strike="noStrike" dirty="0">
                          <a:solidFill>
                            <a:schemeClr val="tx1"/>
                          </a:solidFill>
                          <a:effectLst/>
                          <a:latin typeface="+mn-lt"/>
                          <a:ea typeface="ＭＳ Ｐゴシック" panose="020B0600070205080204" pitchFamily="50" charset="-128"/>
                        </a:rPr>
                        <a:t>Nihon Kohden</a:t>
                      </a:r>
                      <a:r>
                        <a:rPr lang="en-US" altLang="ja-JP" sz="1200" b="0" i="0" u="none" strike="noStrike" baseline="0" dirty="0">
                          <a:solidFill>
                            <a:schemeClr val="tx1"/>
                          </a:solidFill>
                          <a:effectLst/>
                          <a:latin typeface="+mn-lt"/>
                          <a:ea typeface="ＭＳ Ｐゴシック" panose="020B0600070205080204" pitchFamily="50" charset="-128"/>
                        </a:rPr>
                        <a:t> do Brasil Lida.</a:t>
                      </a:r>
                      <a:endParaRPr lang="pt-BR"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chemeClr val="tx1"/>
                          </a:solidFill>
                          <a:effectLst/>
                          <a:latin typeface="+mn-lt"/>
                          <a:ea typeface="ＭＳ Ｐゴシック" panose="020B0600070205080204" pitchFamily="50" charset="-128"/>
                        </a:rPr>
                        <a:t>日本光電工業</a:t>
                      </a:r>
                      <a:r>
                        <a:rPr lang="ja-JP" altLang="en-US" sz="1200" dirty="0"/>
                        <a:t>株式会社</a:t>
                      </a:r>
                      <a:endParaRPr lang="ja-JP" alt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50" b="0" i="0" u="none" strike="noStrike" dirty="0">
                          <a:solidFill>
                            <a:schemeClr val="tx1"/>
                          </a:solidFill>
                          <a:effectLst/>
                          <a:latin typeface="+mn-lt"/>
                          <a:ea typeface="ＭＳ Ｐゴシック" panose="020B0600070205080204" pitchFamily="50" charset="-128"/>
                        </a:rPr>
                        <a:t>医用電子機器の販売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200" b="0" i="0" u="none" strike="noStrike" dirty="0">
                          <a:solidFill>
                            <a:schemeClr val="tx1"/>
                          </a:solidFill>
                          <a:effectLst/>
                          <a:latin typeface="+mn-lt"/>
                          <a:ea typeface="ＭＳ Ｐゴシック" panose="020B0600070205080204" pitchFamily="50" charset="-128"/>
                        </a:rPr>
                        <a:t>Nipro Medical Corp.Produtos Medicos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chemeClr val="tx1"/>
                          </a:solidFill>
                          <a:effectLst/>
                          <a:latin typeface="+mn-lt"/>
                          <a:ea typeface="ＭＳ Ｐゴシック" panose="020B0600070205080204" pitchFamily="50" charset="-128"/>
                        </a:rPr>
                        <a:t>ニプロ</a:t>
                      </a:r>
                      <a:r>
                        <a:rPr lang="ja-JP" altLang="en-US" sz="1200" dirty="0"/>
                        <a:t>株式会社</a:t>
                      </a:r>
                      <a:endParaRPr lang="ja-JP" alt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hangingPunct="1"/>
                      <a:r>
                        <a:rPr lang="ja-JP" altLang="en-US" sz="1050" b="0" i="0" u="none" strike="noStrike" dirty="0">
                          <a:solidFill>
                            <a:schemeClr val="tx1"/>
                          </a:solidFill>
                          <a:effectLst/>
                          <a:latin typeface="+mn-lt"/>
                          <a:ea typeface="ＭＳ Ｐゴシック" panose="020B0600070205080204" pitchFamily="50" charset="-128"/>
                        </a:rPr>
                        <a:t>医療用器具の販売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200" b="0" i="0" u="none" strike="noStrike" kern="1200" dirty="0">
                          <a:solidFill>
                            <a:schemeClr val="tx1"/>
                          </a:solidFill>
                          <a:effectLst/>
                          <a:latin typeface="+mn-lt"/>
                          <a:ea typeface="ＭＳ Ｐゴシック" panose="020B0600070205080204" pitchFamily="50" charset="-128"/>
                          <a:cs typeface="+mn-cs"/>
                        </a:rPr>
                        <a:t>Nipro Medical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ニプロ</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医療用器具の製造・販売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200" b="0" i="0" u="none" strike="noStrike" kern="1200" dirty="0">
                          <a:solidFill>
                            <a:schemeClr val="tx1"/>
                          </a:solidFill>
                          <a:effectLst/>
                          <a:latin typeface="+mn-lt"/>
                          <a:ea typeface="ＭＳ Ｐゴシック" panose="020B0600070205080204" pitchFamily="50" charset="-128"/>
                          <a:cs typeface="+mn-cs"/>
                        </a:rPr>
                        <a:t>Olympus Optical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オリンパス</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光学、医療機器の輸入・販売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kumimoji="1" lang="pt-BR" altLang="ja-JP" sz="1200" b="0" i="0" u="none" strike="noStrike" kern="1200" dirty="0">
                          <a:solidFill>
                            <a:schemeClr val="tx1"/>
                          </a:solidFill>
                          <a:effectLst/>
                          <a:latin typeface="+mn-lt"/>
                          <a:ea typeface="ＭＳ Ｐゴシック" panose="020B0600070205080204" pitchFamily="50" charset="-128"/>
                          <a:cs typeface="+mn-cs"/>
                        </a:rPr>
                        <a:t>Omron Healthcare Brasil Indústria e Comércio de Produtos Médicos Ltda.</a:t>
                      </a:r>
                      <a:endParaRPr kumimoji="1" lang="pt-BR" altLang="ja-JP" sz="1200" b="0" i="0" u="none" strike="noStrike" kern="1200" dirty="0">
                        <a:solidFill>
                          <a:schemeClr val="tx1"/>
                        </a:solidFill>
                        <a:effectLst/>
                        <a:latin typeface="+mn-lt"/>
                        <a:ea typeface="ＭＳ Ｐゴシック" panose="020B0600070205080204" pitchFamily="50" charset="-128"/>
                        <a:cs typeface="+mn-cs"/>
                        <a:hlinkClick r:id="rId2">
                          <a:extLst>
                            <a:ext uri="{A12FA001-AC4F-418D-AE19-62706E023703}">
                              <ahyp:hlinkClr xmlns:ahyp="http://schemas.microsoft.com/office/drawing/2018/hyperlinkcolor" val="tx"/>
                            </a:ext>
                          </a:extLst>
                        </a:hlinkClick>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オムロン</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ブラジル・中南米市場における健康・医療機器の製造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200" b="0" i="0" u="none" strike="noStrike" kern="1200" dirty="0" err="1">
                          <a:solidFill>
                            <a:schemeClr val="tx1"/>
                          </a:solidFill>
                          <a:effectLst/>
                          <a:latin typeface="+mn-lt"/>
                          <a:ea typeface="ＭＳ Ｐゴシック" panose="020B0600070205080204" pitchFamily="50" charset="-128"/>
                          <a:cs typeface="+mn-cs"/>
                        </a:rPr>
                        <a:t>Sawae</a:t>
                      </a:r>
                      <a:r>
                        <a:rPr kumimoji="1" lang="ja-JP" altLang="en-US" sz="12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200" b="0" i="0" u="none" strike="noStrike" kern="1200" baseline="0" dirty="0" err="1">
                          <a:solidFill>
                            <a:schemeClr val="tx1"/>
                          </a:solidFill>
                          <a:effectLst/>
                          <a:latin typeface="+mn-lt"/>
                          <a:ea typeface="ＭＳ Ｐゴシック" panose="020B0600070205080204" pitchFamily="50" charset="-128"/>
                          <a:cs typeface="+mn-cs"/>
                        </a:rPr>
                        <a:t>Technologia</a:t>
                      </a:r>
                      <a:r>
                        <a:rPr kumimoji="1" lang="en-US" altLang="ja-JP" sz="1200" b="0" i="0" u="none" strike="noStrike" kern="1200" baseline="0" dirty="0">
                          <a:solidFill>
                            <a:schemeClr val="tx1"/>
                          </a:solidFill>
                          <a:effectLst/>
                          <a:latin typeface="+mn-lt"/>
                          <a:ea typeface="ＭＳ Ｐゴシック" panose="020B0600070205080204" pitchFamily="50" charset="-128"/>
                          <a:cs typeface="+mn-cs"/>
                        </a:rPr>
                        <a:t>  Ltd.</a:t>
                      </a:r>
                      <a:endParaRPr kumimoji="1" 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コニカミノルタ</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50" b="0" i="0" u="none" strike="noStrike" kern="1200" dirty="0">
                          <a:solidFill>
                            <a:schemeClr val="tx1"/>
                          </a:solidFill>
                          <a:effectLst/>
                          <a:latin typeface="+mn-lt"/>
                          <a:ea typeface="ＭＳ Ｐゴシック" panose="020B0600070205080204" pitchFamily="50" charset="-128"/>
                          <a:cs typeface="+mn-cs"/>
                        </a:rPr>
                        <a:t>X</a:t>
                      </a:r>
                      <a:r>
                        <a:rPr kumimoji="1" lang="ja-JP" altLang="en-US" sz="1050" b="0" i="0" u="none" strike="noStrike" kern="1200" dirty="0">
                          <a:solidFill>
                            <a:schemeClr val="tx1"/>
                          </a:solidFill>
                          <a:effectLst/>
                          <a:latin typeface="+mn-lt"/>
                          <a:ea typeface="ＭＳ Ｐゴシック" panose="020B0600070205080204" pitchFamily="50" charset="-128"/>
                          <a:cs typeface="+mn-cs"/>
                        </a:rPr>
                        <a:t>線システム機器の製造・販売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Shimadzu do Brasil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　</a:t>
                      </a:r>
                      <a:r>
                        <a:rPr kumimoji="1" lang="ja-JP" altLang="en-US" sz="12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医療機器の販売・保守サービスおよび中南米における医療機器・分析試験機の営業統括</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34081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zh-TW" altLang="en-US" dirty="0"/>
              <a:t>（</a:t>
            </a:r>
            <a:r>
              <a:rPr lang="en-US" altLang="ja-JP" dirty="0"/>
              <a:t>2</a:t>
            </a:r>
            <a:r>
              <a:rPr lang="en-US" altLang="zh-TW" dirty="0"/>
              <a:t>/3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10723816"/>
              </p:ext>
            </p:extLst>
          </p:nvPr>
        </p:nvGraphicFramePr>
        <p:xfrm>
          <a:off x="201526" y="1227752"/>
          <a:ext cx="9287978" cy="5099040"/>
        </p:xfrm>
        <a:graphic>
          <a:graphicData uri="http://schemas.openxmlformats.org/drawingml/2006/table">
            <a:tbl>
              <a:tblPr firstRow="1" bandRow="1">
                <a:tableStyleId>{5C22544A-7EE6-4342-B048-85BDC9FD1C3A}</a:tableStyleId>
              </a:tblPr>
              <a:tblGrid>
                <a:gridCol w="393558">
                  <a:extLst>
                    <a:ext uri="{9D8B030D-6E8A-4147-A177-3AD203B41FA5}">
                      <a16:colId xmlns:a16="http://schemas.microsoft.com/office/drawing/2014/main" val="20000"/>
                    </a:ext>
                  </a:extLst>
                </a:gridCol>
                <a:gridCol w="3384602">
                  <a:extLst>
                    <a:ext uri="{9D8B030D-6E8A-4147-A177-3AD203B41FA5}">
                      <a16:colId xmlns:a16="http://schemas.microsoft.com/office/drawing/2014/main" val="20001"/>
                    </a:ext>
                  </a:extLst>
                </a:gridCol>
                <a:gridCol w="1810369">
                  <a:extLst>
                    <a:ext uri="{9D8B030D-6E8A-4147-A177-3AD203B41FA5}">
                      <a16:colId xmlns:a16="http://schemas.microsoft.com/office/drawing/2014/main" val="20002"/>
                    </a:ext>
                  </a:extLst>
                </a:gridCol>
                <a:gridCol w="369944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1200" dirty="0"/>
                        <a:t>SHOFU Dental </a:t>
                      </a:r>
                      <a:r>
                        <a:rPr lang="en-US" altLang="ja-JP" sz="1200" dirty="0" err="1"/>
                        <a:t>Brasil</a:t>
                      </a:r>
                      <a:r>
                        <a:rPr lang="en-US" altLang="ja-JP" sz="1200" baseline="0" dirty="0"/>
                        <a:t> </a:t>
                      </a:r>
                      <a:r>
                        <a:rPr lang="en-US" altLang="ja-JP" sz="1200" baseline="0" dirty="0" err="1"/>
                        <a:t>Comercio</a:t>
                      </a:r>
                      <a:r>
                        <a:rPr lang="en-US" altLang="ja-JP" sz="1200" baseline="0" dirty="0"/>
                        <a:t> de </a:t>
                      </a:r>
                      <a:r>
                        <a:rPr lang="en-US" altLang="ja-JP" sz="1200" baseline="0" dirty="0" err="1"/>
                        <a:t>Produtos</a:t>
                      </a:r>
                      <a:r>
                        <a:rPr lang="en-US" altLang="ja-JP" sz="1200" baseline="0" dirty="0"/>
                        <a:t> </a:t>
                      </a:r>
                      <a:r>
                        <a:rPr lang="en-US" altLang="ja-JP" sz="1200" baseline="0" dirty="0" err="1"/>
                        <a:t>Odontologicos</a:t>
                      </a:r>
                      <a:r>
                        <a:rPr lang="en-US" altLang="ja-JP" sz="1200" baseline="0" dirty="0"/>
                        <a:t> Ltda.</a:t>
                      </a:r>
                      <a:endParaRPr lang="ja-JP" altLang="en-US" sz="12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a:r>
                        <a:rPr lang="ja-JP" altLang="en-US" sz="1200" dirty="0"/>
                        <a:t>株式会社松風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n-lt"/>
                          <a:ea typeface="ＭＳ Ｐゴシック" panose="020B0600070205080204" pitchFamily="50" charset="-128"/>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Sysmex do Brasil Industria e Comercio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シスメックス</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sz="1200" b="0" i="0" u="none" strike="noStrike" kern="1200" dirty="0">
                          <a:solidFill>
                            <a:schemeClr val="tx1"/>
                          </a:solidFill>
                          <a:effectLst/>
                          <a:latin typeface="+mn-lt"/>
                          <a:ea typeface="ＭＳ Ｐゴシック" panose="020B0600070205080204" pitchFamily="50" charset="-128"/>
                          <a:cs typeface="+mn-cs"/>
                        </a:rPr>
                        <a:t>Terumo BCT Tecnologia Medica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テルモ</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Terumo Medical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テルモ</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医薬品、医療機器の輸入・販売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en-US" altLang="ja-JP" sz="1200" b="0" i="0" u="none" strike="noStrike" kern="1200" dirty="0">
                          <a:solidFill>
                            <a:schemeClr val="tx1"/>
                          </a:solidFill>
                          <a:effectLst/>
                          <a:latin typeface="+mn-lt"/>
                          <a:ea typeface="ＭＳ Ｐゴシック" panose="020B0600070205080204" pitchFamily="50" charset="-128"/>
                          <a:cs typeface="+mn-cs"/>
                        </a:rPr>
                        <a:t>Canon</a:t>
                      </a:r>
                      <a:r>
                        <a:rPr kumimoji="1" lang="pt-BR" sz="1200" b="0" i="0" u="none" strike="noStrike" kern="1200" dirty="0">
                          <a:solidFill>
                            <a:schemeClr val="tx1"/>
                          </a:solidFill>
                          <a:effectLst/>
                          <a:latin typeface="+mn-lt"/>
                          <a:ea typeface="ＭＳ Ｐゴシック" panose="020B0600070205080204" pitchFamily="50" charset="-128"/>
                          <a:cs typeface="+mn-cs"/>
                        </a:rPr>
                        <a:t> Medical </a:t>
                      </a:r>
                      <a:r>
                        <a:rPr kumimoji="1" lang="en-US" altLang="ja-JP" sz="1200" b="0" i="0" u="none" strike="noStrike" kern="1200" dirty="0">
                          <a:solidFill>
                            <a:schemeClr val="tx1"/>
                          </a:solidFill>
                          <a:effectLst/>
                          <a:latin typeface="+mn-lt"/>
                          <a:ea typeface="ＭＳ Ｐゴシック" panose="020B0600070205080204" pitchFamily="50" charset="-128"/>
                          <a:cs typeface="+mn-cs"/>
                        </a:rPr>
                        <a:t>Systems</a:t>
                      </a:r>
                      <a:r>
                        <a:rPr kumimoji="1" lang="ja-JP" altLang="en-US" sz="1200" b="0" i="0" u="none" strike="noStrike" kern="1200" dirty="0">
                          <a:solidFill>
                            <a:schemeClr val="tx1"/>
                          </a:solidFill>
                          <a:effectLst/>
                          <a:latin typeface="+mn-lt"/>
                          <a:ea typeface="ＭＳ Ｐゴシック" panose="020B0600070205080204" pitchFamily="50" charset="-128"/>
                          <a:cs typeface="+mn-cs"/>
                        </a:rPr>
                        <a:t> </a:t>
                      </a:r>
                      <a:r>
                        <a:rPr kumimoji="1" lang="pt-BR" sz="1200" b="0" i="0" u="none" strike="noStrike" kern="1200" dirty="0">
                          <a:solidFill>
                            <a:schemeClr val="tx1"/>
                          </a:solidFill>
                          <a:effectLst/>
                          <a:latin typeface="+mn-lt"/>
                          <a:ea typeface="ＭＳ Ｐゴシック" panose="020B0600070205080204" pitchFamily="50" charset="-128"/>
                          <a:cs typeface="+mn-cs"/>
                        </a:rPr>
                        <a:t>do Brasil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キヤノンメディカル</a:t>
                      </a:r>
                      <a:br>
                        <a:rPr kumimoji="1" lang="en-US" altLang="ja-JP" sz="1200" b="0" i="0" u="none" strike="noStrike" kern="1200" dirty="0">
                          <a:solidFill>
                            <a:schemeClr val="tx1"/>
                          </a:solidFill>
                          <a:effectLst/>
                          <a:latin typeface="+mn-lt"/>
                          <a:ea typeface="ＭＳ Ｐゴシック" panose="020B0600070205080204" pitchFamily="50" charset="-128"/>
                          <a:cs typeface="+mn-cs"/>
                        </a:rPr>
                      </a:br>
                      <a:r>
                        <a:rPr kumimoji="1" lang="ja-JP" altLang="en-US" sz="1200" b="0" i="0" u="none" strike="noStrike" kern="1200" dirty="0">
                          <a:solidFill>
                            <a:schemeClr val="tx1"/>
                          </a:solidFill>
                          <a:effectLst/>
                          <a:latin typeface="+mn-lt"/>
                          <a:ea typeface="ＭＳ Ｐゴシック" panose="020B0600070205080204" pitchFamily="50" charset="-128"/>
                          <a:cs typeface="+mn-cs"/>
                        </a:rPr>
                        <a:t>システムズ</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医療用機器の製造・販売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3-D Matrix</a:t>
                      </a:r>
                      <a:r>
                        <a:rPr kumimoji="1" lang="pt-BR" sz="1200" b="0" i="0" u="none" strike="noStrike" kern="1200" baseline="0" dirty="0">
                          <a:solidFill>
                            <a:schemeClr val="tx1"/>
                          </a:solidFill>
                          <a:effectLst/>
                          <a:latin typeface="+mn-lt"/>
                          <a:ea typeface="ＭＳ Ｐゴシック" panose="020B0600070205080204" pitchFamily="50" charset="-128"/>
                          <a:cs typeface="+mn-cs"/>
                        </a:rPr>
                        <a:t> Da America Latina Representacao Comercial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a:t>
                      </a:r>
                      <a:r>
                        <a:rPr kumimoji="1" lang="ja-JP" altLang="en-US" sz="1200" b="0" i="0" u="none" strike="noStrike" kern="1200" dirty="0">
                          <a:solidFill>
                            <a:schemeClr val="tx1"/>
                          </a:solidFill>
                          <a:effectLst/>
                          <a:latin typeface="+mn-lt"/>
                          <a:ea typeface="ＭＳ Ｐゴシック" panose="020B0600070205080204" pitchFamily="50" charset="-128"/>
                          <a:cs typeface="+mn-cs"/>
                        </a:rPr>
                        <a:t>スリー・ディー・マトリックス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南米における止血剤等の医療製品事業の展開</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NS Industria</a:t>
                      </a:r>
                      <a:r>
                        <a:rPr kumimoji="1" lang="pt-BR" sz="1200" b="0" i="0" u="none" strike="noStrike" kern="1200" baseline="0" dirty="0">
                          <a:solidFill>
                            <a:schemeClr val="tx1"/>
                          </a:solidFill>
                          <a:effectLst/>
                          <a:latin typeface="+mn-lt"/>
                          <a:ea typeface="ＭＳ Ｐゴシック" panose="020B0600070205080204" pitchFamily="50" charset="-128"/>
                          <a:cs typeface="+mn-cs"/>
                        </a:rPr>
                        <a:t> de Aparelhos Medicos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オムロン</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医療機器の販売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NSK America Latina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a:t>
                      </a:r>
                      <a:r>
                        <a:rPr kumimoji="1" lang="ja-JP" altLang="en-US" sz="1200" b="0" i="0" u="none" strike="noStrike" kern="1200" dirty="0">
                          <a:solidFill>
                            <a:schemeClr val="tx1"/>
                          </a:solidFill>
                          <a:effectLst/>
                          <a:latin typeface="+mn-lt"/>
                          <a:ea typeface="ＭＳ Ｐゴシック" panose="020B0600070205080204" pitchFamily="50" charset="-128"/>
                          <a:cs typeface="+mn-cs"/>
                        </a:rPr>
                        <a:t>ナカニシ</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歯科製品の販売・サービス</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Ophthalmos</a:t>
                      </a:r>
                      <a:r>
                        <a:rPr kumimoji="1" lang="pt-BR" sz="1200" b="0" i="0" u="none" strike="noStrike" kern="1200" baseline="0" dirty="0">
                          <a:solidFill>
                            <a:schemeClr val="tx1"/>
                          </a:solidFill>
                          <a:effectLst/>
                          <a:latin typeface="+mn-lt"/>
                          <a:ea typeface="ＭＳ Ｐゴシック" panose="020B0600070205080204" pitchFamily="50" charset="-128"/>
                          <a:cs typeface="+mn-cs"/>
                        </a:rPr>
                        <a:t> S.A.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ロート製薬</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眼科手術用デバイス・目薬等の製造・販売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Optotal Hoya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200" b="0" i="0" u="none" strike="noStrike" kern="1200" dirty="0">
                          <a:solidFill>
                            <a:schemeClr val="tx1"/>
                          </a:solidFill>
                          <a:effectLst/>
                          <a:latin typeface="+mn-lt"/>
                          <a:ea typeface="ＭＳ Ｐゴシック" panose="020B0600070205080204" pitchFamily="50" charset="-128"/>
                          <a:cs typeface="+mn-cs"/>
                        </a:rPr>
                        <a:t>HOYA</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メガネレンズの製造</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Takara</a:t>
                      </a:r>
                      <a:r>
                        <a:rPr kumimoji="1" lang="pt-BR" sz="1200" b="0" i="0" u="none" strike="noStrike" kern="1200" baseline="0" dirty="0">
                          <a:solidFill>
                            <a:schemeClr val="tx1"/>
                          </a:solidFill>
                          <a:effectLst/>
                          <a:latin typeface="+mn-lt"/>
                          <a:ea typeface="ＭＳ Ｐゴシック" panose="020B0600070205080204" pitchFamily="50" charset="-128"/>
                          <a:cs typeface="+mn-cs"/>
                        </a:rPr>
                        <a:t> Belmont Para America Do Sul Industria E Comercio De Moveis Ltda.</a:t>
                      </a:r>
                      <a:endParaRPr kumimoji="1" lang="pt-BR"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タカラベルモント</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美容椅子の製造・販売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025" y="657713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755675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 </a:t>
            </a:r>
            <a:r>
              <a:rPr lang="zh-TW" altLang="en-US" dirty="0"/>
              <a:t>（</a:t>
            </a:r>
            <a:r>
              <a:rPr lang="en-US" altLang="zh-TW" dirty="0"/>
              <a:t>3/3</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77053611"/>
              </p:ext>
            </p:extLst>
          </p:nvPr>
        </p:nvGraphicFramePr>
        <p:xfrm>
          <a:off x="200023" y="1104304"/>
          <a:ext cx="9504000" cy="2511738"/>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7688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9206">
                <a:tc>
                  <a:txBody>
                    <a:bodyPr/>
                    <a:lstStyle/>
                    <a:p>
                      <a:pPr algn="ctr" fontAlgn="ctr"/>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Unicharm do Brasil Industria e Comercio de Productos de Higiene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ユニ・チャーム</a:t>
                      </a:r>
                      <a:r>
                        <a:rPr lang="ja-JP" altLang="en-US" sz="1200" dirty="0"/>
                        <a:t>株式会社</a:t>
                      </a:r>
                      <a:endParaRPr kumimoji="1" lang="ja-JP" altLang="en-US" sz="12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ベビー関連製品の製造・販売</a:t>
                      </a:r>
                      <a:endParaRPr kumimoji="1" lang="en-US" altLang="ja-JP" sz="105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2506">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Zuiko Industria de Maquinas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200" dirty="0"/>
                        <a:t>株式会社　</a:t>
                      </a:r>
                      <a:r>
                        <a:rPr kumimoji="1" lang="ja-JP" altLang="en-US" sz="12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生理用ナプキン・紙オムツ製品機械の製造および部品の販売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2506">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FUJIFILM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フジフィルム・ホールディングス・アメリカ・コーポレーション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画像診断製品およびソリューションを提供しています </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19812002"/>
                  </a:ext>
                </a:extLst>
              </a:tr>
              <a:tr h="502506">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kumimoji="1" lang="pt-BR" sz="1200" b="0" i="0" u="none" strike="noStrike" kern="1200" dirty="0">
                          <a:solidFill>
                            <a:schemeClr val="tx1"/>
                          </a:solidFill>
                          <a:effectLst/>
                          <a:latin typeface="+mn-lt"/>
                          <a:ea typeface="ＭＳ Ｐゴシック" panose="020B0600070205080204" pitchFamily="50" charset="-128"/>
                          <a:cs typeface="+mn-cs"/>
                        </a:rPr>
                        <a:t>Takeda Farmacêutica Brasil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chemeClr val="tx1"/>
                          </a:solidFill>
                          <a:effectLst/>
                          <a:latin typeface="+mn-lt"/>
                          <a:ea typeface="ＭＳ Ｐゴシック" panose="020B0600070205080204" pitchFamily="50" charset="-128"/>
                          <a:cs typeface="+mn-cs"/>
                        </a:rPr>
                        <a:t>武田薬品工業株式会社 </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50" b="0" i="0" u="none" strike="noStrike" kern="1200" dirty="0">
                          <a:solidFill>
                            <a:schemeClr val="tx1"/>
                          </a:solidFill>
                          <a:effectLst/>
                          <a:latin typeface="+mn-lt"/>
                          <a:ea typeface="ＭＳ Ｐゴシック" panose="020B0600070205080204" pitchFamily="50" charset="-128"/>
                          <a:cs typeface="+mn-cs"/>
                        </a:rPr>
                        <a:t>ブラジル市場向けに武田薬品工業の製品を輸入・販売する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701190029"/>
                  </a:ext>
                </a:extLst>
              </a:tr>
            </a:tbl>
          </a:graphicData>
        </a:graphic>
      </p:graphicFrame>
      <p:sp>
        <p:nvSpPr>
          <p:cNvPr id="8" name="テキスト ボックス 9"/>
          <p:cNvSpPr txBox="1"/>
          <p:nvPr/>
        </p:nvSpPr>
        <p:spPr>
          <a:xfrm>
            <a:off x="200023"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8523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片側の 2 つの角を丸めた四角形 69"/>
          <p:cNvSpPr/>
          <p:nvPr/>
        </p:nvSpPr>
        <p:spPr>
          <a:xfrm>
            <a:off x="1004002" y="3212976"/>
            <a:ext cx="7981446" cy="1225549"/>
          </a:xfrm>
          <a:prstGeom prst="round2SameRect">
            <a:avLst>
              <a:gd name="adj1" fmla="val 5220"/>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片側の 2 つの角を丸めた四角形 71"/>
          <p:cNvSpPr/>
          <p:nvPr/>
        </p:nvSpPr>
        <p:spPr>
          <a:xfrm rot="10800000">
            <a:off x="1004000" y="4438520"/>
            <a:ext cx="7981446" cy="1223415"/>
          </a:xfrm>
          <a:prstGeom prst="round2SameRect">
            <a:avLst>
              <a:gd name="adj1" fmla="val 4688"/>
              <a:gd name="adj2" fmla="val 0"/>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1/5</a:t>
            </a:r>
            <a:r>
              <a:rPr lang="zh-TW" altLang="en-US" dirty="0"/>
              <a:t>）</a:t>
            </a:r>
          </a:p>
        </p:txBody>
      </p:sp>
      <p:sp>
        <p:nvSpPr>
          <p:cNvPr id="21" name="テキスト ボックス 20"/>
          <p:cNvSpPr txBox="1"/>
          <p:nvPr/>
        </p:nvSpPr>
        <p:spPr>
          <a:xfrm>
            <a:off x="200472" y="6525344"/>
            <a:ext cx="5760640" cy="144016"/>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pSp>
        <p:nvGrpSpPr>
          <p:cNvPr id="10" name="グループ化 7"/>
          <p:cNvGrpSpPr/>
          <p:nvPr/>
        </p:nvGrpSpPr>
        <p:grpSpPr>
          <a:xfrm>
            <a:off x="416496" y="2666924"/>
            <a:ext cx="9073008"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医療機器のサプライチェーンの概略図</a:t>
              </a:r>
            </a:p>
          </p:txBody>
        </p:sp>
      </p:grpSp>
      <p:sp>
        <p:nvSpPr>
          <p:cNvPr id="75" name="テキスト ボックス 74"/>
          <p:cNvSpPr txBox="1"/>
          <p:nvPr/>
        </p:nvSpPr>
        <p:spPr>
          <a:xfrm>
            <a:off x="200472" y="1124744"/>
            <a:ext cx="9505056" cy="1296144"/>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ハイエンド製品の場合はメーカー販売代理店、ローエンド製品の場合は第</a:t>
            </a:r>
            <a:r>
              <a:rPr lang="en-US" altLang="ja-JP" dirty="0"/>
              <a:t>3</a:t>
            </a:r>
            <a:r>
              <a:rPr lang="ja-JP" altLang="en-US" dirty="0"/>
              <a:t>者販売代理店を介して売買されることが一般的である。</a:t>
            </a:r>
          </a:p>
          <a:p>
            <a:pPr marL="444500" lvl="2" indent="-160338" algn="just" fontAlgn="ctr">
              <a:lnSpc>
                <a:spcPct val="110000"/>
              </a:lnSpc>
              <a:spcAft>
                <a:spcPts val="200"/>
              </a:spcAft>
              <a:buClr>
                <a:srgbClr val="5F8AC3"/>
              </a:buClr>
              <a:buSzPct val="80000"/>
              <a:buFont typeface="Wingdings" panose="05000000000000000000" pitchFamily="2" charset="2"/>
              <a:buChar char="l"/>
            </a:pPr>
            <a:r>
              <a:rPr lang="ja-JP" altLang="en-US" sz="1400" dirty="0"/>
              <a:t>大手医療機器メーカーの中には、販売代理店を買収することで、販売体制を強化する動きもある。</a:t>
            </a:r>
            <a:endParaRPr lang="en-US" altLang="ja-JP" sz="1400" dirty="0"/>
          </a:p>
          <a:p>
            <a:pPr>
              <a:spcBef>
                <a:spcPts val="800"/>
              </a:spcBef>
              <a:spcAft>
                <a:spcPts val="1200"/>
              </a:spcAft>
            </a:pPr>
            <a:r>
              <a:rPr lang="ja-JP" altLang="en-US" dirty="0"/>
              <a:t>大都市に本社を持ち、地方部にも支店を持つ大手販売代理店のほか、特定の地域に強い中小販売代理店がある。</a:t>
            </a:r>
          </a:p>
        </p:txBody>
      </p:sp>
      <p:sp>
        <p:nvSpPr>
          <p:cNvPr id="82" name="Rectangle 13"/>
          <p:cNvSpPr>
            <a:spLocks noChangeArrowheads="1"/>
          </p:cNvSpPr>
          <p:nvPr/>
        </p:nvSpPr>
        <p:spPr bwMode="blackWhite">
          <a:xfrm>
            <a:off x="7613860" y="3468564"/>
            <a:ext cx="1116000" cy="1943447"/>
          </a:xfrm>
          <a:prstGeom prst="roundRect">
            <a:avLst>
              <a:gd name="adj" fmla="val 443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医療機関</a:t>
            </a:r>
          </a:p>
        </p:txBody>
      </p:sp>
      <p:sp>
        <p:nvSpPr>
          <p:cNvPr id="86" name="テキスト ボックス 59"/>
          <p:cNvSpPr txBox="1"/>
          <p:nvPr/>
        </p:nvSpPr>
        <p:spPr>
          <a:xfrm>
            <a:off x="1076008" y="3532538"/>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77D4ED"/>
                </a:solidFill>
              </a14:hiddenFill>
            </a:ext>
            <a:ext uri="{91240B29-F687-4F45-9708-019B960494DF}">
              <a14:hiddenLine xmlns:a14="http://schemas.microsoft.com/office/drawing/2010/main" w="12700" cap="flat" cmpd="sng" algn="ctr">
                <a:solidFill>
                  <a:srgbClr val="027F9C"/>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ハイエンド製品</a:t>
            </a:r>
            <a:endParaRPr lang="en-US" altLang="ja-JP"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endParaRPr>
          </a:p>
        </p:txBody>
      </p:sp>
      <p:sp>
        <p:nvSpPr>
          <p:cNvPr id="140" name="右矢印 139"/>
          <p:cNvSpPr/>
          <p:nvPr/>
        </p:nvSpPr>
        <p:spPr>
          <a:xfrm>
            <a:off x="4099357"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右矢印 140"/>
          <p:cNvSpPr/>
          <p:nvPr/>
        </p:nvSpPr>
        <p:spPr>
          <a:xfrm>
            <a:off x="4099357"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右矢印 141"/>
          <p:cNvSpPr/>
          <p:nvPr/>
        </p:nvSpPr>
        <p:spPr>
          <a:xfrm>
            <a:off x="6718614" y="4948079"/>
            <a:ext cx="893069" cy="216024"/>
          </a:xfrm>
          <a:prstGeom prst="rightArrow">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3" name="右矢印 142"/>
          <p:cNvSpPr/>
          <p:nvPr/>
        </p:nvSpPr>
        <p:spPr>
          <a:xfrm>
            <a:off x="6703374" y="3727377"/>
            <a:ext cx="893069"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59"/>
          <p:cNvSpPr txBox="1"/>
          <p:nvPr/>
        </p:nvSpPr>
        <p:spPr>
          <a:xfrm>
            <a:off x="1076008" y="4758494"/>
            <a:ext cx="1368152" cy="576064"/>
          </a:xfrm>
          <a:prstGeom prst="roundRect">
            <a:avLst>
              <a:gd name="adj" fmla="val 7561"/>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 uri="{91240B29-F687-4F45-9708-019B960494DF}">
              <a14:hiddenLine xmlns:a14="http://schemas.microsoft.com/office/drawing/2010/main" w="12700" cap="flat" cmpd="sng" algn="ctr">
                <a:solidFill>
                  <a:srgbClr val="3D6AA7"/>
                </a:solidFill>
                <a:prstDash val="solid"/>
                <a:round/>
                <a:headEnd type="none" w="med" len="med"/>
                <a:tailEnd type="none" w="med" len="med"/>
              </a14:hiddenLine>
            </a:ext>
          </a:extLst>
        </p:spPr>
        <p:txBody>
          <a:bodyPr wrap="square" lIns="90000" tIns="46800" rIns="9000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nSpc>
                <a:spcPct val="113000"/>
              </a:lnSpc>
              <a:buSzPct val="100000"/>
            </a:pPr>
            <a:r>
              <a:rPr lang="ja-JP" altLang="en-US" sz="1400" b="1" dirty="0">
                <a:solidFill>
                  <a:srgbClr val="000000"/>
                </a:solidFill>
                <a:latin typeface="HGP創英角ｺﾞｼｯｸUB" panose="020B0900000000000000" pitchFamily="50" charset="-128"/>
                <a:ea typeface="HGP創英角ｺﾞｼｯｸUB" panose="020B0900000000000000" pitchFamily="50" charset="-128"/>
                <a:cs typeface="Arial" pitchFamily="34" charset="0"/>
              </a:rPr>
              <a:t>ローエンド製品</a:t>
            </a:r>
          </a:p>
        </p:txBody>
      </p:sp>
      <p:sp>
        <p:nvSpPr>
          <p:cNvPr id="78" name="Rectangle 13"/>
          <p:cNvSpPr>
            <a:spLocks noChangeArrowheads="1"/>
          </p:cNvSpPr>
          <p:nvPr/>
        </p:nvSpPr>
        <p:spPr bwMode="blackWhite">
          <a:xfrm>
            <a:off x="2588176" y="3468563"/>
            <a:ext cx="1515755" cy="1943447"/>
          </a:xfrm>
          <a:prstGeom prst="roundRect">
            <a:avLst>
              <a:gd name="adj" fmla="val 443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lIns="36000" rIns="36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医療機器メーカー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輸入業者</a:t>
            </a:r>
          </a:p>
        </p:txBody>
      </p:sp>
      <p:sp>
        <p:nvSpPr>
          <p:cNvPr id="81" name="Rectangle 13"/>
          <p:cNvSpPr>
            <a:spLocks noChangeArrowheads="1"/>
          </p:cNvSpPr>
          <p:nvPr/>
        </p:nvSpPr>
        <p:spPr bwMode="blackWhite">
          <a:xfrm>
            <a:off x="5004154" y="3468564"/>
            <a:ext cx="1710775" cy="726825"/>
          </a:xfrm>
          <a:prstGeom prst="roundRect">
            <a:avLst>
              <a:gd name="adj" fmla="val 6524"/>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メーカー</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88" name="グループ化 87"/>
          <p:cNvGrpSpPr/>
          <p:nvPr/>
        </p:nvGrpSpPr>
        <p:grpSpPr>
          <a:xfrm>
            <a:off x="6271035" y="3628034"/>
            <a:ext cx="338387" cy="469983"/>
            <a:chOff x="4160912" y="1916832"/>
            <a:chExt cx="648072" cy="900101"/>
          </a:xfrm>
        </p:grpSpPr>
        <p:sp>
          <p:nvSpPr>
            <p:cNvPr id="89" name="正方形/長方形 88"/>
            <p:cNvSpPr/>
            <p:nvPr/>
          </p:nvSpPr>
          <p:spPr>
            <a:xfrm>
              <a:off x="4160912" y="1916832"/>
              <a:ext cx="504056" cy="900101"/>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4160912" y="19888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4160912" y="212514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4160912" y="226145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4160912" y="2397759"/>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4160912" y="2534065"/>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直角三角形 94"/>
            <p:cNvSpPr/>
            <p:nvPr/>
          </p:nvSpPr>
          <p:spPr>
            <a:xfrm>
              <a:off x="4664968" y="1916832"/>
              <a:ext cx="144016" cy="144016"/>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6" name="正方形/長方形 95"/>
            <p:cNvSpPr/>
            <p:nvPr/>
          </p:nvSpPr>
          <p:spPr>
            <a:xfrm>
              <a:off x="4664968" y="2060848"/>
              <a:ext cx="144016" cy="756085"/>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4160912" y="267037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9" name="Rectangle 13"/>
          <p:cNvSpPr>
            <a:spLocks noChangeArrowheads="1"/>
          </p:cNvSpPr>
          <p:nvPr/>
        </p:nvSpPr>
        <p:spPr bwMode="blackWhite">
          <a:xfrm>
            <a:off x="5004154" y="4692011"/>
            <a:ext cx="1710775" cy="720000"/>
          </a:xfrm>
          <a:prstGeom prst="roundRect">
            <a:avLst>
              <a:gd name="adj" fmla="val 6083"/>
            </a:avLst>
          </a:prstGeom>
          <a:solidFill>
            <a:srgbClr val="FFFFFF"/>
          </a:solidFill>
          <a:ln w="12700">
            <a:noFill/>
            <a:miter lim="800000"/>
            <a:headEnd/>
            <a:tailEnd/>
          </a:ln>
          <a:extLst>
            <a:ext uri="{91240B29-F687-4F45-9708-019B960494DF}">
              <a14:hiddenLine xmlns:a14="http://schemas.microsoft.com/office/drawing/2010/main" w="12700">
                <a:solidFill>
                  <a:srgbClr val="E5E5E5"/>
                </a:solidFill>
                <a:miter lim="800000"/>
                <a:headEnd/>
                <a:tailEnd/>
              </a14:hiddenLine>
            </a:ext>
          </a:extLst>
        </p:spPr>
        <p:txBody>
          <a:bodyPr rIns="360000"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400" b="1" dirty="0">
                <a:cs typeface="Arial" pitchFamily="34" charset="0"/>
              </a:rPr>
              <a:t>第</a:t>
            </a:r>
            <a:r>
              <a:rPr lang="en-US" altLang="ja-JP" sz="1400" b="1" dirty="0">
                <a:cs typeface="Arial" pitchFamily="34" charset="0"/>
              </a:rPr>
              <a:t>3</a:t>
            </a:r>
            <a:r>
              <a:rPr lang="ja-JP" altLang="en-US" sz="1400" b="1" dirty="0">
                <a:cs typeface="Arial" pitchFamily="34" charset="0"/>
              </a:rPr>
              <a:t>者</a:t>
            </a:r>
            <a:endParaRPr lang="en-US" altLang="ja-JP" sz="1400" b="1" dirty="0">
              <a:cs typeface="Arial" pitchFamily="34" charset="0"/>
            </a:endParaRPr>
          </a:p>
          <a:p>
            <a:pPr algn="ctr" defTabSz="955675">
              <a:buClr>
                <a:schemeClr val="bg2"/>
              </a:buClr>
              <a:buSzPct val="100000"/>
            </a:pPr>
            <a:r>
              <a:rPr lang="ja-JP" altLang="en-US" sz="1400" b="1" dirty="0">
                <a:cs typeface="Arial" pitchFamily="34" charset="0"/>
              </a:rPr>
              <a:t>販売代理店</a:t>
            </a:r>
          </a:p>
        </p:txBody>
      </p:sp>
      <p:grpSp>
        <p:nvGrpSpPr>
          <p:cNvPr id="98" name="グループ化 97"/>
          <p:cNvGrpSpPr/>
          <p:nvPr/>
        </p:nvGrpSpPr>
        <p:grpSpPr>
          <a:xfrm>
            <a:off x="6244186" y="5031555"/>
            <a:ext cx="440284" cy="332831"/>
            <a:chOff x="3644601" y="3978082"/>
            <a:chExt cx="440284" cy="332831"/>
          </a:xfrm>
        </p:grpSpPr>
        <p:grpSp>
          <p:nvGrpSpPr>
            <p:cNvPr id="99" name="グループ化 98"/>
            <p:cNvGrpSpPr/>
            <p:nvPr/>
          </p:nvGrpSpPr>
          <p:grpSpPr>
            <a:xfrm>
              <a:off x="3644601" y="3978082"/>
              <a:ext cx="440284" cy="332831"/>
              <a:chOff x="3644601" y="3978082"/>
              <a:chExt cx="440284" cy="332831"/>
            </a:xfrm>
          </p:grpSpPr>
          <p:sp>
            <p:nvSpPr>
              <p:cNvPr id="101" name="正方形/長方形 100"/>
              <p:cNvSpPr/>
              <p:nvPr/>
            </p:nvSpPr>
            <p:spPr>
              <a:xfrm>
                <a:off x="3644601" y="3983320"/>
                <a:ext cx="342443" cy="326730"/>
              </a:xfrm>
              <a:prstGeom prst="rect">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正方形/長方形 101"/>
              <p:cNvSpPr/>
              <p:nvPr/>
            </p:nvSpPr>
            <p:spPr>
              <a:xfrm>
                <a:off x="3669506" y="4004748"/>
                <a:ext cx="292497" cy="92603"/>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正方形/長方形 102"/>
              <p:cNvSpPr/>
              <p:nvPr/>
            </p:nvSpPr>
            <p:spPr>
              <a:xfrm>
                <a:off x="3744914"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直角三角形 103"/>
              <p:cNvSpPr/>
              <p:nvPr/>
            </p:nvSpPr>
            <p:spPr>
              <a:xfrm>
                <a:off x="3987044" y="3978082"/>
                <a:ext cx="97841" cy="97841"/>
              </a:xfrm>
              <a:prstGeom prst="rtTriangl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正方形/長方形 104"/>
              <p:cNvSpPr/>
              <p:nvPr/>
            </p:nvSpPr>
            <p:spPr>
              <a:xfrm>
                <a:off x="3987044" y="4075922"/>
                <a:ext cx="97841" cy="234991"/>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00" name="正方形/長方形 99"/>
            <p:cNvSpPr/>
            <p:nvPr/>
          </p:nvSpPr>
          <p:spPr>
            <a:xfrm>
              <a:off x="3823495" y="4167401"/>
              <a:ext cx="69849" cy="142649"/>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1906569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2/5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25357015"/>
              </p:ext>
            </p:extLst>
          </p:nvPr>
        </p:nvGraphicFramePr>
        <p:xfrm>
          <a:off x="200472" y="1412778"/>
          <a:ext cx="9540516" cy="4833645"/>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17144">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96603">
                <a:tc>
                  <a:txBody>
                    <a:bodyPr/>
                    <a:lstStyle/>
                    <a:p>
                      <a:pPr algn="ctr" fontAlgn="ctr"/>
                      <a:r>
                        <a:rPr lang="en-US" altLang="ja-JP" sz="1000" b="0" i="0" u="none" strike="noStrike" dirty="0">
                          <a:solidFill>
                            <a:srgbClr val="000000"/>
                          </a:solidFill>
                          <a:effectLst/>
                          <a:latin typeface="+mn-lt"/>
                          <a:ea typeface="+mn-ea"/>
                        </a:rPr>
                        <a:t>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Importação Indústria e Comércio Ambriex S/A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1954</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心臓画像・電気生理学的画像システム、肺機能・運動生理学用診断システム、水質モニター装置、</a:t>
                      </a:r>
                      <a:r>
                        <a:rPr lang="en-US" altLang="ja-JP" sz="1050" b="0" i="0" u="none" strike="noStrike" spc="-20" baseline="0" dirty="0">
                          <a:solidFill>
                            <a:srgbClr val="000000"/>
                          </a:solidFill>
                          <a:effectLst/>
                          <a:latin typeface="+mn-lt"/>
                          <a:ea typeface="+mn-ea"/>
                        </a:rPr>
                        <a:t>pH</a:t>
                      </a:r>
                      <a:r>
                        <a:rPr lang="ja-JP" altLang="en-US" sz="1050" b="0" i="0" u="none" strike="noStrike" spc="-20" baseline="0" dirty="0">
                          <a:solidFill>
                            <a:srgbClr val="000000"/>
                          </a:solidFill>
                          <a:effectLst/>
                          <a:latin typeface="+mn-lt"/>
                          <a:ea typeface="+mn-ea"/>
                        </a:rPr>
                        <a:t>計･塩分濃度計･導電率計･濁度計･溶存酸素計･温度計、炭化水素モニターなど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Horiba</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Omega Medical </a:t>
                      </a:r>
                      <a:r>
                        <a:rPr lang="en-US" sz="1050" b="0" i="0" u="none" strike="noStrike" spc="-20" baseline="0" dirty="0" err="1">
                          <a:solidFill>
                            <a:srgbClr val="000000"/>
                          </a:solidFill>
                          <a:effectLst/>
                          <a:latin typeface="+mn-lt"/>
                          <a:ea typeface="+mn-ea"/>
                        </a:rPr>
                        <a:t>Imag-ing</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Ferraris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Respiratory</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Stanford research</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98609">
                <a:tc>
                  <a:txBody>
                    <a:bodyPr/>
                    <a:lstStyle/>
                    <a:p>
                      <a:pPr algn="ctr" fontAlgn="ctr"/>
                      <a:r>
                        <a:rPr lang="en-US" altLang="ja-JP" sz="1000" b="0" i="0" u="none" strike="noStrike" dirty="0">
                          <a:solidFill>
                            <a:srgbClr val="000000"/>
                          </a:solidFill>
                          <a:effectLst/>
                          <a:latin typeface="+mn-lt"/>
                          <a:ea typeface="+mn-ea"/>
                        </a:rPr>
                        <a:t>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BIOCAM - EQUIPAMENTO MÉDICO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各種モニター、心電図装置、除細動器、手術用吸引器、遠心分離器、保存容器、空気圧縮器など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FANEM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STRYKER</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Pró</a:t>
                      </a:r>
                      <a:r>
                        <a:rPr lang="en-US" sz="1050" b="0" i="0" u="none" strike="noStrike" spc="-20" baseline="0" dirty="0">
                          <a:solidFill>
                            <a:srgbClr val="000000"/>
                          </a:solidFill>
                          <a:effectLst/>
                          <a:latin typeface="+mn-lt"/>
                          <a:ea typeface="+mn-ea"/>
                        </a:rPr>
                        <a:t>-life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98609">
                <a:tc>
                  <a:txBody>
                    <a:bodyPr/>
                    <a:lstStyle/>
                    <a:p>
                      <a:pPr algn="ctr" fontAlgn="ctr"/>
                      <a:r>
                        <a:rPr lang="en-US" altLang="ja-JP" sz="1000" b="0" i="0" u="none" strike="noStrike">
                          <a:solidFill>
                            <a:srgbClr val="000000"/>
                          </a:solidFill>
                          <a:effectLst/>
                          <a:latin typeface="+mn-lt"/>
                          <a:ea typeface="+mn-ea"/>
                        </a:rPr>
                        <a:t>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Bley Med Equipamentos Médicos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20</a:t>
                      </a:r>
                      <a:r>
                        <a:rPr lang="ja-JP" altLang="en-US" sz="1100" b="0" i="0" u="none" strike="noStrike" spc="-20" baseline="0" dirty="0">
                          <a:solidFill>
                            <a:srgbClr val="000000"/>
                          </a:solidFill>
                          <a:effectLst/>
                          <a:latin typeface="+mn-lt"/>
                          <a:ea typeface="+mn-ea"/>
                        </a:rPr>
                        <a:t>年</a:t>
                      </a:r>
                      <a:endParaRPr lang="en-US" altLang="ja-JP" sz="1100" b="0" i="0" u="none" strike="noStrike" spc="-20" baseline="0" dirty="0">
                        <a:solidFill>
                          <a:srgbClr val="000000"/>
                        </a:solidFill>
                        <a:effectLst/>
                        <a:latin typeface="+mn-lt"/>
                        <a:ea typeface="+mn-ea"/>
                      </a:endParaRPr>
                    </a:p>
                    <a:p>
                      <a:pPr algn="ctr" fontAlgn="ctr"/>
                      <a:r>
                        <a:rPr lang="ja-JP" altLang="en-US" sz="1100" b="0" i="0" u="none" strike="noStrike" spc="-20" baseline="0"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オートクレーブ、電子メス、植え込み型除細動器、除細動器など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mn-lt"/>
                          <a:ea typeface="+mn-ea"/>
                        </a:rPr>
                        <a:t>Cristófoli</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HeartSine</a:t>
                      </a:r>
                      <a:r>
                        <a:rPr lang="en-US" sz="1050" b="0" i="0" u="none" strike="noStrike" spc="-20" baseline="0" dirty="0">
                          <a:solidFill>
                            <a:srgbClr val="000000"/>
                          </a:solidFill>
                          <a:effectLst/>
                          <a:latin typeface="+mn-lt"/>
                          <a:ea typeface="+mn-ea"/>
                        </a:rPr>
                        <a:t> Technologies</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Microem</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4088">
                <a:tc>
                  <a:txBody>
                    <a:bodyPr/>
                    <a:lstStyle/>
                    <a:p>
                      <a:pPr algn="ctr" fontAlgn="ctr"/>
                      <a:r>
                        <a:rPr lang="en-US" altLang="ja-JP" sz="1000" b="0" i="0" u="none" strike="noStrike">
                          <a:solidFill>
                            <a:srgbClr val="000000"/>
                          </a:solidFill>
                          <a:effectLst/>
                          <a:latin typeface="+mn-lt"/>
                          <a:ea typeface="+mn-ea"/>
                        </a:rPr>
                        <a:t>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Brasmédica Comércio, Importação e Exportação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ヘモグロビン測定装置などの計器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2094">
                <a:tc>
                  <a:txBody>
                    <a:bodyPr/>
                    <a:lstStyle/>
                    <a:p>
                      <a:pPr algn="ctr" fontAlgn="ctr"/>
                      <a:r>
                        <a:rPr lang="en-US" altLang="ja-JP" sz="1000" b="0" i="0" u="none" strike="noStrike" dirty="0">
                          <a:solidFill>
                            <a:srgbClr val="000000"/>
                          </a:solidFill>
                          <a:effectLst/>
                          <a:latin typeface="+mn-lt"/>
                          <a:ea typeface="+mn-ea"/>
                        </a:rPr>
                        <a:t>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r>
                        <a:rPr kumimoji="1" lang="pt-BR" altLang="ja-JP" sz="1050" b="0" i="0" u="none" strike="noStrike" kern="1200" spc="-20" baseline="0" dirty="0">
                          <a:solidFill>
                            <a:srgbClr val="000000"/>
                          </a:solidFill>
                          <a:effectLst/>
                          <a:latin typeface="+mn-lt"/>
                          <a:ea typeface="+mn-ea"/>
                          <a:cs typeface="+mn-cs"/>
                        </a:rPr>
                        <a:t>BSB MEDICAL ASSIST. TÉCNICA E COM. DE EQUIP. HOSPITALARES LTDA. </a:t>
                      </a:r>
                      <a:endParaRPr kumimoji="1" lang="pt-BR" altLang="ja-JP" sz="1050" b="0" i="0" u="none" strike="noStrike" kern="1200" spc="-20" baseline="0" dirty="0">
                        <a:solidFill>
                          <a:schemeClr val="dk1"/>
                        </a:solidFill>
                        <a:latin typeface="+mn-lt"/>
                        <a:ea typeface="+mn-ea"/>
                        <a:cs typeface="+mn-cs"/>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アーチ手術機材、デジタル</a:t>
                      </a:r>
                      <a:r>
                        <a:rPr lang="en-US" altLang="ja-JP" sz="1050" b="0" i="0" u="none" strike="noStrike" spc="-20" baseline="0" dirty="0">
                          <a:solidFill>
                            <a:srgbClr val="000000"/>
                          </a:solidFill>
                          <a:effectLst/>
                          <a:latin typeface="+mn-lt"/>
                          <a:ea typeface="+mn-ea"/>
                        </a:rPr>
                        <a:t>X</a:t>
                      </a:r>
                      <a:r>
                        <a:rPr lang="ja-JP" altLang="en-US" sz="1050" b="0" i="0" u="none" strike="noStrike" spc="-20" baseline="0" dirty="0">
                          <a:solidFill>
                            <a:srgbClr val="000000"/>
                          </a:solidFill>
                          <a:effectLst/>
                          <a:latin typeface="+mn-lt"/>
                          <a:ea typeface="+mn-ea"/>
                        </a:rPr>
                        <a:t>線装置、ポータブル</a:t>
                      </a:r>
                      <a:r>
                        <a:rPr lang="en-US" altLang="ja-JP" sz="1050" b="0" i="0" u="none" strike="noStrike" spc="-20" baseline="0" dirty="0">
                          <a:solidFill>
                            <a:srgbClr val="000000"/>
                          </a:solidFill>
                          <a:effectLst/>
                          <a:latin typeface="+mn-lt"/>
                          <a:ea typeface="+mn-ea"/>
                        </a:rPr>
                        <a:t>X</a:t>
                      </a:r>
                      <a:r>
                        <a:rPr lang="ja-JP" altLang="en-US" sz="1050" b="0" i="0" u="none" strike="noStrike" spc="-20" baseline="0" dirty="0">
                          <a:solidFill>
                            <a:srgbClr val="000000"/>
                          </a:solidFill>
                          <a:effectLst/>
                          <a:latin typeface="+mn-lt"/>
                          <a:ea typeface="+mn-ea"/>
                        </a:rPr>
                        <a:t>線装置、</a:t>
                      </a:r>
                      <a:br>
                        <a:rPr lang="en-US" altLang="ja-JP" sz="1050" b="0" i="0" u="none" strike="noStrike" spc="-20" baseline="0" dirty="0">
                          <a:solidFill>
                            <a:srgbClr val="000000"/>
                          </a:solidFill>
                          <a:effectLst/>
                          <a:latin typeface="+mn-lt"/>
                          <a:ea typeface="+mn-ea"/>
                        </a:rPr>
                      </a:br>
                      <a:r>
                        <a:rPr lang="ja-JP" altLang="en-US" sz="1050" b="0" i="0" u="none" strike="noStrike" spc="-20" baseline="0" dirty="0">
                          <a:solidFill>
                            <a:srgbClr val="000000"/>
                          </a:solidFill>
                          <a:effectLst/>
                          <a:latin typeface="+mn-lt"/>
                          <a:ea typeface="+mn-ea"/>
                        </a:rPr>
                        <a:t>マンモグラフィ、</a:t>
                      </a:r>
                      <a:r>
                        <a:rPr lang="en-US" altLang="ja-JP" sz="1050" b="0" i="0" u="none" strike="noStrike" spc="-20" baseline="0" dirty="0">
                          <a:solidFill>
                            <a:srgbClr val="000000"/>
                          </a:solidFill>
                          <a:effectLst/>
                          <a:latin typeface="+mn-lt"/>
                          <a:ea typeface="+mn-ea"/>
                        </a:rPr>
                        <a:t>MRI</a:t>
                      </a:r>
                      <a:r>
                        <a:rPr lang="ja-JP" altLang="en-US" sz="1050" b="0" i="0" u="none" strike="noStrike" spc="-20" baseline="0" dirty="0" err="1">
                          <a:solidFill>
                            <a:srgbClr val="000000"/>
                          </a:solidFill>
                          <a:effectLst/>
                          <a:latin typeface="+mn-lt"/>
                          <a:ea typeface="+mn-ea"/>
                        </a:rPr>
                        <a:t>、</a:t>
                      </a:r>
                      <a:r>
                        <a:rPr lang="ja-JP" altLang="en-US" sz="1050" b="0" i="0" u="none" strike="noStrike" spc="-20" baseline="0" dirty="0">
                          <a:solidFill>
                            <a:srgbClr val="000000"/>
                          </a:solidFill>
                          <a:effectLst/>
                          <a:latin typeface="+mn-lt"/>
                          <a:ea typeface="+mn-ea"/>
                        </a:rPr>
                        <a:t>放射線治療シミュレータ、超音波機器、</a:t>
                      </a:r>
                      <a:r>
                        <a:rPr lang="en-US" altLang="ja-JP" sz="1050" b="0" i="0" u="none" strike="noStrike" spc="-20" baseline="0" dirty="0">
                          <a:solidFill>
                            <a:srgbClr val="000000"/>
                          </a:solidFill>
                          <a:effectLst/>
                          <a:latin typeface="+mn-lt"/>
                          <a:ea typeface="+mn-ea"/>
                        </a:rPr>
                        <a:t>CT</a:t>
                      </a:r>
                      <a:r>
                        <a:rPr lang="ja-JP" altLang="en-US" sz="1050" b="0" i="0" u="none" strike="noStrike" spc="-20" baseline="0" dirty="0">
                          <a:solidFill>
                            <a:srgbClr val="000000"/>
                          </a:solidFill>
                          <a:effectLst/>
                          <a:latin typeface="+mn-lt"/>
                          <a:ea typeface="+mn-ea"/>
                        </a:rPr>
                        <a:t>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VMI （PHILIPS）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5947">
                <a:tc>
                  <a:txBody>
                    <a:bodyPr/>
                    <a:lstStyle/>
                    <a:p>
                      <a:pPr algn="ctr" fontAlgn="ctr"/>
                      <a:r>
                        <a:rPr lang="en-US" altLang="ja-JP" sz="1000" b="0" i="0" u="none" strike="noStrike" dirty="0">
                          <a:solidFill>
                            <a:srgbClr val="000000"/>
                          </a:solidFill>
                          <a:effectLst/>
                          <a:latin typeface="+mn-lt"/>
                          <a:ea typeface="+mn-ea"/>
                        </a:rPr>
                        <a:t>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CIAL - Comércio de Artigos para Laboratório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1996</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撹拌器、計量器、遠心分離器、蒸留器、分光光度計、顕微鏡、</a:t>
                      </a:r>
                      <a:r>
                        <a:rPr lang="en-US" altLang="ja-JP" sz="1050" b="0" i="0" u="none" strike="noStrike" spc="-20" baseline="0" dirty="0">
                          <a:solidFill>
                            <a:srgbClr val="000000"/>
                          </a:solidFill>
                          <a:effectLst/>
                          <a:latin typeface="+mn-lt"/>
                          <a:ea typeface="+mn-ea"/>
                        </a:rPr>
                        <a:t>pH</a:t>
                      </a:r>
                      <a:r>
                        <a:rPr lang="ja-JP" altLang="en-US" sz="1050" b="0" i="0" u="none" strike="noStrike" spc="-20" baseline="0" dirty="0">
                          <a:solidFill>
                            <a:srgbClr val="000000"/>
                          </a:solidFill>
                          <a:effectLst/>
                          <a:latin typeface="+mn-lt"/>
                          <a:ea typeface="+mn-ea"/>
                        </a:rPr>
                        <a:t>計、屈折率計など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HANNA Instruments SL</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PERMUTION （EJ Krieger e Cia Ltda.） </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QUIMIS </a:t>
                      </a:r>
                      <a:r>
                        <a:rPr lang="en-US" sz="1050" b="0" i="0" u="none" strike="noStrike" spc="-20" baseline="0" dirty="0" err="1">
                          <a:solidFill>
                            <a:srgbClr val="000000"/>
                          </a:solidFill>
                          <a:effectLst/>
                          <a:latin typeface="+mn-lt"/>
                          <a:ea typeface="+mn-ea"/>
                        </a:rPr>
                        <a:t>Aparelhos</a:t>
                      </a:r>
                      <a:r>
                        <a:rPr lang="en-US" sz="1050" b="0" i="0" u="none" strike="noStrike" spc="-20" baseline="0" dirty="0">
                          <a:solidFill>
                            <a:srgbClr val="000000"/>
                          </a:solidFill>
                          <a:effectLst/>
                          <a:latin typeface="+mn-lt"/>
                          <a:ea typeface="+mn-ea"/>
                        </a:rPr>
                        <a:t> </a:t>
                      </a:r>
                      <a:r>
                        <a:rPr lang="en-US" sz="1050" b="0" i="0" u="none" strike="noStrike" spc="-20" baseline="0" dirty="0" err="1">
                          <a:solidFill>
                            <a:srgbClr val="000000"/>
                          </a:solidFill>
                          <a:effectLst/>
                          <a:latin typeface="+mn-lt"/>
                          <a:ea typeface="+mn-ea"/>
                        </a:rPr>
                        <a:t>Científicos</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04223">
                <a:tc>
                  <a:txBody>
                    <a:bodyPr/>
                    <a:lstStyle/>
                    <a:p>
                      <a:pPr algn="ctr" fontAlgn="ctr"/>
                      <a:r>
                        <a:rPr lang="en-US" altLang="ja-JP" sz="1000" b="0" i="0" u="none" strike="noStrike" dirty="0">
                          <a:solidFill>
                            <a:srgbClr val="000000"/>
                          </a:solidFill>
                          <a:effectLst/>
                          <a:latin typeface="+mn-lt"/>
                          <a:ea typeface="+mn-ea"/>
                        </a:rPr>
                        <a:t>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CK Leika. - C.K. Comércio e Representação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1991</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顕微鏡、電子顕微鏡など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mn-lt"/>
                          <a:ea typeface="+mn-ea"/>
                        </a:rPr>
                        <a:t>Grupo</a:t>
                      </a:r>
                      <a:r>
                        <a:rPr lang="en-US" sz="1050" b="0" i="0" u="none" strike="noStrike" spc="-20" baseline="0" dirty="0">
                          <a:solidFill>
                            <a:srgbClr val="000000"/>
                          </a:solidFill>
                          <a:effectLst/>
                          <a:latin typeface="+mn-lt"/>
                          <a:ea typeface="+mn-ea"/>
                        </a:rPr>
                        <a:t> Leica </a:t>
                      </a:r>
                      <a:r>
                        <a:rPr lang="en-US" sz="1050" b="0" i="0" u="none" strike="noStrike" spc="-20" baseline="0" dirty="0" err="1">
                          <a:solidFill>
                            <a:srgbClr val="000000"/>
                          </a:solidFill>
                          <a:effectLst/>
                          <a:latin typeface="+mn-lt"/>
                          <a:ea typeface="+mn-ea"/>
                        </a:rPr>
                        <a:t>Microsys-tems</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8609">
                <a:tc>
                  <a:txBody>
                    <a:bodyPr/>
                    <a:lstStyle/>
                    <a:p>
                      <a:pPr algn="ctr" fontAlgn="ctr"/>
                      <a:r>
                        <a:rPr lang="en-US" altLang="ja-JP" sz="1000" b="0" i="0" u="none" strike="noStrike" dirty="0">
                          <a:solidFill>
                            <a:srgbClr val="000000"/>
                          </a:solidFill>
                          <a:effectLst/>
                          <a:latin typeface="+mn-lt"/>
                          <a:ea typeface="+mn-ea"/>
                        </a:rPr>
                        <a:t>8 </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050" b="0" i="0" u="none" strike="noStrike" dirty="0" err="1">
                          <a:solidFill>
                            <a:srgbClr val="000000"/>
                          </a:solidFill>
                          <a:effectLst/>
                          <a:latin typeface="+mn-lt"/>
                          <a:ea typeface="ＭＳ Ｐゴシック" panose="020B0600070205080204" pitchFamily="50" charset="-128"/>
                        </a:rPr>
                        <a:t>Contatti</a:t>
                      </a:r>
                      <a:r>
                        <a:rPr lang="en-US" altLang="ja-JP" sz="1050" b="0" i="0" u="none" strike="noStrike" dirty="0">
                          <a:solidFill>
                            <a:srgbClr val="000000"/>
                          </a:solidFill>
                          <a:effectLst/>
                          <a:latin typeface="+mn-lt"/>
                          <a:ea typeface="ＭＳ Ｐゴシック" panose="020B0600070205080204" pitchFamily="50" charset="-128"/>
                        </a:rPr>
                        <a:t> Medical</a:t>
                      </a:r>
                      <a:endParaRPr lang="pt-BR" sz="1050" b="0" i="0" u="none" strike="noStrike" spc="-20" baseline="0" dirty="0">
                        <a:solidFill>
                          <a:srgbClr val="000000"/>
                        </a:solidFill>
                        <a:effectLst/>
                        <a:latin typeface="+mn-lt"/>
                        <a:ea typeface="+mn-ea"/>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1984</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医療機器および使い捨て医療器具</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endParaRPr lang="en-US" sz="1050" b="0" i="0" u="none" strike="noStrike" spc="-20" baseline="0" dirty="0">
                        <a:solidFill>
                          <a:srgbClr val="000000"/>
                        </a:solidFill>
                        <a:effectLst/>
                        <a:latin typeface="+mn-lt"/>
                        <a:ea typeface="+mn-ea"/>
                      </a:endParaRPr>
                    </a:p>
                    <a:p>
                      <a:pPr algn="l" fontAlgn="ctr"/>
                      <a:r>
                        <a:rPr lang="en-US" sz="1050" b="0" i="0" u="none" strike="noStrike" spc="-20" baseline="0" dirty="0">
                          <a:solidFill>
                            <a:srgbClr val="000000"/>
                          </a:solidFill>
                          <a:effectLst/>
                          <a:latin typeface="+mn-lt"/>
                          <a:ea typeface="+mn-ea"/>
                        </a:rPr>
                        <a:t>AMCHAM Brazil, AHK, </a:t>
                      </a:r>
                      <a:r>
                        <a:rPr lang="en-US" sz="1050" b="0" i="0" u="none" strike="noStrike" spc="-20" baseline="0" dirty="0" err="1">
                          <a:solidFill>
                            <a:srgbClr val="000000"/>
                          </a:solidFill>
                          <a:effectLst/>
                          <a:latin typeface="+mn-lt"/>
                          <a:ea typeface="+mn-ea"/>
                        </a:rPr>
                        <a:t>Abimed</a:t>
                      </a:r>
                      <a:r>
                        <a:rPr lang="en-US" sz="1050" b="0" i="0" u="none" strike="noStrike" spc="-20" baseline="0" dirty="0">
                          <a:solidFill>
                            <a:srgbClr val="000000"/>
                          </a:solidFill>
                          <a:effectLst/>
                          <a:latin typeface="+mn-lt"/>
                          <a:ea typeface="+mn-ea"/>
                        </a:rPr>
                        <a:t>, </a:t>
                      </a:r>
                      <a:r>
                        <a:rPr lang="en-US" sz="1050" b="0" i="0" u="none" strike="noStrike" spc="-20" baseline="0" dirty="0" err="1">
                          <a:solidFill>
                            <a:srgbClr val="000000"/>
                          </a:solidFill>
                          <a:effectLst/>
                          <a:latin typeface="+mn-lt"/>
                          <a:ea typeface="+mn-ea"/>
                        </a:rPr>
                        <a:t>Abimo</a:t>
                      </a:r>
                      <a:endParaRPr lang="en-US" sz="1050" b="0" i="0" u="none" strike="noStrike" spc="-20" baseline="0" dirty="0">
                        <a:solidFill>
                          <a:srgbClr val="000000"/>
                        </a:solidFill>
                        <a:effectLst/>
                        <a:latin typeface="+mn-lt"/>
                        <a:ea typeface="+mn-ea"/>
                      </a:endParaRPr>
                    </a:p>
                    <a:p>
                      <a:pPr algn="l" fontAlgn="ct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66015684"/>
                  </a:ext>
                </a:extLst>
              </a:tr>
              <a:tr h="498609">
                <a:tc>
                  <a:txBody>
                    <a:bodyPr/>
                    <a:lstStyle/>
                    <a:p>
                      <a:pPr algn="ctr" fontAlgn="ctr"/>
                      <a:r>
                        <a:rPr lang="en-US" altLang="ja-JP" sz="1000" b="0" i="0" u="none" strike="noStrike" dirty="0">
                          <a:solidFill>
                            <a:srgbClr val="000000"/>
                          </a:solidFill>
                          <a:effectLst/>
                          <a:latin typeface="+mn-lt"/>
                          <a:ea typeface="+mn-ea"/>
                        </a:rPr>
                        <a:t>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050" b="0" i="0" u="none" strike="noStrike" spc="-20" baseline="0" dirty="0">
                          <a:solidFill>
                            <a:srgbClr val="000000"/>
                          </a:solidFill>
                          <a:effectLst/>
                          <a:latin typeface="+mn-lt"/>
                          <a:ea typeface="+mn-ea"/>
                        </a:rPr>
                        <a:t>DANI Comércio, Representação e Prestação de Serviços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mn-lt"/>
                          <a:ea typeface="+mn-ea"/>
                        </a:rPr>
                        <a:t>1988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麻酔器具、電子メス、手術用テーブル、オートクレーブ、乾熱滅菌器、保存容器、温室、モニター、換気機器など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PHILIPS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DIXTAL</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FANEM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WEM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ORTOSINTESE</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SAMTRONIC</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ja-JP" altLang="en-US" sz="800" dirty="0"/>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主要な代理店を次に示す。</a:t>
            </a:r>
          </a:p>
        </p:txBody>
      </p:sp>
    </p:spTree>
    <p:extLst>
      <p:ext uri="{BB962C8B-B14F-4D97-AF65-F5344CB8AC3E}">
        <p14:creationId xmlns:p14="http://schemas.microsoft.com/office/powerpoint/2010/main" val="3476405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3/5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806238452"/>
              </p:ext>
            </p:extLst>
          </p:nvPr>
        </p:nvGraphicFramePr>
        <p:xfrm>
          <a:off x="200472" y="1136236"/>
          <a:ext cx="9540516" cy="531710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4032448">
                  <a:extLst>
                    <a:ext uri="{9D8B030D-6E8A-4147-A177-3AD203B41FA5}">
                      <a16:colId xmlns:a16="http://schemas.microsoft.com/office/drawing/2014/main" val="20003"/>
                    </a:ext>
                  </a:extLst>
                </a:gridCol>
                <a:gridCol w="2627748">
                  <a:extLst>
                    <a:ext uri="{9D8B030D-6E8A-4147-A177-3AD203B41FA5}">
                      <a16:colId xmlns:a16="http://schemas.microsoft.com/office/drawing/2014/main" val="20004"/>
                    </a:ext>
                  </a:extLst>
                </a:gridCol>
              </a:tblGrid>
              <a:tr h="341162">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3400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mn-lt"/>
                          <a:ea typeface="+mn-ea"/>
                        </a:rPr>
                        <a:t>Decisão Médica - LJC Comércio e Representações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TW" altLang="en-US" sz="1050" b="0" i="0" u="none" strike="noStrike" spc="-20" baseline="0" dirty="0">
                          <a:solidFill>
                            <a:srgbClr val="000000"/>
                          </a:solidFill>
                          <a:effectLst/>
                          <a:latin typeface="+mn-lt"/>
                          <a:ea typeface="+mn-ea"/>
                        </a:rPr>
                        <a:t>超音波機器、</a:t>
                      </a:r>
                      <a:r>
                        <a:rPr lang="en-US" altLang="zh-TW" sz="1050" b="0" i="0" u="none" strike="noStrike" spc="-20" baseline="0" dirty="0">
                          <a:solidFill>
                            <a:srgbClr val="000000"/>
                          </a:solidFill>
                          <a:effectLst/>
                          <a:latin typeface="+mn-lt"/>
                          <a:ea typeface="+mn-ea"/>
                        </a:rPr>
                        <a:t>MRI</a:t>
                      </a:r>
                      <a:r>
                        <a:rPr lang="zh-TW" altLang="en-US" sz="1050" b="0" i="0" u="none" strike="noStrike" spc="-20" baseline="0" dirty="0">
                          <a:solidFill>
                            <a:srgbClr val="000000"/>
                          </a:solidFill>
                          <a:effectLst/>
                          <a:latin typeface="+mn-lt"/>
                          <a:ea typeface="+mn-ea"/>
                        </a:rPr>
                        <a:t>、</a:t>
                      </a:r>
                      <a:r>
                        <a:rPr lang="en-US" altLang="zh-TW" sz="1050" b="0" i="0" u="none" strike="noStrike" spc="-20" baseline="0" dirty="0">
                          <a:solidFill>
                            <a:srgbClr val="000000"/>
                          </a:solidFill>
                          <a:effectLst/>
                          <a:latin typeface="+mn-lt"/>
                          <a:ea typeface="+mn-ea"/>
                        </a:rPr>
                        <a:t>CT</a:t>
                      </a:r>
                      <a:r>
                        <a:rPr lang="zh-TW" altLang="en-US" sz="1050" b="0" i="0" u="none" strike="noStrike" spc="-20" baseline="0" dirty="0">
                          <a:solidFill>
                            <a:srgbClr val="000000"/>
                          </a:solidFill>
                          <a:effectLst/>
                          <a:latin typeface="+mn-lt"/>
                          <a:ea typeface="+mn-ea"/>
                        </a:rPr>
                        <a:t>、心臓血管関連機器、放射線機器</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PHILIPS</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43103">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100" b="0" i="0" u="none" strike="noStrike" spc="-20" baseline="0" dirty="0" err="1">
                          <a:solidFill>
                            <a:srgbClr val="000000"/>
                          </a:solidFill>
                          <a:effectLst/>
                          <a:latin typeface="+mn-lt"/>
                          <a:ea typeface="+mn-ea"/>
                        </a:rPr>
                        <a:t>Dormed</a:t>
                      </a:r>
                      <a:r>
                        <a:rPr lang="en-US" sz="1100" b="0" i="0" u="none" strike="noStrike" spc="-20" baseline="0" dirty="0">
                          <a:solidFill>
                            <a:srgbClr val="000000"/>
                          </a:solidFill>
                          <a:effectLst/>
                          <a:latin typeface="+mn-lt"/>
                          <a:ea typeface="+mn-ea"/>
                        </a:rPr>
                        <a:t> </a:t>
                      </a:r>
                      <a:r>
                        <a:rPr lang="en-US" sz="1100" b="0" i="0" u="none" strike="noStrike" spc="-20" baseline="0" dirty="0" err="1">
                          <a:solidFill>
                            <a:srgbClr val="000000"/>
                          </a:solidFill>
                          <a:effectLst/>
                          <a:latin typeface="+mn-lt"/>
                          <a:ea typeface="+mn-ea"/>
                        </a:rPr>
                        <a:t>Hospitalar</a:t>
                      </a:r>
                      <a:r>
                        <a:rPr lang="en-US" sz="1100" b="0" i="0" u="none" strike="noStrike" spc="-20" baseline="0" dirty="0">
                          <a:solidFill>
                            <a:srgbClr val="000000"/>
                          </a:solidFill>
                          <a:effectLst/>
                          <a:latin typeface="+mn-lt"/>
                          <a:ea typeface="+mn-ea"/>
                        </a:rPr>
                        <a:t>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輸血ポンプ、植え込み型除細動器、体外式除細動器、医療用アエ</a:t>
                      </a:r>
                      <a:br>
                        <a:rPr lang="en-US" altLang="ja-JP" sz="1050" b="0" i="0" u="none" strike="noStrike" spc="-20" baseline="0" dirty="0">
                          <a:solidFill>
                            <a:srgbClr val="000000"/>
                          </a:solidFill>
                          <a:effectLst/>
                          <a:latin typeface="+mn-lt"/>
                          <a:ea typeface="+mn-ea"/>
                        </a:rPr>
                      </a:br>
                      <a:r>
                        <a:rPr lang="ja-JP" altLang="en-US" sz="1050" b="0" i="0" u="none" strike="noStrike" spc="-20" baseline="0" dirty="0">
                          <a:solidFill>
                            <a:srgbClr val="000000"/>
                          </a:solidFill>
                          <a:effectLst/>
                          <a:latin typeface="+mn-lt"/>
                          <a:ea typeface="+mn-ea"/>
                        </a:rPr>
                        <a:t>ロゾル装置（吸引</a:t>
                      </a:r>
                      <a:r>
                        <a:rPr lang="en-US" altLang="ja-JP" sz="1050" b="0" i="0" u="none" strike="noStrike" spc="-20" baseline="0" dirty="0">
                          <a:solidFill>
                            <a:srgbClr val="000000"/>
                          </a:solidFill>
                          <a:effectLst/>
                          <a:latin typeface="+mn-lt"/>
                          <a:ea typeface="+mn-ea"/>
                        </a:rPr>
                        <a:t>/</a:t>
                      </a:r>
                      <a:r>
                        <a:rPr lang="ja-JP" altLang="en-US" sz="1050" b="0" i="0" u="none" strike="noStrike" spc="-20" baseline="0" dirty="0">
                          <a:solidFill>
                            <a:srgbClr val="000000"/>
                          </a:solidFill>
                          <a:effectLst/>
                          <a:latin typeface="+mn-lt"/>
                          <a:ea typeface="+mn-ea"/>
                        </a:rPr>
                        <a:t>ネブライザー）、高周波電子メスなど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CELME</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CMOS DRAKE</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2092">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mn-lt"/>
                          <a:ea typeface="+mn-ea"/>
                        </a:rPr>
                        <a:t>Equipomed Comercio e Assistencia Tecnica Hospitalar LTDA</a:t>
                      </a: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麻酔器具、電子吸引器、電子メス、心電図装置、バイタルサイン</a:t>
                      </a:r>
                      <a:br>
                        <a:rPr lang="en-US" altLang="ja-JP" sz="1050" b="0" i="0" u="none" strike="noStrike" spc="-20" baseline="0" dirty="0">
                          <a:solidFill>
                            <a:srgbClr val="000000"/>
                          </a:solidFill>
                          <a:effectLst/>
                          <a:latin typeface="+mn-lt"/>
                          <a:ea typeface="+mn-ea"/>
                        </a:rPr>
                      </a:br>
                      <a:r>
                        <a:rPr lang="ja-JP" altLang="en-US" sz="1050" b="0" i="0" u="none" strike="noStrike" spc="-20" baseline="0" dirty="0">
                          <a:solidFill>
                            <a:srgbClr val="000000"/>
                          </a:solidFill>
                          <a:effectLst/>
                          <a:latin typeface="+mn-lt"/>
                          <a:ea typeface="+mn-ea"/>
                        </a:rPr>
                        <a:t>モニター、肺換気装置など</a:t>
                      </a: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PHILIPS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DIXTAL</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FANEM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WEM</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NS</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BARRFAB</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D'Aquino</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2092">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it-IT" altLang="ja-JP" sz="1100" b="0" i="0" u="none" strike="noStrike" dirty="0">
                          <a:solidFill>
                            <a:srgbClr val="000000"/>
                          </a:solidFill>
                          <a:effectLst/>
                          <a:latin typeface="+mn-lt"/>
                          <a:ea typeface="ＭＳ Ｐゴシック" panose="020B0600070205080204" pitchFamily="50" charset="-128"/>
                        </a:rPr>
                        <a:t>Empressa</a:t>
                      </a:r>
                      <a:endParaRPr lang="pt-BR" sz="1100" b="0" i="0" u="none" strike="noStrike" spc="-20" baseline="0" dirty="0">
                        <a:solidFill>
                          <a:srgbClr val="000000"/>
                        </a:solidFill>
                        <a:effectLst/>
                        <a:latin typeface="+mn-lt"/>
                        <a:ea typeface="+mn-ea"/>
                      </a:endParaRPr>
                    </a:p>
                  </a:txBody>
                  <a:tcPr marL="108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050" b="0" i="0" u="none" strike="noStrike" spc="-20" baseline="0" dirty="0">
                          <a:solidFill>
                            <a:srgbClr val="000000"/>
                          </a:solidFill>
                          <a:effectLst/>
                          <a:latin typeface="+mn-lt"/>
                          <a:ea typeface="+mn-ea"/>
                        </a:rPr>
                        <a:t>不明</a:t>
                      </a: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kumimoji="1" lang="ja-JP" altLang="en-US" sz="1050" b="0" i="0" u="none" strike="noStrike" kern="1200" dirty="0">
                          <a:solidFill>
                            <a:srgbClr val="000000"/>
                          </a:solidFill>
                          <a:effectLst/>
                          <a:latin typeface="+mn-lt"/>
                          <a:ea typeface="ＭＳ Ｐゴシック" panose="020B0600070205080204" pitchFamily="50" charset="-128"/>
                          <a:cs typeface="+mn-cs"/>
                        </a:rPr>
                        <a:t>血管造影・血液動態関連機器（穿刺針、カテーテル）、産婦人科関連機器（バルーンカテーテル、ドレーン）、外科関連機器、救命救急（中心静脈カテーテル、血液透析カテーテル）など</a:t>
                      </a:r>
                      <a:endParaRPr lang="ja-JP" altLang="en-US" sz="1050" b="0" i="0" u="none" strike="noStrike" spc="-20" baseline="0" dirty="0">
                        <a:solidFill>
                          <a:srgbClr val="000000"/>
                        </a:solidFill>
                        <a:effectLst/>
                        <a:latin typeface="+mn-lt"/>
                        <a:ea typeface="+mn-ea"/>
                      </a:endParaRPr>
                    </a:p>
                  </a:txBody>
                  <a:tcPr marL="108000" marR="36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endParaRPr kumimoji="1" lang="en-US" altLang="ja-JP" sz="1050" b="0" i="0" u="none" strike="noStrike" kern="1200" dirty="0">
                        <a:solidFill>
                          <a:srgbClr val="000000"/>
                        </a:solidFill>
                        <a:effectLst/>
                        <a:latin typeface="+mn-lt"/>
                        <a:ea typeface="ＭＳ Ｐゴシック" panose="020B0600070205080204" pitchFamily="50" charset="-128"/>
                        <a:cs typeface="+mn-cs"/>
                      </a:endParaRPr>
                    </a:p>
                    <a:p>
                      <a:pPr marL="0" algn="l" defTabSz="914400" rtl="0" eaLnBrk="1" fontAlgn="ctr" latinLnBrk="0" hangingPunct="1"/>
                      <a:r>
                        <a:rPr kumimoji="1" lang="en-US" altLang="ja-JP" sz="1050" b="0" i="0" u="none" strike="noStrike" kern="1200" dirty="0">
                          <a:solidFill>
                            <a:srgbClr val="000000"/>
                          </a:solidFill>
                          <a:effectLst/>
                          <a:latin typeface="+mn-lt"/>
                          <a:ea typeface="ＭＳ Ｐゴシック" panose="020B0600070205080204" pitchFamily="50" charset="-128"/>
                          <a:cs typeface="+mn-cs"/>
                        </a:rPr>
                        <a:t>EPTCA</a:t>
                      </a:r>
                      <a:endParaRPr kumimoji="1" lang="ja-JP" altLang="en-US" sz="1050" b="0" i="0" u="none" strike="noStrike" kern="1200" dirty="0">
                        <a:solidFill>
                          <a:srgbClr val="000000"/>
                        </a:solidFill>
                        <a:effectLst/>
                        <a:latin typeface="+mn-lt"/>
                        <a:ea typeface="ＭＳ Ｐゴシック" panose="020B0600070205080204" pitchFamily="50" charset="-128"/>
                        <a:cs typeface="+mn-cs"/>
                      </a:endParaRPr>
                    </a:p>
                    <a:p>
                      <a:pPr algn="l" fontAlgn="ctr"/>
                      <a:endParaRPr lang="en-US" sz="1050" b="0" i="0" u="none" strike="noStrike" spc="-20" baseline="0" dirty="0">
                        <a:solidFill>
                          <a:srgbClr val="000000"/>
                        </a:solidFill>
                        <a:effectLst/>
                        <a:latin typeface="+mn-lt"/>
                        <a:ea typeface="+mn-ea"/>
                      </a:endParaRP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83307852"/>
                  </a:ext>
                </a:extLst>
              </a:tr>
              <a:tr h="531959">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s-ES" sz="1100" b="0" i="0" u="none" strike="noStrike" spc="-20" baseline="0" dirty="0">
                          <a:solidFill>
                            <a:srgbClr val="000000"/>
                          </a:solidFill>
                          <a:effectLst/>
                          <a:latin typeface="+mn-lt"/>
                          <a:ea typeface="+mn-ea"/>
                        </a:rPr>
                        <a:t>Esalab Import Export Comercio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mn-lt"/>
                          <a:ea typeface="+mn-ea"/>
                        </a:rPr>
                        <a:t>2000</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mn-lt"/>
                          <a:ea typeface="+mn-ea"/>
                        </a:rPr>
                        <a:t>超音波機材、遠心分離機、スペクトル計測器、湿度分析機材など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mn-lt"/>
                          <a:ea typeface="+mn-ea"/>
                        </a:rPr>
                        <a:t>Beckman Coulter</a:t>
                      </a:r>
                      <a:r>
                        <a:rPr lang="ja-JP" altLang="en-US" sz="1050" b="0" i="0" u="none" strike="noStrike" spc="-20" baseline="0" dirty="0" err="1">
                          <a:solidFill>
                            <a:srgbClr val="000000"/>
                          </a:solidFill>
                          <a:effectLst/>
                          <a:latin typeface="+mn-lt"/>
                          <a:ea typeface="+mn-ea"/>
                        </a:rPr>
                        <a:t>、</a:t>
                      </a:r>
                      <a:r>
                        <a:rPr lang="en-US" sz="1050" b="0" i="0" u="none" strike="noStrike" spc="-20" baseline="0" dirty="0" err="1">
                          <a:solidFill>
                            <a:srgbClr val="000000"/>
                          </a:solidFill>
                          <a:effectLst/>
                          <a:latin typeface="+mn-lt"/>
                          <a:ea typeface="+mn-ea"/>
                        </a:rPr>
                        <a:t>Microfluidcs</a:t>
                      </a:r>
                      <a:r>
                        <a:rPr lang="en-US" sz="1050" b="0" i="0" u="none" strike="noStrike" spc="-20" baseline="0" dirty="0">
                          <a:solidFill>
                            <a:srgbClr val="000000"/>
                          </a:solidFill>
                          <a:effectLst/>
                          <a:latin typeface="+mn-lt"/>
                          <a:ea typeface="+mn-ea"/>
                        </a:rPr>
                        <a:t>; Sonics </a:t>
                      </a:r>
                      <a:r>
                        <a:rPr lang="ja-JP" altLang="en-US" sz="1050" b="0" i="0" u="none" strike="noStrike" spc="-20" baseline="0" dirty="0" err="1">
                          <a:solidFill>
                            <a:srgbClr val="000000"/>
                          </a:solidFill>
                          <a:effectLst/>
                          <a:latin typeface="+mn-lt"/>
                          <a:ea typeface="+mn-ea"/>
                        </a:rPr>
                        <a:t>、</a:t>
                      </a:r>
                      <a:r>
                        <a:rPr lang="en-US" sz="1050" b="0" i="0" u="none" strike="noStrike" spc="-20" baseline="0" dirty="0">
                          <a:solidFill>
                            <a:srgbClr val="000000"/>
                          </a:solidFill>
                          <a:effectLst/>
                          <a:latin typeface="+mn-lt"/>
                          <a:ea typeface="+mn-ea"/>
                        </a:rPr>
                        <a:t>Arizona Instrument</a:t>
                      </a:r>
                    </a:p>
                  </a:txBody>
                  <a:tcPr marL="36000" marR="36000"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80906">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Arial" panose="020B0604020202020204" pitchFamily="34" charset="0"/>
                          <a:ea typeface="ＭＳ Ｐゴシック" panose="020B0600070205080204" pitchFamily="50" charset="-128"/>
                        </a:rPr>
                        <a:t>Hospitrade Distribuidora de Equipamentos Hospitalar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1995</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麻酔器、手術用吸引器、マイクロ電子換気機器、パルスオキシメーター、ポリグラフ（電気力学・電気生理学）、植え込み型除細動器、</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心電図装置、手術用照明器、乾熱滅菌装置、オートクレーブ、</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手術用テーブル、バイタルサインモニター、麻酔ガスモニターなど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Takoaka</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Tecnologia</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Eletrônica</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Brasileira</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（TEB）</a:t>
                      </a: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Cardios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Ortosíntese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Criticare</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Systems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ZOLL</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4962">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Arial" panose="020B0604020202020204" pitchFamily="34" charset="0"/>
                          <a:ea typeface="ＭＳ Ｐゴシック" panose="020B0600070205080204" pitchFamily="50" charset="-128"/>
                        </a:rPr>
                        <a:t>Incermed Comércio e Representação de Produtos Radiológicos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zh-CN"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画像診断装置、超音波装置</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4854">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Instrumental Científico Equipamentos para Laboratórios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1988</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内視鏡機材、顕微鏡、手術器具、超音波検査機材、マルチパラメーター、モニター、麻酔装置、血液透析装置、除細動器など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Olympus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Dräguermedical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Aloka</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Cardiac Science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NIPRO</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31970">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17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100" b="0" i="0" u="none" strike="noStrike" spc="-20" baseline="0" dirty="0">
                          <a:solidFill>
                            <a:srgbClr val="000000"/>
                          </a:solidFill>
                          <a:effectLst/>
                          <a:latin typeface="Arial" panose="020B0604020202020204" pitchFamily="34" charset="0"/>
                          <a:ea typeface="ＭＳ Ｐゴシック" panose="020B0600070205080204" pitchFamily="50" charset="-128"/>
                        </a:rPr>
                        <a:t>J. R. EHLKE &amp; Cia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1971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化学分析装置、生物学的安全キャビネット、遠心分離機、</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自動分析装置（</a:t>
                      </a:r>
                      <a: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t>AGB</a:t>
                      </a: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、血液、止血）、サーマルサイクラーなど</a:t>
                      </a:r>
                    </a:p>
                  </a:txBody>
                  <a:tcPr marL="108000" marR="72000" marT="9525" marB="10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Mindray</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TROX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Technik</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Eppendorf</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Instrumentation Laboratory</a:t>
                      </a:r>
                    </a:p>
                  </a:txBody>
                  <a:tcPr marL="9525" marR="9525" marT="9525" marB="10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ja-JP" altLang="en-US" sz="800" dirty="0"/>
          </a:p>
        </p:txBody>
      </p:sp>
    </p:spTree>
    <p:extLst>
      <p:ext uri="{BB962C8B-B14F-4D97-AF65-F5344CB8AC3E}">
        <p14:creationId xmlns:p14="http://schemas.microsoft.com/office/powerpoint/2010/main" val="16783395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4/5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560706850"/>
              </p:ext>
            </p:extLst>
          </p:nvPr>
        </p:nvGraphicFramePr>
        <p:xfrm>
          <a:off x="200472" y="1136234"/>
          <a:ext cx="9540516" cy="5028988"/>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414877">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660101">
                <a:tc>
                  <a:txBody>
                    <a:bodyPr/>
                    <a:lstStyle/>
                    <a:p>
                      <a:pPr algn="ctr" fontAlgn="ctr"/>
                      <a:r>
                        <a:rPr lang="en-US" altLang="ja-JP" sz="1000" b="0" i="0" u="none" strike="noStrike" dirty="0">
                          <a:solidFill>
                            <a:srgbClr val="000000"/>
                          </a:solidFill>
                          <a:effectLst/>
                          <a:latin typeface="+mn-lt"/>
                          <a:ea typeface="+mn-ea"/>
                        </a:rPr>
                        <a:t>18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JJR Instrumental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1993</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サンプリングポンプ、二酸化炭素モニター装置、温湿度計、</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液体流量校正装置など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SUPELCO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SIGMA-ALDRICH</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SKC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Pall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Gelman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Fisher Scientific Inter-national Inc.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Whatman</a:t>
                      </a:r>
                      <a:endPar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60101">
                <a:tc>
                  <a:txBody>
                    <a:bodyPr/>
                    <a:lstStyle/>
                    <a:p>
                      <a:pPr algn="ctr" fontAlgn="ctr"/>
                      <a:r>
                        <a:rPr lang="en-US" altLang="ja-JP" sz="1000" b="0" i="0" u="none" strike="noStrike" dirty="0">
                          <a:solidFill>
                            <a:srgbClr val="000000"/>
                          </a:solidFill>
                          <a:effectLst/>
                          <a:latin typeface="+mn-lt"/>
                          <a:ea typeface="+mn-ea"/>
                        </a:rPr>
                        <a:t>19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Júpiter Distribuidora de Produtos e Equipamentos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1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1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圧力トランスデューサー、血液採取用クローズドシステム、</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カテーテル、各種モニターなど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Edwards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Lifesciences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Medline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Pharmaplast</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Hartmann</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0101">
                <a:tc>
                  <a:txBody>
                    <a:bodyPr/>
                    <a:lstStyle/>
                    <a:p>
                      <a:pPr algn="ctr" fontAlgn="ctr"/>
                      <a:r>
                        <a:rPr lang="en-US" altLang="ja-JP" sz="1000" b="0" i="0" u="none" strike="noStrike" dirty="0">
                          <a:solidFill>
                            <a:srgbClr val="000000"/>
                          </a:solidFill>
                          <a:effectLst/>
                          <a:latin typeface="+mn-lt"/>
                          <a:ea typeface="+mn-ea"/>
                        </a:rPr>
                        <a:t>20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LOHCUS COMERCIO E TECNOLOGIA EM SAUDE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a:solidFill>
                            <a:srgbClr val="000000"/>
                          </a:solidFill>
                          <a:effectLst/>
                          <a:latin typeface="Arial" panose="020B0604020202020204" pitchFamily="34" charset="0"/>
                          <a:ea typeface="ＭＳ Ｐゴシック" panose="020B0600070205080204" pitchFamily="50" charset="-128"/>
                        </a:rPr>
                        <a:t>1990</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口腔治療機材、歯矯正器具、義歯、インプラントなどの歯科用機材</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BIOTECH</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TERUMO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LASCOD</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GDK DENSELL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LEONE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MANFREDI</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3768">
                <a:tc>
                  <a:txBody>
                    <a:bodyPr/>
                    <a:lstStyle/>
                    <a:p>
                      <a:pPr algn="ctr" fontAlgn="ctr"/>
                      <a:r>
                        <a:rPr lang="en-US" altLang="ja-JP" sz="1000" b="0" i="0" u="none" strike="noStrike" dirty="0">
                          <a:solidFill>
                            <a:srgbClr val="000000"/>
                          </a:solidFill>
                          <a:effectLst/>
                          <a:latin typeface="+mn-lt"/>
                          <a:ea typeface="+mn-ea"/>
                        </a:rPr>
                        <a:t>21</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Lodan Comércio e Representações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1986</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遠心分離器、血液バンク用機器、凍結乾燥機など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Omni </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Inc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Operon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Biotop</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Biopharma</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Cuddon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Tofflon</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Jeiotech</a:t>
                      </a:r>
                      <a:endPar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57173">
                <a:tc>
                  <a:txBody>
                    <a:bodyPr/>
                    <a:lstStyle/>
                    <a:p>
                      <a:pPr algn="ctr" fontAlgn="ctr"/>
                      <a:r>
                        <a:rPr lang="en-US" altLang="ja-JP" sz="1000" b="0" i="0" u="none" strike="noStrike" dirty="0">
                          <a:solidFill>
                            <a:srgbClr val="000000"/>
                          </a:solidFill>
                          <a:effectLst/>
                          <a:latin typeface="+mn-lt"/>
                          <a:ea typeface="+mn-ea"/>
                        </a:rPr>
                        <a:t>22</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200" b="0" i="0" u="none" strike="noStrike" spc="-20" baseline="0" dirty="0">
                          <a:solidFill>
                            <a:srgbClr val="000000"/>
                          </a:solidFill>
                          <a:effectLst/>
                          <a:latin typeface="Arial" panose="020B0604020202020204" pitchFamily="34" charset="0"/>
                          <a:ea typeface="ＭＳ Ｐゴシック" panose="020B0600070205080204" pitchFamily="50" charset="-128"/>
                        </a:rPr>
                        <a:t>MULT MED EQUIPAMENTOS HOSPITLARES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1989</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麻酔器具、電子吸引器、電子メス、心電図装置、</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バイタルサインモニター、肺換気装置など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SAMTRONIC</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BARRAFB</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FANEM </a:t>
                      </a:r>
                    </a:p>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HOSPIMETAL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663768">
                <a:tc>
                  <a:txBody>
                    <a:bodyPr/>
                    <a:lstStyle/>
                    <a:p>
                      <a:pPr algn="ctr" fontAlgn="ctr"/>
                      <a:r>
                        <a:rPr lang="en-US" altLang="ja-JP" sz="1000" b="0" i="0" u="none" strike="noStrike" dirty="0">
                          <a:solidFill>
                            <a:srgbClr val="000000"/>
                          </a:solidFill>
                          <a:effectLst/>
                          <a:latin typeface="+mn-lt"/>
                          <a:ea typeface="+mn-ea"/>
                        </a:rPr>
                        <a:t>23</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Neomed</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do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Brasil</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spc="-20" baseline="0" dirty="0">
                          <a:solidFill>
                            <a:srgbClr val="000000"/>
                          </a:solidFill>
                          <a:effectLst/>
                          <a:latin typeface="Arial" panose="020B0604020202020204" pitchFamily="34" charset="0"/>
                          <a:ea typeface="ＭＳ Ｐゴシック" panose="020B0600070205080204" pitchFamily="50" charset="-128"/>
                        </a:rPr>
                        <a:t>2001</a:t>
                      </a:r>
                    </a:p>
                  </a:txBody>
                  <a:tcPr marL="9525" marR="9525"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麻酔器、マイクロ電子換気機器、パルスオキシメーター、撹拌器、</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滅菌装置、ホモジナイザー、バイタルサインモニター、麻酔ガスモニター、オートクレーブなど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Digimed</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KTK</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Marconi</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Medicare</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Zeiss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Olidef</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 CZ</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Sismatec</a:t>
                      </a:r>
                      <a:endPar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9525" marR="9525"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49099">
                <a:tc>
                  <a:txBody>
                    <a:bodyPr/>
                    <a:lstStyle/>
                    <a:p>
                      <a:pPr algn="ctr" fontAlgn="ctr"/>
                      <a:r>
                        <a:rPr lang="en-US" altLang="ja-JP" sz="1000" b="0" i="0" u="none" strike="noStrike" spc="-20" baseline="0" dirty="0">
                          <a:solidFill>
                            <a:srgbClr val="000000"/>
                          </a:solidFill>
                          <a:effectLst/>
                          <a:latin typeface="Arial" panose="020B0604020202020204" pitchFamily="34" charset="0"/>
                          <a:ea typeface="ＭＳ Ｐゴシック" panose="020B0600070205080204" pitchFamily="50" charset="-128"/>
                        </a:rPr>
                        <a:t>24</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Gamacamp</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Produtos</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Hospitalares</a:t>
                      </a:r>
                      <a:r>
                        <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rPr>
                        <a:t> </a:t>
                      </a:r>
                      <a:r>
                        <a:rPr lang="en-US" sz="1200" b="0" i="0" u="none" strike="noStrike" spc="-20" baseline="0" dirty="0" err="1">
                          <a:solidFill>
                            <a:srgbClr val="000000"/>
                          </a:solidFill>
                          <a:effectLst/>
                          <a:latin typeface="Arial" panose="020B0604020202020204" pitchFamily="34" charset="0"/>
                          <a:ea typeface="ＭＳ Ｐゴシック" panose="020B0600070205080204" pitchFamily="50" charset="-128"/>
                        </a:rPr>
                        <a:t>Ltda</a:t>
                      </a:r>
                      <a:endParaRPr lang="en-US" sz="12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100" b="0" i="0" u="none" strike="noStrike" spc="-20" baseline="0" dirty="0">
                          <a:solidFill>
                            <a:srgbClr val="000000"/>
                          </a:solidFill>
                          <a:effectLst/>
                          <a:latin typeface="Arial" panose="020B0604020202020204" pitchFamily="34" charset="0"/>
                          <a:ea typeface="ＭＳ Ｐゴシック" panose="020B0600070205080204" pitchFamily="50" charset="-128"/>
                        </a:rPr>
                        <a:t>不明</a:t>
                      </a:r>
                      <a:endParaRPr lang="en-US" sz="1100" b="0" i="0" u="none" strike="noStrike" spc="-20" baseline="0" dirty="0">
                        <a:solidFill>
                          <a:srgbClr val="000000"/>
                        </a:solidFill>
                        <a:effectLst/>
                        <a:latin typeface="Arial" panose="020B0604020202020204" pitchFamily="34" charset="0"/>
                        <a:ea typeface="ＭＳ Ｐゴシック" panose="020B0600070205080204" pitchFamily="50" charset="-128"/>
                      </a:endParaRP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除細動器、モニター、心電図装置、換気機器、</a:t>
                      </a:r>
                      <a:br>
                        <a:rPr lang="en-US" altLang="ja-JP" sz="1050" b="0" i="0" u="none" strike="noStrike" spc="-20" baseline="0"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麻酔器具、人工呼吸器など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PHILIPS</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DIXTAL</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RESPIRONIX</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LANCO</a:t>
                      </a:r>
                      <a:r>
                        <a:rPr lang="ja-JP" altLang="en-US" sz="1050" b="0" i="0" u="none" strike="noStrike" spc="-20" baseline="0" dirty="0" err="1">
                          <a:solidFill>
                            <a:srgbClr val="000000"/>
                          </a:solidFill>
                          <a:effectLst/>
                          <a:latin typeface="Arial" panose="020B0604020202020204" pitchFamily="34" charset="0"/>
                          <a:ea typeface="ＭＳ Ｐゴシック" panose="020B0600070205080204" pitchFamily="50" charset="-128"/>
                        </a:rPr>
                        <a:t>、</a:t>
                      </a:r>
                      <a:r>
                        <a:rPr lang="en-US" sz="1050" b="0" i="0" u="none" strike="noStrike" spc="-20" baseline="0" dirty="0">
                          <a:solidFill>
                            <a:srgbClr val="000000"/>
                          </a:solidFill>
                          <a:effectLst/>
                          <a:latin typeface="Arial" panose="020B0604020202020204" pitchFamily="34" charset="0"/>
                          <a:ea typeface="ＭＳ Ｐゴシック" panose="020B0600070205080204" pitchFamily="50" charset="-128"/>
                        </a:rPr>
                        <a:t>CPAP</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、各社ホームページ</a:t>
            </a:r>
          </a:p>
        </p:txBody>
      </p:sp>
    </p:spTree>
    <p:extLst>
      <p:ext uri="{BB962C8B-B14F-4D97-AF65-F5344CB8AC3E}">
        <p14:creationId xmlns:p14="http://schemas.microsoft.com/office/powerpoint/2010/main" val="2210934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ブラジル／医療関連／医療機器</a:t>
            </a:r>
          </a:p>
        </p:txBody>
      </p:sp>
      <p:sp>
        <p:nvSpPr>
          <p:cNvPr id="6" name="テキスト プレースホルダー 5"/>
          <p:cNvSpPr>
            <a:spLocks noGrp="1"/>
          </p:cNvSpPr>
          <p:nvPr>
            <p:ph type="body" sz="quarter" idx="15"/>
          </p:nvPr>
        </p:nvSpPr>
        <p:spPr/>
        <p:txBody>
          <a:bodyPr/>
          <a:lstStyle/>
          <a:p>
            <a:r>
              <a:rPr lang="zh-TW" altLang="en-US" dirty="0"/>
              <a:t>業界構造 </a:t>
            </a:r>
            <a:r>
              <a:rPr lang="en-US" altLang="zh-TW" dirty="0"/>
              <a:t>- </a:t>
            </a:r>
            <a:r>
              <a:rPr lang="zh-TW" altLang="en-US" dirty="0"/>
              <a:t>流通 （</a:t>
            </a:r>
            <a:r>
              <a:rPr lang="en-US" altLang="zh-TW" dirty="0">
                <a:latin typeface="Arial Black" panose="020B0A04020102020204" pitchFamily="34" charset="0"/>
              </a:rPr>
              <a:t>5/5</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483848415"/>
              </p:ext>
            </p:extLst>
          </p:nvPr>
        </p:nvGraphicFramePr>
        <p:xfrm>
          <a:off x="200472" y="1136234"/>
          <a:ext cx="9540516" cy="4687432"/>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3672408">
                  <a:extLst>
                    <a:ext uri="{9D8B030D-6E8A-4147-A177-3AD203B41FA5}">
                      <a16:colId xmlns:a16="http://schemas.microsoft.com/office/drawing/2014/main" val="20003"/>
                    </a:ext>
                  </a:extLst>
                </a:gridCol>
                <a:gridCol w="2987788">
                  <a:extLst>
                    <a:ext uri="{9D8B030D-6E8A-4147-A177-3AD203B41FA5}">
                      <a16:colId xmlns:a16="http://schemas.microsoft.com/office/drawing/2014/main" val="20004"/>
                    </a:ext>
                  </a:extLst>
                </a:gridCol>
              </a:tblGrid>
              <a:tr h="359191">
                <a:tc>
                  <a:txBody>
                    <a:bodyPr/>
                    <a:lstStyle/>
                    <a:p>
                      <a:pPr algn="ctr" fontAlgn="ctr" hangingPunct="0"/>
                      <a:r>
                        <a:rPr kumimoji="1" lang="en-US" altLang="ja-JP"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p>
                  </a:txBody>
                  <a:tcPr marL="0" marR="0"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設立年</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主な取扱製品</a:t>
                      </a:r>
                    </a:p>
                  </a:txBody>
                  <a:tcPr marL="0" marR="0"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主な取扱メーカーおよび機関</a:t>
                      </a:r>
                    </a:p>
                  </a:txBody>
                  <a:tcPr marL="0" marR="0"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53455">
                <a:tc>
                  <a:txBody>
                    <a:bodyPr/>
                    <a:lstStyle/>
                    <a:p>
                      <a:pPr algn="ctr" fontAlgn="ctr"/>
                      <a:r>
                        <a:rPr lang="en-US" altLang="ja-JP" sz="1000" b="0" i="0" u="none" strike="noStrike" dirty="0">
                          <a:solidFill>
                            <a:srgbClr val="000000"/>
                          </a:solidFill>
                          <a:effectLst/>
                          <a:latin typeface="+mn-lt"/>
                          <a:ea typeface="+mn-ea"/>
                        </a:rPr>
                        <a:t>25</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RKTEC – REPRESENTAÇÕES COMERCIAIS LTDA-ME / ILHATEC Produtos e Serviços Hospitalares</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spc="0" baseline="0" dirty="0">
                          <a:solidFill>
                            <a:srgbClr val="000000"/>
                          </a:solidFill>
                          <a:effectLst/>
                          <a:latin typeface="+mn-lt"/>
                          <a:ea typeface="+mn-ea"/>
                        </a:rPr>
                        <a:t>モニター、除細動器、</a:t>
                      </a:r>
                      <a:r>
                        <a:rPr lang="en-US" altLang="ja-JP" sz="1050" b="0" i="0" u="none" strike="noStrike" spc="0" baseline="0" dirty="0">
                          <a:solidFill>
                            <a:srgbClr val="000000"/>
                          </a:solidFill>
                          <a:effectLst/>
                          <a:latin typeface="+mn-lt"/>
                          <a:ea typeface="+mn-ea"/>
                        </a:rPr>
                        <a:t>AED</a:t>
                      </a:r>
                      <a:r>
                        <a:rPr lang="ja-JP" altLang="en-US" sz="1050" b="0" i="0" u="none" strike="noStrike" spc="0" baseline="0" dirty="0" err="1">
                          <a:solidFill>
                            <a:srgbClr val="000000"/>
                          </a:solidFill>
                          <a:effectLst/>
                          <a:latin typeface="+mn-lt"/>
                          <a:ea typeface="+mn-ea"/>
                        </a:rPr>
                        <a:t>、</a:t>
                      </a:r>
                      <a:r>
                        <a:rPr lang="ja-JP" altLang="en-US" sz="1050" b="0" i="0" u="none" strike="noStrike" spc="0" baseline="0" dirty="0">
                          <a:solidFill>
                            <a:srgbClr val="000000"/>
                          </a:solidFill>
                          <a:effectLst/>
                          <a:latin typeface="+mn-lt"/>
                          <a:ea typeface="+mn-ea"/>
                        </a:rPr>
                        <a:t>麻酔器具、</a:t>
                      </a:r>
                      <a:br>
                        <a:rPr lang="en-US" altLang="ja-JP" sz="1050" b="0" i="0" u="none" strike="noStrike" spc="0" baseline="0" dirty="0">
                          <a:solidFill>
                            <a:srgbClr val="000000"/>
                          </a:solidFill>
                          <a:effectLst/>
                          <a:latin typeface="+mn-lt"/>
                          <a:ea typeface="+mn-ea"/>
                        </a:rPr>
                      </a:br>
                      <a:r>
                        <a:rPr lang="ja-JP" altLang="en-US" sz="1050" b="0" i="0" u="none" strike="noStrike" spc="0" baseline="0" dirty="0">
                          <a:solidFill>
                            <a:srgbClr val="000000"/>
                          </a:solidFill>
                          <a:effectLst/>
                          <a:latin typeface="+mn-lt"/>
                          <a:ea typeface="+mn-ea"/>
                        </a:rPr>
                        <a:t>心電図装置、病院用家具など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PHILIPS</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DIXTAL</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ERWIN GUTH</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COSIMO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CATALDO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LANCO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WEM</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HOSPITALMED</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INPROMED</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VOLKER</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TRUMPF</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RWR</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EQUIPAMEN-TOS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470">
                <a:tc>
                  <a:txBody>
                    <a:bodyPr/>
                    <a:lstStyle/>
                    <a:p>
                      <a:pPr algn="ctr" fontAlgn="ctr"/>
                      <a:r>
                        <a:rPr lang="en-US" altLang="ja-JP" sz="1000" b="0" i="0" u="none" strike="noStrike" dirty="0">
                          <a:solidFill>
                            <a:srgbClr val="000000"/>
                          </a:solidFill>
                          <a:effectLst/>
                          <a:latin typeface="+mn-lt"/>
                          <a:ea typeface="+mn-ea"/>
                        </a:rPr>
                        <a:t>26</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SINAL VITAL Comercial de Produtos Médicos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年</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以上</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麻酔器具、除細動器、心電図装置、胎児モニター、</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マルチパラメーター装置など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PHILIPS</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DIXTAL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83474">
                <a:tc>
                  <a:txBody>
                    <a:bodyPr/>
                    <a:lstStyle/>
                    <a:p>
                      <a:pPr algn="ctr" fontAlgn="ctr"/>
                      <a:r>
                        <a:rPr lang="en-US" altLang="ja-JP" sz="1000" b="0" i="0" u="none" strike="noStrike" dirty="0">
                          <a:solidFill>
                            <a:srgbClr val="000000"/>
                          </a:solidFill>
                          <a:effectLst/>
                          <a:latin typeface="+mn-lt"/>
                          <a:ea typeface="+mn-ea"/>
                        </a:rPr>
                        <a:t>27</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Stencor Comércio Produtos Hospitalares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2002</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カテーテルなど</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TERUMO</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DATASCOPE IN-OUE-BALLOON-TORAY</a:t>
                      </a:r>
                      <a:r>
                        <a:rPr lang="ja-JP" altLang="en-US" sz="1050" b="0" i="0" u="none" strike="noStrike" dirty="0" err="1">
                          <a:solidFill>
                            <a:srgbClr val="000000"/>
                          </a:solidFill>
                          <a:effectLst/>
                          <a:latin typeface="+mn-lt"/>
                          <a:ea typeface="+mn-ea"/>
                        </a:rPr>
                        <a:t>、</a:t>
                      </a:r>
                      <a:r>
                        <a:rPr lang="en-US" sz="1050" b="0" i="0" u="none" strike="noStrike" dirty="0">
                          <a:solidFill>
                            <a:srgbClr val="000000"/>
                          </a:solidFill>
                          <a:effectLst/>
                          <a:latin typeface="+mn-lt"/>
                          <a:ea typeface="+mn-ea"/>
                        </a:rPr>
                        <a:t>ATRION MEDICAL</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4766">
                <a:tc>
                  <a:txBody>
                    <a:bodyPr/>
                    <a:lstStyle/>
                    <a:p>
                      <a:pPr algn="ctr" fontAlgn="ctr"/>
                      <a:r>
                        <a:rPr lang="en-US" altLang="ja-JP" sz="1000" b="0" i="0" u="none" strike="noStrike" dirty="0">
                          <a:solidFill>
                            <a:srgbClr val="000000"/>
                          </a:solidFill>
                          <a:effectLst/>
                          <a:latin typeface="+mn-lt"/>
                          <a:ea typeface="+mn-ea"/>
                        </a:rPr>
                        <a:t>28</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mn-ea"/>
                        </a:rPr>
                        <a:t>Stock </a:t>
                      </a:r>
                      <a:r>
                        <a:rPr lang="en-US" sz="1100" b="0" i="0" u="none" strike="noStrike" dirty="0" err="1">
                          <a:solidFill>
                            <a:srgbClr val="000000"/>
                          </a:solidFill>
                          <a:effectLst/>
                          <a:latin typeface="+mn-lt"/>
                          <a:ea typeface="+mn-ea"/>
                        </a:rPr>
                        <a:t>Hospitalar</a:t>
                      </a:r>
                      <a:r>
                        <a:rPr lang="en-US" sz="1100" b="0" i="0" u="none" strike="noStrike" dirty="0">
                          <a:solidFill>
                            <a:srgbClr val="000000"/>
                          </a:solidFill>
                          <a:effectLst/>
                          <a:latin typeface="+mn-lt"/>
                          <a:ea typeface="+mn-ea"/>
                        </a:rPr>
                        <a:t> </a:t>
                      </a:r>
                      <a:r>
                        <a:rPr lang="en-US" sz="1100" b="0" i="0" u="none" strike="noStrike" dirty="0" err="1">
                          <a:solidFill>
                            <a:srgbClr val="000000"/>
                          </a:solidFill>
                          <a:effectLst/>
                          <a:latin typeface="+mn-lt"/>
                          <a:ea typeface="+mn-ea"/>
                        </a:rPr>
                        <a:t>Comercial</a:t>
                      </a:r>
                      <a:r>
                        <a:rPr lang="en-US" sz="1100" b="0" i="0" u="none" strike="noStrike" dirty="0">
                          <a:solidFill>
                            <a:srgbClr val="000000"/>
                          </a:solidFill>
                          <a:effectLst/>
                          <a:latin typeface="+mn-lt"/>
                          <a:ea typeface="+mn-ea"/>
                        </a:rPr>
                        <a:t>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1999</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不明</a:t>
                      </a:r>
                      <a:endParaRPr lang="en-US" sz="1050" b="0" i="0" u="none" strike="noStrike" dirty="0">
                        <a:solidFill>
                          <a:srgbClr val="000000"/>
                        </a:solidFill>
                        <a:effectLst/>
                        <a:latin typeface="+mn-lt"/>
                        <a:ea typeface="+mn-ea"/>
                      </a:endParaRP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err="1">
                          <a:solidFill>
                            <a:srgbClr val="000000"/>
                          </a:solidFill>
                          <a:effectLst/>
                          <a:latin typeface="+mn-lt"/>
                          <a:ea typeface="+mn-ea"/>
                        </a:rPr>
                        <a:t>Critália</a:t>
                      </a:r>
                      <a:r>
                        <a:rPr lang="ja-JP" altLang="en-US" sz="1050" b="0" i="0" u="none" strike="noStrike" dirty="0" err="1">
                          <a:solidFill>
                            <a:srgbClr val="000000"/>
                          </a:solidFill>
                          <a:effectLst/>
                          <a:latin typeface="+mn-lt"/>
                          <a:ea typeface="+mn-ea"/>
                        </a:rPr>
                        <a:t>、</a:t>
                      </a:r>
                      <a:r>
                        <a:rPr lang="en-US" sz="1050" b="0" i="0" u="none" strike="noStrike" dirty="0" err="1">
                          <a:solidFill>
                            <a:srgbClr val="000000"/>
                          </a:solidFill>
                          <a:effectLst/>
                          <a:latin typeface="+mn-lt"/>
                          <a:ea typeface="+mn-ea"/>
                        </a:rPr>
                        <a:t>Embramed</a:t>
                      </a:r>
                      <a:r>
                        <a:rPr lang="ja-JP" altLang="en-US" sz="1050" b="0" i="0" u="none" strike="noStrike" dirty="0" err="1">
                          <a:solidFill>
                            <a:srgbClr val="000000"/>
                          </a:solidFill>
                          <a:effectLst/>
                          <a:latin typeface="+mn-lt"/>
                          <a:ea typeface="+mn-ea"/>
                        </a:rPr>
                        <a:t>、</a:t>
                      </a:r>
                      <a:r>
                        <a:rPr lang="en-US" sz="1050" b="0" i="0" u="none" strike="noStrike" dirty="0" err="1">
                          <a:solidFill>
                            <a:srgbClr val="000000"/>
                          </a:solidFill>
                          <a:effectLst/>
                          <a:latin typeface="+mn-lt"/>
                          <a:ea typeface="+mn-ea"/>
                        </a:rPr>
                        <a:t>Cirúrgica</a:t>
                      </a:r>
                      <a:r>
                        <a:rPr lang="en-US" sz="1050" b="0" i="0" u="none" strike="noStrike" dirty="0">
                          <a:solidFill>
                            <a:srgbClr val="000000"/>
                          </a:solidFill>
                          <a:effectLst/>
                          <a:latin typeface="+mn-lt"/>
                          <a:ea typeface="+mn-ea"/>
                        </a:rPr>
                        <a:t> Fernandes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83474">
                <a:tc>
                  <a:txBody>
                    <a:bodyPr/>
                    <a:lstStyle/>
                    <a:p>
                      <a:pPr algn="ctr" fontAlgn="ctr"/>
                      <a:r>
                        <a:rPr lang="en-US" altLang="ja-JP" sz="1000" b="0" i="0" u="none" strike="noStrike" dirty="0">
                          <a:solidFill>
                            <a:srgbClr val="000000"/>
                          </a:solidFill>
                          <a:effectLst/>
                          <a:latin typeface="+mn-lt"/>
                          <a:ea typeface="+mn-ea"/>
                        </a:rPr>
                        <a:t>29</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Top Med Comércio e Representação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アーチ手術用機材、骨密度測定器、マンモグラフィ、</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核医学、</a:t>
                      </a:r>
                      <a:r>
                        <a:rPr lang="en-US" altLang="ja-JP" sz="1050" b="0" i="0" u="none" strike="noStrike" dirty="0">
                          <a:solidFill>
                            <a:srgbClr val="000000"/>
                          </a:solidFill>
                          <a:effectLst/>
                          <a:latin typeface="+mn-lt"/>
                          <a:ea typeface="+mn-ea"/>
                        </a:rPr>
                        <a:t>X</a:t>
                      </a:r>
                      <a:r>
                        <a:rPr lang="ja-JP" altLang="en-US" sz="1050" b="0" i="0" u="none" strike="noStrike" dirty="0">
                          <a:solidFill>
                            <a:srgbClr val="000000"/>
                          </a:solidFill>
                          <a:effectLst/>
                          <a:latin typeface="+mn-lt"/>
                          <a:ea typeface="+mn-ea"/>
                        </a:rPr>
                        <a:t>線装置、</a:t>
                      </a:r>
                      <a:r>
                        <a:rPr lang="en-US" altLang="ja-JP" sz="1050" b="0" i="0" u="none" strike="noStrike" dirty="0">
                          <a:solidFill>
                            <a:srgbClr val="000000"/>
                          </a:solidFill>
                          <a:effectLst/>
                          <a:latin typeface="+mn-lt"/>
                          <a:ea typeface="+mn-ea"/>
                        </a:rPr>
                        <a:t>MRI</a:t>
                      </a:r>
                      <a:r>
                        <a:rPr lang="ja-JP" altLang="en-US" sz="1050" b="0" i="0" u="none" strike="noStrike" dirty="0" err="1">
                          <a:solidFill>
                            <a:srgbClr val="000000"/>
                          </a:solidFill>
                          <a:effectLst/>
                          <a:latin typeface="+mn-lt"/>
                          <a:ea typeface="+mn-ea"/>
                        </a:rPr>
                        <a:t>、</a:t>
                      </a:r>
                      <a:r>
                        <a:rPr lang="en-US" altLang="ja-JP" sz="1050" b="0" i="0" u="none" strike="noStrike" dirty="0">
                          <a:solidFill>
                            <a:srgbClr val="000000"/>
                          </a:solidFill>
                          <a:effectLst/>
                          <a:latin typeface="+mn-lt"/>
                          <a:ea typeface="+mn-ea"/>
                        </a:rPr>
                        <a:t>CT</a:t>
                      </a:r>
                      <a:r>
                        <a:rPr lang="ja-JP" altLang="en-US" sz="1050" b="0" i="0" u="none" strike="noStrike" dirty="0" err="1">
                          <a:solidFill>
                            <a:srgbClr val="000000"/>
                          </a:solidFill>
                          <a:effectLst/>
                          <a:latin typeface="+mn-lt"/>
                          <a:ea typeface="+mn-ea"/>
                        </a:rPr>
                        <a:t>、</a:t>
                      </a:r>
                      <a:r>
                        <a:rPr lang="ja-JP" altLang="en-US" sz="1050" b="0" i="0" u="none" strike="noStrike" dirty="0">
                          <a:solidFill>
                            <a:srgbClr val="000000"/>
                          </a:solidFill>
                          <a:effectLst/>
                          <a:latin typeface="+mn-lt"/>
                          <a:ea typeface="+mn-ea"/>
                        </a:rPr>
                        <a:t>超音波機器</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a:solidFill>
                            <a:srgbClr val="000000"/>
                          </a:solidFill>
                          <a:effectLst/>
                          <a:latin typeface="+mn-lt"/>
                          <a:ea typeface="+mn-ea"/>
                        </a:rPr>
                        <a:t>GE HEALTHCARE</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4766">
                <a:tc>
                  <a:txBody>
                    <a:bodyPr/>
                    <a:lstStyle/>
                    <a:p>
                      <a:pPr algn="ctr" fontAlgn="ctr"/>
                      <a:r>
                        <a:rPr lang="en-US" altLang="ja-JP" sz="1000" b="0" i="0" u="none" strike="noStrike" dirty="0">
                          <a:solidFill>
                            <a:srgbClr val="000000"/>
                          </a:solidFill>
                          <a:effectLst/>
                          <a:latin typeface="+mn-lt"/>
                          <a:ea typeface="+mn-ea"/>
                        </a:rPr>
                        <a:t>30</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VITAE TECNOLOGIA EM MEDICINA LTDA</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1998</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algn="l" fontAlgn="ctr"/>
                      <a:r>
                        <a:rPr lang="ja-JP" altLang="en-US" sz="1050" b="0" i="0" u="none" strike="noStrike" dirty="0">
                          <a:solidFill>
                            <a:srgbClr val="000000"/>
                          </a:solidFill>
                          <a:effectLst/>
                          <a:latin typeface="+mn-lt"/>
                          <a:ea typeface="+mn-ea"/>
                        </a:rPr>
                        <a:t>圧力シミュレーター、オキシメトリシミュレーター、</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肺換気装置シミュレーター、除細動器シミュレーター、</a:t>
                      </a:r>
                      <a:br>
                        <a:rPr lang="en-US" altLang="ja-JP" sz="1050" b="0" i="0" u="none" strike="noStrike" dirty="0">
                          <a:solidFill>
                            <a:srgbClr val="000000"/>
                          </a:solidFill>
                          <a:effectLst/>
                          <a:latin typeface="+mn-lt"/>
                          <a:ea typeface="+mn-ea"/>
                        </a:rPr>
                      </a:br>
                      <a:r>
                        <a:rPr lang="ja-JP" altLang="en-US" sz="1050" b="0" i="0" u="none" strike="noStrike" dirty="0">
                          <a:solidFill>
                            <a:srgbClr val="000000"/>
                          </a:solidFill>
                          <a:effectLst/>
                          <a:latin typeface="+mn-lt"/>
                          <a:ea typeface="+mn-ea"/>
                        </a:rPr>
                        <a:t>輸液ポンプシミュレーター</a:t>
                      </a: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r>
                        <a:rPr lang="en-US" sz="1050" b="0" i="0" u="none" strike="noStrike" dirty="0" err="1">
                          <a:solidFill>
                            <a:srgbClr val="000000"/>
                          </a:solidFill>
                          <a:effectLst/>
                          <a:latin typeface="+mn-lt"/>
                          <a:ea typeface="+mn-ea"/>
                        </a:rPr>
                        <a:t>Linha</a:t>
                      </a:r>
                      <a:r>
                        <a:rPr lang="en-US" sz="1050" b="0" i="0" u="none" strike="noStrike" dirty="0">
                          <a:solidFill>
                            <a:srgbClr val="000000"/>
                          </a:solidFill>
                          <a:effectLst/>
                          <a:latin typeface="+mn-lt"/>
                          <a:ea typeface="+mn-ea"/>
                        </a:rPr>
                        <a:t> de </a:t>
                      </a:r>
                      <a:r>
                        <a:rPr lang="en-US" sz="1050" b="0" i="0" u="none" strike="noStrike" dirty="0" err="1">
                          <a:solidFill>
                            <a:srgbClr val="000000"/>
                          </a:solidFill>
                          <a:effectLst/>
                          <a:latin typeface="+mn-lt"/>
                          <a:ea typeface="+mn-ea"/>
                        </a:rPr>
                        <a:t>Produtos</a:t>
                      </a:r>
                      <a:r>
                        <a:rPr lang="en-US" sz="1050" b="0" i="0" u="none" strike="noStrike" dirty="0">
                          <a:solidFill>
                            <a:srgbClr val="000000"/>
                          </a:solidFill>
                          <a:effectLst/>
                          <a:latin typeface="+mn-lt"/>
                          <a:ea typeface="+mn-ea"/>
                        </a:rPr>
                        <a:t> de </a:t>
                      </a:r>
                      <a:r>
                        <a:rPr lang="en-US" sz="1050" b="0" i="0" u="none" strike="noStrike" dirty="0" err="1">
                          <a:solidFill>
                            <a:srgbClr val="000000"/>
                          </a:solidFill>
                          <a:effectLst/>
                          <a:latin typeface="+mn-lt"/>
                          <a:ea typeface="+mn-ea"/>
                        </a:rPr>
                        <a:t>Imagem</a:t>
                      </a:r>
                      <a:r>
                        <a:rPr lang="en-US" sz="1050" b="0" i="0" u="none" strike="noStrike" dirty="0">
                          <a:solidFill>
                            <a:srgbClr val="000000"/>
                          </a:solidFill>
                          <a:effectLst/>
                          <a:latin typeface="+mn-lt"/>
                          <a:ea typeface="+mn-ea"/>
                        </a:rPr>
                        <a:t> Philips</a:t>
                      </a: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4766">
                <a:tc>
                  <a:txBody>
                    <a:bodyPr/>
                    <a:lstStyle/>
                    <a:p>
                      <a:pPr algn="ctr" fontAlgn="ctr"/>
                      <a:r>
                        <a:rPr lang="en-US" altLang="ja-JP" sz="1000" b="0" i="0" u="none" strike="noStrike" dirty="0">
                          <a:solidFill>
                            <a:srgbClr val="000000"/>
                          </a:solidFill>
                          <a:effectLst/>
                          <a:latin typeface="+mn-lt"/>
                          <a:ea typeface="+mn-ea"/>
                        </a:rPr>
                        <a:t>31 </a:t>
                      </a:r>
                    </a:p>
                  </a:txBody>
                  <a:tcPr marL="9525" marR="9525" marT="9525"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pt-BR" sz="1100" b="0" i="0" u="none" strike="noStrike" dirty="0">
                          <a:solidFill>
                            <a:srgbClr val="000000"/>
                          </a:solidFill>
                          <a:effectLst/>
                          <a:latin typeface="+mn-lt"/>
                          <a:ea typeface="+mn-ea"/>
                        </a:rPr>
                        <a:t>Zeiki</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mn-ea"/>
                        </a:rPr>
                        <a:t>2005</a:t>
                      </a:r>
                    </a:p>
                  </a:txBody>
                  <a:tcPr marL="36000" marR="36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8E8E8"/>
                    </a:solidFill>
                  </a:tcPr>
                </a:tc>
                <a:tc>
                  <a:txBody>
                    <a:bodyPr/>
                    <a:lstStyle/>
                    <a:p>
                      <a:pPr marL="0" indent="0" algn="l" defTabSz="914400" rtl="0" eaLnBrk="1" fontAlgn="ctr" latinLnBrk="0" hangingPunct="1">
                        <a:buFont typeface="Arial" panose="020B0604020202020204" pitchFamily="34" charset="0"/>
                        <a:buNone/>
                      </a:pPr>
                      <a:endParaRPr kumimoji="1" lang="en-US" altLang="ja-JP" sz="1050" b="0" i="0" u="none" strike="noStrike" kern="1200" dirty="0">
                        <a:solidFill>
                          <a:srgbClr val="000000"/>
                        </a:solidFill>
                        <a:effectLst/>
                        <a:latin typeface="+mn-lt"/>
                        <a:ea typeface="ＭＳ Ｐゴシック" panose="020B0600070205080204" pitchFamily="50" charset="-128"/>
                        <a:cs typeface="+mn-cs"/>
                      </a:endParaRPr>
                    </a:p>
                    <a:p>
                      <a:pPr marL="0" indent="0" algn="l" defTabSz="914400" rtl="0" eaLnBrk="1" fontAlgn="ctr" latinLnBrk="0" hangingPunct="1">
                        <a:buFont typeface="Arial" panose="020B0604020202020204" pitchFamily="34" charset="0"/>
                        <a:buNone/>
                      </a:pPr>
                      <a:r>
                        <a:rPr kumimoji="1" lang="ja-JP" altLang="en-US" sz="1050" b="0" i="0" u="none" strike="noStrike" kern="1200" dirty="0">
                          <a:solidFill>
                            <a:srgbClr val="000000"/>
                          </a:solidFill>
                          <a:effectLst/>
                          <a:latin typeface="+mn-lt"/>
                          <a:ea typeface="ＭＳ Ｐゴシック" panose="020B0600070205080204" pitchFamily="50" charset="-128"/>
                          <a:cs typeface="+mn-cs"/>
                        </a:rPr>
                        <a:t>ドレナージ及びパルプ、止血クリップ、神経外科関連機器</a:t>
                      </a:r>
                    </a:p>
                    <a:p>
                      <a:pPr algn="l" fontAlgn="ctr"/>
                      <a:endParaRPr lang="ja-JP" altLang="en-US" sz="1050" b="0" i="0" u="none" strike="noStrike" dirty="0">
                        <a:solidFill>
                          <a:srgbClr val="000000"/>
                        </a:solidFill>
                        <a:effectLst/>
                        <a:latin typeface="+mn-lt"/>
                        <a:ea typeface="+mn-ea"/>
                      </a:endParaRPr>
                    </a:p>
                  </a:txBody>
                  <a:tcPr marL="108000" marR="72000" marT="9525" marB="10800" anchor="ctr">
                    <a:lnL w="6350" cap="flat" cmpd="sng" algn="ctr">
                      <a:solidFill>
                        <a:srgbClr val="FFFFFF"/>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ctr"/>
                      <a:endParaRPr lang="en-US" sz="1050" b="0" i="0" u="none" strike="noStrike" dirty="0">
                        <a:solidFill>
                          <a:srgbClr val="000000"/>
                        </a:solidFill>
                        <a:effectLst/>
                        <a:latin typeface="+mn-lt"/>
                        <a:ea typeface="+mn-ea"/>
                      </a:endParaRPr>
                    </a:p>
                    <a:p>
                      <a:pPr algn="l" fontAlgn="ctr"/>
                      <a:r>
                        <a:rPr lang="en-US" sz="1050" b="0" i="0" u="none" strike="noStrike" dirty="0" err="1">
                          <a:solidFill>
                            <a:srgbClr val="000000"/>
                          </a:solidFill>
                          <a:effectLst/>
                          <a:latin typeface="+mn-lt"/>
                          <a:ea typeface="+mn-ea"/>
                        </a:rPr>
                        <a:t>Etica</a:t>
                      </a:r>
                      <a:r>
                        <a:rPr lang="en-US" sz="1050" b="0" i="0" u="none" strike="noStrike" dirty="0">
                          <a:solidFill>
                            <a:srgbClr val="000000"/>
                          </a:solidFill>
                          <a:effectLst/>
                          <a:latin typeface="+mn-lt"/>
                          <a:ea typeface="+mn-ea"/>
                        </a:rPr>
                        <a:t> </a:t>
                      </a:r>
                      <a:r>
                        <a:rPr lang="en-US" sz="1050" b="0" i="0" u="none" strike="noStrike" dirty="0" err="1">
                          <a:solidFill>
                            <a:srgbClr val="000000"/>
                          </a:solidFill>
                          <a:effectLst/>
                          <a:latin typeface="+mn-lt"/>
                          <a:ea typeface="+mn-ea"/>
                        </a:rPr>
                        <a:t>Saude</a:t>
                      </a:r>
                      <a:r>
                        <a:rPr lang="en-US" sz="1050" b="0" i="0" u="none" strike="noStrike" dirty="0">
                          <a:solidFill>
                            <a:srgbClr val="000000"/>
                          </a:solidFill>
                          <a:effectLst/>
                          <a:latin typeface="+mn-lt"/>
                          <a:ea typeface="+mn-ea"/>
                        </a:rPr>
                        <a:t> </a:t>
                      </a:r>
                      <a:r>
                        <a:rPr lang="en-US" sz="1050" b="0" i="0" u="none" strike="noStrike" dirty="0" err="1">
                          <a:solidFill>
                            <a:srgbClr val="000000"/>
                          </a:solidFill>
                          <a:effectLst/>
                          <a:latin typeface="+mn-lt"/>
                          <a:ea typeface="+mn-ea"/>
                        </a:rPr>
                        <a:t>Insitute</a:t>
                      </a:r>
                      <a:r>
                        <a:rPr lang="en-US" sz="1050" b="0" i="0" u="none" strike="noStrike" dirty="0">
                          <a:solidFill>
                            <a:srgbClr val="000000"/>
                          </a:solidFill>
                          <a:effectLst/>
                          <a:latin typeface="+mn-lt"/>
                          <a:ea typeface="+mn-ea"/>
                        </a:rPr>
                        <a:t>, </a:t>
                      </a:r>
                      <a:r>
                        <a:rPr lang="en-US" sz="1050" b="0" i="0" u="none" strike="noStrike" dirty="0" err="1">
                          <a:solidFill>
                            <a:srgbClr val="000000"/>
                          </a:solidFill>
                          <a:effectLst/>
                          <a:latin typeface="+mn-lt"/>
                          <a:ea typeface="+mn-ea"/>
                        </a:rPr>
                        <a:t>Abraidi</a:t>
                      </a:r>
                      <a:endParaRPr lang="en-US" sz="1050" b="0" i="0" u="none" strike="noStrike" dirty="0">
                        <a:solidFill>
                          <a:srgbClr val="000000"/>
                        </a:solidFill>
                        <a:effectLst/>
                        <a:latin typeface="+mn-lt"/>
                        <a:ea typeface="+mn-ea"/>
                      </a:endParaRPr>
                    </a:p>
                    <a:p>
                      <a:pPr algn="l" fontAlgn="ctr"/>
                      <a:endParaRPr lang="en-US" sz="1050" b="0" i="0" u="none" strike="noStrike" dirty="0">
                        <a:solidFill>
                          <a:srgbClr val="000000"/>
                        </a:solidFill>
                        <a:effectLst/>
                        <a:latin typeface="+mn-lt"/>
                        <a:ea typeface="+mn-ea"/>
                      </a:endParaRPr>
                    </a:p>
                  </a:txBody>
                  <a:tcPr marL="36000" marR="36000" marT="9525" marB="10800" anchor="ctr">
                    <a:lnL w="190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95732568"/>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a:t>
            </a:r>
            <a:r>
              <a:rPr lang="ja-JP" altLang="en-US" sz="800" dirty="0"/>
              <a:t>、各社ホームページ</a:t>
            </a:r>
          </a:p>
        </p:txBody>
      </p:sp>
    </p:spTree>
    <p:extLst>
      <p:ext uri="{BB962C8B-B14F-4D97-AF65-F5344CB8AC3E}">
        <p14:creationId xmlns:p14="http://schemas.microsoft.com/office/powerpoint/2010/main" val="342857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p:cNvGraphicFramePr>
          <p:nvPr>
            <p:custDataLst>
              <p:tags r:id="rId1"/>
            </p:custDataLst>
            <p:extLst>
              <p:ext uri="{D42A27DB-BD31-4B8C-83A1-F6EECF244321}">
                <p14:modId xmlns:p14="http://schemas.microsoft.com/office/powerpoint/2010/main" val="1251914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2" imgW="270" imgH="270" progId="TCLayout.ActiveDocument.1">
                  <p:embed/>
                </p:oleObj>
              </mc:Choice>
              <mc:Fallback>
                <p:oleObj name="think-cellスライド" r:id="rId302" imgW="270" imgH="270" progId="TCLayout.ActiveDocument.1">
                  <p:embed/>
                  <p:pic>
                    <p:nvPicPr>
                      <p:cNvPr id="7" name="オブジェクト 6" hidden="1"/>
                      <p:cNvPicPr>
                        <a:picLocks noChangeAspect="1" noChangeArrowheads="1"/>
                      </p:cNvPicPr>
                      <p:nvPr/>
                    </p:nvPicPr>
                    <p:blipFill>
                      <a:blip r:embed="rId30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ブラジル／一般概況／経済</a:t>
            </a:r>
            <a:endParaRPr kumimoji="1" lang="ja-JP" altLang="en-US" sz="1400" dirty="0"/>
          </a:p>
        </p:txBody>
      </p:sp>
      <p:sp>
        <p:nvSpPr>
          <p:cNvPr id="3" name="テキスト プレースホルダー 2"/>
          <p:cNvSpPr>
            <a:spLocks noGrp="1"/>
          </p:cNvSpPr>
          <p:nvPr>
            <p:ph type="body" sz="quarter" idx="15"/>
          </p:nvPr>
        </p:nvSpPr>
        <p:spPr>
          <a:xfrm>
            <a:off x="200025" y="579879"/>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人口動態、および人口増成長率、年齢別人口構成</a:t>
            </a:r>
          </a:p>
        </p:txBody>
      </p:sp>
      <p:grpSp>
        <p:nvGrpSpPr>
          <p:cNvPr id="54" name="グループ化 7"/>
          <p:cNvGrpSpPr/>
          <p:nvPr/>
        </p:nvGrpSpPr>
        <p:grpSpPr>
          <a:xfrm>
            <a:off x="444869" y="2010365"/>
            <a:ext cx="9261106"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444869" y="4221088"/>
            <a:ext cx="9261106"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zh-TW" sz="1400" noProof="1">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332018" y="2628359"/>
            <a:ext cx="1413330" cy="1664737"/>
            <a:chOff x="6564343" y="2016374"/>
            <a:chExt cx="1413330" cy="1849648"/>
          </a:xfrm>
        </p:grpSpPr>
        <p:sp>
          <p:nvSpPr>
            <p:cNvPr id="63" name="フリーフォーム 62"/>
            <p:cNvSpPr/>
            <p:nvPr/>
          </p:nvSpPr>
          <p:spPr>
            <a:xfrm>
              <a:off x="6642273" y="2016374"/>
              <a:ext cx="1335400" cy="1736107"/>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564343" y="3648732"/>
              <a:ext cx="1287617" cy="217290"/>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2030年以降は</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予測</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年頃に約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1900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万人でピークに達し、その後減少に転じると予測されている。</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年までは人口が増加し続けるものの、その増加率は年々徐々に低下していく。</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人口の高齢化は加速しており、ブラジルは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年までに超高齢社会*に突入すると見込まれている。</a:t>
            </a:r>
            <a:endPar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38450" y="4617062"/>
            <a:ext cx="1570290" cy="2027915"/>
            <a:chOff x="6420682" y="2016372"/>
            <a:chExt cx="1556991"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 </a:t>
              </a:r>
              <a:endParaRPr kumimoji="1" lang="ja-JP" altLang="en-US"/>
            </a:p>
          </p:txBody>
        </p:sp>
        <p:sp>
          <p:nvSpPr>
            <p:cNvPr id="68" name="角丸四角形 67"/>
            <p:cNvSpPr/>
            <p:nvPr/>
          </p:nvSpPr>
          <p:spPr>
            <a:xfrm>
              <a:off x="6420682" y="3784277"/>
              <a:ext cx="132688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2030年以降は</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予測</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87" name="Straight Connector 86"/>
          <p:cNvCxnSpPr>
            <a:cxnSpLocks/>
          </p:cNvCxnSpPr>
          <p:nvPr>
            <p:custDataLst>
              <p:tags r:id="rId3"/>
            </p:custDataLst>
          </p:nvPr>
        </p:nvCxnSpPr>
        <p:spPr bwMode="gray">
          <a:xfrm>
            <a:off x="898525" y="2476500"/>
            <a:ext cx="21113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2127250" y="2416175"/>
            <a:ext cx="160338" cy="1206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88" name="Oval 87"/>
          <p:cNvSpPr/>
          <p:nvPr>
            <p:custDataLst>
              <p:tags r:id="rId5"/>
            </p:custDataLst>
          </p:nvPr>
        </p:nvSpPr>
        <p:spPr bwMode="gray">
          <a:xfrm>
            <a:off x="977900" y="2451100"/>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90" name="Text Placeholder 12"/>
          <p:cNvSpPr>
            <a:spLocks/>
          </p:cNvSpPr>
          <p:nvPr>
            <p:custDataLst>
              <p:tags r:id="rId6"/>
            </p:custDataLst>
          </p:nvPr>
        </p:nvSpPr>
        <p:spPr bwMode="auto">
          <a:xfrm>
            <a:off x="1165225" y="2413000"/>
            <a:ext cx="8001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900" b="0"/>
              <a:pPr>
                <a:spcBef>
                  <a:spcPct val="0"/>
                </a:spcBef>
                <a:spcAft>
                  <a:spcPct val="0"/>
                </a:spcAft>
              </a:pPr>
              <a:t>人口成長率（％）</a:t>
            </a:fld>
            <a:endParaRPr kumimoji="0" lang="ja-JP" altLang="en-US" sz="700" b="0" dirty="0">
              <a:sym typeface="+mn-lt"/>
            </a:endParaRPr>
          </a:p>
        </p:txBody>
      </p:sp>
      <p:sp>
        <p:nvSpPr>
          <p:cNvPr id="89" name="Text Placeholder 12"/>
          <p:cNvSpPr>
            <a:spLocks/>
          </p:cNvSpPr>
          <p:nvPr>
            <p:custDataLst>
              <p:tags r:id="rId7"/>
            </p:custDataLst>
          </p:nvPr>
        </p:nvSpPr>
        <p:spPr bwMode="auto">
          <a:xfrm>
            <a:off x="2338388" y="2413000"/>
            <a:ext cx="6858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900" b="0" smtClean="0"/>
              <a:pPr>
                <a:spcBef>
                  <a:spcPct val="0"/>
                </a:spcBef>
                <a:spcAft>
                  <a:spcPct val="0"/>
                </a:spcAft>
              </a:pPr>
              <a:t>総計（百万人）</a:t>
            </a:fld>
            <a:endParaRPr kumimoji="0" lang="ja-JP" altLang="en-US" sz="700" b="0">
              <a:sym typeface="+mn-lt"/>
            </a:endParaRPr>
          </a:p>
        </p:txBody>
      </p:sp>
      <p:graphicFrame>
        <p:nvGraphicFramePr>
          <p:cNvPr id="38" name="Chart 37">
            <a:extLst>
              <a:ext uri="{FF2B5EF4-FFF2-40B4-BE49-F238E27FC236}">
                <a16:creationId xmlns:a16="http://schemas.microsoft.com/office/drawing/2014/main" id="{0938981B-8CB1-82AB-3101-02850B021EC9}"/>
              </a:ext>
            </a:extLst>
          </p:cNvPr>
          <p:cNvGraphicFramePr/>
          <p:nvPr>
            <p:custDataLst>
              <p:tags r:id="rId8"/>
            </p:custDataLst>
            <p:extLst>
              <p:ext uri="{D42A27DB-BD31-4B8C-83A1-F6EECF244321}">
                <p14:modId xmlns:p14="http://schemas.microsoft.com/office/powerpoint/2010/main" val="76970595"/>
              </p:ext>
            </p:extLst>
          </p:nvPr>
        </p:nvGraphicFramePr>
        <p:xfrm>
          <a:off x="230188" y="2433638"/>
          <a:ext cx="9396412" cy="1657350"/>
        </p:xfrm>
        <a:graphic>
          <a:graphicData uri="http://schemas.openxmlformats.org/drawingml/2006/chart">
            <c:chart xmlns:c="http://schemas.openxmlformats.org/drawingml/2006/chart" xmlns:r="http://schemas.openxmlformats.org/officeDocument/2006/relationships" r:id="rId304"/>
          </a:graphicData>
        </a:graphic>
      </p:graphicFrame>
      <p:cxnSp>
        <p:nvCxnSpPr>
          <p:cNvPr id="434" name="Straight Connector 433">
            <a:extLst>
              <a:ext uri="{FF2B5EF4-FFF2-40B4-BE49-F238E27FC236}">
                <a16:creationId xmlns:a16="http://schemas.microsoft.com/office/drawing/2014/main" id="{7F1D759E-8F2D-33B8-087B-5FF5B1E6CD3A}"/>
              </a:ext>
            </a:extLst>
          </p:cNvPr>
          <p:cNvCxnSpPr/>
          <p:nvPr>
            <p:custDataLst>
              <p:tags r:id="rId9"/>
            </p:custDataLst>
          </p:nvPr>
        </p:nvCxnSpPr>
        <p:spPr bwMode="auto">
          <a:xfrm>
            <a:off x="3836988" y="29479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2" name="Straight Connector 431">
            <a:extLst>
              <a:ext uri="{FF2B5EF4-FFF2-40B4-BE49-F238E27FC236}">
                <a16:creationId xmlns:a16="http://schemas.microsoft.com/office/drawing/2014/main" id="{2E019AE2-A795-ECE5-1F25-3414DD448FEC}"/>
              </a:ext>
            </a:extLst>
          </p:cNvPr>
          <p:cNvCxnSpPr/>
          <p:nvPr>
            <p:custDataLst>
              <p:tags r:id="rId10"/>
            </p:custDataLst>
          </p:nvPr>
        </p:nvCxnSpPr>
        <p:spPr bwMode="auto">
          <a:xfrm>
            <a:off x="3222625" y="2963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9" name="Straight Connector 428">
            <a:extLst>
              <a:ext uri="{FF2B5EF4-FFF2-40B4-BE49-F238E27FC236}">
                <a16:creationId xmlns:a16="http://schemas.microsoft.com/office/drawing/2014/main" id="{559D0891-9C83-F9CF-3857-7DC6CDCDCD17}"/>
              </a:ext>
            </a:extLst>
          </p:cNvPr>
          <p:cNvCxnSpPr/>
          <p:nvPr>
            <p:custDataLst>
              <p:tags r:id="rId11"/>
            </p:custDataLst>
          </p:nvPr>
        </p:nvCxnSpPr>
        <p:spPr bwMode="auto">
          <a:xfrm>
            <a:off x="2254250" y="2863850"/>
            <a:ext cx="0"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B6B809D3-E989-042E-A8CD-1812A54647B7}"/>
              </a:ext>
            </a:extLst>
          </p:cNvPr>
          <p:cNvCxnSpPr/>
          <p:nvPr>
            <p:custDataLst>
              <p:tags r:id="rId12"/>
            </p:custDataLst>
          </p:nvPr>
        </p:nvCxnSpPr>
        <p:spPr bwMode="auto">
          <a:xfrm>
            <a:off x="781050" y="30416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8" name="Straight Connector 437">
            <a:extLst>
              <a:ext uri="{FF2B5EF4-FFF2-40B4-BE49-F238E27FC236}">
                <a16:creationId xmlns:a16="http://schemas.microsoft.com/office/drawing/2014/main" id="{84E641BD-683F-C210-5707-B9DE3884A4E5}"/>
              </a:ext>
            </a:extLst>
          </p:cNvPr>
          <p:cNvCxnSpPr/>
          <p:nvPr>
            <p:custDataLst>
              <p:tags r:id="rId13"/>
            </p:custDataLst>
          </p:nvPr>
        </p:nvCxnSpPr>
        <p:spPr bwMode="auto">
          <a:xfrm>
            <a:off x="5018088" y="2919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7" name="Straight Connector 436">
            <a:extLst>
              <a:ext uri="{FF2B5EF4-FFF2-40B4-BE49-F238E27FC236}">
                <a16:creationId xmlns:a16="http://schemas.microsoft.com/office/drawing/2014/main" id="{6FDC3A6B-6EC8-4C07-E7A4-08797F424452}"/>
              </a:ext>
            </a:extLst>
          </p:cNvPr>
          <p:cNvCxnSpPr/>
          <p:nvPr>
            <p:custDataLst>
              <p:tags r:id="rId14"/>
            </p:custDataLst>
          </p:nvPr>
        </p:nvCxnSpPr>
        <p:spPr bwMode="auto">
          <a:xfrm>
            <a:off x="4695825" y="29257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5" name="Straight Connector 424">
            <a:extLst>
              <a:ext uri="{FF2B5EF4-FFF2-40B4-BE49-F238E27FC236}">
                <a16:creationId xmlns:a16="http://schemas.microsoft.com/office/drawing/2014/main" id="{57B46534-127B-DAD8-F6E3-69A760CB7261}"/>
              </a:ext>
            </a:extLst>
          </p:cNvPr>
          <p:cNvCxnSpPr/>
          <p:nvPr>
            <p:custDataLst>
              <p:tags r:id="rId15"/>
            </p:custDataLst>
          </p:nvPr>
        </p:nvCxnSpPr>
        <p:spPr bwMode="auto">
          <a:xfrm>
            <a:off x="1103313" y="3030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2A08CF9-8E2C-BB5E-C5E2-F2AB0CDC47C2}"/>
              </a:ext>
            </a:extLst>
          </p:cNvPr>
          <p:cNvCxnSpPr/>
          <p:nvPr>
            <p:custDataLst>
              <p:tags r:id="rId16"/>
            </p:custDataLst>
          </p:nvPr>
        </p:nvCxnSpPr>
        <p:spPr bwMode="auto">
          <a:xfrm>
            <a:off x="2578100" y="2981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3" name="Straight Connector 432">
            <a:extLst>
              <a:ext uri="{FF2B5EF4-FFF2-40B4-BE49-F238E27FC236}">
                <a16:creationId xmlns:a16="http://schemas.microsoft.com/office/drawing/2014/main" id="{82B5B061-CE5B-087F-89D3-5942F81A5F7C}"/>
              </a:ext>
            </a:extLst>
          </p:cNvPr>
          <p:cNvCxnSpPr/>
          <p:nvPr>
            <p:custDataLst>
              <p:tags r:id="rId17"/>
            </p:custDataLst>
          </p:nvPr>
        </p:nvCxnSpPr>
        <p:spPr bwMode="auto">
          <a:xfrm>
            <a:off x="3532188" y="2955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6" name="Straight Connector 425">
            <a:extLst>
              <a:ext uri="{FF2B5EF4-FFF2-40B4-BE49-F238E27FC236}">
                <a16:creationId xmlns:a16="http://schemas.microsoft.com/office/drawing/2014/main" id="{4CDDDF3B-0686-962B-3809-8D70886B382E}"/>
              </a:ext>
            </a:extLst>
          </p:cNvPr>
          <p:cNvCxnSpPr/>
          <p:nvPr>
            <p:custDataLst>
              <p:tags r:id="rId18"/>
            </p:custDataLst>
          </p:nvPr>
        </p:nvCxnSpPr>
        <p:spPr bwMode="auto">
          <a:xfrm>
            <a:off x="1425575" y="3021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5" name="Straight Connector 434">
            <a:extLst>
              <a:ext uri="{FF2B5EF4-FFF2-40B4-BE49-F238E27FC236}">
                <a16:creationId xmlns:a16="http://schemas.microsoft.com/office/drawing/2014/main" id="{70BF2C42-7C28-6905-7B25-6AB813CD29A6}"/>
              </a:ext>
            </a:extLst>
          </p:cNvPr>
          <p:cNvCxnSpPr/>
          <p:nvPr>
            <p:custDataLst>
              <p:tags r:id="rId19"/>
            </p:custDataLst>
          </p:nvPr>
        </p:nvCxnSpPr>
        <p:spPr bwMode="auto">
          <a:xfrm>
            <a:off x="4049713" y="2811463"/>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448">
            <a:extLst>
              <a:ext uri="{FF2B5EF4-FFF2-40B4-BE49-F238E27FC236}">
                <a16:creationId xmlns:a16="http://schemas.microsoft.com/office/drawing/2014/main" id="{6B9E90D4-4BDA-1ADD-42C5-2EA0EDA39EF2}"/>
              </a:ext>
            </a:extLst>
          </p:cNvPr>
          <p:cNvCxnSpPr/>
          <p:nvPr>
            <p:custDataLst>
              <p:tags r:id="rId20"/>
            </p:custDataLst>
          </p:nvPr>
        </p:nvCxnSpPr>
        <p:spPr bwMode="auto">
          <a:xfrm>
            <a:off x="8840788" y="2706688"/>
            <a:ext cx="0" cy="2238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7" name="Straight Connector 426">
            <a:extLst>
              <a:ext uri="{FF2B5EF4-FFF2-40B4-BE49-F238E27FC236}">
                <a16:creationId xmlns:a16="http://schemas.microsoft.com/office/drawing/2014/main" id="{ED563873-1BF3-C378-05E8-FC0DF8DDA0FD}"/>
              </a:ext>
            </a:extLst>
          </p:cNvPr>
          <p:cNvCxnSpPr/>
          <p:nvPr>
            <p:custDataLst>
              <p:tags r:id="rId21"/>
            </p:custDataLst>
          </p:nvPr>
        </p:nvCxnSpPr>
        <p:spPr bwMode="auto">
          <a:xfrm>
            <a:off x="1735138" y="30099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1" name="Straight Connector 430">
            <a:extLst>
              <a:ext uri="{FF2B5EF4-FFF2-40B4-BE49-F238E27FC236}">
                <a16:creationId xmlns:a16="http://schemas.microsoft.com/office/drawing/2014/main" id="{FBC44150-1E65-49E1-47DF-858C477EEFC8}"/>
              </a:ext>
            </a:extLst>
          </p:cNvPr>
          <p:cNvCxnSpPr/>
          <p:nvPr>
            <p:custDataLst>
              <p:tags r:id="rId22"/>
            </p:custDataLst>
          </p:nvPr>
        </p:nvCxnSpPr>
        <p:spPr bwMode="auto">
          <a:xfrm>
            <a:off x="2901950" y="29733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6" name="Straight Connector 435">
            <a:extLst>
              <a:ext uri="{FF2B5EF4-FFF2-40B4-BE49-F238E27FC236}">
                <a16:creationId xmlns:a16="http://schemas.microsoft.com/office/drawing/2014/main" id="{6A66742B-227C-A07C-9D4A-2C2B9CFB293B}"/>
              </a:ext>
            </a:extLst>
          </p:cNvPr>
          <p:cNvCxnSpPr/>
          <p:nvPr>
            <p:custDataLst>
              <p:tags r:id="rId23"/>
            </p:custDataLst>
          </p:nvPr>
        </p:nvCxnSpPr>
        <p:spPr bwMode="auto">
          <a:xfrm>
            <a:off x="4373563" y="29337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8" name="Straight Connector 427">
            <a:extLst>
              <a:ext uri="{FF2B5EF4-FFF2-40B4-BE49-F238E27FC236}">
                <a16:creationId xmlns:a16="http://schemas.microsoft.com/office/drawing/2014/main" id="{71F2BA90-B8EF-9D3F-3A68-ED165B4198BF}"/>
              </a:ext>
            </a:extLst>
          </p:cNvPr>
          <p:cNvCxnSpPr/>
          <p:nvPr>
            <p:custDataLst>
              <p:tags r:id="rId24"/>
            </p:custDataLst>
          </p:nvPr>
        </p:nvCxnSpPr>
        <p:spPr bwMode="auto">
          <a:xfrm>
            <a:off x="2039938" y="3000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9" name="Straight Connector 438">
            <a:extLst>
              <a:ext uri="{FF2B5EF4-FFF2-40B4-BE49-F238E27FC236}">
                <a16:creationId xmlns:a16="http://schemas.microsoft.com/office/drawing/2014/main" id="{97A64B03-C877-80C4-BE78-698BCFB5A53D}"/>
              </a:ext>
            </a:extLst>
          </p:cNvPr>
          <p:cNvCxnSpPr/>
          <p:nvPr>
            <p:custDataLst>
              <p:tags r:id="rId25"/>
            </p:custDataLst>
          </p:nvPr>
        </p:nvCxnSpPr>
        <p:spPr bwMode="auto">
          <a:xfrm>
            <a:off x="5327650" y="2911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0" name="Straight Connector 439">
            <a:extLst>
              <a:ext uri="{FF2B5EF4-FFF2-40B4-BE49-F238E27FC236}">
                <a16:creationId xmlns:a16="http://schemas.microsoft.com/office/drawing/2014/main" id="{942BD18F-D3FD-B9F0-4BB3-FB08174EACDB}"/>
              </a:ext>
            </a:extLst>
          </p:cNvPr>
          <p:cNvCxnSpPr/>
          <p:nvPr>
            <p:custDataLst>
              <p:tags r:id="rId26"/>
            </p:custDataLst>
          </p:nvPr>
        </p:nvCxnSpPr>
        <p:spPr bwMode="auto">
          <a:xfrm>
            <a:off x="5632450" y="29035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1" name="Straight Connector 440">
            <a:extLst>
              <a:ext uri="{FF2B5EF4-FFF2-40B4-BE49-F238E27FC236}">
                <a16:creationId xmlns:a16="http://schemas.microsoft.com/office/drawing/2014/main" id="{895FAC49-BB18-93E5-1173-5F15DC44E852}"/>
              </a:ext>
            </a:extLst>
          </p:cNvPr>
          <p:cNvCxnSpPr/>
          <p:nvPr>
            <p:custDataLst>
              <p:tags r:id="rId27"/>
            </p:custDataLst>
          </p:nvPr>
        </p:nvCxnSpPr>
        <p:spPr bwMode="auto">
          <a:xfrm>
            <a:off x="5846763" y="2767013"/>
            <a:ext cx="0" cy="2317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441">
            <a:extLst>
              <a:ext uri="{FF2B5EF4-FFF2-40B4-BE49-F238E27FC236}">
                <a16:creationId xmlns:a16="http://schemas.microsoft.com/office/drawing/2014/main" id="{4857A9B0-211D-7446-78FE-F54C99485A6F}"/>
              </a:ext>
            </a:extLst>
          </p:cNvPr>
          <p:cNvCxnSpPr/>
          <p:nvPr>
            <p:custDataLst>
              <p:tags r:id="rId28"/>
            </p:custDataLst>
          </p:nvPr>
        </p:nvCxnSpPr>
        <p:spPr bwMode="auto">
          <a:xfrm>
            <a:off x="6170613" y="28908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442">
            <a:extLst>
              <a:ext uri="{FF2B5EF4-FFF2-40B4-BE49-F238E27FC236}">
                <a16:creationId xmlns:a16="http://schemas.microsoft.com/office/drawing/2014/main" id="{1883B250-FDCA-7E54-A00D-FF4DAB06440F}"/>
              </a:ext>
            </a:extLst>
          </p:cNvPr>
          <p:cNvCxnSpPr/>
          <p:nvPr>
            <p:custDataLst>
              <p:tags r:id="rId29"/>
            </p:custDataLst>
          </p:nvPr>
        </p:nvCxnSpPr>
        <p:spPr bwMode="auto">
          <a:xfrm>
            <a:off x="6494463" y="28844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443">
            <a:extLst>
              <a:ext uri="{FF2B5EF4-FFF2-40B4-BE49-F238E27FC236}">
                <a16:creationId xmlns:a16="http://schemas.microsoft.com/office/drawing/2014/main" id="{31038B2F-1FD7-B614-4603-B7B1E78021DF}"/>
              </a:ext>
            </a:extLst>
          </p:cNvPr>
          <p:cNvCxnSpPr/>
          <p:nvPr>
            <p:custDataLst>
              <p:tags r:id="rId30"/>
            </p:custDataLst>
          </p:nvPr>
        </p:nvCxnSpPr>
        <p:spPr bwMode="auto">
          <a:xfrm>
            <a:off x="6815138" y="28781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444">
            <a:extLst>
              <a:ext uri="{FF2B5EF4-FFF2-40B4-BE49-F238E27FC236}">
                <a16:creationId xmlns:a16="http://schemas.microsoft.com/office/drawing/2014/main" id="{0F84871A-969E-3423-53B5-2C263DA00356}"/>
              </a:ext>
            </a:extLst>
          </p:cNvPr>
          <p:cNvCxnSpPr/>
          <p:nvPr>
            <p:custDataLst>
              <p:tags r:id="rId31"/>
            </p:custDataLst>
          </p:nvPr>
        </p:nvCxnSpPr>
        <p:spPr bwMode="auto">
          <a:xfrm>
            <a:off x="7124700" y="2873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445">
            <a:extLst>
              <a:ext uri="{FF2B5EF4-FFF2-40B4-BE49-F238E27FC236}">
                <a16:creationId xmlns:a16="http://schemas.microsoft.com/office/drawing/2014/main" id="{A72E0F6E-41EE-6016-B75F-14DC56C1F887}"/>
              </a:ext>
            </a:extLst>
          </p:cNvPr>
          <p:cNvCxnSpPr/>
          <p:nvPr>
            <p:custDataLst>
              <p:tags r:id="rId32"/>
            </p:custDataLst>
          </p:nvPr>
        </p:nvCxnSpPr>
        <p:spPr bwMode="auto">
          <a:xfrm>
            <a:off x="7429500" y="2870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446">
            <a:extLst>
              <a:ext uri="{FF2B5EF4-FFF2-40B4-BE49-F238E27FC236}">
                <a16:creationId xmlns:a16="http://schemas.microsoft.com/office/drawing/2014/main" id="{564F8E55-A6B4-8B0F-D35E-2B8BD631E8D9}"/>
              </a:ext>
            </a:extLst>
          </p:cNvPr>
          <p:cNvCxnSpPr/>
          <p:nvPr>
            <p:custDataLst>
              <p:tags r:id="rId33"/>
            </p:custDataLst>
          </p:nvPr>
        </p:nvCxnSpPr>
        <p:spPr bwMode="auto">
          <a:xfrm>
            <a:off x="7642225" y="2733675"/>
            <a:ext cx="0" cy="2349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447">
            <a:extLst>
              <a:ext uri="{FF2B5EF4-FFF2-40B4-BE49-F238E27FC236}">
                <a16:creationId xmlns:a16="http://schemas.microsoft.com/office/drawing/2014/main" id="{64242B7B-035E-2CCF-5829-76A7F4F8AF08}"/>
              </a:ext>
            </a:extLst>
          </p:cNvPr>
          <p:cNvCxnSpPr/>
          <p:nvPr>
            <p:custDataLst>
              <p:tags r:id="rId34"/>
            </p:custDataLst>
          </p:nvPr>
        </p:nvCxnSpPr>
        <p:spPr bwMode="auto">
          <a:xfrm>
            <a:off x="8610600" y="28432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449">
            <a:extLst>
              <a:ext uri="{FF2B5EF4-FFF2-40B4-BE49-F238E27FC236}">
                <a16:creationId xmlns:a16="http://schemas.microsoft.com/office/drawing/2014/main" id="{FBD73197-25C4-4EA0-E446-9391A19A1345}"/>
              </a:ext>
            </a:extLst>
          </p:cNvPr>
          <p:cNvCxnSpPr/>
          <p:nvPr>
            <p:custDataLst>
              <p:tags r:id="rId35"/>
            </p:custDataLst>
          </p:nvPr>
        </p:nvCxnSpPr>
        <p:spPr bwMode="auto">
          <a:xfrm>
            <a:off x="9163050" y="28368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C512727-512C-AFC6-BD20-7A85292FAEFA}"/>
              </a:ext>
            </a:extLst>
          </p:cNvPr>
          <p:cNvCxnSpPr/>
          <p:nvPr>
            <p:custDataLst>
              <p:tags r:id="rId36"/>
            </p:custDataLst>
          </p:nvPr>
        </p:nvCxnSpPr>
        <p:spPr bwMode="auto">
          <a:xfrm>
            <a:off x="7966075" y="286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CA37ED-0C05-8A8A-5F83-2E0ED2AAAE01}"/>
              </a:ext>
            </a:extLst>
          </p:cNvPr>
          <p:cNvCxnSpPr/>
          <p:nvPr>
            <p:custDataLst>
              <p:tags r:id="rId37"/>
            </p:custDataLst>
          </p:nvPr>
        </p:nvCxnSpPr>
        <p:spPr bwMode="auto">
          <a:xfrm>
            <a:off x="8288338" y="285908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7" name="テキスト プレースホルダ 9">
            <a:extLst>
              <a:ext uri="{FF2B5EF4-FFF2-40B4-BE49-F238E27FC236}">
                <a16:creationId xmlns:a16="http://schemas.microsoft.com/office/drawing/2014/main" id="{A55FFCA9-10DB-C4C5-35D5-983933227490}"/>
              </a:ext>
            </a:extLst>
          </p:cNvPr>
          <p:cNvSpPr>
            <a:spLocks/>
          </p:cNvSpPr>
          <p:nvPr>
            <p:custDataLst>
              <p:tags r:id="rId38"/>
            </p:custDataLst>
          </p:nvPr>
        </p:nvSpPr>
        <p:spPr bwMode="auto">
          <a:xfrm>
            <a:off x="25082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EAB2BB-717F-457D-A884-C8B3355CFB35}"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useBgFill="1">
        <p:nvSpPr>
          <p:cNvPr id="365" name="テキスト プレースホルダ 9">
            <a:extLst>
              <a:ext uri="{FF2B5EF4-FFF2-40B4-BE49-F238E27FC236}">
                <a16:creationId xmlns:a16="http://schemas.microsoft.com/office/drawing/2014/main" id="{CF8AC173-9FB5-BE67-6EF0-C44A72073ED1}"/>
              </a:ext>
            </a:extLst>
          </p:cNvPr>
          <p:cNvSpPr>
            <a:spLocks/>
          </p:cNvSpPr>
          <p:nvPr>
            <p:custDataLst>
              <p:tags r:id="rId39"/>
            </p:custDataLst>
          </p:nvPr>
        </p:nvSpPr>
        <p:spPr bwMode="gray">
          <a:xfrm>
            <a:off x="2781300" y="3349626"/>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776850-C7AF-4BF8-B3DF-F4C36561CD97}"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258" name="テキスト プレースホルダ 9">
            <a:extLst>
              <a:ext uri="{FF2B5EF4-FFF2-40B4-BE49-F238E27FC236}">
                <a16:creationId xmlns:a16="http://schemas.microsoft.com/office/drawing/2014/main" id="{107C50DE-D3A3-A2E8-DF3C-1AFABC496EF4}"/>
              </a:ext>
            </a:extLst>
          </p:cNvPr>
          <p:cNvSpPr>
            <a:spLocks/>
          </p:cNvSpPr>
          <p:nvPr>
            <p:custDataLst>
              <p:tags r:id="rId40"/>
            </p:custDataLst>
          </p:nvPr>
        </p:nvSpPr>
        <p:spPr bwMode="auto">
          <a:xfrm>
            <a:off x="28067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C180B0-9BC7-4C09-9D71-29DC28BA566A}"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useBgFill="1">
        <p:nvSpPr>
          <p:cNvPr id="366" name="テキスト プレースホルダ 9">
            <a:extLst>
              <a:ext uri="{FF2B5EF4-FFF2-40B4-BE49-F238E27FC236}">
                <a16:creationId xmlns:a16="http://schemas.microsoft.com/office/drawing/2014/main" id="{D46235B1-77A5-D14D-6612-4A577D3B1F16}"/>
              </a:ext>
            </a:extLst>
          </p:cNvPr>
          <p:cNvSpPr>
            <a:spLocks/>
          </p:cNvSpPr>
          <p:nvPr>
            <p:custDataLst>
              <p:tags r:id="rId41"/>
            </p:custDataLst>
          </p:nvPr>
        </p:nvSpPr>
        <p:spPr bwMode="gray">
          <a:xfrm>
            <a:off x="3081338" y="33639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24BE98-F130-44F1-9AE4-90D932FAEC07}"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259" name="テキスト プレースホルダ 9">
            <a:extLst>
              <a:ext uri="{FF2B5EF4-FFF2-40B4-BE49-F238E27FC236}">
                <a16:creationId xmlns:a16="http://schemas.microsoft.com/office/drawing/2014/main" id="{347B17BC-108F-3614-31CE-9C23AD6487B2}"/>
              </a:ext>
            </a:extLst>
          </p:cNvPr>
          <p:cNvSpPr>
            <a:spLocks/>
          </p:cNvSpPr>
          <p:nvPr>
            <p:custDataLst>
              <p:tags r:id="rId42"/>
            </p:custDataLst>
          </p:nvPr>
        </p:nvSpPr>
        <p:spPr bwMode="auto">
          <a:xfrm>
            <a:off x="31067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3409FD-CE44-4433-AD7F-0E534A82CE96}"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useBgFill="1">
        <p:nvSpPr>
          <p:cNvPr id="367" name="テキスト プレースホルダ 9">
            <a:extLst>
              <a:ext uri="{FF2B5EF4-FFF2-40B4-BE49-F238E27FC236}">
                <a16:creationId xmlns:a16="http://schemas.microsoft.com/office/drawing/2014/main" id="{A4B7C7A4-175D-5AFE-8574-9D9364248A56}"/>
              </a:ext>
            </a:extLst>
          </p:cNvPr>
          <p:cNvSpPr>
            <a:spLocks/>
          </p:cNvSpPr>
          <p:nvPr>
            <p:custDataLst>
              <p:tags r:id="rId43"/>
            </p:custDataLst>
          </p:nvPr>
        </p:nvSpPr>
        <p:spPr bwMode="gray">
          <a:xfrm>
            <a:off x="3379788" y="33797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333EE6-7CF3-48D2-A842-3DB84823E12E}"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p:nvSpPr>
          <p:cNvPr id="260" name="テキスト プレースホルダ 9">
            <a:extLst>
              <a:ext uri="{FF2B5EF4-FFF2-40B4-BE49-F238E27FC236}">
                <a16:creationId xmlns:a16="http://schemas.microsoft.com/office/drawing/2014/main" id="{3B806CDB-D479-5251-6FB6-41C754415CA2}"/>
              </a:ext>
            </a:extLst>
          </p:cNvPr>
          <p:cNvSpPr>
            <a:spLocks/>
          </p:cNvSpPr>
          <p:nvPr>
            <p:custDataLst>
              <p:tags r:id="rId44"/>
            </p:custDataLst>
          </p:nvPr>
        </p:nvSpPr>
        <p:spPr bwMode="auto">
          <a:xfrm>
            <a:off x="34051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7CC76D-07F0-4CC4-B074-F4DAFCFBE9F4}" type="datetime'''''09'''''''''''''''''''''''''''''''''''''''''">
              <a:rPr lang="ja-JP" altLang="en-US" sz="900" smtClean="0">
                <a:effectLst/>
                <a:sym typeface="+mn-lt"/>
              </a:rPr>
              <a:pPr marL="0" lvl="0" indent="0" algn="ctr">
                <a:spcBef>
                  <a:spcPct val="0"/>
                </a:spcBef>
                <a:buNone/>
              </a:pPr>
              <a:t>09</a:t>
            </a:fld>
            <a:endParaRPr kumimoji="1" lang="ja-JP" altLang="en-US" sz="900" dirty="0">
              <a:sym typeface="+mn-lt"/>
            </a:endParaRPr>
          </a:p>
        </p:txBody>
      </p:sp>
      <p:sp useBgFill="1">
        <p:nvSpPr>
          <p:cNvPr id="368" name="テキスト プレースホルダ 9">
            <a:extLst>
              <a:ext uri="{FF2B5EF4-FFF2-40B4-BE49-F238E27FC236}">
                <a16:creationId xmlns:a16="http://schemas.microsoft.com/office/drawing/2014/main" id="{CEE32508-F0B0-9E54-DCE3-13EB770E5BD7}"/>
              </a:ext>
            </a:extLst>
          </p:cNvPr>
          <p:cNvSpPr>
            <a:spLocks/>
          </p:cNvSpPr>
          <p:nvPr>
            <p:custDataLst>
              <p:tags r:id="rId45"/>
            </p:custDataLst>
          </p:nvPr>
        </p:nvSpPr>
        <p:spPr bwMode="gray">
          <a:xfrm>
            <a:off x="3679825" y="33893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CD437-C25D-49FE-9783-F9E24B1AA428}"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useBgFill="1">
        <p:nvSpPr>
          <p:cNvPr id="369" name="テキスト プレースホルダ 9">
            <a:extLst>
              <a:ext uri="{FF2B5EF4-FFF2-40B4-BE49-F238E27FC236}">
                <a16:creationId xmlns:a16="http://schemas.microsoft.com/office/drawing/2014/main" id="{574FA4EE-1509-B942-5455-F85FA4A2B623}"/>
              </a:ext>
            </a:extLst>
          </p:cNvPr>
          <p:cNvSpPr>
            <a:spLocks/>
          </p:cNvSpPr>
          <p:nvPr>
            <p:custDataLst>
              <p:tags r:id="rId46"/>
            </p:custDataLst>
          </p:nvPr>
        </p:nvSpPr>
        <p:spPr bwMode="gray">
          <a:xfrm>
            <a:off x="3978275" y="33924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9F8B17-DC64-43C7-8EB1-5AFF87ACBEE4}"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262" name="テキスト プレースホルダ 9">
            <a:extLst>
              <a:ext uri="{FF2B5EF4-FFF2-40B4-BE49-F238E27FC236}">
                <a16:creationId xmlns:a16="http://schemas.microsoft.com/office/drawing/2014/main" id="{DC6B49B3-69F7-A254-09FD-A6AC0C565BD5}"/>
              </a:ext>
            </a:extLst>
          </p:cNvPr>
          <p:cNvSpPr>
            <a:spLocks/>
          </p:cNvSpPr>
          <p:nvPr>
            <p:custDataLst>
              <p:tags r:id="rId47"/>
            </p:custDataLst>
          </p:nvPr>
        </p:nvSpPr>
        <p:spPr bwMode="auto">
          <a:xfrm>
            <a:off x="400367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793A13-7CA0-443F-B73E-468C54CDA285}"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useBgFill="1">
        <p:nvSpPr>
          <p:cNvPr id="370" name="テキスト プレースホルダ 9">
            <a:extLst>
              <a:ext uri="{FF2B5EF4-FFF2-40B4-BE49-F238E27FC236}">
                <a16:creationId xmlns:a16="http://schemas.microsoft.com/office/drawing/2014/main" id="{1ECFB6B9-A767-79D7-D4FF-4E1376BBFFFC}"/>
              </a:ext>
            </a:extLst>
          </p:cNvPr>
          <p:cNvSpPr>
            <a:spLocks/>
          </p:cNvSpPr>
          <p:nvPr>
            <p:custDataLst>
              <p:tags r:id="rId48"/>
            </p:custDataLst>
          </p:nvPr>
        </p:nvSpPr>
        <p:spPr bwMode="gray">
          <a:xfrm>
            <a:off x="4278313" y="339090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05E5CE-6021-4EA0-AA57-90E19CA59825}"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263" name="テキスト プレースホルダ 9">
            <a:extLst>
              <a:ext uri="{FF2B5EF4-FFF2-40B4-BE49-F238E27FC236}">
                <a16:creationId xmlns:a16="http://schemas.microsoft.com/office/drawing/2014/main" id="{02F27585-FC65-3026-116B-895D6317ED54}"/>
              </a:ext>
            </a:extLst>
          </p:cNvPr>
          <p:cNvSpPr>
            <a:spLocks/>
          </p:cNvSpPr>
          <p:nvPr>
            <p:custDataLst>
              <p:tags r:id="rId49"/>
            </p:custDataLst>
          </p:nvPr>
        </p:nvSpPr>
        <p:spPr bwMode="auto">
          <a:xfrm>
            <a:off x="43037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35E0E-C40A-4B46-97EB-53F001CF2304}"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useBgFill="1">
        <p:nvSpPr>
          <p:cNvPr id="371" name="テキスト プレースホルダ 9">
            <a:extLst>
              <a:ext uri="{FF2B5EF4-FFF2-40B4-BE49-F238E27FC236}">
                <a16:creationId xmlns:a16="http://schemas.microsoft.com/office/drawing/2014/main" id="{101C28C1-1833-035B-1745-8003800CB070}"/>
              </a:ext>
            </a:extLst>
          </p:cNvPr>
          <p:cNvSpPr>
            <a:spLocks/>
          </p:cNvSpPr>
          <p:nvPr>
            <p:custDataLst>
              <p:tags r:id="rId50"/>
            </p:custDataLst>
          </p:nvPr>
        </p:nvSpPr>
        <p:spPr bwMode="gray">
          <a:xfrm>
            <a:off x="4578350" y="33924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257043-0873-4167-A46E-2B7946A171C7}"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264" name="テキスト プレースホルダ 9">
            <a:extLst>
              <a:ext uri="{FF2B5EF4-FFF2-40B4-BE49-F238E27FC236}">
                <a16:creationId xmlns:a16="http://schemas.microsoft.com/office/drawing/2014/main" id="{33DF0305-1732-95A3-22B5-F299C60ACBE3}"/>
              </a:ext>
            </a:extLst>
          </p:cNvPr>
          <p:cNvSpPr>
            <a:spLocks/>
          </p:cNvSpPr>
          <p:nvPr>
            <p:custDataLst>
              <p:tags r:id="rId51"/>
            </p:custDataLst>
          </p:nvPr>
        </p:nvSpPr>
        <p:spPr bwMode="auto">
          <a:xfrm>
            <a:off x="46037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23948-2E70-4B1E-AE17-D9590099BBDD}"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useBgFill="1">
        <p:nvSpPr>
          <p:cNvPr id="372" name="テキスト プレースホルダ 9">
            <a:extLst>
              <a:ext uri="{FF2B5EF4-FFF2-40B4-BE49-F238E27FC236}">
                <a16:creationId xmlns:a16="http://schemas.microsoft.com/office/drawing/2014/main" id="{9343228C-BD3A-B4E4-0331-1E3B93972A3D}"/>
              </a:ext>
            </a:extLst>
          </p:cNvPr>
          <p:cNvSpPr>
            <a:spLocks/>
          </p:cNvSpPr>
          <p:nvPr>
            <p:custDataLst>
              <p:tags r:id="rId52"/>
            </p:custDataLst>
          </p:nvPr>
        </p:nvSpPr>
        <p:spPr bwMode="gray">
          <a:xfrm>
            <a:off x="4876800" y="33924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396AF2-A785-4609-AF61-E662E4015F0B}"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useBgFill="1">
        <p:nvSpPr>
          <p:cNvPr id="361" name="テキスト プレースホルダ 9">
            <a:extLst>
              <a:ext uri="{FF2B5EF4-FFF2-40B4-BE49-F238E27FC236}">
                <a16:creationId xmlns:a16="http://schemas.microsoft.com/office/drawing/2014/main" id="{11743D4E-E011-E1F7-B569-835EAA7BE8E8}"/>
              </a:ext>
            </a:extLst>
          </p:cNvPr>
          <p:cNvSpPr>
            <a:spLocks/>
          </p:cNvSpPr>
          <p:nvPr>
            <p:custDataLst>
              <p:tags r:id="rId53"/>
            </p:custDataLst>
          </p:nvPr>
        </p:nvSpPr>
        <p:spPr bwMode="gray">
          <a:xfrm>
            <a:off x="1584325" y="33131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DC7D68-E928-4BCE-99DC-BE41150A5CFC}"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265" name="テキスト プレースホルダ 9">
            <a:extLst>
              <a:ext uri="{FF2B5EF4-FFF2-40B4-BE49-F238E27FC236}">
                <a16:creationId xmlns:a16="http://schemas.microsoft.com/office/drawing/2014/main" id="{031E9C90-E178-CF8C-E9BC-5568233F6637}"/>
              </a:ext>
            </a:extLst>
          </p:cNvPr>
          <p:cNvSpPr>
            <a:spLocks/>
          </p:cNvSpPr>
          <p:nvPr>
            <p:custDataLst>
              <p:tags r:id="rId54"/>
            </p:custDataLst>
          </p:nvPr>
        </p:nvSpPr>
        <p:spPr bwMode="auto">
          <a:xfrm>
            <a:off x="49022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AA5F84-BB5B-47CB-ACA3-B5555F4B8BC6}" type="datetime'''''1''''''''''''''''''''''''''''''''4'''''''''''''''''">
              <a:rPr lang="ja-JP" altLang="en-US" sz="900" smtClean="0">
                <a:effectLst/>
                <a:sym typeface="+mn-lt"/>
              </a:rPr>
              <a:pPr marL="0" lvl="0" indent="0" algn="ctr">
                <a:spcBef>
                  <a:spcPct val="0"/>
                </a:spcBef>
                <a:buNone/>
              </a:pPr>
              <a:t>14</a:t>
            </a:fld>
            <a:endParaRPr kumimoji="1" lang="ja-JP" altLang="en-US" sz="900" dirty="0">
              <a:sym typeface="+mn-lt"/>
            </a:endParaRPr>
          </a:p>
        </p:txBody>
      </p:sp>
      <p:sp useBgFill="1">
        <p:nvSpPr>
          <p:cNvPr id="373" name="テキスト プレースホルダ 9">
            <a:extLst>
              <a:ext uri="{FF2B5EF4-FFF2-40B4-BE49-F238E27FC236}">
                <a16:creationId xmlns:a16="http://schemas.microsoft.com/office/drawing/2014/main" id="{733A2464-7D8F-BCC5-840A-F07BDFD8DAAA}"/>
              </a:ext>
            </a:extLst>
          </p:cNvPr>
          <p:cNvSpPr>
            <a:spLocks/>
          </p:cNvSpPr>
          <p:nvPr>
            <p:custDataLst>
              <p:tags r:id="rId55"/>
            </p:custDataLst>
          </p:nvPr>
        </p:nvSpPr>
        <p:spPr bwMode="gray">
          <a:xfrm>
            <a:off x="5176838" y="3400426"/>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BF6DA9-48F8-4E8E-982B-C5AB6672E73E}" type="datetime'''0''''''''''''''''''''''''.''''''8'''''''">
              <a:rPr lang="ja-JP" altLang="en-US" sz="900" smtClean="0">
                <a:effectLst/>
                <a:sym typeface="+mn-lt"/>
              </a:rPr>
              <a:pPr marL="0" lvl="0" indent="0" algn="ctr">
                <a:spcBef>
                  <a:spcPct val="0"/>
                </a:spcBef>
                <a:buNone/>
              </a:pPr>
              <a:t>0.8</a:t>
            </a:fld>
            <a:endParaRPr kumimoji="1" lang="ja-JP" altLang="en-US" sz="900" dirty="0">
              <a:sym typeface="+mn-lt"/>
            </a:endParaRPr>
          </a:p>
        </p:txBody>
      </p:sp>
      <p:sp>
        <p:nvSpPr>
          <p:cNvPr id="48" name="Text Placeholder 12"/>
          <p:cNvSpPr>
            <a:spLocks/>
          </p:cNvSpPr>
          <p:nvPr>
            <p:custDataLst>
              <p:tags r:id="rId56"/>
            </p:custDataLst>
          </p:nvPr>
        </p:nvSpPr>
        <p:spPr bwMode="auto">
          <a:xfrm>
            <a:off x="327025" y="2411413"/>
            <a:ext cx="4572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900" b="0" noProof="1">
                <a:sym typeface="+mn-lt"/>
              </a:rPr>
              <a:t>（百万人）</a:t>
            </a:r>
          </a:p>
        </p:txBody>
      </p:sp>
      <p:sp>
        <p:nvSpPr>
          <p:cNvPr id="266" name="テキスト プレースホルダ 9">
            <a:extLst>
              <a:ext uri="{FF2B5EF4-FFF2-40B4-BE49-F238E27FC236}">
                <a16:creationId xmlns:a16="http://schemas.microsoft.com/office/drawing/2014/main" id="{B249B539-621C-E227-12CD-76E51EC7B4D5}"/>
              </a:ext>
            </a:extLst>
          </p:cNvPr>
          <p:cNvSpPr>
            <a:spLocks/>
          </p:cNvSpPr>
          <p:nvPr>
            <p:custDataLst>
              <p:tags r:id="rId57"/>
            </p:custDataLst>
          </p:nvPr>
        </p:nvSpPr>
        <p:spPr bwMode="auto">
          <a:xfrm>
            <a:off x="52022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35B04E-C87F-4405-A4C7-D531A8CB3AAD}" type="datetime'''''''''''''''''''''''''''1''''''''''''''''''''''''''5'''">
              <a:rPr lang="ja-JP" altLang="en-US" sz="900" smtClean="0">
                <a:effectLst/>
                <a:sym typeface="+mn-lt"/>
              </a:rPr>
              <a:pPr marL="0" lvl="0" indent="0" algn="ctr">
                <a:spcBef>
                  <a:spcPct val="0"/>
                </a:spcBef>
                <a:buNone/>
              </a:pPr>
              <a:t>15</a:t>
            </a:fld>
            <a:endParaRPr kumimoji="1" lang="ja-JP" altLang="en-US" sz="900" dirty="0">
              <a:sym typeface="+mn-lt"/>
            </a:endParaRPr>
          </a:p>
        </p:txBody>
      </p:sp>
      <p:sp useBgFill="1">
        <p:nvSpPr>
          <p:cNvPr id="374" name="テキスト プレースホルダ 9">
            <a:extLst>
              <a:ext uri="{FF2B5EF4-FFF2-40B4-BE49-F238E27FC236}">
                <a16:creationId xmlns:a16="http://schemas.microsoft.com/office/drawing/2014/main" id="{B754C4AD-3DDE-9C44-572F-5911E5667BFB}"/>
              </a:ext>
            </a:extLst>
          </p:cNvPr>
          <p:cNvSpPr>
            <a:spLocks/>
          </p:cNvSpPr>
          <p:nvPr>
            <p:custDataLst>
              <p:tags r:id="rId58"/>
            </p:custDataLst>
          </p:nvPr>
        </p:nvSpPr>
        <p:spPr bwMode="gray">
          <a:xfrm>
            <a:off x="5475288" y="3406776"/>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99EB21-A8D5-4EDD-907B-AB89F8173AB1}"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49" name="Text Placeholder 12"/>
          <p:cNvSpPr>
            <a:spLocks/>
          </p:cNvSpPr>
          <p:nvPr>
            <p:custDataLst>
              <p:tags r:id="rId59"/>
            </p:custDataLst>
          </p:nvPr>
        </p:nvSpPr>
        <p:spPr bwMode="auto">
          <a:xfrm>
            <a:off x="9275763" y="2411413"/>
            <a:ext cx="215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900" b="0" noProof="1">
                <a:sym typeface="+mn-lt"/>
              </a:rPr>
              <a:t>（%）</a:t>
            </a:r>
          </a:p>
        </p:txBody>
      </p:sp>
      <p:sp>
        <p:nvSpPr>
          <p:cNvPr id="267" name="テキスト プレースホルダ 9">
            <a:extLst>
              <a:ext uri="{FF2B5EF4-FFF2-40B4-BE49-F238E27FC236}">
                <a16:creationId xmlns:a16="http://schemas.microsoft.com/office/drawing/2014/main" id="{79B30255-E9D7-0526-D86F-B697CE54DBD3}"/>
              </a:ext>
            </a:extLst>
          </p:cNvPr>
          <p:cNvSpPr>
            <a:spLocks/>
          </p:cNvSpPr>
          <p:nvPr>
            <p:custDataLst>
              <p:tags r:id="rId60"/>
            </p:custDataLst>
          </p:nvPr>
        </p:nvSpPr>
        <p:spPr bwMode="auto">
          <a:xfrm>
            <a:off x="55006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4661CA-0E56-44B4-94A0-463854EBE515}" type="datetime'1''''''''6'''''''''''''''''''''''''''''''''''''''">
              <a:rPr lang="ja-JP" altLang="en-US" sz="900" smtClean="0">
                <a:effectLst/>
                <a:sym typeface="+mn-lt"/>
              </a:rPr>
              <a:pPr marL="0" lvl="0" indent="0" algn="ctr">
                <a:spcBef>
                  <a:spcPct val="0"/>
                </a:spcBef>
                <a:buNone/>
              </a:pPr>
              <a:t>16</a:t>
            </a:fld>
            <a:endParaRPr kumimoji="1" lang="ja-JP" altLang="en-US" sz="900" dirty="0">
              <a:sym typeface="+mn-lt"/>
            </a:endParaRPr>
          </a:p>
        </p:txBody>
      </p:sp>
      <p:sp useBgFill="1">
        <p:nvSpPr>
          <p:cNvPr id="375" name="テキスト プレースホルダ 9">
            <a:extLst>
              <a:ext uri="{FF2B5EF4-FFF2-40B4-BE49-F238E27FC236}">
                <a16:creationId xmlns:a16="http://schemas.microsoft.com/office/drawing/2014/main" id="{E73FEDDD-B1B9-2106-EEAA-9B184D049BA2}"/>
              </a:ext>
            </a:extLst>
          </p:cNvPr>
          <p:cNvSpPr>
            <a:spLocks/>
          </p:cNvSpPr>
          <p:nvPr>
            <p:custDataLst>
              <p:tags r:id="rId61"/>
            </p:custDataLst>
          </p:nvPr>
        </p:nvSpPr>
        <p:spPr bwMode="gray">
          <a:xfrm>
            <a:off x="5775325" y="341630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6FC650-674B-433E-ABE3-74CAA46E840E}"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useBgFill="1">
        <p:nvSpPr>
          <p:cNvPr id="358" name="テキスト プレースホルダ 9">
            <a:extLst>
              <a:ext uri="{FF2B5EF4-FFF2-40B4-BE49-F238E27FC236}">
                <a16:creationId xmlns:a16="http://schemas.microsoft.com/office/drawing/2014/main" id="{F5962605-5D1A-5EA7-0B01-F8E4B43AA001}"/>
              </a:ext>
            </a:extLst>
          </p:cNvPr>
          <p:cNvSpPr>
            <a:spLocks/>
          </p:cNvSpPr>
          <p:nvPr>
            <p:custDataLst>
              <p:tags r:id="rId62"/>
            </p:custDataLst>
          </p:nvPr>
        </p:nvSpPr>
        <p:spPr bwMode="gray">
          <a:xfrm>
            <a:off x="685800" y="326866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C244E7-BA9E-4F2E-AC26-46B7EDA96373}"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268" name="テキスト プレースホルダ 9">
            <a:extLst>
              <a:ext uri="{FF2B5EF4-FFF2-40B4-BE49-F238E27FC236}">
                <a16:creationId xmlns:a16="http://schemas.microsoft.com/office/drawing/2014/main" id="{07442A12-B97F-E922-5B90-8DA0884F647C}"/>
              </a:ext>
            </a:extLst>
          </p:cNvPr>
          <p:cNvSpPr>
            <a:spLocks/>
          </p:cNvSpPr>
          <p:nvPr>
            <p:custDataLst>
              <p:tags r:id="rId63"/>
            </p:custDataLst>
          </p:nvPr>
        </p:nvSpPr>
        <p:spPr bwMode="auto">
          <a:xfrm>
            <a:off x="580072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53D57A-2405-4571-8783-5CE3522AF3A7}" type="datetime'''''''''1''''''''''''''7'''''''''''''''''''''''">
              <a:rPr lang="ja-JP" altLang="en-US" sz="900" smtClean="0">
                <a:effectLst/>
                <a:sym typeface="+mn-lt"/>
              </a:rPr>
              <a:pPr marL="0" lvl="0" indent="0" algn="ctr">
                <a:spcBef>
                  <a:spcPct val="0"/>
                </a:spcBef>
                <a:buNone/>
              </a:pPr>
              <a:t>17</a:t>
            </a:fld>
            <a:endParaRPr kumimoji="1" lang="ja-JP" altLang="en-US" sz="900" dirty="0">
              <a:sym typeface="+mn-lt"/>
            </a:endParaRPr>
          </a:p>
        </p:txBody>
      </p:sp>
      <p:sp useBgFill="1">
        <p:nvSpPr>
          <p:cNvPr id="376" name="テキスト プレースホルダ 9">
            <a:extLst>
              <a:ext uri="{FF2B5EF4-FFF2-40B4-BE49-F238E27FC236}">
                <a16:creationId xmlns:a16="http://schemas.microsoft.com/office/drawing/2014/main" id="{3D6D42DC-F351-CB03-61C2-CD09E34E606A}"/>
              </a:ext>
            </a:extLst>
          </p:cNvPr>
          <p:cNvSpPr>
            <a:spLocks/>
          </p:cNvSpPr>
          <p:nvPr>
            <p:custDataLst>
              <p:tags r:id="rId64"/>
            </p:custDataLst>
          </p:nvPr>
        </p:nvSpPr>
        <p:spPr bwMode="gray">
          <a:xfrm>
            <a:off x="6075363" y="34274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6C83F7-8084-4AF9-93B2-A27AD75EE78A}" type="datetime'''0''.''''''''''''''''''''''''''7'''''''''''''''''''">
              <a:rPr lang="ja-JP" altLang="en-US" sz="900" smtClean="0">
                <a:effectLst/>
                <a:sym typeface="+mn-lt"/>
              </a:rPr>
              <a:pPr marL="0" lvl="0" indent="0" algn="ctr">
                <a:spcBef>
                  <a:spcPct val="0"/>
                </a:spcBef>
                <a:buNone/>
              </a:pPr>
              <a:t>0.7</a:t>
            </a:fld>
            <a:endParaRPr kumimoji="1" lang="ja-JP" altLang="en-US" sz="900" dirty="0">
              <a:sym typeface="+mn-lt"/>
            </a:endParaRPr>
          </a:p>
        </p:txBody>
      </p:sp>
      <p:sp>
        <p:nvSpPr>
          <p:cNvPr id="251" name="テキスト プレースホルダ 9">
            <a:extLst>
              <a:ext uri="{FF2B5EF4-FFF2-40B4-BE49-F238E27FC236}">
                <a16:creationId xmlns:a16="http://schemas.microsoft.com/office/drawing/2014/main" id="{21713DC9-5507-F081-3190-A0CCA5754E24}"/>
              </a:ext>
            </a:extLst>
          </p:cNvPr>
          <p:cNvSpPr>
            <a:spLocks/>
          </p:cNvSpPr>
          <p:nvPr>
            <p:custDataLst>
              <p:tags r:id="rId65"/>
            </p:custDataLst>
          </p:nvPr>
        </p:nvSpPr>
        <p:spPr bwMode="auto">
          <a:xfrm>
            <a:off x="647700" y="3962401"/>
            <a:ext cx="266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8B7403-B7E5-4410-A658-3E9B49DAED29}" type="datetime'''''''''2''0''0''''''''''''''''''''''''''0'''''''''''''''''">
              <a:rPr lang="ja-JP" altLang="en-US" sz="900" smtClean="0">
                <a:effectLst/>
                <a:sym typeface="+mn-lt"/>
              </a:rPr>
              <a:pPr marL="0" lvl="0" indent="0" algn="ctr">
                <a:spcBef>
                  <a:spcPct val="0"/>
                </a:spcBef>
                <a:buNone/>
              </a:pPr>
              <a:t>2000</a:t>
            </a:fld>
            <a:endParaRPr kumimoji="1" lang="ja-JP" altLang="en-US" sz="900" dirty="0">
              <a:sym typeface="+mn-lt"/>
            </a:endParaRPr>
          </a:p>
        </p:txBody>
      </p:sp>
      <p:sp>
        <p:nvSpPr>
          <p:cNvPr id="269" name="テキスト プレースホルダ 9">
            <a:extLst>
              <a:ext uri="{FF2B5EF4-FFF2-40B4-BE49-F238E27FC236}">
                <a16:creationId xmlns:a16="http://schemas.microsoft.com/office/drawing/2014/main" id="{11994090-5FD6-8911-2E9E-44B3A89D78D9}"/>
              </a:ext>
            </a:extLst>
          </p:cNvPr>
          <p:cNvSpPr>
            <a:spLocks/>
          </p:cNvSpPr>
          <p:nvPr>
            <p:custDataLst>
              <p:tags r:id="rId66"/>
            </p:custDataLst>
          </p:nvPr>
        </p:nvSpPr>
        <p:spPr bwMode="auto">
          <a:xfrm>
            <a:off x="610076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A7CF2A-C4D2-488A-AD24-8F9CFBFD74D4}" type="datetime'''''''''''''1''8'''''''''''''''">
              <a:rPr lang="ja-JP" altLang="en-US" sz="900" smtClean="0">
                <a:effectLst/>
                <a:sym typeface="+mn-lt"/>
              </a:rPr>
              <a:pPr marL="0" lvl="0" indent="0" algn="ctr">
                <a:spcBef>
                  <a:spcPct val="0"/>
                </a:spcBef>
                <a:buNone/>
              </a:pPr>
              <a:t>18</a:t>
            </a:fld>
            <a:endParaRPr kumimoji="1" lang="ja-JP" altLang="en-US" sz="900" dirty="0">
              <a:sym typeface="+mn-lt"/>
            </a:endParaRPr>
          </a:p>
        </p:txBody>
      </p:sp>
      <p:sp useBgFill="1">
        <p:nvSpPr>
          <p:cNvPr id="377" name="テキスト プレースホルダ 9">
            <a:extLst>
              <a:ext uri="{FF2B5EF4-FFF2-40B4-BE49-F238E27FC236}">
                <a16:creationId xmlns:a16="http://schemas.microsoft.com/office/drawing/2014/main" id="{DD96E54E-519D-D8A2-741A-070C8CFB1860}"/>
              </a:ext>
            </a:extLst>
          </p:cNvPr>
          <p:cNvSpPr>
            <a:spLocks/>
          </p:cNvSpPr>
          <p:nvPr>
            <p:custDataLst>
              <p:tags r:id="rId67"/>
            </p:custDataLst>
          </p:nvPr>
        </p:nvSpPr>
        <p:spPr bwMode="gray">
          <a:xfrm>
            <a:off x="6373813" y="34305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452747-2CCA-4D1A-BDBB-025F49DD9C13}" type="datetime'''''''''''''''0''''''''''''''.''''''''''''6'">
              <a:rPr lang="ja-JP" altLang="en-US" sz="900" smtClean="0">
                <a:effectLst/>
                <a:sym typeface="+mn-lt"/>
              </a:rPr>
              <a:pPr marL="0" lvl="0" indent="0" algn="ctr">
                <a:spcBef>
                  <a:spcPct val="0"/>
                </a:spcBef>
                <a:buNone/>
              </a:pPr>
              <a:t>0.6</a:t>
            </a:fld>
            <a:endParaRPr kumimoji="1" lang="ja-JP" altLang="en-US" sz="900" dirty="0">
              <a:sym typeface="+mn-lt"/>
            </a:endParaRPr>
          </a:p>
        </p:txBody>
      </p:sp>
      <p:sp useBgFill="1">
        <p:nvSpPr>
          <p:cNvPr id="359" name="テキスト プレースホルダ 9">
            <a:extLst>
              <a:ext uri="{FF2B5EF4-FFF2-40B4-BE49-F238E27FC236}">
                <a16:creationId xmlns:a16="http://schemas.microsoft.com/office/drawing/2014/main" id="{8BA2FCB6-BD69-A7EB-D913-46AFD8E0400C}"/>
              </a:ext>
            </a:extLst>
          </p:cNvPr>
          <p:cNvSpPr>
            <a:spLocks/>
          </p:cNvSpPr>
          <p:nvPr>
            <p:custDataLst>
              <p:tags r:id="rId68"/>
            </p:custDataLst>
          </p:nvPr>
        </p:nvSpPr>
        <p:spPr bwMode="gray">
          <a:xfrm>
            <a:off x="985838" y="328453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F87FF9-70C7-4084-B8AD-BD91A53F86CE}" type="datetime'''1.''''''''''''''3'''''''''''''''''''''''''''''''''''''''">
              <a:rPr lang="ja-JP" altLang="en-US" sz="900" smtClean="0">
                <a:effectLst/>
                <a:sym typeface="+mn-lt"/>
              </a:rPr>
              <a:pPr marL="0" lvl="0" indent="0" algn="ctr">
                <a:spcBef>
                  <a:spcPct val="0"/>
                </a:spcBef>
                <a:buNone/>
              </a:pPr>
              <a:t>1.3</a:t>
            </a:fld>
            <a:endParaRPr kumimoji="1" lang="ja-JP" altLang="en-US" sz="900" dirty="0">
              <a:sym typeface="+mn-lt"/>
            </a:endParaRPr>
          </a:p>
        </p:txBody>
      </p:sp>
      <p:sp>
        <p:nvSpPr>
          <p:cNvPr id="270" name="テキスト プレースホルダ 9">
            <a:extLst>
              <a:ext uri="{FF2B5EF4-FFF2-40B4-BE49-F238E27FC236}">
                <a16:creationId xmlns:a16="http://schemas.microsoft.com/office/drawing/2014/main" id="{44C0E5D8-0677-CFFE-588E-0C7050939FBB}"/>
              </a:ext>
            </a:extLst>
          </p:cNvPr>
          <p:cNvSpPr>
            <a:spLocks/>
          </p:cNvSpPr>
          <p:nvPr>
            <p:custDataLst>
              <p:tags r:id="rId69"/>
            </p:custDataLst>
          </p:nvPr>
        </p:nvSpPr>
        <p:spPr bwMode="auto">
          <a:xfrm>
            <a:off x="63992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768F422-C32E-4EAD-81DA-E21E1F947697}" type="datetime'''1''''''''''''''''''9'''">
              <a:rPr lang="ja-JP" altLang="en-US" sz="900" smtClean="0">
                <a:effectLst/>
                <a:sym typeface="+mn-lt"/>
              </a:rPr>
              <a:pPr marL="0" lvl="0" indent="0" algn="ctr">
                <a:spcBef>
                  <a:spcPct val="0"/>
                </a:spcBef>
                <a:buNone/>
              </a:pPr>
              <a:t>19</a:t>
            </a:fld>
            <a:endParaRPr kumimoji="1" lang="ja-JP" altLang="en-US" sz="900" dirty="0">
              <a:sym typeface="+mn-lt"/>
            </a:endParaRPr>
          </a:p>
        </p:txBody>
      </p:sp>
      <p:sp useBgFill="1">
        <p:nvSpPr>
          <p:cNvPr id="378" name="テキスト プレースホルダ 9">
            <a:extLst>
              <a:ext uri="{FF2B5EF4-FFF2-40B4-BE49-F238E27FC236}">
                <a16:creationId xmlns:a16="http://schemas.microsoft.com/office/drawing/2014/main" id="{26B31FD8-C78F-04D0-344E-B6F8595B9B94}"/>
              </a:ext>
            </a:extLst>
          </p:cNvPr>
          <p:cNvSpPr>
            <a:spLocks/>
          </p:cNvSpPr>
          <p:nvPr>
            <p:custDataLst>
              <p:tags r:id="rId70"/>
            </p:custDataLst>
          </p:nvPr>
        </p:nvSpPr>
        <p:spPr bwMode="gray">
          <a:xfrm>
            <a:off x="6673850" y="346233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237788-F2F5-47DE-92C6-FEACB9FB73D7}"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p:nvSpPr>
          <p:cNvPr id="252" name="テキスト プレースホルダ 9">
            <a:extLst>
              <a:ext uri="{FF2B5EF4-FFF2-40B4-BE49-F238E27FC236}">
                <a16:creationId xmlns:a16="http://schemas.microsoft.com/office/drawing/2014/main" id="{07497400-E751-FB11-8BFC-71C2274F9ACE}"/>
              </a:ext>
            </a:extLst>
          </p:cNvPr>
          <p:cNvSpPr>
            <a:spLocks/>
          </p:cNvSpPr>
          <p:nvPr>
            <p:custDataLst>
              <p:tags r:id="rId71"/>
            </p:custDataLst>
          </p:nvPr>
        </p:nvSpPr>
        <p:spPr bwMode="auto">
          <a:xfrm>
            <a:off x="10112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F6C972-1D1D-4232-B879-9F7337B4B6CA}" type="datetime'''''''''''''''''''''0''''''''''''''''''''''''''''1'''''">
              <a:rPr lang="ja-JP" altLang="en-US" sz="900" smtClean="0">
                <a:effectLst/>
                <a:sym typeface="+mn-lt"/>
              </a:rPr>
              <a:pPr marL="0" lvl="0" indent="0" algn="ctr">
                <a:spcBef>
                  <a:spcPct val="0"/>
                </a:spcBef>
                <a:buNone/>
              </a:pPr>
              <a:t>01</a:t>
            </a:fld>
            <a:endParaRPr kumimoji="1" lang="ja-JP" altLang="en-US" sz="900" dirty="0">
              <a:sym typeface="+mn-lt"/>
            </a:endParaRPr>
          </a:p>
        </p:txBody>
      </p:sp>
      <p:sp>
        <p:nvSpPr>
          <p:cNvPr id="271" name="テキスト プレースホルダ 9">
            <a:extLst>
              <a:ext uri="{FF2B5EF4-FFF2-40B4-BE49-F238E27FC236}">
                <a16:creationId xmlns:a16="http://schemas.microsoft.com/office/drawing/2014/main" id="{646C8A39-C11F-3B3A-2F34-43938C3A6DD2}"/>
              </a:ext>
            </a:extLst>
          </p:cNvPr>
          <p:cNvSpPr>
            <a:spLocks/>
          </p:cNvSpPr>
          <p:nvPr>
            <p:custDataLst>
              <p:tags r:id="rId72"/>
            </p:custDataLst>
          </p:nvPr>
        </p:nvSpPr>
        <p:spPr bwMode="auto">
          <a:xfrm>
            <a:off x="66992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22F28C-899D-4507-8248-5041967B0251}" type="datetime'''''''''''''''2''''''''''''''0'''''''''''''''''''''''''''">
              <a:rPr lang="ja-JP" altLang="en-US" sz="900" smtClean="0">
                <a:effectLst/>
                <a:sym typeface="+mn-lt"/>
              </a:rPr>
              <a:pPr marL="0" lvl="0" indent="0" algn="ctr">
                <a:spcBef>
                  <a:spcPct val="0"/>
                </a:spcBef>
                <a:buNone/>
              </a:pPr>
              <a:t>20</a:t>
            </a:fld>
            <a:endParaRPr kumimoji="1" lang="ja-JP" altLang="en-US" sz="900" dirty="0">
              <a:sym typeface="+mn-lt"/>
            </a:endParaRPr>
          </a:p>
        </p:txBody>
      </p:sp>
      <p:sp useBgFill="1">
        <p:nvSpPr>
          <p:cNvPr id="379" name="テキスト プレースホルダ 9">
            <a:extLst>
              <a:ext uri="{FF2B5EF4-FFF2-40B4-BE49-F238E27FC236}">
                <a16:creationId xmlns:a16="http://schemas.microsoft.com/office/drawing/2014/main" id="{909593C5-621F-0846-2100-FEC849448A6B}"/>
              </a:ext>
            </a:extLst>
          </p:cNvPr>
          <p:cNvSpPr>
            <a:spLocks/>
          </p:cNvSpPr>
          <p:nvPr>
            <p:custDataLst>
              <p:tags r:id="rId73"/>
            </p:custDataLst>
          </p:nvPr>
        </p:nvSpPr>
        <p:spPr bwMode="gray">
          <a:xfrm>
            <a:off x="6972300" y="35036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5F247-55AB-4849-9233-2E3EC4C1D005}"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useBgFill="1">
        <p:nvSpPr>
          <p:cNvPr id="360" name="テキスト プレースホルダ 9">
            <a:extLst>
              <a:ext uri="{FF2B5EF4-FFF2-40B4-BE49-F238E27FC236}">
                <a16:creationId xmlns:a16="http://schemas.microsoft.com/office/drawing/2014/main" id="{29938842-A829-8ACE-58A3-2D2264868635}"/>
              </a:ext>
            </a:extLst>
          </p:cNvPr>
          <p:cNvSpPr>
            <a:spLocks/>
          </p:cNvSpPr>
          <p:nvPr>
            <p:custDataLst>
              <p:tags r:id="rId74"/>
            </p:custDataLst>
          </p:nvPr>
        </p:nvSpPr>
        <p:spPr bwMode="gray">
          <a:xfrm>
            <a:off x="1284288" y="329723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B02B6C-D1DB-4B33-959C-4F8082A911CD}" type="datetime'''''1''''''''''''''''''''.''''''''''''2'''''''''">
              <a:rPr lang="ja-JP" altLang="en-US" sz="900" smtClean="0">
                <a:effectLst/>
                <a:sym typeface="+mn-lt"/>
              </a:rPr>
              <a:pPr marL="0" lvl="0" indent="0" algn="ctr">
                <a:spcBef>
                  <a:spcPct val="0"/>
                </a:spcBef>
                <a:buNone/>
              </a:pPr>
              <a:t>1.2</a:t>
            </a:fld>
            <a:endParaRPr kumimoji="1" lang="ja-JP" altLang="en-US" sz="900" dirty="0">
              <a:sym typeface="+mn-lt"/>
            </a:endParaRPr>
          </a:p>
        </p:txBody>
      </p:sp>
      <p:sp>
        <p:nvSpPr>
          <p:cNvPr id="253" name="テキスト プレースホルダ 9">
            <a:extLst>
              <a:ext uri="{FF2B5EF4-FFF2-40B4-BE49-F238E27FC236}">
                <a16:creationId xmlns:a16="http://schemas.microsoft.com/office/drawing/2014/main" id="{DAF65F98-9797-0F80-09BE-25350D04160A}"/>
              </a:ext>
            </a:extLst>
          </p:cNvPr>
          <p:cNvSpPr>
            <a:spLocks/>
          </p:cNvSpPr>
          <p:nvPr>
            <p:custDataLst>
              <p:tags r:id="rId75"/>
            </p:custDataLst>
          </p:nvPr>
        </p:nvSpPr>
        <p:spPr bwMode="auto">
          <a:xfrm>
            <a:off x="13096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1885E9-A586-466B-B6AE-2218227EEB90}" type="datetime'''''''''''''''0''''''''''''2'''''''''''''''''''''">
              <a:rPr lang="ja-JP" altLang="en-US" sz="900" smtClean="0">
                <a:effectLst/>
                <a:sym typeface="+mn-lt"/>
              </a:rPr>
              <a:pPr marL="0" lvl="0" indent="0" algn="ctr">
                <a:spcBef>
                  <a:spcPct val="0"/>
                </a:spcBef>
                <a:buNone/>
              </a:pPr>
              <a:t>02</a:t>
            </a:fld>
            <a:endParaRPr kumimoji="1" lang="ja-JP" altLang="en-US" sz="900" dirty="0">
              <a:sym typeface="+mn-lt"/>
            </a:endParaRPr>
          </a:p>
        </p:txBody>
      </p:sp>
      <p:sp useBgFill="1">
        <p:nvSpPr>
          <p:cNvPr id="380" name="テキスト プレースホルダ 9">
            <a:extLst>
              <a:ext uri="{FF2B5EF4-FFF2-40B4-BE49-F238E27FC236}">
                <a16:creationId xmlns:a16="http://schemas.microsoft.com/office/drawing/2014/main" id="{8D640745-C1C5-7264-1EB2-B48E856CB2E9}"/>
              </a:ext>
            </a:extLst>
          </p:cNvPr>
          <p:cNvSpPr>
            <a:spLocks/>
          </p:cNvSpPr>
          <p:nvPr>
            <p:custDataLst>
              <p:tags r:id="rId76"/>
            </p:custDataLst>
          </p:nvPr>
        </p:nvSpPr>
        <p:spPr bwMode="gray">
          <a:xfrm>
            <a:off x="7272338" y="349250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AFEF58-0F01-4232-B4A9-34889F5F3C2B}"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254" name="テキスト プレースホルダ 9">
            <a:extLst>
              <a:ext uri="{FF2B5EF4-FFF2-40B4-BE49-F238E27FC236}">
                <a16:creationId xmlns:a16="http://schemas.microsoft.com/office/drawing/2014/main" id="{7D6E992A-0419-E065-0A1B-E6BB0BD02525}"/>
              </a:ext>
            </a:extLst>
          </p:cNvPr>
          <p:cNvSpPr>
            <a:spLocks/>
          </p:cNvSpPr>
          <p:nvPr>
            <p:custDataLst>
              <p:tags r:id="rId77"/>
            </p:custDataLst>
          </p:nvPr>
        </p:nvSpPr>
        <p:spPr bwMode="auto">
          <a:xfrm>
            <a:off x="160972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370BBD8-EA5E-466F-9E7F-A2243BFB8E85}" type="datetime'''''''''''0''''''''''''''''3'">
              <a:rPr lang="ja-JP" altLang="en-US" sz="900" smtClean="0">
                <a:effectLst/>
                <a:sym typeface="+mn-lt"/>
              </a:rPr>
              <a:pPr marL="0" lvl="0" indent="0" algn="ctr">
                <a:spcBef>
                  <a:spcPct val="0"/>
                </a:spcBef>
                <a:buNone/>
              </a:pPr>
              <a:t>03</a:t>
            </a:fld>
            <a:endParaRPr kumimoji="1" lang="ja-JP" altLang="en-US" sz="900" dirty="0">
              <a:sym typeface="+mn-lt"/>
            </a:endParaRPr>
          </a:p>
        </p:txBody>
      </p:sp>
      <p:sp>
        <p:nvSpPr>
          <p:cNvPr id="281" name="テキスト プレースホルダ 9">
            <a:extLst>
              <a:ext uri="{FF2B5EF4-FFF2-40B4-BE49-F238E27FC236}">
                <a16:creationId xmlns:a16="http://schemas.microsoft.com/office/drawing/2014/main" id="{71AC7C1C-D3C0-4099-0024-F00ABA549CD4}"/>
              </a:ext>
            </a:extLst>
          </p:cNvPr>
          <p:cNvSpPr>
            <a:spLocks/>
          </p:cNvSpPr>
          <p:nvPr>
            <p:custDataLst>
              <p:tags r:id="rId78"/>
            </p:custDataLst>
          </p:nvPr>
        </p:nvSpPr>
        <p:spPr bwMode="auto">
          <a:xfrm>
            <a:off x="729773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8FD5A81-2E79-46EB-A7DB-5EFBDBBB3E83}" type="datetime'''''2''2'''''''''''''''''''''''''''''''''">
              <a:rPr lang="ja-JP" altLang="en-US" sz="900" smtClean="0"/>
              <a:pPr/>
              <a:t>22</a:t>
            </a:fld>
            <a:endParaRPr kumimoji="1" lang="ja-JP" altLang="en-US" sz="900" dirty="0">
              <a:sym typeface="+mn-lt"/>
            </a:endParaRPr>
          </a:p>
        </p:txBody>
      </p:sp>
      <p:sp useBgFill="1">
        <p:nvSpPr>
          <p:cNvPr id="381" name="テキスト プレースホルダ 9">
            <a:extLst>
              <a:ext uri="{FF2B5EF4-FFF2-40B4-BE49-F238E27FC236}">
                <a16:creationId xmlns:a16="http://schemas.microsoft.com/office/drawing/2014/main" id="{6E5AACB3-186F-74F5-7273-A13E2BA55B8C}"/>
              </a:ext>
            </a:extLst>
          </p:cNvPr>
          <p:cNvSpPr>
            <a:spLocks/>
          </p:cNvSpPr>
          <p:nvPr>
            <p:custDataLst>
              <p:tags r:id="rId79"/>
            </p:custDataLst>
          </p:nvPr>
        </p:nvSpPr>
        <p:spPr bwMode="gray">
          <a:xfrm>
            <a:off x="7570788" y="348615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683806-9D4A-48FC-BBB9-4B61CCF13FDF}"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useBgFill="1">
        <p:nvSpPr>
          <p:cNvPr id="362" name="テキスト プレースホルダ 9">
            <a:extLst>
              <a:ext uri="{FF2B5EF4-FFF2-40B4-BE49-F238E27FC236}">
                <a16:creationId xmlns:a16="http://schemas.microsoft.com/office/drawing/2014/main" id="{B5353CCC-6429-FEAA-5CA0-0813C54415A3}"/>
              </a:ext>
            </a:extLst>
          </p:cNvPr>
          <p:cNvSpPr>
            <a:spLocks/>
          </p:cNvSpPr>
          <p:nvPr>
            <p:custDataLst>
              <p:tags r:id="rId80"/>
            </p:custDataLst>
          </p:nvPr>
        </p:nvSpPr>
        <p:spPr bwMode="gray">
          <a:xfrm>
            <a:off x="1882775" y="3321051"/>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8F784B-BDE7-491D-A79A-6AEFC31FACEC}"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284" name="テキスト プレースホルダ 9">
            <a:extLst>
              <a:ext uri="{FF2B5EF4-FFF2-40B4-BE49-F238E27FC236}">
                <a16:creationId xmlns:a16="http://schemas.microsoft.com/office/drawing/2014/main" id="{8B02277C-9837-43BA-FD28-F07576F46B3F}"/>
              </a:ext>
            </a:extLst>
          </p:cNvPr>
          <p:cNvSpPr>
            <a:spLocks/>
          </p:cNvSpPr>
          <p:nvPr>
            <p:custDataLst>
              <p:tags r:id="rId81"/>
            </p:custDataLst>
          </p:nvPr>
        </p:nvSpPr>
        <p:spPr bwMode="auto">
          <a:xfrm>
            <a:off x="7596188"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BA6B1B-858F-4A0B-BE42-10F2277CB824}" type="datetime'''''2''''''''''''''''3'''''''''''''''''''''''''''''''">
              <a:rPr lang="ja-JP" altLang="en-US" sz="900" smtClean="0"/>
              <a:pPr/>
              <a:t>23</a:t>
            </a:fld>
            <a:endParaRPr kumimoji="1" lang="ja-JP" altLang="en-US" sz="900" dirty="0">
              <a:sym typeface="+mn-lt"/>
            </a:endParaRPr>
          </a:p>
        </p:txBody>
      </p:sp>
      <p:sp useBgFill="1">
        <p:nvSpPr>
          <p:cNvPr id="382" name="テキスト プレースホルダ 9">
            <a:extLst>
              <a:ext uri="{FF2B5EF4-FFF2-40B4-BE49-F238E27FC236}">
                <a16:creationId xmlns:a16="http://schemas.microsoft.com/office/drawing/2014/main" id="{24503F7B-44C5-1735-4F3B-B44DF39BDD50}"/>
              </a:ext>
            </a:extLst>
          </p:cNvPr>
          <p:cNvSpPr>
            <a:spLocks/>
          </p:cNvSpPr>
          <p:nvPr>
            <p:custDataLst>
              <p:tags r:id="rId82"/>
            </p:custDataLst>
          </p:nvPr>
        </p:nvSpPr>
        <p:spPr bwMode="gray">
          <a:xfrm>
            <a:off x="8469313" y="3524250"/>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1427B8-A3E2-4358-8D67-67A237150C73}" type="datetime'''''''''''''0''''''''''.''''''''''''2'''''''">
              <a:rPr lang="ja-JP" altLang="en-US" sz="900" smtClean="0">
                <a:effectLst/>
              </a:rPr>
              <a:pPr/>
              <a:t>0.2</a:t>
            </a:fld>
            <a:endParaRPr kumimoji="1" lang="ja-JP" altLang="en-US" sz="900" dirty="0">
              <a:sym typeface="+mn-lt"/>
            </a:endParaRPr>
          </a:p>
        </p:txBody>
      </p:sp>
      <p:sp>
        <p:nvSpPr>
          <p:cNvPr id="255" name="テキスト プレースホルダ 9">
            <a:extLst>
              <a:ext uri="{FF2B5EF4-FFF2-40B4-BE49-F238E27FC236}">
                <a16:creationId xmlns:a16="http://schemas.microsoft.com/office/drawing/2014/main" id="{143F600B-3D33-F32E-3CCD-7512EC9CBEEE}"/>
              </a:ext>
            </a:extLst>
          </p:cNvPr>
          <p:cNvSpPr>
            <a:spLocks/>
          </p:cNvSpPr>
          <p:nvPr>
            <p:custDataLst>
              <p:tags r:id="rId83"/>
            </p:custDataLst>
          </p:nvPr>
        </p:nvSpPr>
        <p:spPr bwMode="auto">
          <a:xfrm>
            <a:off x="190817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E67F63-5793-46AE-9B64-6F2F73E541AD}" type="datetime'''''''''''''''''''''''''''''''''''''''''''''0''''''''4'''">
              <a:rPr lang="ja-JP" altLang="en-US" sz="900" smtClean="0">
                <a:effectLst/>
                <a:sym typeface="+mn-lt"/>
              </a:rPr>
              <a:pPr marL="0" lvl="0" indent="0" algn="ctr">
                <a:spcBef>
                  <a:spcPct val="0"/>
                </a:spcBef>
                <a:buNone/>
              </a:pPr>
              <a:t>04</a:t>
            </a:fld>
            <a:endParaRPr kumimoji="1" lang="ja-JP" altLang="en-US" sz="900" dirty="0">
              <a:sym typeface="+mn-lt"/>
            </a:endParaRPr>
          </a:p>
        </p:txBody>
      </p:sp>
      <p:sp>
        <p:nvSpPr>
          <p:cNvPr id="273" name="テキスト プレースホルダ 9">
            <a:extLst>
              <a:ext uri="{FF2B5EF4-FFF2-40B4-BE49-F238E27FC236}">
                <a16:creationId xmlns:a16="http://schemas.microsoft.com/office/drawing/2014/main" id="{3A4542CF-71A9-DF47-5158-11BC4009A9EB}"/>
              </a:ext>
            </a:extLst>
          </p:cNvPr>
          <p:cNvSpPr>
            <a:spLocks/>
          </p:cNvSpPr>
          <p:nvPr>
            <p:custDataLst>
              <p:tags r:id="rId84"/>
            </p:custDataLst>
          </p:nvPr>
        </p:nvSpPr>
        <p:spPr bwMode="auto">
          <a:xfrm>
            <a:off x="84947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4E413E-047D-49E3-940F-F85E2566F6B3}" type="datetime'''''''''''''''''''''''''''''''''''''3''''''''''''''''0'''''''">
              <a:rPr lang="ja-JP" altLang="en-US" sz="900" smtClean="0">
                <a:effectLst/>
                <a:sym typeface="+mn-lt"/>
              </a:rPr>
              <a:pPr marL="0" lvl="0" indent="0" algn="ctr">
                <a:spcBef>
                  <a:spcPct val="0"/>
                </a:spcBef>
                <a:buNone/>
              </a:pPr>
              <a:t>30</a:t>
            </a:fld>
            <a:endParaRPr kumimoji="1" lang="ja-JP" altLang="en-US" sz="900" dirty="0">
              <a:sym typeface="+mn-lt"/>
            </a:endParaRPr>
          </a:p>
        </p:txBody>
      </p:sp>
      <p:sp useBgFill="1">
        <p:nvSpPr>
          <p:cNvPr id="383" name="テキスト プレースホルダ 9">
            <a:extLst>
              <a:ext uri="{FF2B5EF4-FFF2-40B4-BE49-F238E27FC236}">
                <a16:creationId xmlns:a16="http://schemas.microsoft.com/office/drawing/2014/main" id="{5C64808D-ECAD-4529-05B1-8A71CEC378B4}"/>
              </a:ext>
            </a:extLst>
          </p:cNvPr>
          <p:cNvSpPr>
            <a:spLocks/>
          </p:cNvSpPr>
          <p:nvPr>
            <p:custDataLst>
              <p:tags r:id="rId85"/>
            </p:custDataLst>
          </p:nvPr>
        </p:nvSpPr>
        <p:spPr bwMode="gray">
          <a:xfrm>
            <a:off x="8769350" y="357187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61A336-8410-4A0F-83E0-D5A5AA799994}" type="datetime'''''''''0''''''''''''''.''''''''''0'''''''''''''''''''''''">
              <a:rPr lang="ja-JP" altLang="en-US" sz="900" smtClean="0">
                <a:effectLst/>
              </a:rPr>
              <a:pPr/>
              <a:t>0.0</a:t>
            </a:fld>
            <a:endParaRPr kumimoji="1" lang="ja-JP" altLang="en-US" sz="900" dirty="0">
              <a:sym typeface="+mn-lt"/>
            </a:endParaRPr>
          </a:p>
        </p:txBody>
      </p:sp>
      <p:sp>
        <p:nvSpPr>
          <p:cNvPr id="261" name="テキスト プレースホルダ 9">
            <a:extLst>
              <a:ext uri="{FF2B5EF4-FFF2-40B4-BE49-F238E27FC236}">
                <a16:creationId xmlns:a16="http://schemas.microsoft.com/office/drawing/2014/main" id="{B0179A29-7E43-C48E-8EB7-6340ECC27F1A}"/>
              </a:ext>
            </a:extLst>
          </p:cNvPr>
          <p:cNvSpPr>
            <a:spLocks/>
          </p:cNvSpPr>
          <p:nvPr>
            <p:custDataLst>
              <p:tags r:id="rId86"/>
            </p:custDataLst>
          </p:nvPr>
        </p:nvSpPr>
        <p:spPr bwMode="auto">
          <a:xfrm>
            <a:off x="3705225"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BAF703-21EE-4A4A-9D82-5E2308286EBE}"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p:nvSpPr>
          <p:cNvPr id="274" name="テキスト プレースホルダ 9">
            <a:extLst>
              <a:ext uri="{FF2B5EF4-FFF2-40B4-BE49-F238E27FC236}">
                <a16:creationId xmlns:a16="http://schemas.microsoft.com/office/drawing/2014/main" id="{31AB7810-F7FE-8107-3124-C37E1F1005B9}"/>
              </a:ext>
            </a:extLst>
          </p:cNvPr>
          <p:cNvSpPr>
            <a:spLocks/>
          </p:cNvSpPr>
          <p:nvPr>
            <p:custDataLst>
              <p:tags r:id="rId87"/>
            </p:custDataLst>
          </p:nvPr>
        </p:nvSpPr>
        <p:spPr bwMode="auto">
          <a:xfrm>
            <a:off x="879475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925E13-8E16-4A4F-8052-3B6B251D4955}" type="datetime'4''''''''''''''''''''''''0'''''''''''''''''''''''''''''">
              <a:rPr lang="ja-JP" altLang="en-US" sz="900" smtClean="0">
                <a:effectLst/>
                <a:sym typeface="+mn-lt"/>
              </a:rPr>
              <a:pPr marL="0" lvl="0" indent="0" algn="ctr">
                <a:spcBef>
                  <a:spcPct val="0"/>
                </a:spcBef>
                <a:buNone/>
              </a:pPr>
              <a:t>40</a:t>
            </a:fld>
            <a:endParaRPr kumimoji="1" lang="ja-JP" altLang="en-US" sz="900" dirty="0">
              <a:sym typeface="+mn-lt"/>
            </a:endParaRPr>
          </a:p>
        </p:txBody>
      </p:sp>
      <p:sp useBgFill="1">
        <p:nvSpPr>
          <p:cNvPr id="330" name="テキスト プレースホルダ 9">
            <a:extLst>
              <a:ext uri="{FF2B5EF4-FFF2-40B4-BE49-F238E27FC236}">
                <a16:creationId xmlns:a16="http://schemas.microsoft.com/office/drawing/2014/main" id="{734EFE8E-6BCD-9981-81F0-A6043CAB423D}"/>
              </a:ext>
            </a:extLst>
          </p:cNvPr>
          <p:cNvSpPr>
            <a:spLocks/>
          </p:cNvSpPr>
          <p:nvPr>
            <p:custDataLst>
              <p:tags r:id="rId88"/>
            </p:custDataLst>
          </p:nvPr>
        </p:nvSpPr>
        <p:spPr bwMode="gray">
          <a:xfrm>
            <a:off x="9048750" y="3629025"/>
            <a:ext cx="2286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503DC0-8DBC-436B-AE3C-17DE9785D494}" type="datetime'''''''''-''''''''''''''''''''''''''0''''''''.''2'">
              <a:rPr lang="ja-JP" altLang="en-US" sz="900" smtClean="0">
                <a:effectLst/>
              </a:rPr>
              <a:pPr/>
              <a:t>-0.2</a:t>
            </a:fld>
            <a:endParaRPr kumimoji="1" lang="ja-JP" altLang="en-US" sz="900" dirty="0">
              <a:sym typeface="+mn-lt"/>
            </a:endParaRPr>
          </a:p>
        </p:txBody>
      </p:sp>
      <p:sp useBgFill="1">
        <p:nvSpPr>
          <p:cNvPr id="363" name="テキスト プレースホルダ 9">
            <a:extLst>
              <a:ext uri="{FF2B5EF4-FFF2-40B4-BE49-F238E27FC236}">
                <a16:creationId xmlns:a16="http://schemas.microsoft.com/office/drawing/2014/main" id="{3964A4FE-8D58-33DB-6104-1EDBF17658E5}"/>
              </a:ext>
            </a:extLst>
          </p:cNvPr>
          <p:cNvSpPr>
            <a:spLocks/>
          </p:cNvSpPr>
          <p:nvPr>
            <p:custDataLst>
              <p:tags r:id="rId89"/>
            </p:custDataLst>
          </p:nvPr>
        </p:nvSpPr>
        <p:spPr bwMode="gray">
          <a:xfrm>
            <a:off x="2182813" y="3328989"/>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1DE1D3-F5E0-41B9-8527-546A31BC55BE}" type="datetime'1''''''.''''''''''''''''1'''''''''''''''''''''''''''''''''''">
              <a:rPr lang="ja-JP" altLang="en-US" sz="900" smtClean="0">
                <a:effectLst/>
                <a:sym typeface="+mn-lt"/>
              </a:rPr>
              <a:pPr marL="0" lvl="0" indent="0" algn="ctr">
                <a:spcBef>
                  <a:spcPct val="0"/>
                </a:spcBef>
                <a:buNone/>
              </a:pPr>
              <a:t>1.1</a:t>
            </a:fld>
            <a:endParaRPr kumimoji="1" lang="ja-JP" altLang="en-US" sz="900" dirty="0">
              <a:sym typeface="+mn-lt"/>
            </a:endParaRPr>
          </a:p>
        </p:txBody>
      </p:sp>
      <p:sp>
        <p:nvSpPr>
          <p:cNvPr id="275" name="テキスト プレースホルダ 9">
            <a:extLst>
              <a:ext uri="{FF2B5EF4-FFF2-40B4-BE49-F238E27FC236}">
                <a16:creationId xmlns:a16="http://schemas.microsoft.com/office/drawing/2014/main" id="{C9CFD58B-2E69-7885-76B0-B985D117C796}"/>
              </a:ext>
            </a:extLst>
          </p:cNvPr>
          <p:cNvSpPr>
            <a:spLocks/>
          </p:cNvSpPr>
          <p:nvPr>
            <p:custDataLst>
              <p:tags r:id="rId90"/>
            </p:custDataLst>
          </p:nvPr>
        </p:nvSpPr>
        <p:spPr bwMode="auto">
          <a:xfrm>
            <a:off x="90932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0DA88F-786C-41E6-BFB0-D22E2C9804E7}" type="datetime'''''''''''''''''''''''5''''0'''''''''''''">
              <a:rPr lang="ja-JP" altLang="en-US" sz="900" smtClean="0">
                <a:effectLst/>
                <a:sym typeface="+mn-lt"/>
              </a:rPr>
              <a:pPr marL="0" lvl="0" indent="0" algn="ctr">
                <a:spcBef>
                  <a:spcPct val="0"/>
                </a:spcBef>
                <a:buNone/>
              </a:pPr>
              <a:t>50</a:t>
            </a:fld>
            <a:endParaRPr kumimoji="1" lang="ja-JP" altLang="en-US" sz="900" dirty="0">
              <a:sym typeface="+mn-lt"/>
            </a:endParaRPr>
          </a:p>
        </p:txBody>
      </p:sp>
      <p:sp>
        <p:nvSpPr>
          <p:cNvPr id="10" name="テキスト プレースホルダ 9">
            <a:extLst>
              <a:ext uri="{FF2B5EF4-FFF2-40B4-BE49-F238E27FC236}">
                <a16:creationId xmlns:a16="http://schemas.microsoft.com/office/drawing/2014/main" id="{0CA2AEB0-5979-01A9-B9F6-7031D434FA5B}"/>
              </a:ext>
            </a:extLst>
          </p:cNvPr>
          <p:cNvSpPr>
            <a:spLocks/>
          </p:cNvSpPr>
          <p:nvPr>
            <p:custDataLst>
              <p:tags r:id="rId91"/>
            </p:custDataLst>
          </p:nvPr>
        </p:nvSpPr>
        <p:spPr bwMode="auto">
          <a:xfrm>
            <a:off x="7896225" y="3962400"/>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B0DAEC-6ACA-4BDF-93ED-7C3448CCF326}" type="datetime'2''''''''''''''''''''''''''''''''''''''''''''''''''''''4'''">
              <a:rPr lang="ja-JP" altLang="en-US" sz="900" smtClean="0"/>
              <a:pPr/>
              <a:t>24</a:t>
            </a:fld>
            <a:endParaRPr kumimoji="1" lang="ja-JP" altLang="en-US" sz="900" dirty="0">
              <a:sym typeface="+mn-lt"/>
            </a:endParaRPr>
          </a:p>
        </p:txBody>
      </p:sp>
      <p:sp>
        <p:nvSpPr>
          <p:cNvPr id="13" name="テキスト プレースホルダ 9">
            <a:extLst>
              <a:ext uri="{FF2B5EF4-FFF2-40B4-BE49-F238E27FC236}">
                <a16:creationId xmlns:a16="http://schemas.microsoft.com/office/drawing/2014/main" id="{EA0431D4-394A-AFF5-7868-DE25CF0D792C}"/>
              </a:ext>
            </a:extLst>
          </p:cNvPr>
          <p:cNvSpPr>
            <a:spLocks/>
          </p:cNvSpPr>
          <p:nvPr>
            <p:custDataLst>
              <p:tags r:id="rId92"/>
            </p:custDataLst>
          </p:nvPr>
        </p:nvSpPr>
        <p:spPr bwMode="auto">
          <a:xfrm>
            <a:off x="8196263" y="3962400"/>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6289E-32BB-42BD-BBAA-6FFD41E74E4C}" type="datetime'''''''''''''2''''''5'''''''''''''''''''''''">
              <a:rPr lang="ja-JP" altLang="en-US" sz="900" smtClean="0"/>
              <a:pPr/>
              <a:t>25</a:t>
            </a:fld>
            <a:endParaRPr kumimoji="1" lang="ja-JP" altLang="en-US" sz="900" dirty="0">
              <a:sym typeface="+mn-lt"/>
            </a:endParaRPr>
          </a:p>
        </p:txBody>
      </p:sp>
      <p:sp>
        <p:nvSpPr>
          <p:cNvPr id="256" name="テキスト プレースホルダ 9">
            <a:extLst>
              <a:ext uri="{FF2B5EF4-FFF2-40B4-BE49-F238E27FC236}">
                <a16:creationId xmlns:a16="http://schemas.microsoft.com/office/drawing/2014/main" id="{4727B387-1CBF-E81F-8077-7F66B8A7D8B4}"/>
              </a:ext>
            </a:extLst>
          </p:cNvPr>
          <p:cNvSpPr>
            <a:spLocks/>
          </p:cNvSpPr>
          <p:nvPr>
            <p:custDataLst>
              <p:tags r:id="rId93"/>
            </p:custDataLst>
          </p:nvPr>
        </p:nvSpPr>
        <p:spPr bwMode="auto">
          <a:xfrm>
            <a:off x="2208213"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88BE1E-1EDB-4CEB-BAA9-B8925D9FA8C8}" type="datetime'''''''''''''''''''''''''''''''05'''''''''''''''''''''''''''''">
              <a:rPr lang="ja-JP" altLang="en-US" sz="900" smtClean="0">
                <a:effectLst/>
                <a:sym typeface="+mn-lt"/>
              </a:rPr>
              <a:pPr marL="0" lvl="0" indent="0" algn="ctr">
                <a:spcBef>
                  <a:spcPct val="0"/>
                </a:spcBef>
                <a:buNone/>
              </a:pPr>
              <a:t>05</a:t>
            </a:fld>
            <a:endParaRPr kumimoji="1" lang="ja-JP" altLang="en-US" sz="900" dirty="0">
              <a:sym typeface="+mn-lt"/>
            </a:endParaRPr>
          </a:p>
        </p:txBody>
      </p:sp>
      <p:sp useBgFill="1">
        <p:nvSpPr>
          <p:cNvPr id="364" name="テキスト プレースホルダ 9">
            <a:extLst>
              <a:ext uri="{FF2B5EF4-FFF2-40B4-BE49-F238E27FC236}">
                <a16:creationId xmlns:a16="http://schemas.microsoft.com/office/drawing/2014/main" id="{2D611F3A-FCE3-405A-F4AE-F00934A22F6A}"/>
              </a:ext>
            </a:extLst>
          </p:cNvPr>
          <p:cNvSpPr>
            <a:spLocks/>
          </p:cNvSpPr>
          <p:nvPr>
            <p:custDataLst>
              <p:tags r:id="rId94"/>
            </p:custDataLst>
          </p:nvPr>
        </p:nvSpPr>
        <p:spPr bwMode="gray">
          <a:xfrm>
            <a:off x="2482850" y="3338514"/>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3406E5-EDA3-4B5B-8F59-3560EE1344BF}" type="datetime'''''''''1''''''''''''''''''''.''0'''''''''''''''''''''''''''''">
              <a:rPr lang="ja-JP" altLang="en-US" sz="900" smtClean="0">
                <a:effectLst/>
                <a:sym typeface="+mn-lt"/>
              </a:rPr>
              <a:pPr marL="0" lvl="0" indent="0" algn="ctr">
                <a:spcBef>
                  <a:spcPct val="0"/>
                </a:spcBef>
                <a:buNone/>
              </a:pPr>
              <a:t>1.0</a:t>
            </a:fld>
            <a:endParaRPr kumimoji="1" lang="ja-JP" altLang="en-US" sz="900" dirty="0">
              <a:sym typeface="+mn-lt"/>
            </a:endParaRPr>
          </a:p>
        </p:txBody>
      </p:sp>
      <p:sp useBgFill="1">
        <p:nvSpPr>
          <p:cNvPr id="25" name="テキスト プレースホルダ 9">
            <a:extLst>
              <a:ext uri="{FF2B5EF4-FFF2-40B4-BE49-F238E27FC236}">
                <a16:creationId xmlns:a16="http://schemas.microsoft.com/office/drawing/2014/main" id="{8113E57E-1EFD-B9DA-9174-794A2B0427A1}"/>
              </a:ext>
            </a:extLst>
          </p:cNvPr>
          <p:cNvSpPr>
            <a:spLocks/>
          </p:cNvSpPr>
          <p:nvPr>
            <p:custDataLst>
              <p:tags r:id="rId95"/>
            </p:custDataLst>
          </p:nvPr>
        </p:nvSpPr>
        <p:spPr bwMode="gray">
          <a:xfrm>
            <a:off x="7870825" y="3489325"/>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89D64D-B6F6-4DEB-8275-15D1A42108FB}" type="datetime'''0''.''''''''''''''''''4'''''''''''''''''">
              <a:rPr lang="ja-JP" altLang="en-US" sz="900" smtClean="0">
                <a:effectLst/>
                <a:sym typeface="+mn-lt"/>
              </a:rPr>
              <a:pPr/>
              <a:t>0.4</a:t>
            </a:fld>
            <a:endParaRPr kumimoji="1" lang="ja-JP" altLang="en-US" sz="900" dirty="0">
              <a:sym typeface="+mn-lt"/>
            </a:endParaRPr>
          </a:p>
        </p:txBody>
      </p:sp>
      <p:sp useBgFill="1">
        <p:nvSpPr>
          <p:cNvPr id="26" name="テキスト プレースホルダ 9">
            <a:extLst>
              <a:ext uri="{FF2B5EF4-FFF2-40B4-BE49-F238E27FC236}">
                <a16:creationId xmlns:a16="http://schemas.microsoft.com/office/drawing/2014/main" id="{A7885771-37A0-1677-410B-6DB7827ABD75}"/>
              </a:ext>
            </a:extLst>
          </p:cNvPr>
          <p:cNvSpPr>
            <a:spLocks/>
          </p:cNvSpPr>
          <p:nvPr>
            <p:custDataLst>
              <p:tags r:id="rId96"/>
            </p:custDataLst>
          </p:nvPr>
        </p:nvSpPr>
        <p:spPr bwMode="gray">
          <a:xfrm>
            <a:off x="8170863" y="3497263"/>
            <a:ext cx="190500" cy="136525"/>
          </a:xfrm>
          <a:prstGeom prst="rect">
            <a:avLst/>
          </a:prstGeom>
          <a:ln>
            <a:noFill/>
          </a:ln>
          <a:effectLst/>
        </p:spPr>
        <p:txBody>
          <a:bodyPr vert="horz" wrap="none" lIns="15875" tIns="0" rIns="15875"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237E03-9248-48F8-BD44-CBC91541F355}" type="datetime'''''''''''''''0.''''''''''4'''''''''''''''''''">
              <a:rPr lang="ja-JP" altLang="en-US" sz="900" smtClean="0">
                <a:effectLst/>
                <a:sym typeface="+mn-lt"/>
              </a:rPr>
              <a:pPr/>
              <a:t>0.4</a:t>
            </a:fld>
            <a:endParaRPr kumimoji="1" lang="ja-JP" altLang="en-US" sz="900" dirty="0">
              <a:sym typeface="+mn-lt"/>
            </a:endParaRPr>
          </a:p>
        </p:txBody>
      </p:sp>
      <p:sp>
        <p:nvSpPr>
          <p:cNvPr id="272" name="テキスト プレースホルダ 9">
            <a:extLst>
              <a:ext uri="{FF2B5EF4-FFF2-40B4-BE49-F238E27FC236}">
                <a16:creationId xmlns:a16="http://schemas.microsoft.com/office/drawing/2014/main" id="{21BCC180-D649-D0EB-1F50-D21C0D49035C}"/>
              </a:ext>
            </a:extLst>
          </p:cNvPr>
          <p:cNvSpPr>
            <a:spLocks/>
          </p:cNvSpPr>
          <p:nvPr>
            <p:custDataLst>
              <p:tags r:id="rId97"/>
            </p:custDataLst>
          </p:nvPr>
        </p:nvSpPr>
        <p:spPr bwMode="auto">
          <a:xfrm>
            <a:off x="6997700" y="3962401"/>
            <a:ext cx="139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920AC5-E4FF-4217-8435-838952DC2903}" type="datetime'''''''''''''''21'''''''''''''''''''''''">
              <a:rPr lang="ja-JP" altLang="en-US" sz="900" smtClean="0">
                <a:effectLst/>
                <a:sym typeface="+mn-lt"/>
              </a:rPr>
              <a:pPr marL="0" lvl="0" indent="0" algn="ctr">
                <a:spcBef>
                  <a:spcPct val="0"/>
                </a:spcBef>
                <a:buNone/>
              </a:pPr>
              <a:t>21</a:t>
            </a:fld>
            <a:endParaRPr kumimoji="1" lang="ja-JP" altLang="en-US" sz="900" dirty="0">
              <a:sym typeface="+mn-lt"/>
            </a:endParaRPr>
          </a:p>
        </p:txBody>
      </p:sp>
      <p:cxnSp>
        <p:nvCxnSpPr>
          <p:cNvPr id="192" name="Straight Connector 191">
            <a:extLst>
              <a:ext uri="{FF2B5EF4-FFF2-40B4-BE49-F238E27FC236}">
                <a16:creationId xmlns:a16="http://schemas.microsoft.com/office/drawing/2014/main" id="{5563B7FE-1D99-02ED-9BDF-B6EEB460F280}"/>
              </a:ext>
            </a:extLst>
          </p:cNvPr>
          <p:cNvCxnSpPr/>
          <p:nvPr>
            <p:custDataLst>
              <p:tags r:id="rId98"/>
            </p:custDataLst>
          </p:nvPr>
        </p:nvCxnSpPr>
        <p:spPr bwMode="auto">
          <a:xfrm>
            <a:off x="2373313" y="58197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5" name="Straight Connector 574">
            <a:extLst>
              <a:ext uri="{FF2B5EF4-FFF2-40B4-BE49-F238E27FC236}">
                <a16:creationId xmlns:a16="http://schemas.microsoft.com/office/drawing/2014/main" id="{8EC0BCB5-07FE-E468-21CF-DAF31556430D}"/>
              </a:ext>
            </a:extLst>
          </p:cNvPr>
          <p:cNvCxnSpPr/>
          <p:nvPr>
            <p:custDataLst>
              <p:tags r:id="rId99"/>
            </p:custDataLst>
          </p:nvPr>
        </p:nvCxnSpPr>
        <p:spPr bwMode="auto">
          <a:xfrm>
            <a:off x="7461250" y="49403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F2F008CB-E5D9-EE43-9995-CC42CE2A4DC2}"/>
              </a:ext>
            </a:extLst>
          </p:cNvPr>
          <p:cNvCxnSpPr/>
          <p:nvPr>
            <p:custDataLst>
              <p:tags r:id="rId100"/>
            </p:custDataLst>
          </p:nvPr>
        </p:nvCxnSpPr>
        <p:spPr bwMode="auto">
          <a:xfrm>
            <a:off x="876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B6099599-71C9-A47F-533B-3F66991B00AF}"/>
              </a:ext>
            </a:extLst>
          </p:cNvPr>
          <p:cNvCxnSpPr/>
          <p:nvPr>
            <p:custDataLst>
              <p:tags r:id="rId101"/>
            </p:custDataLst>
          </p:nvPr>
        </p:nvCxnSpPr>
        <p:spPr bwMode="auto">
          <a:xfrm>
            <a:off x="876300"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4169D05-6FEE-4C3D-15F1-6B6B828D09CC}"/>
              </a:ext>
            </a:extLst>
          </p:cNvPr>
          <p:cNvCxnSpPr/>
          <p:nvPr>
            <p:custDataLst>
              <p:tags r:id="rId102"/>
            </p:custDataLst>
          </p:nvPr>
        </p:nvCxnSpPr>
        <p:spPr bwMode="auto">
          <a:xfrm>
            <a:off x="876300" y="5781675"/>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F7D1DF1-3B41-4295-55D0-0615B8B5E77B}"/>
              </a:ext>
            </a:extLst>
          </p:cNvPr>
          <p:cNvCxnSpPr/>
          <p:nvPr>
            <p:custDataLst>
              <p:tags r:id="rId103"/>
            </p:custDataLst>
          </p:nvPr>
        </p:nvCxnSpPr>
        <p:spPr bwMode="auto">
          <a:xfrm>
            <a:off x="11747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DCFFA23F-9607-8367-329B-13BA8AF07021}"/>
              </a:ext>
            </a:extLst>
          </p:cNvPr>
          <p:cNvCxnSpPr/>
          <p:nvPr>
            <p:custDataLst>
              <p:tags r:id="rId104"/>
            </p:custDataLst>
          </p:nvPr>
        </p:nvCxnSpPr>
        <p:spPr bwMode="auto">
          <a:xfrm>
            <a:off x="1174750" y="48704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7974A0D-1274-5D8D-41D0-8872790769FC}"/>
              </a:ext>
            </a:extLst>
          </p:cNvPr>
          <p:cNvCxnSpPr/>
          <p:nvPr>
            <p:custDataLst>
              <p:tags r:id="rId105"/>
            </p:custDataLst>
          </p:nvPr>
        </p:nvCxnSpPr>
        <p:spPr bwMode="auto">
          <a:xfrm>
            <a:off x="1174750" y="5789613"/>
            <a:ext cx="1111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923D3C04-0685-0091-93A2-6080A321340E}"/>
              </a:ext>
            </a:extLst>
          </p:cNvPr>
          <p:cNvCxnSpPr/>
          <p:nvPr>
            <p:custDataLst>
              <p:tags r:id="rId106"/>
            </p:custDataLst>
          </p:nvPr>
        </p:nvCxnSpPr>
        <p:spPr bwMode="auto">
          <a:xfrm>
            <a:off x="1474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4B68978A-1109-1CD2-609F-8577F5B2F352}"/>
              </a:ext>
            </a:extLst>
          </p:cNvPr>
          <p:cNvCxnSpPr/>
          <p:nvPr>
            <p:custDataLst>
              <p:tags r:id="rId107"/>
            </p:custDataLst>
          </p:nvPr>
        </p:nvCxnSpPr>
        <p:spPr bwMode="auto">
          <a:xfrm>
            <a:off x="1474788" y="48720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9A262044-ACCB-986B-F306-36F2A6817AB8}"/>
              </a:ext>
            </a:extLst>
          </p:cNvPr>
          <p:cNvCxnSpPr/>
          <p:nvPr>
            <p:custDataLst>
              <p:tags r:id="rId108"/>
            </p:custDataLst>
          </p:nvPr>
        </p:nvCxnSpPr>
        <p:spPr bwMode="auto">
          <a:xfrm>
            <a:off x="1474788" y="5797550"/>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D2BC3BF9-07AC-872C-960C-4F817CED5632}"/>
              </a:ext>
            </a:extLst>
          </p:cNvPr>
          <p:cNvCxnSpPr/>
          <p:nvPr>
            <p:custDataLst>
              <p:tags r:id="rId109"/>
            </p:custDataLst>
          </p:nvPr>
        </p:nvCxnSpPr>
        <p:spPr bwMode="auto">
          <a:xfrm>
            <a:off x="1773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CF7E0293-F466-790E-243F-FF574B612E8C}"/>
              </a:ext>
            </a:extLst>
          </p:cNvPr>
          <p:cNvCxnSpPr/>
          <p:nvPr>
            <p:custDataLst>
              <p:tags r:id="rId110"/>
            </p:custDataLst>
          </p:nvPr>
        </p:nvCxnSpPr>
        <p:spPr bwMode="auto">
          <a:xfrm>
            <a:off x="1773238" y="48736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F7FFC31A-2BC6-C052-0D51-DE90B0166E15}"/>
              </a:ext>
            </a:extLst>
          </p:cNvPr>
          <p:cNvCxnSpPr/>
          <p:nvPr>
            <p:custDataLst>
              <p:tags r:id="rId111"/>
            </p:custDataLst>
          </p:nvPr>
        </p:nvCxnSpPr>
        <p:spPr bwMode="auto">
          <a:xfrm>
            <a:off x="1773238" y="5805488"/>
            <a:ext cx="1111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4E9072E9-4F43-1050-6D3C-F3B53633E850}"/>
              </a:ext>
            </a:extLst>
          </p:cNvPr>
          <p:cNvCxnSpPr/>
          <p:nvPr>
            <p:custDataLst>
              <p:tags r:id="rId112"/>
            </p:custDataLst>
          </p:nvPr>
        </p:nvCxnSpPr>
        <p:spPr bwMode="auto">
          <a:xfrm>
            <a:off x="20732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DA283B9-32A7-CC19-7EC4-F81AE336FF02}"/>
              </a:ext>
            </a:extLst>
          </p:cNvPr>
          <p:cNvCxnSpPr/>
          <p:nvPr>
            <p:custDataLst>
              <p:tags r:id="rId113"/>
            </p:custDataLst>
          </p:nvPr>
        </p:nvCxnSpPr>
        <p:spPr bwMode="auto">
          <a:xfrm>
            <a:off x="2073275" y="48768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8690EBCF-D1F6-EE78-E254-AB0E23A06ADF}"/>
              </a:ext>
            </a:extLst>
          </p:cNvPr>
          <p:cNvCxnSpPr/>
          <p:nvPr>
            <p:custDataLst>
              <p:tags r:id="rId114"/>
            </p:custDataLst>
          </p:nvPr>
        </p:nvCxnSpPr>
        <p:spPr bwMode="auto">
          <a:xfrm>
            <a:off x="2073275" y="58134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632BF70C-2EE2-120E-6FA1-355E3AFD24D3}"/>
              </a:ext>
            </a:extLst>
          </p:cNvPr>
          <p:cNvCxnSpPr/>
          <p:nvPr>
            <p:custDataLst>
              <p:tags r:id="rId115"/>
            </p:custDataLst>
          </p:nvPr>
        </p:nvCxnSpPr>
        <p:spPr bwMode="auto">
          <a:xfrm>
            <a:off x="23733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1A305118-E090-512D-AC1B-8B1DF1FE73CB}"/>
              </a:ext>
            </a:extLst>
          </p:cNvPr>
          <p:cNvCxnSpPr/>
          <p:nvPr>
            <p:custDataLst>
              <p:tags r:id="rId116"/>
            </p:custDataLst>
          </p:nvPr>
        </p:nvCxnSpPr>
        <p:spPr bwMode="auto">
          <a:xfrm>
            <a:off x="2373313" y="48783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870E2377-17E1-8F33-DA5F-6DADDFAB8169}"/>
              </a:ext>
            </a:extLst>
          </p:cNvPr>
          <p:cNvCxnSpPr/>
          <p:nvPr>
            <p:custDataLst>
              <p:tags r:id="rId117"/>
            </p:custDataLst>
          </p:nvPr>
        </p:nvCxnSpPr>
        <p:spPr bwMode="auto">
          <a:xfrm>
            <a:off x="2671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4FDEBEBE-BE5F-C18B-3DD8-D45DD6FCDC1C}"/>
              </a:ext>
            </a:extLst>
          </p:cNvPr>
          <p:cNvCxnSpPr/>
          <p:nvPr>
            <p:custDataLst>
              <p:tags r:id="rId118"/>
            </p:custDataLst>
          </p:nvPr>
        </p:nvCxnSpPr>
        <p:spPr bwMode="auto">
          <a:xfrm>
            <a:off x="2671763" y="48799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B3A0096D-0755-4FEF-3132-DD6643D1489A}"/>
              </a:ext>
            </a:extLst>
          </p:cNvPr>
          <p:cNvCxnSpPr/>
          <p:nvPr>
            <p:custDataLst>
              <p:tags r:id="rId119"/>
            </p:custDataLst>
          </p:nvPr>
        </p:nvCxnSpPr>
        <p:spPr bwMode="auto">
          <a:xfrm>
            <a:off x="2671763" y="58277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5C444894-0A60-9AF4-3646-8657C705B063}"/>
              </a:ext>
            </a:extLst>
          </p:cNvPr>
          <p:cNvCxnSpPr/>
          <p:nvPr>
            <p:custDataLst>
              <p:tags r:id="rId120"/>
            </p:custDataLst>
          </p:nvPr>
        </p:nvCxnSpPr>
        <p:spPr bwMode="auto">
          <a:xfrm>
            <a:off x="29718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1A901B3C-EC69-2401-F22A-74522B89CB39}"/>
              </a:ext>
            </a:extLst>
          </p:cNvPr>
          <p:cNvCxnSpPr/>
          <p:nvPr>
            <p:custDataLst>
              <p:tags r:id="rId121"/>
            </p:custDataLst>
          </p:nvPr>
        </p:nvCxnSpPr>
        <p:spPr bwMode="auto">
          <a:xfrm>
            <a:off x="2971800" y="48831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A9BB1DCA-E834-1894-FBF7-B066D92B91D2}"/>
              </a:ext>
            </a:extLst>
          </p:cNvPr>
          <p:cNvCxnSpPr/>
          <p:nvPr>
            <p:custDataLst>
              <p:tags r:id="rId122"/>
            </p:custDataLst>
          </p:nvPr>
        </p:nvCxnSpPr>
        <p:spPr bwMode="auto">
          <a:xfrm>
            <a:off x="2971800" y="58340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17EF07E2-31AF-B28A-2A0B-1A54B8806BBE}"/>
              </a:ext>
            </a:extLst>
          </p:cNvPr>
          <p:cNvCxnSpPr/>
          <p:nvPr>
            <p:custDataLst>
              <p:tags r:id="rId123"/>
            </p:custDataLst>
          </p:nvPr>
        </p:nvCxnSpPr>
        <p:spPr bwMode="auto">
          <a:xfrm>
            <a:off x="3270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0B2F6952-A138-AA9F-B9E7-5B2568C204C6}"/>
              </a:ext>
            </a:extLst>
          </p:cNvPr>
          <p:cNvCxnSpPr/>
          <p:nvPr>
            <p:custDataLst>
              <p:tags r:id="rId124"/>
            </p:custDataLst>
          </p:nvPr>
        </p:nvCxnSpPr>
        <p:spPr bwMode="auto">
          <a:xfrm>
            <a:off x="3270250" y="48847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9AC6183E-05D1-340B-AF05-333521EB0A7E}"/>
              </a:ext>
            </a:extLst>
          </p:cNvPr>
          <p:cNvCxnSpPr/>
          <p:nvPr>
            <p:custDataLst>
              <p:tags r:id="rId125"/>
            </p:custDataLst>
          </p:nvPr>
        </p:nvCxnSpPr>
        <p:spPr bwMode="auto">
          <a:xfrm>
            <a:off x="3270250" y="58404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9620BA42-B875-0759-6ADF-A22690CF4189}"/>
              </a:ext>
            </a:extLst>
          </p:cNvPr>
          <p:cNvCxnSpPr/>
          <p:nvPr>
            <p:custDataLst>
              <p:tags r:id="rId126"/>
            </p:custDataLst>
          </p:nvPr>
        </p:nvCxnSpPr>
        <p:spPr bwMode="auto">
          <a:xfrm>
            <a:off x="35702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7F415455-214D-8243-8854-F6256DFAAB58}"/>
              </a:ext>
            </a:extLst>
          </p:cNvPr>
          <p:cNvCxnSpPr/>
          <p:nvPr>
            <p:custDataLst>
              <p:tags r:id="rId127"/>
            </p:custDataLst>
          </p:nvPr>
        </p:nvCxnSpPr>
        <p:spPr bwMode="auto">
          <a:xfrm>
            <a:off x="3570288" y="48879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6EEE7F3D-47B9-848E-7F92-55CB665CFCE1}"/>
              </a:ext>
            </a:extLst>
          </p:cNvPr>
          <p:cNvCxnSpPr/>
          <p:nvPr>
            <p:custDataLst>
              <p:tags r:id="rId128"/>
            </p:custDataLst>
          </p:nvPr>
        </p:nvCxnSpPr>
        <p:spPr bwMode="auto">
          <a:xfrm>
            <a:off x="3570288" y="5846763"/>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A8262321-7302-B2C4-7116-06D42A6DBD5B}"/>
              </a:ext>
            </a:extLst>
          </p:cNvPr>
          <p:cNvCxnSpPr/>
          <p:nvPr>
            <p:custDataLst>
              <p:tags r:id="rId129"/>
            </p:custDataLst>
          </p:nvPr>
        </p:nvCxnSpPr>
        <p:spPr bwMode="auto">
          <a:xfrm>
            <a:off x="3868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390D154-AA31-5A27-7A48-31D64064658F}"/>
              </a:ext>
            </a:extLst>
          </p:cNvPr>
          <p:cNvCxnSpPr/>
          <p:nvPr>
            <p:custDataLst>
              <p:tags r:id="rId130"/>
            </p:custDataLst>
          </p:nvPr>
        </p:nvCxnSpPr>
        <p:spPr bwMode="auto">
          <a:xfrm>
            <a:off x="3868738" y="48910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0A9036D0-AE0F-55B2-94DC-C12DB10D37AB}"/>
              </a:ext>
            </a:extLst>
          </p:cNvPr>
          <p:cNvCxnSpPr/>
          <p:nvPr>
            <p:custDataLst>
              <p:tags r:id="rId131"/>
            </p:custDataLst>
          </p:nvPr>
        </p:nvCxnSpPr>
        <p:spPr bwMode="auto">
          <a:xfrm>
            <a:off x="3868738" y="58547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3F4593FA-99D9-8980-80D6-C8039A56AC16}"/>
              </a:ext>
            </a:extLst>
          </p:cNvPr>
          <p:cNvCxnSpPr/>
          <p:nvPr>
            <p:custDataLst>
              <p:tags r:id="rId132"/>
            </p:custDataLst>
          </p:nvPr>
        </p:nvCxnSpPr>
        <p:spPr bwMode="auto">
          <a:xfrm>
            <a:off x="4168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B2291552-3F05-23F9-3532-BDA0AC7A7EFE}"/>
              </a:ext>
            </a:extLst>
          </p:cNvPr>
          <p:cNvCxnSpPr/>
          <p:nvPr>
            <p:custDataLst>
              <p:tags r:id="rId133"/>
            </p:custDataLst>
          </p:nvPr>
        </p:nvCxnSpPr>
        <p:spPr bwMode="auto">
          <a:xfrm>
            <a:off x="4168775" y="48942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187E3D15-80A9-5F85-E2BE-A8EA911ECAFC}"/>
              </a:ext>
            </a:extLst>
          </p:cNvPr>
          <p:cNvCxnSpPr/>
          <p:nvPr>
            <p:custDataLst>
              <p:tags r:id="rId134"/>
            </p:custDataLst>
          </p:nvPr>
        </p:nvCxnSpPr>
        <p:spPr bwMode="auto">
          <a:xfrm>
            <a:off x="4168775" y="58610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7720A03-A2C2-0F85-DBAE-85F3BDDE357D}"/>
              </a:ext>
            </a:extLst>
          </p:cNvPr>
          <p:cNvCxnSpPr/>
          <p:nvPr>
            <p:custDataLst>
              <p:tags r:id="rId135"/>
            </p:custDataLst>
          </p:nvPr>
        </p:nvCxnSpPr>
        <p:spPr bwMode="auto">
          <a:xfrm>
            <a:off x="44688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F36DAE42-E89A-61A5-590D-85D1D6EDB2E4}"/>
              </a:ext>
            </a:extLst>
          </p:cNvPr>
          <p:cNvCxnSpPr>
            <a:cxnSpLocks/>
          </p:cNvCxnSpPr>
          <p:nvPr>
            <p:custDataLst>
              <p:tags r:id="rId136"/>
            </p:custDataLst>
          </p:nvPr>
        </p:nvCxnSpPr>
        <p:spPr bwMode="auto">
          <a:xfrm>
            <a:off x="4468813" y="48974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8B3E268-C3D9-6224-C005-17C67B7AD30C}"/>
              </a:ext>
            </a:extLst>
          </p:cNvPr>
          <p:cNvCxnSpPr>
            <a:cxnSpLocks/>
          </p:cNvCxnSpPr>
          <p:nvPr>
            <p:custDataLst>
              <p:tags r:id="rId137"/>
            </p:custDataLst>
          </p:nvPr>
        </p:nvCxnSpPr>
        <p:spPr bwMode="auto">
          <a:xfrm>
            <a:off x="4468813" y="586740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60EC8A98-F440-92E4-9BBF-64D22072A476}"/>
              </a:ext>
            </a:extLst>
          </p:cNvPr>
          <p:cNvCxnSpPr/>
          <p:nvPr>
            <p:custDataLst>
              <p:tags r:id="rId138"/>
            </p:custDataLst>
          </p:nvPr>
        </p:nvCxnSpPr>
        <p:spPr bwMode="auto">
          <a:xfrm>
            <a:off x="47672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826341B7-91CF-42BD-29C1-B75DC4C448D8}"/>
              </a:ext>
            </a:extLst>
          </p:cNvPr>
          <p:cNvCxnSpPr/>
          <p:nvPr>
            <p:custDataLst>
              <p:tags r:id="rId139"/>
            </p:custDataLst>
          </p:nvPr>
        </p:nvCxnSpPr>
        <p:spPr bwMode="auto">
          <a:xfrm>
            <a:off x="4767263" y="49006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9158B59B-D1E3-A1D3-22EC-C27D7D80573A}"/>
              </a:ext>
            </a:extLst>
          </p:cNvPr>
          <p:cNvCxnSpPr/>
          <p:nvPr>
            <p:custDataLst>
              <p:tags r:id="rId140"/>
            </p:custDataLst>
          </p:nvPr>
        </p:nvCxnSpPr>
        <p:spPr bwMode="auto">
          <a:xfrm>
            <a:off x="4767263" y="58737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C6A52346-B266-44F5-FE07-355F1078CCB6}"/>
              </a:ext>
            </a:extLst>
          </p:cNvPr>
          <p:cNvCxnSpPr/>
          <p:nvPr>
            <p:custDataLst>
              <p:tags r:id="rId141"/>
            </p:custDataLst>
          </p:nvPr>
        </p:nvCxnSpPr>
        <p:spPr bwMode="auto">
          <a:xfrm>
            <a:off x="5067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C576FE7C-64B5-719A-036E-9EB117AB4383}"/>
              </a:ext>
            </a:extLst>
          </p:cNvPr>
          <p:cNvCxnSpPr/>
          <p:nvPr>
            <p:custDataLst>
              <p:tags r:id="rId142"/>
            </p:custDataLst>
          </p:nvPr>
        </p:nvCxnSpPr>
        <p:spPr bwMode="auto">
          <a:xfrm>
            <a:off x="5067300" y="49037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DEB0EEA3-D5C6-A6CB-83E1-A543B78FFAF4}"/>
              </a:ext>
            </a:extLst>
          </p:cNvPr>
          <p:cNvCxnSpPr/>
          <p:nvPr>
            <p:custDataLst>
              <p:tags r:id="rId143"/>
            </p:custDataLst>
          </p:nvPr>
        </p:nvCxnSpPr>
        <p:spPr bwMode="auto">
          <a:xfrm>
            <a:off x="5067300" y="588009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7FEE800B-D1D2-0B64-0125-41C98856B7C7}"/>
              </a:ext>
            </a:extLst>
          </p:cNvPr>
          <p:cNvCxnSpPr/>
          <p:nvPr>
            <p:custDataLst>
              <p:tags r:id="rId144"/>
            </p:custDataLst>
          </p:nvPr>
        </p:nvCxnSpPr>
        <p:spPr bwMode="auto">
          <a:xfrm>
            <a:off x="53657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AFC67B70-1B21-A8F2-4DB7-8E5AD91FF20D}"/>
              </a:ext>
            </a:extLst>
          </p:cNvPr>
          <p:cNvCxnSpPr/>
          <p:nvPr>
            <p:custDataLst>
              <p:tags r:id="rId145"/>
            </p:custDataLst>
          </p:nvPr>
        </p:nvCxnSpPr>
        <p:spPr bwMode="auto">
          <a:xfrm>
            <a:off x="5365750" y="49085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65BC103E-271D-6E4C-7BA5-A46274EC7354}"/>
              </a:ext>
            </a:extLst>
          </p:cNvPr>
          <p:cNvCxnSpPr/>
          <p:nvPr>
            <p:custDataLst>
              <p:tags r:id="rId146"/>
            </p:custDataLst>
          </p:nvPr>
        </p:nvCxnSpPr>
        <p:spPr bwMode="auto">
          <a:xfrm>
            <a:off x="5365750" y="58864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DAB633C3-6D81-D6A7-5B9A-11BB4100AC52}"/>
              </a:ext>
            </a:extLst>
          </p:cNvPr>
          <p:cNvCxnSpPr/>
          <p:nvPr>
            <p:custDataLst>
              <p:tags r:id="rId147"/>
            </p:custDataLst>
          </p:nvPr>
        </p:nvCxnSpPr>
        <p:spPr bwMode="auto">
          <a:xfrm>
            <a:off x="5665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E82E8DBA-8034-7B21-6B17-99C7763E2DC1}"/>
              </a:ext>
            </a:extLst>
          </p:cNvPr>
          <p:cNvCxnSpPr/>
          <p:nvPr>
            <p:custDataLst>
              <p:tags r:id="rId148"/>
            </p:custDataLst>
          </p:nvPr>
        </p:nvCxnSpPr>
        <p:spPr bwMode="auto">
          <a:xfrm>
            <a:off x="5665788" y="49133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1C3793B7-994B-2716-0D08-A62BA796A964}"/>
              </a:ext>
            </a:extLst>
          </p:cNvPr>
          <p:cNvCxnSpPr/>
          <p:nvPr>
            <p:custDataLst>
              <p:tags r:id="rId149"/>
            </p:custDataLst>
          </p:nvPr>
        </p:nvCxnSpPr>
        <p:spPr bwMode="auto">
          <a:xfrm>
            <a:off x="5665788" y="58912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5650A8E1-6E4E-DFE0-88F1-D54F6778AD7C}"/>
              </a:ext>
            </a:extLst>
          </p:cNvPr>
          <p:cNvCxnSpPr/>
          <p:nvPr>
            <p:custDataLst>
              <p:tags r:id="rId150"/>
            </p:custDataLst>
          </p:nvPr>
        </p:nvCxnSpPr>
        <p:spPr bwMode="auto">
          <a:xfrm>
            <a:off x="59658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C3D40AA6-0FA6-971A-0C2E-35D0D854EF99}"/>
              </a:ext>
            </a:extLst>
          </p:cNvPr>
          <p:cNvCxnSpPr/>
          <p:nvPr>
            <p:custDataLst>
              <p:tags r:id="rId151"/>
            </p:custDataLst>
          </p:nvPr>
        </p:nvCxnSpPr>
        <p:spPr bwMode="auto">
          <a:xfrm>
            <a:off x="5965825" y="49180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9E334EA1-39C5-53DC-DE90-70E8ACB0DF94}"/>
              </a:ext>
            </a:extLst>
          </p:cNvPr>
          <p:cNvCxnSpPr/>
          <p:nvPr>
            <p:custDataLst>
              <p:tags r:id="rId152"/>
            </p:custDataLst>
          </p:nvPr>
        </p:nvCxnSpPr>
        <p:spPr bwMode="auto">
          <a:xfrm>
            <a:off x="5965825" y="58959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67382EDD-8E14-B60E-9CDA-8DD1263FB182}"/>
              </a:ext>
            </a:extLst>
          </p:cNvPr>
          <p:cNvCxnSpPr/>
          <p:nvPr>
            <p:custDataLst>
              <p:tags r:id="rId153"/>
            </p:custDataLst>
          </p:nvPr>
        </p:nvCxnSpPr>
        <p:spPr bwMode="auto">
          <a:xfrm>
            <a:off x="6264275" y="4797425"/>
            <a:ext cx="9207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515ED194-55E6-6287-F8A2-EC9B3968DF8B}"/>
              </a:ext>
            </a:extLst>
          </p:cNvPr>
          <p:cNvCxnSpPr/>
          <p:nvPr>
            <p:custDataLst>
              <p:tags r:id="rId154"/>
            </p:custDataLst>
          </p:nvPr>
        </p:nvCxnSpPr>
        <p:spPr bwMode="auto">
          <a:xfrm>
            <a:off x="6264275" y="4922838"/>
            <a:ext cx="9207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C8ACD139-3BF8-30E2-C34D-8BA98C8A01B2}"/>
              </a:ext>
            </a:extLst>
          </p:cNvPr>
          <p:cNvCxnSpPr/>
          <p:nvPr>
            <p:custDataLst>
              <p:tags r:id="rId155"/>
            </p:custDataLst>
          </p:nvPr>
        </p:nvCxnSpPr>
        <p:spPr bwMode="auto">
          <a:xfrm>
            <a:off x="6264275" y="590073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6851848F-7C66-E332-36ED-77426AFCC0B8}"/>
              </a:ext>
            </a:extLst>
          </p:cNvPr>
          <p:cNvCxnSpPr/>
          <p:nvPr>
            <p:custDataLst>
              <p:tags r:id="rId156"/>
            </p:custDataLst>
          </p:nvPr>
        </p:nvCxnSpPr>
        <p:spPr bwMode="auto">
          <a:xfrm>
            <a:off x="6581775" y="4797425"/>
            <a:ext cx="746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32">
            <a:extLst>
              <a:ext uri="{FF2B5EF4-FFF2-40B4-BE49-F238E27FC236}">
                <a16:creationId xmlns:a16="http://schemas.microsoft.com/office/drawing/2014/main" id="{32ADF5D8-9BEB-825D-CAF9-260B4F97D551}"/>
              </a:ext>
            </a:extLst>
          </p:cNvPr>
          <p:cNvCxnSpPr/>
          <p:nvPr>
            <p:custDataLst>
              <p:tags r:id="rId157"/>
            </p:custDataLst>
          </p:nvPr>
        </p:nvCxnSpPr>
        <p:spPr bwMode="auto">
          <a:xfrm>
            <a:off x="6581775" y="4927600"/>
            <a:ext cx="74613"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CAE7DA24-CD95-B9FE-DD84-AB52A6DC8917}"/>
              </a:ext>
            </a:extLst>
          </p:cNvPr>
          <p:cNvCxnSpPr/>
          <p:nvPr>
            <p:custDataLst>
              <p:tags r:id="rId158"/>
            </p:custDataLst>
          </p:nvPr>
        </p:nvCxnSpPr>
        <p:spPr bwMode="auto">
          <a:xfrm>
            <a:off x="6564313" y="590550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6C038B5D-1B7F-C8D8-5CCD-9A94497F61B7}"/>
              </a:ext>
            </a:extLst>
          </p:cNvPr>
          <p:cNvCxnSpPr/>
          <p:nvPr>
            <p:custDataLst>
              <p:tags r:id="rId159"/>
            </p:custDataLst>
          </p:nvPr>
        </p:nvCxnSpPr>
        <p:spPr bwMode="auto">
          <a:xfrm>
            <a:off x="6881813" y="4797425"/>
            <a:ext cx="730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B113EF2C-C367-32C3-21F8-4FD823C09FC6}"/>
              </a:ext>
            </a:extLst>
          </p:cNvPr>
          <p:cNvCxnSpPr/>
          <p:nvPr>
            <p:custDataLst>
              <p:tags r:id="rId160"/>
            </p:custDataLst>
          </p:nvPr>
        </p:nvCxnSpPr>
        <p:spPr bwMode="auto">
          <a:xfrm>
            <a:off x="6881813" y="4932363"/>
            <a:ext cx="730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8C7048F3-A682-5C26-CAEF-DAE65E910530}"/>
              </a:ext>
            </a:extLst>
          </p:cNvPr>
          <p:cNvCxnSpPr/>
          <p:nvPr>
            <p:custDataLst>
              <p:tags r:id="rId161"/>
            </p:custDataLst>
          </p:nvPr>
        </p:nvCxnSpPr>
        <p:spPr bwMode="auto">
          <a:xfrm>
            <a:off x="6862763" y="59086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62B1E2E7-B87B-525A-0821-2E500128071C}"/>
              </a:ext>
            </a:extLst>
          </p:cNvPr>
          <p:cNvCxnSpPr/>
          <p:nvPr>
            <p:custDataLst>
              <p:tags r:id="rId162"/>
            </p:custDataLst>
          </p:nvPr>
        </p:nvCxnSpPr>
        <p:spPr bwMode="auto">
          <a:xfrm>
            <a:off x="7180264" y="4797425"/>
            <a:ext cx="9366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F92A6BA9-10CC-CA95-5175-A615C0375F7F}"/>
              </a:ext>
            </a:extLst>
          </p:cNvPr>
          <p:cNvCxnSpPr/>
          <p:nvPr>
            <p:custDataLst>
              <p:tags r:id="rId163"/>
            </p:custDataLst>
          </p:nvPr>
        </p:nvCxnSpPr>
        <p:spPr bwMode="auto">
          <a:xfrm>
            <a:off x="7180264" y="4935538"/>
            <a:ext cx="93663"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36FBE4A7-D840-1ABF-7BF0-6F623B28DA9F}"/>
              </a:ext>
            </a:extLst>
          </p:cNvPr>
          <p:cNvCxnSpPr/>
          <p:nvPr>
            <p:custDataLst>
              <p:tags r:id="rId164"/>
            </p:custDataLst>
          </p:nvPr>
        </p:nvCxnSpPr>
        <p:spPr bwMode="auto">
          <a:xfrm>
            <a:off x="7162800" y="59134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4" name="Straight Connector 573">
            <a:extLst>
              <a:ext uri="{FF2B5EF4-FFF2-40B4-BE49-F238E27FC236}">
                <a16:creationId xmlns:a16="http://schemas.microsoft.com/office/drawing/2014/main" id="{8F9425FE-AAAD-39D2-9035-E9F93EC8FD79}"/>
              </a:ext>
            </a:extLst>
          </p:cNvPr>
          <p:cNvCxnSpPr/>
          <p:nvPr>
            <p:custDataLst>
              <p:tags r:id="rId165"/>
            </p:custDataLst>
          </p:nvPr>
        </p:nvCxnSpPr>
        <p:spPr bwMode="auto">
          <a:xfrm>
            <a:off x="74612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6" name="Straight Connector 575">
            <a:extLst>
              <a:ext uri="{FF2B5EF4-FFF2-40B4-BE49-F238E27FC236}">
                <a16:creationId xmlns:a16="http://schemas.microsoft.com/office/drawing/2014/main" id="{12FD9CE7-6B51-589C-512D-B6E310A7E0CF}"/>
              </a:ext>
            </a:extLst>
          </p:cNvPr>
          <p:cNvCxnSpPr/>
          <p:nvPr>
            <p:custDataLst>
              <p:tags r:id="rId166"/>
            </p:custDataLst>
          </p:nvPr>
        </p:nvCxnSpPr>
        <p:spPr bwMode="auto">
          <a:xfrm>
            <a:off x="7461250" y="5916613"/>
            <a:ext cx="111125" cy="47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2" name="Straight Connector 561">
            <a:extLst>
              <a:ext uri="{FF2B5EF4-FFF2-40B4-BE49-F238E27FC236}">
                <a16:creationId xmlns:a16="http://schemas.microsoft.com/office/drawing/2014/main" id="{6CA2D963-0365-DFC4-8FDB-378E7565A7F8}"/>
              </a:ext>
            </a:extLst>
          </p:cNvPr>
          <p:cNvCxnSpPr>
            <a:cxnSpLocks/>
          </p:cNvCxnSpPr>
          <p:nvPr>
            <p:custDataLst>
              <p:tags r:id="rId167"/>
            </p:custDataLst>
          </p:nvPr>
        </p:nvCxnSpPr>
        <p:spPr bwMode="auto">
          <a:xfrm>
            <a:off x="77612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3" name="Straight Connector 562">
            <a:extLst>
              <a:ext uri="{FF2B5EF4-FFF2-40B4-BE49-F238E27FC236}">
                <a16:creationId xmlns:a16="http://schemas.microsoft.com/office/drawing/2014/main" id="{24E5A30B-4039-4518-0E5F-F2A23DA4B4FE}"/>
              </a:ext>
            </a:extLst>
          </p:cNvPr>
          <p:cNvCxnSpPr>
            <a:cxnSpLocks/>
          </p:cNvCxnSpPr>
          <p:nvPr>
            <p:custDataLst>
              <p:tags r:id="rId168"/>
            </p:custDataLst>
          </p:nvPr>
        </p:nvCxnSpPr>
        <p:spPr bwMode="auto">
          <a:xfrm>
            <a:off x="7761288" y="49466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4" name="Straight Connector 563">
            <a:extLst>
              <a:ext uri="{FF2B5EF4-FFF2-40B4-BE49-F238E27FC236}">
                <a16:creationId xmlns:a16="http://schemas.microsoft.com/office/drawing/2014/main" id="{55D818FD-86FC-38B3-64D8-E1E038B16362}"/>
              </a:ext>
            </a:extLst>
          </p:cNvPr>
          <p:cNvCxnSpPr>
            <a:cxnSpLocks/>
          </p:cNvCxnSpPr>
          <p:nvPr>
            <p:custDataLst>
              <p:tags r:id="rId169"/>
            </p:custDataLst>
          </p:nvPr>
        </p:nvCxnSpPr>
        <p:spPr bwMode="auto">
          <a:xfrm>
            <a:off x="7761288" y="5921376"/>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4CCB02F0-5419-49AB-F8D3-3EBF6F8A776D}"/>
              </a:ext>
            </a:extLst>
          </p:cNvPr>
          <p:cNvCxnSpPr/>
          <p:nvPr>
            <p:custDataLst>
              <p:tags r:id="rId170"/>
            </p:custDataLst>
          </p:nvPr>
        </p:nvCxnSpPr>
        <p:spPr bwMode="auto">
          <a:xfrm>
            <a:off x="86598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7CE95CBF-8B7F-6256-792C-DE11195D69DF}"/>
              </a:ext>
            </a:extLst>
          </p:cNvPr>
          <p:cNvCxnSpPr>
            <a:cxnSpLocks/>
          </p:cNvCxnSpPr>
          <p:nvPr>
            <p:custDataLst>
              <p:tags r:id="rId171"/>
            </p:custDataLst>
          </p:nvPr>
        </p:nvCxnSpPr>
        <p:spPr bwMode="auto">
          <a:xfrm>
            <a:off x="8659813" y="4989514"/>
            <a:ext cx="111125" cy="555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851DBB33-BEAC-F04A-B7B7-F3ECE905FBF4}"/>
              </a:ext>
            </a:extLst>
          </p:cNvPr>
          <p:cNvCxnSpPr>
            <a:cxnSpLocks/>
          </p:cNvCxnSpPr>
          <p:nvPr>
            <p:custDataLst>
              <p:tags r:id="rId172"/>
            </p:custDataLst>
          </p:nvPr>
        </p:nvCxnSpPr>
        <p:spPr bwMode="auto">
          <a:xfrm>
            <a:off x="8659813" y="5948363"/>
            <a:ext cx="111125"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04CEE4C-47A7-181E-1934-7042E4B53A50}"/>
              </a:ext>
            </a:extLst>
          </p:cNvPr>
          <p:cNvCxnSpPr/>
          <p:nvPr>
            <p:custDataLst>
              <p:tags r:id="rId173"/>
            </p:custDataLst>
          </p:nvPr>
        </p:nvCxnSpPr>
        <p:spPr bwMode="auto">
          <a:xfrm>
            <a:off x="89582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FE4C2097-9440-D777-CBCC-233B1FD68E0C}"/>
              </a:ext>
            </a:extLst>
          </p:cNvPr>
          <p:cNvCxnSpPr/>
          <p:nvPr>
            <p:custDataLst>
              <p:tags r:id="rId174"/>
            </p:custDataLst>
          </p:nvPr>
        </p:nvCxnSpPr>
        <p:spPr bwMode="auto">
          <a:xfrm>
            <a:off x="8958263" y="5045075"/>
            <a:ext cx="111125" cy="682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94B51093-6FC3-1F2A-EAEB-93236BF0B627}"/>
              </a:ext>
            </a:extLst>
          </p:cNvPr>
          <p:cNvCxnSpPr/>
          <p:nvPr>
            <p:custDataLst>
              <p:tags r:id="rId175"/>
            </p:custDataLst>
          </p:nvPr>
        </p:nvCxnSpPr>
        <p:spPr bwMode="auto">
          <a:xfrm>
            <a:off x="8958263" y="5980113"/>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A85A444-0DCC-3363-A293-1AA7D383D38D}"/>
              </a:ext>
            </a:extLst>
          </p:cNvPr>
          <p:cNvCxnSpPr>
            <a:cxnSpLocks/>
          </p:cNvCxnSpPr>
          <p:nvPr>
            <p:custDataLst>
              <p:tags r:id="rId176"/>
            </p:custDataLst>
          </p:nvPr>
        </p:nvCxnSpPr>
        <p:spPr bwMode="auto">
          <a:xfrm>
            <a:off x="83597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EB169841-8932-8005-EBF1-6F65AC0FC01E}"/>
              </a:ext>
            </a:extLst>
          </p:cNvPr>
          <p:cNvCxnSpPr>
            <a:cxnSpLocks/>
          </p:cNvCxnSpPr>
          <p:nvPr>
            <p:custDataLst>
              <p:tags r:id="rId177"/>
            </p:custDataLst>
          </p:nvPr>
        </p:nvCxnSpPr>
        <p:spPr bwMode="auto">
          <a:xfrm>
            <a:off x="8359775" y="4957763"/>
            <a:ext cx="111125" cy="317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3F014AA-BCC1-E273-6E07-F979312EE444}"/>
              </a:ext>
            </a:extLst>
          </p:cNvPr>
          <p:cNvCxnSpPr>
            <a:cxnSpLocks/>
          </p:cNvCxnSpPr>
          <p:nvPr>
            <p:custDataLst>
              <p:tags r:id="rId178"/>
            </p:custDataLst>
          </p:nvPr>
        </p:nvCxnSpPr>
        <p:spPr bwMode="auto">
          <a:xfrm>
            <a:off x="8359775" y="5929313"/>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453">
            <a:extLst>
              <a:ext uri="{FF2B5EF4-FFF2-40B4-BE49-F238E27FC236}">
                <a16:creationId xmlns:a16="http://schemas.microsoft.com/office/drawing/2014/main" id="{CC908F99-3350-5719-29D1-994B1F221D5C}"/>
              </a:ext>
            </a:extLst>
          </p:cNvPr>
          <p:cNvCxnSpPr/>
          <p:nvPr>
            <p:custDataLst>
              <p:tags r:id="rId179"/>
            </p:custDataLst>
          </p:nvPr>
        </p:nvCxnSpPr>
        <p:spPr bwMode="auto">
          <a:xfrm>
            <a:off x="80613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454">
            <a:extLst>
              <a:ext uri="{FF2B5EF4-FFF2-40B4-BE49-F238E27FC236}">
                <a16:creationId xmlns:a16="http://schemas.microsoft.com/office/drawing/2014/main" id="{9CEF3E72-75D5-5068-55D6-30BB801363F6}"/>
              </a:ext>
            </a:extLst>
          </p:cNvPr>
          <p:cNvCxnSpPr/>
          <p:nvPr>
            <p:custDataLst>
              <p:tags r:id="rId180"/>
            </p:custDataLst>
          </p:nvPr>
        </p:nvCxnSpPr>
        <p:spPr bwMode="auto">
          <a:xfrm>
            <a:off x="8061325" y="49530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455">
            <a:extLst>
              <a:ext uri="{FF2B5EF4-FFF2-40B4-BE49-F238E27FC236}">
                <a16:creationId xmlns:a16="http://schemas.microsoft.com/office/drawing/2014/main" id="{A9358B45-2A21-ADDC-9F3C-5A2804237ADA}"/>
              </a:ext>
            </a:extLst>
          </p:cNvPr>
          <p:cNvCxnSpPr/>
          <p:nvPr>
            <p:custDataLst>
              <p:tags r:id="rId181"/>
            </p:custDataLst>
          </p:nvPr>
        </p:nvCxnSpPr>
        <p:spPr bwMode="auto">
          <a:xfrm>
            <a:off x="8061325" y="59245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63" name="Chart 462">
            <a:extLst>
              <a:ext uri="{FF2B5EF4-FFF2-40B4-BE49-F238E27FC236}">
                <a16:creationId xmlns:a16="http://schemas.microsoft.com/office/drawing/2014/main" id="{1DAFF7A1-8227-E96E-34EB-96F62A5FBFA0}"/>
              </a:ext>
            </a:extLst>
          </p:cNvPr>
          <p:cNvGraphicFramePr/>
          <p:nvPr>
            <p:custDataLst>
              <p:tags r:id="rId182"/>
            </p:custDataLst>
            <p:extLst>
              <p:ext uri="{D42A27DB-BD31-4B8C-83A1-F6EECF244321}">
                <p14:modId xmlns:p14="http://schemas.microsoft.com/office/powerpoint/2010/main" val="625588794"/>
              </p:ext>
            </p:extLst>
          </p:nvPr>
        </p:nvGraphicFramePr>
        <p:xfrm>
          <a:off x="85725" y="4572000"/>
          <a:ext cx="9310688" cy="1854200"/>
        </p:xfrm>
        <a:graphic>
          <a:graphicData uri="http://schemas.openxmlformats.org/drawingml/2006/chart">
            <c:chart xmlns:c="http://schemas.openxmlformats.org/drawingml/2006/chart" xmlns:r="http://schemas.openxmlformats.org/officeDocument/2006/relationships" r:id="rId305"/>
          </a:graphicData>
        </a:graphic>
      </p:graphicFrame>
      <p:sp>
        <p:nvSpPr>
          <p:cNvPr id="606" name="テキスト プレースホルダ 9">
            <a:extLst>
              <a:ext uri="{FF2B5EF4-FFF2-40B4-BE49-F238E27FC236}">
                <a16:creationId xmlns:a16="http://schemas.microsoft.com/office/drawing/2014/main" id="{152184BB-BDF1-16B8-6326-12A4834BAB86}"/>
              </a:ext>
            </a:extLst>
          </p:cNvPr>
          <p:cNvSpPr>
            <a:spLocks/>
          </p:cNvSpPr>
          <p:nvPr>
            <p:custDataLst>
              <p:tags r:id="rId183"/>
            </p:custDataLst>
          </p:nvPr>
        </p:nvSpPr>
        <p:spPr bwMode="auto">
          <a:xfrm>
            <a:off x="6991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595A9-2DFF-44CF-B05B-30FD8EE1AEA8}"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751" name="テキスト プレースホルダ 9">
            <a:extLst>
              <a:ext uri="{FF2B5EF4-FFF2-40B4-BE49-F238E27FC236}">
                <a16:creationId xmlns:a16="http://schemas.microsoft.com/office/drawing/2014/main" id="{E7F38F1E-87B5-D816-129B-1504F1052FB5}"/>
              </a:ext>
            </a:extLst>
          </p:cNvPr>
          <p:cNvSpPr>
            <a:spLocks/>
          </p:cNvSpPr>
          <p:nvPr>
            <p:custDataLst>
              <p:tags r:id="rId184"/>
            </p:custDataLst>
          </p:nvPr>
        </p:nvSpPr>
        <p:spPr bwMode="gray">
          <a:xfrm>
            <a:off x="7227888" y="479266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B0EFF6-1A5C-45E1-AB95-8DFF5DB5091A}" type="datetime'1''''''''''0''''''''''''''''''''''''''''''''''''''.''3'">
              <a:rPr lang="ja-JP" altLang="en-US" sz="1000" smtClean="0">
                <a:effectLst/>
                <a:sym typeface="+mn-lt"/>
              </a:rPr>
              <a:pPr marL="0" lvl="0" indent="0" algn="ctr">
                <a:spcBef>
                  <a:spcPct val="0"/>
                </a:spcBef>
                <a:buNone/>
              </a:pPr>
              <a:t>10.3</a:t>
            </a:fld>
            <a:endParaRPr kumimoji="1" lang="ja-JP" altLang="en-US" sz="1000" dirty="0">
              <a:sym typeface="+mn-lt"/>
            </a:endParaRPr>
          </a:p>
        </p:txBody>
      </p:sp>
      <p:sp>
        <p:nvSpPr>
          <p:cNvPr id="636" name="テキスト プレースホルダ 9">
            <a:extLst>
              <a:ext uri="{FF2B5EF4-FFF2-40B4-BE49-F238E27FC236}">
                <a16:creationId xmlns:a16="http://schemas.microsoft.com/office/drawing/2014/main" id="{1927918E-0E6F-F828-1635-37E54A60E53E}"/>
              </a:ext>
            </a:extLst>
          </p:cNvPr>
          <p:cNvSpPr>
            <a:spLocks/>
          </p:cNvSpPr>
          <p:nvPr>
            <p:custDataLst>
              <p:tags r:id="rId185"/>
            </p:custDataLst>
          </p:nvPr>
        </p:nvSpPr>
        <p:spPr bwMode="gray">
          <a:xfrm>
            <a:off x="7227888" y="53514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49E827D-F6EC-4426-B7E1-A12FF8AE85B8}" type="datetime'''''''''''6''''''9''''''''''''.''''5'''''''''''">
              <a:rPr lang="ja-JP" altLang="en-US" sz="1000" smtClean="0">
                <a:effectLst/>
                <a:sym typeface="+mn-lt"/>
              </a:rPr>
              <a:pPr marL="0" lvl="0" indent="0" algn="ctr">
                <a:spcBef>
                  <a:spcPct val="0"/>
                </a:spcBef>
                <a:buNone/>
              </a:pPr>
              <a:t>69.5</a:t>
            </a:fld>
            <a:endParaRPr kumimoji="1" lang="ja-JP" altLang="en-US" sz="1000" dirty="0">
              <a:sym typeface="+mn-lt"/>
            </a:endParaRPr>
          </a:p>
        </p:txBody>
      </p:sp>
      <p:sp>
        <p:nvSpPr>
          <p:cNvPr id="664" name="テキスト プレースホルダ 9">
            <a:extLst>
              <a:ext uri="{FF2B5EF4-FFF2-40B4-BE49-F238E27FC236}">
                <a16:creationId xmlns:a16="http://schemas.microsoft.com/office/drawing/2014/main" id="{416FD2E5-F799-4BB6-D770-77FCDA609F82}"/>
              </a:ext>
            </a:extLst>
          </p:cNvPr>
          <p:cNvSpPr>
            <a:spLocks/>
          </p:cNvSpPr>
          <p:nvPr>
            <p:custDataLst>
              <p:tags r:id="rId186"/>
            </p:custDataLst>
          </p:nvPr>
        </p:nvSpPr>
        <p:spPr bwMode="gray">
          <a:xfrm>
            <a:off x="7227888" y="59817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40F34C-8662-4CBD-975A-48B4A4D4612D}" type="datetime'''''2''''''''''''''0''''''.''''''''''''''''''''2'''''''''''">
              <a:rPr lang="ja-JP" altLang="en-US" sz="1000" smtClean="0">
                <a:solidFill>
                  <a:schemeClr val="bg1"/>
                </a:solidFill>
                <a:effectLst/>
                <a:sym typeface="+mn-lt"/>
              </a:rPr>
              <a:pPr/>
              <a:t>20.2</a:t>
            </a:fld>
            <a:endParaRPr kumimoji="1" lang="ja-JP" altLang="en-US" sz="1000" dirty="0">
              <a:solidFill>
                <a:schemeClr val="bg1"/>
              </a:solidFill>
              <a:sym typeface="+mn-lt"/>
            </a:endParaRPr>
          </a:p>
        </p:txBody>
      </p:sp>
      <p:sp>
        <p:nvSpPr>
          <p:cNvPr id="607" name="テキスト プレースホルダ 9">
            <a:extLst>
              <a:ext uri="{FF2B5EF4-FFF2-40B4-BE49-F238E27FC236}">
                <a16:creationId xmlns:a16="http://schemas.microsoft.com/office/drawing/2014/main" id="{9E6C6A67-D46A-20B2-DFB3-0A7F3220C900}"/>
              </a:ext>
            </a:extLst>
          </p:cNvPr>
          <p:cNvSpPr>
            <a:spLocks/>
          </p:cNvSpPr>
          <p:nvPr>
            <p:custDataLst>
              <p:tags r:id="rId187"/>
            </p:custDataLst>
          </p:nvPr>
        </p:nvSpPr>
        <p:spPr bwMode="auto">
          <a:xfrm>
            <a:off x="7291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4CDA40-307C-41BB-BDE7-A0A38E62C09A}"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5A414494-E641-5369-0B51-2F8BAC3C2A9B}"/>
              </a:ext>
            </a:extLst>
          </p:cNvPr>
          <p:cNvSpPr>
            <a:spLocks/>
          </p:cNvSpPr>
          <p:nvPr>
            <p:custDataLst>
              <p:tags r:id="rId188"/>
            </p:custDataLst>
          </p:nvPr>
        </p:nvSpPr>
        <p:spPr bwMode="gray">
          <a:xfrm>
            <a:off x="7526338" y="47958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F86C09-7A23-4F35-AD77-7472535729F6}" type="datetime'''''1''0''''''''''.''''''6'''''''''''''''''''''">
              <a:rPr lang="ja-JP" altLang="en-US" sz="1000" smtClean="0">
                <a:effectLst/>
                <a:sym typeface="+mn-lt"/>
              </a:rPr>
              <a:pPr marL="0" lvl="0" indent="0" algn="ctr">
                <a:spcBef>
                  <a:spcPct val="0"/>
                </a:spcBef>
                <a:buNone/>
              </a:pPr>
              <a:t>10.6</a:t>
            </a:fld>
            <a:endParaRPr kumimoji="1" lang="ja-JP" altLang="en-US" sz="1000" dirty="0">
              <a:sym typeface="+mn-lt"/>
            </a:endParaRPr>
          </a:p>
        </p:txBody>
      </p:sp>
      <p:sp>
        <p:nvSpPr>
          <p:cNvPr id="637" name="テキスト プレースホルダ 9">
            <a:extLst>
              <a:ext uri="{FF2B5EF4-FFF2-40B4-BE49-F238E27FC236}">
                <a16:creationId xmlns:a16="http://schemas.microsoft.com/office/drawing/2014/main" id="{175581CC-B092-95CB-B721-2C4E3F2382A1}"/>
              </a:ext>
            </a:extLst>
          </p:cNvPr>
          <p:cNvSpPr>
            <a:spLocks/>
          </p:cNvSpPr>
          <p:nvPr>
            <p:custDataLst>
              <p:tags r:id="rId189"/>
            </p:custDataLst>
          </p:nvPr>
        </p:nvSpPr>
        <p:spPr bwMode="gray">
          <a:xfrm>
            <a:off x="7526338" y="5357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77246A-B5EA-49CE-AF9B-7CDED6E7E735}" type="datetime'''''6''''''''''9''''''''''''.''''''''''''''''''''''''''''4'''">
              <a:rPr lang="ja-JP" altLang="en-US" sz="1000" smtClean="0">
                <a:effectLst/>
                <a:sym typeface="+mn-lt"/>
              </a:rPr>
              <a:pPr marL="0" lvl="0" indent="0" algn="ctr">
                <a:spcBef>
                  <a:spcPct val="0"/>
                </a:spcBef>
                <a:buNone/>
              </a:pPr>
              <a:t>69.4</a:t>
            </a:fld>
            <a:endParaRPr kumimoji="1" lang="ja-JP" altLang="en-US" sz="1000" dirty="0">
              <a:sym typeface="+mn-lt"/>
            </a:endParaRPr>
          </a:p>
        </p:txBody>
      </p:sp>
      <p:sp>
        <p:nvSpPr>
          <p:cNvPr id="666" name="テキスト プレースホルダ 9">
            <a:extLst>
              <a:ext uri="{FF2B5EF4-FFF2-40B4-BE49-F238E27FC236}">
                <a16:creationId xmlns:a16="http://schemas.microsoft.com/office/drawing/2014/main" id="{FBAC7BDF-732A-4542-7AA2-3F3163C705E2}"/>
              </a:ext>
            </a:extLst>
          </p:cNvPr>
          <p:cNvSpPr>
            <a:spLocks/>
          </p:cNvSpPr>
          <p:nvPr>
            <p:custDataLst>
              <p:tags r:id="rId190"/>
            </p:custDataLst>
          </p:nvPr>
        </p:nvSpPr>
        <p:spPr bwMode="gray">
          <a:xfrm>
            <a:off x="7526338" y="59848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9DADE8-42BB-4EEA-9DE5-22DDC26A0293}" type="datetime'''1''''''''''''''''''''''''''''''''''9''''''''''.''''9'''''''">
              <a:rPr lang="ja-JP" altLang="en-US" sz="1000" smtClean="0">
                <a:solidFill>
                  <a:schemeClr val="bg1"/>
                </a:solidFill>
                <a:effectLst/>
                <a:sym typeface="+mn-lt"/>
              </a:rPr>
              <a:pPr/>
              <a:t>19.9</a:t>
            </a:fld>
            <a:endParaRPr kumimoji="1" lang="ja-JP" altLang="en-US" sz="1000" dirty="0">
              <a:solidFill>
                <a:schemeClr val="bg1"/>
              </a:solidFill>
              <a:sym typeface="+mn-lt"/>
            </a:endParaRPr>
          </a:p>
        </p:txBody>
      </p:sp>
      <p:sp>
        <p:nvSpPr>
          <p:cNvPr id="608" name="テキスト プレースホルダ 9">
            <a:extLst>
              <a:ext uri="{FF2B5EF4-FFF2-40B4-BE49-F238E27FC236}">
                <a16:creationId xmlns:a16="http://schemas.microsoft.com/office/drawing/2014/main" id="{05C36B7A-AF80-9658-46C5-5106BE48DA26}"/>
              </a:ext>
            </a:extLst>
          </p:cNvPr>
          <p:cNvSpPr>
            <a:spLocks/>
          </p:cNvSpPr>
          <p:nvPr>
            <p:custDataLst>
              <p:tags r:id="rId191"/>
            </p:custDataLst>
          </p:nvPr>
        </p:nvSpPr>
        <p:spPr bwMode="auto">
          <a:xfrm>
            <a:off x="7589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C4FD0-EC55-4FB5-92A6-8D2E794C6064}"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678" name="テキスト プレースホルダ 9">
            <a:extLst>
              <a:ext uri="{FF2B5EF4-FFF2-40B4-BE49-F238E27FC236}">
                <a16:creationId xmlns:a16="http://schemas.microsoft.com/office/drawing/2014/main" id="{1377CD31-45A6-F2E7-E3EC-D0638CD678C6}"/>
              </a:ext>
            </a:extLst>
          </p:cNvPr>
          <p:cNvSpPr>
            <a:spLocks/>
          </p:cNvSpPr>
          <p:nvPr>
            <p:custDataLst>
              <p:tags r:id="rId192"/>
            </p:custDataLst>
          </p:nvPr>
        </p:nvSpPr>
        <p:spPr bwMode="gray">
          <a:xfrm>
            <a:off x="8424863" y="4816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333EF7-E447-4A94-8D7E-B3B3F92EC5C4}" type="datetime'''''''''''''''''''''1''''''3''''''.''''''''''''''''7'''">
              <a:rPr lang="ja-JP" altLang="en-US" sz="1000" smtClean="0">
                <a:effectLst/>
              </a:rPr>
              <a:pPr/>
              <a:t>13.7</a:t>
            </a:fld>
            <a:endParaRPr kumimoji="1" lang="ja-JP" altLang="en-US" sz="1000" dirty="0">
              <a:sym typeface="+mn-lt"/>
            </a:endParaRPr>
          </a:p>
        </p:txBody>
      </p:sp>
      <p:sp>
        <p:nvSpPr>
          <p:cNvPr id="638" name="テキスト プレースホルダ 9">
            <a:extLst>
              <a:ext uri="{FF2B5EF4-FFF2-40B4-BE49-F238E27FC236}">
                <a16:creationId xmlns:a16="http://schemas.microsoft.com/office/drawing/2014/main" id="{DAB3AE04-9F57-EDC9-9BE2-754E6880E376}"/>
              </a:ext>
            </a:extLst>
          </p:cNvPr>
          <p:cNvSpPr>
            <a:spLocks/>
          </p:cNvSpPr>
          <p:nvPr>
            <p:custDataLst>
              <p:tags r:id="rId193"/>
            </p:custDataLst>
          </p:nvPr>
        </p:nvSpPr>
        <p:spPr bwMode="gray">
          <a:xfrm>
            <a:off x="8424863" y="53927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A7FF49-5185-473C-BBB7-90E0AF1E539F}" type="datetime'''''''''''''''6''''''8''''''''''.''''''4'''''''''''''''''">
              <a:rPr lang="ja-JP" altLang="en-US" sz="1000" smtClean="0">
                <a:effectLst/>
              </a:rPr>
              <a:pPr/>
              <a:t>68.4</a:t>
            </a:fld>
            <a:endParaRPr kumimoji="1" lang="ja-JP" altLang="en-US" sz="1000" dirty="0">
              <a:sym typeface="+mn-lt"/>
            </a:endParaRPr>
          </a:p>
        </p:txBody>
      </p:sp>
      <p:sp>
        <p:nvSpPr>
          <p:cNvPr id="667" name="テキスト プレースホルダ 9">
            <a:extLst>
              <a:ext uri="{FF2B5EF4-FFF2-40B4-BE49-F238E27FC236}">
                <a16:creationId xmlns:a16="http://schemas.microsoft.com/office/drawing/2014/main" id="{1AB02BFE-F21B-CB09-17F9-AFE871D573CD}"/>
              </a:ext>
            </a:extLst>
          </p:cNvPr>
          <p:cNvSpPr>
            <a:spLocks/>
          </p:cNvSpPr>
          <p:nvPr>
            <p:custDataLst>
              <p:tags r:id="rId194"/>
            </p:custDataLst>
          </p:nvPr>
        </p:nvSpPr>
        <p:spPr bwMode="gray">
          <a:xfrm>
            <a:off x="8424863" y="59975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A807E9-3360-4D48-A031-C88BE79A0F03}" type="datetime'''''''''''''''''''''''''''1''''7''.''''''9'''''''''''">
              <a:rPr lang="ja-JP" altLang="en-US" sz="1000" smtClean="0">
                <a:solidFill>
                  <a:schemeClr val="bg1"/>
                </a:solidFill>
                <a:effectLst/>
              </a:rPr>
              <a:pPr/>
              <a:t>17.9</a:t>
            </a:fld>
            <a:endParaRPr kumimoji="1" lang="ja-JP" altLang="en-US" sz="1000" dirty="0">
              <a:solidFill>
                <a:schemeClr val="bg1"/>
              </a:solidFill>
              <a:sym typeface="+mn-lt"/>
            </a:endParaRPr>
          </a:p>
        </p:txBody>
      </p:sp>
      <p:sp>
        <p:nvSpPr>
          <p:cNvPr id="609" name="テキスト プレースホルダ 9">
            <a:extLst>
              <a:ext uri="{FF2B5EF4-FFF2-40B4-BE49-F238E27FC236}">
                <a16:creationId xmlns:a16="http://schemas.microsoft.com/office/drawing/2014/main" id="{C34A724F-6A4F-C32D-C40F-A784BF0BD874}"/>
              </a:ext>
            </a:extLst>
          </p:cNvPr>
          <p:cNvSpPr>
            <a:spLocks/>
          </p:cNvSpPr>
          <p:nvPr>
            <p:custDataLst>
              <p:tags r:id="rId195"/>
            </p:custDataLst>
          </p:nvPr>
        </p:nvSpPr>
        <p:spPr bwMode="auto">
          <a:xfrm>
            <a:off x="8488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0DFDD5-8B3A-42BB-B9F9-7E882C93C929}" type="datetime'''''''''''''''''''''''''''3''''''''''''''''''''''0'''">
              <a:rPr lang="ja-JP" altLang="en-US" sz="1000" smtClean="0">
                <a:effectLst/>
                <a:sym typeface="+mn-lt"/>
              </a:rPr>
              <a:pPr marL="0" lvl="0" indent="0" algn="ctr">
                <a:spcBef>
                  <a:spcPct val="0"/>
                </a:spcBef>
                <a:buNone/>
              </a:pPr>
              <a:t>30</a:t>
            </a:fld>
            <a:endParaRPr kumimoji="1" lang="ja-JP" altLang="en-US" sz="1000" dirty="0">
              <a:sym typeface="+mn-lt"/>
            </a:endParaRPr>
          </a:p>
        </p:txBody>
      </p:sp>
      <p:sp>
        <p:nvSpPr>
          <p:cNvPr id="673" name="テキスト プレースホルダ 9">
            <a:extLst>
              <a:ext uri="{FF2B5EF4-FFF2-40B4-BE49-F238E27FC236}">
                <a16:creationId xmlns:a16="http://schemas.microsoft.com/office/drawing/2014/main" id="{E1890EB3-AC62-F31F-12AD-7C0B49D6EF68}"/>
              </a:ext>
            </a:extLst>
          </p:cNvPr>
          <p:cNvSpPr>
            <a:spLocks/>
          </p:cNvSpPr>
          <p:nvPr>
            <p:custDataLst>
              <p:tags r:id="rId196"/>
            </p:custDataLst>
          </p:nvPr>
        </p:nvSpPr>
        <p:spPr bwMode="gray">
          <a:xfrm>
            <a:off x="8724900" y="48450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AD34F-D998-414E-8F4B-459C407CC1B0}" type="datetime'''''''''1''''''''''7''''''''''''''''''''.''''''''''''''7'''">
              <a:rPr lang="ja-JP" altLang="en-US" sz="1000" smtClean="0">
                <a:effectLst/>
              </a:rPr>
              <a:pPr/>
              <a:t>17.7</a:t>
            </a:fld>
            <a:endParaRPr kumimoji="1" lang="ja-JP" altLang="en-US" sz="1000" dirty="0">
              <a:sym typeface="+mn-lt"/>
            </a:endParaRPr>
          </a:p>
        </p:txBody>
      </p:sp>
      <p:sp>
        <p:nvSpPr>
          <p:cNvPr id="639" name="テキスト プレースホルダ 9">
            <a:extLst>
              <a:ext uri="{FF2B5EF4-FFF2-40B4-BE49-F238E27FC236}">
                <a16:creationId xmlns:a16="http://schemas.microsoft.com/office/drawing/2014/main" id="{0AEC7824-C969-8AD1-3252-51649410017F}"/>
              </a:ext>
            </a:extLst>
          </p:cNvPr>
          <p:cNvSpPr>
            <a:spLocks/>
          </p:cNvSpPr>
          <p:nvPr>
            <p:custDataLst>
              <p:tags r:id="rId197"/>
            </p:custDataLst>
          </p:nvPr>
        </p:nvSpPr>
        <p:spPr bwMode="gray">
          <a:xfrm>
            <a:off x="8724900" y="54356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4B0978-2994-4329-A3EC-3451B978F20C}" type="datetime'''''''''''6''''6.''''''''''''''''''''''''''''''''''''''5'">
              <a:rPr lang="ja-JP" altLang="en-US" sz="1000" smtClean="0">
                <a:effectLst/>
              </a:rPr>
              <a:pPr/>
              <a:t>66.5</a:t>
            </a:fld>
            <a:endParaRPr kumimoji="1" lang="ja-JP" altLang="en-US" sz="1000" dirty="0">
              <a:sym typeface="+mn-lt"/>
            </a:endParaRPr>
          </a:p>
        </p:txBody>
      </p:sp>
      <p:sp>
        <p:nvSpPr>
          <p:cNvPr id="668" name="テキスト プレースホルダ 9">
            <a:extLst>
              <a:ext uri="{FF2B5EF4-FFF2-40B4-BE49-F238E27FC236}">
                <a16:creationId xmlns:a16="http://schemas.microsoft.com/office/drawing/2014/main" id="{5DBB7ACC-D1DB-2FC6-0178-F935F4857039}"/>
              </a:ext>
            </a:extLst>
          </p:cNvPr>
          <p:cNvSpPr>
            <a:spLocks/>
          </p:cNvSpPr>
          <p:nvPr>
            <p:custDataLst>
              <p:tags r:id="rId198"/>
            </p:custDataLst>
          </p:nvPr>
        </p:nvSpPr>
        <p:spPr bwMode="gray">
          <a:xfrm>
            <a:off x="8724900" y="6013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B1624C-A1CF-4FB4-BB7C-DEAE81C1316A}" type="datetime'''''1''''''''''''''''''''''''''5''.''''''''''''''8'''''''''">
              <a:rPr lang="ja-JP" altLang="en-US" sz="1000" smtClean="0">
                <a:solidFill>
                  <a:schemeClr val="bg1"/>
                </a:solidFill>
                <a:effectLst/>
              </a:rPr>
              <a:pPr/>
              <a:t>15.8</a:t>
            </a:fld>
            <a:endParaRPr kumimoji="1" lang="ja-JP" altLang="en-US" sz="1000" dirty="0">
              <a:solidFill>
                <a:schemeClr val="bg1"/>
              </a:solidFill>
              <a:sym typeface="+mn-lt"/>
            </a:endParaRPr>
          </a:p>
        </p:txBody>
      </p:sp>
      <p:sp>
        <p:nvSpPr>
          <p:cNvPr id="735" name="テキスト プレースホルダ 9">
            <a:extLst>
              <a:ext uri="{FF2B5EF4-FFF2-40B4-BE49-F238E27FC236}">
                <a16:creationId xmlns:a16="http://schemas.microsoft.com/office/drawing/2014/main" id="{4789959B-2DBD-A51A-6494-7515E68987A6}"/>
              </a:ext>
            </a:extLst>
          </p:cNvPr>
          <p:cNvSpPr>
            <a:spLocks/>
          </p:cNvSpPr>
          <p:nvPr>
            <p:custDataLst>
              <p:tags r:id="rId199"/>
            </p:custDataLst>
          </p:nvPr>
        </p:nvSpPr>
        <p:spPr bwMode="gray">
          <a:xfrm>
            <a:off x="2473325" y="47625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FD73F3-1683-417B-B95C-A37C643E2CF1}" type="datetime'''''''''''''5''''''''''''''''''.''''9'''''''">
              <a:rPr lang="ja-JP" altLang="en-US" sz="1000" smtClean="0">
                <a:effectLst/>
                <a:sym typeface="+mn-lt"/>
              </a:rPr>
              <a:pPr marL="0" lvl="0" indent="0" algn="ctr">
                <a:spcBef>
                  <a:spcPct val="0"/>
                </a:spcBef>
                <a:buNone/>
              </a:pPr>
              <a:t>5.9</a:t>
            </a:fld>
            <a:endParaRPr kumimoji="1" lang="ja-JP" altLang="en-US" sz="1000" dirty="0">
              <a:sym typeface="+mn-lt"/>
            </a:endParaRPr>
          </a:p>
        </p:txBody>
      </p:sp>
      <p:sp>
        <p:nvSpPr>
          <p:cNvPr id="761" name="テキスト プレースホルダ 9">
            <a:extLst>
              <a:ext uri="{FF2B5EF4-FFF2-40B4-BE49-F238E27FC236}">
                <a16:creationId xmlns:a16="http://schemas.microsoft.com/office/drawing/2014/main" id="{E386E864-A16A-DF93-96DA-27BD7E1A8295}"/>
              </a:ext>
            </a:extLst>
          </p:cNvPr>
          <p:cNvSpPr>
            <a:spLocks/>
          </p:cNvSpPr>
          <p:nvPr>
            <p:custDataLst>
              <p:tags r:id="rId200"/>
            </p:custDataLst>
          </p:nvPr>
        </p:nvSpPr>
        <p:spPr bwMode="gray">
          <a:xfrm>
            <a:off x="9023350" y="48783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54D715-016B-428F-9BEE-2BAC9694CC58}" type="datetime'''''''''''2''2''''.''''''''''''5'''''''''''''''''''''''">
              <a:rPr lang="ja-JP" altLang="en-US" sz="1000" smtClean="0">
                <a:effectLst/>
              </a:rPr>
              <a:pPr/>
              <a:t>22.5</a:t>
            </a:fld>
            <a:endParaRPr kumimoji="1" lang="ja-JP" altLang="en-US" sz="1000" dirty="0">
              <a:sym typeface="+mn-lt"/>
            </a:endParaRPr>
          </a:p>
        </p:txBody>
      </p:sp>
      <p:sp>
        <p:nvSpPr>
          <p:cNvPr id="640" name="テキスト プレースホルダ 9">
            <a:extLst>
              <a:ext uri="{FF2B5EF4-FFF2-40B4-BE49-F238E27FC236}">
                <a16:creationId xmlns:a16="http://schemas.microsoft.com/office/drawing/2014/main" id="{62C34652-A504-E60E-63A1-29B1D56BDE0F}"/>
              </a:ext>
            </a:extLst>
          </p:cNvPr>
          <p:cNvSpPr>
            <a:spLocks/>
          </p:cNvSpPr>
          <p:nvPr>
            <p:custDataLst>
              <p:tags r:id="rId201"/>
            </p:custDataLst>
          </p:nvPr>
        </p:nvSpPr>
        <p:spPr bwMode="gray">
          <a:xfrm>
            <a:off x="9023350" y="54768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AAA62E-9736-462C-A17F-231FECBE20AC}" type="datetime'''6''''''''''''''''''''''''''''''''''2''''''.''''''''8'''''">
              <a:rPr lang="ja-JP" altLang="en-US" sz="1000" smtClean="0">
                <a:effectLst/>
              </a:rPr>
              <a:pPr/>
              <a:t>62.8</a:t>
            </a:fld>
            <a:endParaRPr kumimoji="1" lang="ja-JP" altLang="en-US" sz="1000" dirty="0">
              <a:sym typeface="+mn-lt"/>
            </a:endParaRPr>
          </a:p>
        </p:txBody>
      </p:sp>
      <p:sp>
        <p:nvSpPr>
          <p:cNvPr id="665" name="テキスト プレースホルダ 9">
            <a:extLst>
              <a:ext uri="{FF2B5EF4-FFF2-40B4-BE49-F238E27FC236}">
                <a16:creationId xmlns:a16="http://schemas.microsoft.com/office/drawing/2014/main" id="{F3FF5B16-8343-F2B5-2F54-C4A43EF902D5}"/>
              </a:ext>
            </a:extLst>
          </p:cNvPr>
          <p:cNvSpPr>
            <a:spLocks/>
          </p:cNvSpPr>
          <p:nvPr>
            <p:custDataLst>
              <p:tags r:id="rId202"/>
            </p:custDataLst>
          </p:nvPr>
        </p:nvSpPr>
        <p:spPr bwMode="gray">
          <a:xfrm>
            <a:off x="9023350" y="60213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021488-EF1D-4104-AABD-B7CECEC120F1}" type="datetime'1''''4.''''''''''6'''''''''''''''''''''">
              <a:rPr lang="ja-JP" altLang="en-US" sz="1000" smtClean="0">
                <a:solidFill>
                  <a:schemeClr val="bg1"/>
                </a:solidFill>
                <a:effectLst/>
              </a:rPr>
              <a:pPr/>
              <a:t>14.6</a:t>
            </a:fld>
            <a:endParaRPr kumimoji="1" lang="ja-JP" altLang="en-US" sz="1000" dirty="0">
              <a:solidFill>
                <a:schemeClr val="bg1"/>
              </a:solidFill>
              <a:sym typeface="+mn-lt"/>
            </a:endParaRPr>
          </a:p>
        </p:txBody>
      </p:sp>
      <p:sp>
        <p:nvSpPr>
          <p:cNvPr id="611" name="テキスト プレースホルダ 9">
            <a:extLst>
              <a:ext uri="{FF2B5EF4-FFF2-40B4-BE49-F238E27FC236}">
                <a16:creationId xmlns:a16="http://schemas.microsoft.com/office/drawing/2014/main" id="{C9E33C58-E76D-21BC-EF70-244F381BD5F2}"/>
              </a:ext>
            </a:extLst>
          </p:cNvPr>
          <p:cNvSpPr>
            <a:spLocks/>
          </p:cNvSpPr>
          <p:nvPr>
            <p:custDataLst>
              <p:tags r:id="rId203"/>
            </p:custDataLst>
          </p:nvPr>
        </p:nvSpPr>
        <p:spPr bwMode="auto">
          <a:xfrm>
            <a:off x="9086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567C38-601E-4871-8671-028896A6D24A}" type="datetime'''''''''''''''''''''''''''''''''''5''''0'''''''''''''''''''''">
              <a:rPr lang="ja-JP" altLang="en-US" sz="1000" smtClean="0">
                <a:effectLst/>
                <a:sym typeface="+mn-lt"/>
              </a:rPr>
              <a:pPr marL="0" lvl="0" indent="0" algn="ctr">
                <a:spcBef>
                  <a:spcPct val="0"/>
                </a:spcBef>
                <a:buNone/>
              </a:pPr>
              <a:t>50</a:t>
            </a:fld>
            <a:endParaRPr kumimoji="1" lang="ja-JP" altLang="en-US" sz="1000" dirty="0">
              <a:sym typeface="+mn-lt"/>
            </a:endParaRPr>
          </a:p>
        </p:txBody>
      </p:sp>
      <p:sp>
        <p:nvSpPr>
          <p:cNvPr id="189" name="Text Placeholder 12">
            <a:extLst>
              <a:ext uri="{FF2B5EF4-FFF2-40B4-BE49-F238E27FC236}">
                <a16:creationId xmlns:a16="http://schemas.microsoft.com/office/drawing/2014/main" id="{97451236-AE93-9559-B707-C5B47663A3F0}"/>
              </a:ext>
            </a:extLst>
          </p:cNvPr>
          <p:cNvSpPr>
            <a:spLocks/>
          </p:cNvSpPr>
          <p:nvPr>
            <p:custDataLst>
              <p:tags r:id="rId204"/>
            </p:custDataLst>
          </p:nvPr>
        </p:nvSpPr>
        <p:spPr bwMode="auto">
          <a:xfrm>
            <a:off x="9359900" y="4886325"/>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900" b="0" noProof="1">
                <a:latin typeface="+mj-lt"/>
              </a:rPr>
              <a:t>65歳以上</a:t>
            </a:r>
            <a:endParaRPr kumimoji="0" lang="ja-JP" altLang="en-US" sz="900" b="0" dirty="0">
              <a:latin typeface="+mj-lt"/>
              <a:sym typeface="+mn-lt"/>
            </a:endParaRPr>
          </a:p>
        </p:txBody>
      </p:sp>
      <p:sp>
        <p:nvSpPr>
          <p:cNvPr id="191" name="Text Placeholder 12">
            <a:extLst>
              <a:ext uri="{FF2B5EF4-FFF2-40B4-BE49-F238E27FC236}">
                <a16:creationId xmlns:a16="http://schemas.microsoft.com/office/drawing/2014/main" id="{7F1152F7-C51F-67E0-2A37-FC8740FF707B}"/>
              </a:ext>
            </a:extLst>
          </p:cNvPr>
          <p:cNvSpPr>
            <a:spLocks/>
          </p:cNvSpPr>
          <p:nvPr>
            <p:custDataLst>
              <p:tags r:id="rId205"/>
            </p:custDataLst>
          </p:nvPr>
        </p:nvSpPr>
        <p:spPr bwMode="auto">
          <a:xfrm>
            <a:off x="9359900" y="5484813"/>
            <a:ext cx="434975"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lang="en-US" altLang="ja-JP" sz="900" b="0" noProof="1"/>
              <a:t>15~64</a:t>
            </a:r>
            <a:r>
              <a:rPr lang="ja-JP" altLang="en-US" sz="900" b="0" noProof="1"/>
              <a:t>歳</a:t>
            </a:r>
            <a:endParaRPr kumimoji="0" lang="ja-JP" altLang="en-US" sz="900" b="0" dirty="0">
              <a:sym typeface="+mn-lt"/>
            </a:endParaRPr>
          </a:p>
        </p:txBody>
      </p:sp>
      <p:sp>
        <p:nvSpPr>
          <p:cNvPr id="190" name="Text Placeholder 12">
            <a:extLst>
              <a:ext uri="{FF2B5EF4-FFF2-40B4-BE49-F238E27FC236}">
                <a16:creationId xmlns:a16="http://schemas.microsoft.com/office/drawing/2014/main" id="{2275B813-D17B-FBE1-BCC2-5221BCB34287}"/>
              </a:ext>
            </a:extLst>
          </p:cNvPr>
          <p:cNvSpPr>
            <a:spLocks/>
          </p:cNvSpPr>
          <p:nvPr>
            <p:custDataLst>
              <p:tags r:id="rId206"/>
            </p:custDataLst>
          </p:nvPr>
        </p:nvSpPr>
        <p:spPr bwMode="auto">
          <a:xfrm>
            <a:off x="9359900" y="6029325"/>
            <a:ext cx="4699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en-US" altLang="ja-JP" sz="900" b="0" noProof="1">
                <a:sym typeface="+mn-lt"/>
              </a:rPr>
              <a:t>15歳未満</a:t>
            </a:r>
            <a:endParaRPr kumimoji="0" lang="ja-JP" altLang="en-US" sz="900" b="0" dirty="0">
              <a:sym typeface="+mn-lt"/>
            </a:endParaRPr>
          </a:p>
        </p:txBody>
      </p:sp>
      <p:sp>
        <p:nvSpPr>
          <p:cNvPr id="103" name="Text Placeholder 12"/>
          <p:cNvSpPr>
            <a:spLocks/>
          </p:cNvSpPr>
          <p:nvPr>
            <p:custDataLst>
              <p:tags r:id="rId207"/>
            </p:custDataLst>
          </p:nvPr>
        </p:nvSpPr>
        <p:spPr bwMode="auto">
          <a:xfrm>
            <a:off x="188913" y="449738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729" name="テキスト プレースホルダ 9">
            <a:extLst>
              <a:ext uri="{FF2B5EF4-FFF2-40B4-BE49-F238E27FC236}">
                <a16:creationId xmlns:a16="http://schemas.microsoft.com/office/drawing/2014/main" id="{28D6870B-D0C7-90AC-3AC8-04E6E4C95982}"/>
              </a:ext>
            </a:extLst>
          </p:cNvPr>
          <p:cNvSpPr>
            <a:spLocks/>
          </p:cNvSpPr>
          <p:nvPr>
            <p:custDataLst>
              <p:tags r:id="rId208"/>
            </p:custDataLst>
          </p:nvPr>
        </p:nvSpPr>
        <p:spPr bwMode="gray">
          <a:xfrm>
            <a:off x="676275" y="47561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676F59-F5AE-4490-84C4-A1E30529DE76}" type="datetime'''''''5''''''''''''''''''.''''''2'''''">
              <a:rPr lang="ja-JP" altLang="en-US" sz="1000" smtClean="0">
                <a:effectLst/>
                <a:sym typeface="+mn-lt"/>
              </a:rPr>
              <a:pPr marL="0" lvl="0" indent="0" algn="ctr">
                <a:spcBef>
                  <a:spcPct val="0"/>
                </a:spcBef>
                <a:buNone/>
              </a:pPr>
              <a:t>5.2</a:t>
            </a:fld>
            <a:endParaRPr kumimoji="1" lang="ja-JP" altLang="en-US" sz="1000" dirty="0">
              <a:sym typeface="+mn-lt"/>
            </a:endParaRPr>
          </a:p>
        </p:txBody>
      </p:sp>
      <p:sp>
        <p:nvSpPr>
          <p:cNvPr id="614" name="テキスト プレースホルダ 9">
            <a:extLst>
              <a:ext uri="{FF2B5EF4-FFF2-40B4-BE49-F238E27FC236}">
                <a16:creationId xmlns:a16="http://schemas.microsoft.com/office/drawing/2014/main" id="{35F3A3B7-3FAE-B72B-9E24-597FE09F60EC}"/>
              </a:ext>
            </a:extLst>
          </p:cNvPr>
          <p:cNvSpPr>
            <a:spLocks/>
          </p:cNvSpPr>
          <p:nvPr>
            <p:custDataLst>
              <p:tags r:id="rId209"/>
            </p:custDataLst>
          </p:nvPr>
        </p:nvSpPr>
        <p:spPr bwMode="gray">
          <a:xfrm>
            <a:off x="641350" y="52482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0A815B-24BD-46A8-8C37-23FC76BC8535}" type="datetime'6''''''''''''5.''0'''''''''''''''''''''''''''''''''">
              <a:rPr lang="ja-JP" altLang="en-US" sz="1000" smtClean="0">
                <a:effectLst/>
                <a:sym typeface="+mn-lt"/>
              </a:rPr>
              <a:pPr marL="0" lvl="0" indent="0" algn="ctr">
                <a:spcBef>
                  <a:spcPct val="0"/>
                </a:spcBef>
                <a:buNone/>
              </a:pPr>
              <a:t>65.0</a:t>
            </a:fld>
            <a:endParaRPr kumimoji="1" lang="ja-JP" altLang="en-US" sz="1000" dirty="0">
              <a:sym typeface="+mn-lt"/>
            </a:endParaRPr>
          </a:p>
        </p:txBody>
      </p:sp>
      <p:sp>
        <p:nvSpPr>
          <p:cNvPr id="642" name="テキスト プレースホルダ 9">
            <a:extLst>
              <a:ext uri="{FF2B5EF4-FFF2-40B4-BE49-F238E27FC236}">
                <a16:creationId xmlns:a16="http://schemas.microsoft.com/office/drawing/2014/main" id="{667FB247-317D-31BC-16EB-50A109DF8B0F}"/>
              </a:ext>
            </a:extLst>
          </p:cNvPr>
          <p:cNvSpPr>
            <a:spLocks/>
          </p:cNvSpPr>
          <p:nvPr>
            <p:custDataLst>
              <p:tags r:id="rId210"/>
            </p:custDataLst>
          </p:nvPr>
        </p:nvSpPr>
        <p:spPr bwMode="gray">
          <a:xfrm>
            <a:off x="641350" y="59150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06D3CE-9441-4EEB-887B-FB47F213598E}" type="datetime'''''''''''''''2''''''''''''''''''9''''.''''''''9'''''">
              <a:rPr lang="ja-JP" altLang="en-US" sz="1000" smtClean="0">
                <a:solidFill>
                  <a:schemeClr val="bg1"/>
                </a:solidFill>
                <a:effectLst/>
                <a:sym typeface="+mn-lt"/>
              </a:rPr>
              <a:pPr/>
              <a:t>29.9</a:t>
            </a:fld>
            <a:endParaRPr kumimoji="1" lang="ja-JP" altLang="en-US" sz="1000" dirty="0">
              <a:solidFill>
                <a:schemeClr val="bg1"/>
              </a:solidFill>
              <a:sym typeface="+mn-lt"/>
            </a:endParaRPr>
          </a:p>
        </p:txBody>
      </p:sp>
      <p:sp>
        <p:nvSpPr>
          <p:cNvPr id="585" name="テキスト プレースホルダ 9">
            <a:extLst>
              <a:ext uri="{FF2B5EF4-FFF2-40B4-BE49-F238E27FC236}">
                <a16:creationId xmlns:a16="http://schemas.microsoft.com/office/drawing/2014/main" id="{8CE61990-38C2-C840-E6F9-9D2A7592C1CE}"/>
              </a:ext>
            </a:extLst>
          </p:cNvPr>
          <p:cNvSpPr>
            <a:spLocks/>
          </p:cNvSpPr>
          <p:nvPr>
            <p:custDataLst>
              <p:tags r:id="rId211"/>
            </p:custDataLst>
          </p:nvPr>
        </p:nvSpPr>
        <p:spPr bwMode="auto">
          <a:xfrm>
            <a:off x="635000" y="62865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1D708F-29B1-400F-90A5-FF87D6A0E47E}"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730" name="テキスト プレースホルダ 9">
            <a:extLst>
              <a:ext uri="{FF2B5EF4-FFF2-40B4-BE49-F238E27FC236}">
                <a16:creationId xmlns:a16="http://schemas.microsoft.com/office/drawing/2014/main" id="{2AB32687-6BD3-648D-A2F3-B93D671A2A09}"/>
              </a:ext>
            </a:extLst>
          </p:cNvPr>
          <p:cNvSpPr>
            <a:spLocks/>
          </p:cNvSpPr>
          <p:nvPr>
            <p:custDataLst>
              <p:tags r:id="rId212"/>
            </p:custDataLst>
          </p:nvPr>
        </p:nvSpPr>
        <p:spPr bwMode="gray">
          <a:xfrm>
            <a:off x="976313" y="4757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453DA3-EF07-40FB-9F20-68BDF2A3F83D}" type="datetime'5''.''''''''''''''''''''''''''''3'''''''''''''''">
              <a:rPr lang="ja-JP" altLang="en-US" sz="1000" smtClean="0">
                <a:effectLst/>
                <a:sym typeface="+mn-lt"/>
              </a:rPr>
              <a:pPr marL="0" lvl="0" indent="0" algn="ctr">
                <a:spcBef>
                  <a:spcPct val="0"/>
                </a:spcBef>
                <a:buNone/>
              </a:pPr>
              <a:t>5.3</a:t>
            </a:fld>
            <a:endParaRPr kumimoji="1" lang="ja-JP" altLang="en-US" sz="1000" dirty="0">
              <a:sym typeface="+mn-lt"/>
            </a:endParaRPr>
          </a:p>
        </p:txBody>
      </p:sp>
      <p:sp>
        <p:nvSpPr>
          <p:cNvPr id="615" name="テキスト プレースホルダ 9">
            <a:extLst>
              <a:ext uri="{FF2B5EF4-FFF2-40B4-BE49-F238E27FC236}">
                <a16:creationId xmlns:a16="http://schemas.microsoft.com/office/drawing/2014/main" id="{3E54E9A1-E1EB-0132-7D7D-882DFE6921AE}"/>
              </a:ext>
            </a:extLst>
          </p:cNvPr>
          <p:cNvSpPr>
            <a:spLocks/>
          </p:cNvSpPr>
          <p:nvPr>
            <p:custDataLst>
              <p:tags r:id="rId213"/>
            </p:custDataLst>
          </p:nvPr>
        </p:nvSpPr>
        <p:spPr bwMode="gray">
          <a:xfrm>
            <a:off x="941388" y="52530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D72FC0-95BA-45F2-9A5C-C5C7D46DADF3}" type="datetime'''''''''''''''65''''''''''''''''''''''''.4'''''''''''">
              <a:rPr lang="ja-JP" altLang="en-US" sz="1000" smtClean="0">
                <a:effectLst/>
                <a:sym typeface="+mn-lt"/>
              </a:rPr>
              <a:pPr marL="0" lvl="0" indent="0" algn="ctr">
                <a:spcBef>
                  <a:spcPct val="0"/>
                </a:spcBef>
                <a:buNone/>
              </a:pPr>
              <a:t>65.4</a:t>
            </a:fld>
            <a:endParaRPr kumimoji="1" lang="ja-JP" altLang="en-US" sz="1000" dirty="0">
              <a:sym typeface="+mn-lt"/>
            </a:endParaRPr>
          </a:p>
        </p:txBody>
      </p:sp>
      <p:sp>
        <p:nvSpPr>
          <p:cNvPr id="644" name="テキスト プレースホルダ 9">
            <a:extLst>
              <a:ext uri="{FF2B5EF4-FFF2-40B4-BE49-F238E27FC236}">
                <a16:creationId xmlns:a16="http://schemas.microsoft.com/office/drawing/2014/main" id="{842C5B3B-CA25-1CB8-0330-84EE292B77D7}"/>
              </a:ext>
            </a:extLst>
          </p:cNvPr>
          <p:cNvSpPr>
            <a:spLocks/>
          </p:cNvSpPr>
          <p:nvPr>
            <p:custDataLst>
              <p:tags r:id="rId214"/>
            </p:custDataLst>
          </p:nvPr>
        </p:nvSpPr>
        <p:spPr bwMode="gray">
          <a:xfrm>
            <a:off x="941388" y="59182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521A9D-E5AF-4922-A7FD-101B50A925BF}" type="datetime'''''''''2''''''''''''''''''''''''''''''''9''.''''''''''3'">
              <a:rPr lang="ja-JP" altLang="en-US" sz="1000" smtClean="0">
                <a:solidFill>
                  <a:schemeClr val="bg1"/>
                </a:solidFill>
                <a:effectLst/>
                <a:sym typeface="+mn-lt"/>
              </a:rPr>
              <a:pPr/>
              <a:t>29.3</a:t>
            </a:fld>
            <a:endParaRPr kumimoji="1" lang="ja-JP" altLang="en-US" sz="1000" dirty="0">
              <a:solidFill>
                <a:schemeClr val="bg1"/>
              </a:solidFill>
              <a:sym typeface="+mn-lt"/>
            </a:endParaRPr>
          </a:p>
        </p:txBody>
      </p:sp>
      <p:sp>
        <p:nvSpPr>
          <p:cNvPr id="586" name="テキスト プレースホルダ 9">
            <a:extLst>
              <a:ext uri="{FF2B5EF4-FFF2-40B4-BE49-F238E27FC236}">
                <a16:creationId xmlns:a16="http://schemas.microsoft.com/office/drawing/2014/main" id="{25E0CCAC-DF24-9BF2-5985-90FB9D01B8CE}"/>
              </a:ext>
            </a:extLst>
          </p:cNvPr>
          <p:cNvSpPr>
            <a:spLocks/>
          </p:cNvSpPr>
          <p:nvPr>
            <p:custDataLst>
              <p:tags r:id="rId215"/>
            </p:custDataLst>
          </p:nvPr>
        </p:nvSpPr>
        <p:spPr bwMode="auto">
          <a:xfrm>
            <a:off x="1004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9B12D5-51F3-482A-ADDC-3DD1613B5C7D}"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731" name="テキスト プレースホルダ 9">
            <a:extLst>
              <a:ext uri="{FF2B5EF4-FFF2-40B4-BE49-F238E27FC236}">
                <a16:creationId xmlns:a16="http://schemas.microsoft.com/office/drawing/2014/main" id="{6515A2BC-A452-E861-BE0F-C099A634BB62}"/>
              </a:ext>
            </a:extLst>
          </p:cNvPr>
          <p:cNvSpPr>
            <a:spLocks/>
          </p:cNvSpPr>
          <p:nvPr>
            <p:custDataLst>
              <p:tags r:id="rId216"/>
            </p:custDataLst>
          </p:nvPr>
        </p:nvSpPr>
        <p:spPr bwMode="gray">
          <a:xfrm>
            <a:off x="1274763" y="4757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7B64FDF-48B0-407C-AD3B-F041C3ED4D85}"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616" name="テキスト プレースホルダ 9">
            <a:extLst>
              <a:ext uri="{FF2B5EF4-FFF2-40B4-BE49-F238E27FC236}">
                <a16:creationId xmlns:a16="http://schemas.microsoft.com/office/drawing/2014/main" id="{8C09C0DD-903B-047D-C661-71B5C246DD65}"/>
              </a:ext>
            </a:extLst>
          </p:cNvPr>
          <p:cNvSpPr>
            <a:spLocks/>
          </p:cNvSpPr>
          <p:nvPr>
            <p:custDataLst>
              <p:tags r:id="rId217"/>
            </p:custDataLst>
          </p:nvPr>
        </p:nvSpPr>
        <p:spPr bwMode="gray">
          <a:xfrm>
            <a:off x="1239838" y="52578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48D089-9A25-4276-90B4-1E2079E9819D}" type="datetime'''6''''''''''''''''''''''''''5''''''''''''.''9'''">
              <a:rPr lang="ja-JP" altLang="en-US" sz="1000" smtClean="0">
                <a:effectLst/>
                <a:sym typeface="+mn-lt"/>
              </a:rPr>
              <a:pPr marL="0" lvl="0" indent="0" algn="ctr">
                <a:spcBef>
                  <a:spcPct val="0"/>
                </a:spcBef>
                <a:buNone/>
              </a:pPr>
              <a:t>65.9</a:t>
            </a:fld>
            <a:endParaRPr kumimoji="1" lang="ja-JP" altLang="en-US" sz="1000" dirty="0">
              <a:sym typeface="+mn-lt"/>
            </a:endParaRPr>
          </a:p>
        </p:txBody>
      </p:sp>
      <p:sp>
        <p:nvSpPr>
          <p:cNvPr id="645" name="テキスト プレースホルダ 9">
            <a:extLst>
              <a:ext uri="{FF2B5EF4-FFF2-40B4-BE49-F238E27FC236}">
                <a16:creationId xmlns:a16="http://schemas.microsoft.com/office/drawing/2014/main" id="{5EEE5551-4E62-A2F2-8B82-94677E7C9FD0}"/>
              </a:ext>
            </a:extLst>
          </p:cNvPr>
          <p:cNvSpPr>
            <a:spLocks/>
          </p:cNvSpPr>
          <p:nvPr>
            <p:custDataLst>
              <p:tags r:id="rId218"/>
            </p:custDataLst>
          </p:nvPr>
        </p:nvSpPr>
        <p:spPr bwMode="gray">
          <a:xfrm>
            <a:off x="1239838" y="59229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837591-6E7B-45E6-8704-98E78D0136C3}" type="datetime'2''''''''''''''''''''''''''''''8''.''''''7'''''''''''''">
              <a:rPr lang="ja-JP" altLang="en-US" sz="1000" smtClean="0">
                <a:solidFill>
                  <a:schemeClr val="bg1"/>
                </a:solidFill>
                <a:effectLst/>
                <a:sym typeface="+mn-lt"/>
              </a:rPr>
              <a:pPr/>
              <a:t>28.7</a:t>
            </a:fld>
            <a:endParaRPr kumimoji="1" lang="ja-JP" altLang="en-US" sz="1000" dirty="0">
              <a:solidFill>
                <a:schemeClr val="bg1"/>
              </a:solidFill>
              <a:sym typeface="+mn-lt"/>
            </a:endParaRPr>
          </a:p>
        </p:txBody>
      </p:sp>
      <p:sp>
        <p:nvSpPr>
          <p:cNvPr id="587" name="テキスト プレースホルダ 9">
            <a:extLst>
              <a:ext uri="{FF2B5EF4-FFF2-40B4-BE49-F238E27FC236}">
                <a16:creationId xmlns:a16="http://schemas.microsoft.com/office/drawing/2014/main" id="{AD17B60E-2A84-BF3A-726A-82490DF1A549}"/>
              </a:ext>
            </a:extLst>
          </p:cNvPr>
          <p:cNvSpPr>
            <a:spLocks/>
          </p:cNvSpPr>
          <p:nvPr>
            <p:custDataLst>
              <p:tags r:id="rId219"/>
            </p:custDataLst>
          </p:nvPr>
        </p:nvSpPr>
        <p:spPr bwMode="auto">
          <a:xfrm>
            <a:off x="1303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6C84A2-0D25-4561-BB58-8B68DBFE40CA}"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732" name="テキスト プレースホルダ 9">
            <a:extLst>
              <a:ext uri="{FF2B5EF4-FFF2-40B4-BE49-F238E27FC236}">
                <a16:creationId xmlns:a16="http://schemas.microsoft.com/office/drawing/2014/main" id="{85597D4A-5ECE-0024-E0C3-3576FA4423F7}"/>
              </a:ext>
            </a:extLst>
          </p:cNvPr>
          <p:cNvSpPr>
            <a:spLocks/>
          </p:cNvSpPr>
          <p:nvPr>
            <p:custDataLst>
              <p:tags r:id="rId220"/>
            </p:custDataLst>
          </p:nvPr>
        </p:nvSpPr>
        <p:spPr bwMode="gray">
          <a:xfrm>
            <a:off x="1574800" y="47593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73BFCE-4E95-4532-BB9E-2383B04AEACB}" type="datetime'''''''''''''''''''''''''''''''''''''''5.''''''5'''''''''">
              <a:rPr lang="ja-JP" altLang="en-US" sz="1000" smtClean="0">
                <a:effectLst/>
                <a:sym typeface="+mn-lt"/>
              </a:rPr>
              <a:pPr marL="0" lvl="0" indent="0" algn="ctr">
                <a:spcBef>
                  <a:spcPct val="0"/>
                </a:spcBef>
                <a:buNone/>
              </a:pPr>
              <a:t>5.5</a:t>
            </a:fld>
            <a:endParaRPr kumimoji="1" lang="ja-JP" altLang="en-US" sz="1000" dirty="0">
              <a:sym typeface="+mn-lt"/>
            </a:endParaRPr>
          </a:p>
        </p:txBody>
      </p:sp>
      <p:sp>
        <p:nvSpPr>
          <p:cNvPr id="617" name="テキスト プレースホルダ 9">
            <a:extLst>
              <a:ext uri="{FF2B5EF4-FFF2-40B4-BE49-F238E27FC236}">
                <a16:creationId xmlns:a16="http://schemas.microsoft.com/office/drawing/2014/main" id="{CEA93FC3-5EAD-6327-E56B-6ED6152869C6}"/>
              </a:ext>
            </a:extLst>
          </p:cNvPr>
          <p:cNvSpPr>
            <a:spLocks/>
          </p:cNvSpPr>
          <p:nvPr>
            <p:custDataLst>
              <p:tags r:id="rId221"/>
            </p:custDataLst>
          </p:nvPr>
        </p:nvSpPr>
        <p:spPr bwMode="gray">
          <a:xfrm>
            <a:off x="1539875" y="52625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BF6F29-1108-48D3-8C69-2004F7F622B8}" type="datetime'''6''''6''''''''''''''.''''''''''''''''''''''''''''''''3'''">
              <a:rPr lang="ja-JP" altLang="en-US" sz="1000" smtClean="0">
                <a:effectLst/>
                <a:sym typeface="+mn-lt"/>
              </a:rPr>
              <a:pPr marL="0" lvl="0" indent="0" algn="ctr">
                <a:spcBef>
                  <a:spcPct val="0"/>
                </a:spcBef>
                <a:buNone/>
              </a:pPr>
              <a:t>66.3</a:t>
            </a:fld>
            <a:endParaRPr kumimoji="1" lang="ja-JP" altLang="en-US" sz="1000" dirty="0">
              <a:sym typeface="+mn-lt"/>
            </a:endParaRPr>
          </a:p>
        </p:txBody>
      </p:sp>
      <p:sp>
        <p:nvSpPr>
          <p:cNvPr id="643" name="テキスト プレースホルダ 9">
            <a:extLst>
              <a:ext uri="{FF2B5EF4-FFF2-40B4-BE49-F238E27FC236}">
                <a16:creationId xmlns:a16="http://schemas.microsoft.com/office/drawing/2014/main" id="{A9AE4B8A-346A-1460-C248-644D48D3D3AC}"/>
              </a:ext>
            </a:extLst>
          </p:cNvPr>
          <p:cNvSpPr>
            <a:spLocks/>
          </p:cNvSpPr>
          <p:nvPr>
            <p:custDataLst>
              <p:tags r:id="rId222"/>
            </p:custDataLst>
          </p:nvPr>
        </p:nvSpPr>
        <p:spPr bwMode="gray">
          <a:xfrm>
            <a:off x="1539875" y="59261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169ED0-AAA9-46EC-9897-ABCC00FCF197}" type="datetime'''''''2''8''''''.''''2'''''''''''''''''''''''''''">
              <a:rPr lang="ja-JP" altLang="en-US" sz="1000" smtClean="0">
                <a:solidFill>
                  <a:schemeClr val="bg1"/>
                </a:solidFill>
                <a:effectLst/>
                <a:sym typeface="+mn-lt"/>
              </a:rPr>
              <a:pPr/>
              <a:t>28.2</a:t>
            </a:fld>
            <a:endParaRPr kumimoji="1" lang="ja-JP" altLang="en-US" sz="1000" dirty="0">
              <a:solidFill>
                <a:schemeClr val="bg1"/>
              </a:solidFill>
              <a:sym typeface="+mn-lt"/>
            </a:endParaRPr>
          </a:p>
        </p:txBody>
      </p:sp>
      <p:sp>
        <p:nvSpPr>
          <p:cNvPr id="588" name="テキスト プレースホルダ 9">
            <a:extLst>
              <a:ext uri="{FF2B5EF4-FFF2-40B4-BE49-F238E27FC236}">
                <a16:creationId xmlns:a16="http://schemas.microsoft.com/office/drawing/2014/main" id="{3D4D1BE2-EE8D-C2FD-B755-276A4E56E948}"/>
              </a:ext>
            </a:extLst>
          </p:cNvPr>
          <p:cNvSpPr>
            <a:spLocks/>
          </p:cNvSpPr>
          <p:nvPr>
            <p:custDataLst>
              <p:tags r:id="rId223"/>
            </p:custDataLst>
          </p:nvPr>
        </p:nvSpPr>
        <p:spPr bwMode="auto">
          <a:xfrm>
            <a:off x="1603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D70E0C-4E75-43DB-89A1-214412EFFCB2}"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610" name="テキスト プレースホルダ 9">
            <a:extLst>
              <a:ext uri="{FF2B5EF4-FFF2-40B4-BE49-F238E27FC236}">
                <a16:creationId xmlns:a16="http://schemas.microsoft.com/office/drawing/2014/main" id="{11715153-2C81-51B1-3124-EE0D408E2A6A}"/>
              </a:ext>
            </a:extLst>
          </p:cNvPr>
          <p:cNvSpPr>
            <a:spLocks/>
          </p:cNvSpPr>
          <p:nvPr>
            <p:custDataLst>
              <p:tags r:id="rId224"/>
            </p:custDataLst>
          </p:nvPr>
        </p:nvSpPr>
        <p:spPr bwMode="auto">
          <a:xfrm>
            <a:off x="8788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8212274-E66E-46B8-97AC-ED7A2FB5B33B}" type="datetime'4''''''''''''''''''''''''''''0'''''''''''''''''''''''''''''">
              <a:rPr lang="ja-JP" altLang="en-US" sz="1000" smtClean="0">
                <a:effectLst/>
                <a:sym typeface="+mn-lt"/>
              </a:rPr>
              <a:pPr marL="0" lvl="0" indent="0" algn="ctr">
                <a:spcBef>
                  <a:spcPct val="0"/>
                </a:spcBef>
                <a:buNone/>
              </a:pPr>
              <a:t>40</a:t>
            </a:fld>
            <a:endParaRPr kumimoji="1" lang="ja-JP" altLang="en-US" sz="1000" dirty="0">
              <a:sym typeface="+mn-lt"/>
            </a:endParaRPr>
          </a:p>
        </p:txBody>
      </p:sp>
      <p:sp>
        <p:nvSpPr>
          <p:cNvPr id="733" name="テキスト プレースホルダ 9">
            <a:extLst>
              <a:ext uri="{FF2B5EF4-FFF2-40B4-BE49-F238E27FC236}">
                <a16:creationId xmlns:a16="http://schemas.microsoft.com/office/drawing/2014/main" id="{1ECCED76-8C8A-AC20-37CE-F9ACA970EEE2}"/>
              </a:ext>
            </a:extLst>
          </p:cNvPr>
          <p:cNvSpPr>
            <a:spLocks/>
          </p:cNvSpPr>
          <p:nvPr>
            <p:custDataLst>
              <p:tags r:id="rId225"/>
            </p:custDataLst>
          </p:nvPr>
        </p:nvSpPr>
        <p:spPr bwMode="gray">
          <a:xfrm>
            <a:off x="1873250" y="47609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8A7E46-43EC-4FC5-83B6-27799566C3D5}"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618" name="テキスト プレースホルダ 9">
            <a:extLst>
              <a:ext uri="{FF2B5EF4-FFF2-40B4-BE49-F238E27FC236}">
                <a16:creationId xmlns:a16="http://schemas.microsoft.com/office/drawing/2014/main" id="{859872B7-01FA-21B0-2AB4-D92DBD7C47FA}"/>
              </a:ext>
            </a:extLst>
          </p:cNvPr>
          <p:cNvSpPr>
            <a:spLocks/>
          </p:cNvSpPr>
          <p:nvPr>
            <p:custDataLst>
              <p:tags r:id="rId226"/>
            </p:custDataLst>
          </p:nvPr>
        </p:nvSpPr>
        <p:spPr bwMode="gray">
          <a:xfrm>
            <a:off x="1838325" y="5268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8D43061-4027-4A0D-B454-65DDD61FC3FB}" type="datetime'6''''''''''''''''''''''''''''''6''.''''''''''''''''7'''''''">
              <a:rPr lang="ja-JP" altLang="en-US" sz="1000" smtClean="0">
                <a:effectLst/>
                <a:sym typeface="+mn-lt"/>
              </a:rPr>
              <a:pPr marL="0" lvl="0" indent="0" algn="ctr">
                <a:spcBef>
                  <a:spcPct val="0"/>
                </a:spcBef>
                <a:buNone/>
              </a:pPr>
              <a:t>66.7</a:t>
            </a:fld>
            <a:endParaRPr kumimoji="1" lang="ja-JP" altLang="en-US" sz="1000" dirty="0">
              <a:sym typeface="+mn-lt"/>
            </a:endParaRPr>
          </a:p>
        </p:txBody>
      </p:sp>
      <p:sp>
        <p:nvSpPr>
          <p:cNvPr id="646" name="テキスト プレースホルダ 9">
            <a:extLst>
              <a:ext uri="{FF2B5EF4-FFF2-40B4-BE49-F238E27FC236}">
                <a16:creationId xmlns:a16="http://schemas.microsoft.com/office/drawing/2014/main" id="{65A11132-9DA4-228C-5681-1B895F8F47E4}"/>
              </a:ext>
            </a:extLst>
          </p:cNvPr>
          <p:cNvSpPr>
            <a:spLocks/>
          </p:cNvSpPr>
          <p:nvPr>
            <p:custDataLst>
              <p:tags r:id="rId227"/>
            </p:custDataLst>
          </p:nvPr>
        </p:nvSpPr>
        <p:spPr bwMode="gray">
          <a:xfrm>
            <a:off x="1838325" y="59309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610BAA-06AB-41BA-A009-1DA198013694}" type="datetime'''''''''''27''''''''''''''''''''.6'''''''''">
              <a:rPr lang="ja-JP" altLang="en-US" sz="1000" smtClean="0">
                <a:solidFill>
                  <a:schemeClr val="bg1"/>
                </a:solidFill>
                <a:effectLst/>
                <a:sym typeface="+mn-lt"/>
              </a:rPr>
              <a:pPr/>
              <a:t>27.6</a:t>
            </a:fld>
            <a:endParaRPr kumimoji="1" lang="ja-JP" altLang="en-US" sz="1000" dirty="0">
              <a:solidFill>
                <a:schemeClr val="bg1"/>
              </a:solidFill>
              <a:sym typeface="+mn-lt"/>
            </a:endParaRPr>
          </a:p>
        </p:txBody>
      </p:sp>
      <p:sp>
        <p:nvSpPr>
          <p:cNvPr id="589" name="テキスト プレースホルダ 9">
            <a:extLst>
              <a:ext uri="{FF2B5EF4-FFF2-40B4-BE49-F238E27FC236}">
                <a16:creationId xmlns:a16="http://schemas.microsoft.com/office/drawing/2014/main" id="{E42071DF-16B1-E45A-2C04-6933B035CD0A}"/>
              </a:ext>
            </a:extLst>
          </p:cNvPr>
          <p:cNvSpPr>
            <a:spLocks/>
          </p:cNvSpPr>
          <p:nvPr>
            <p:custDataLst>
              <p:tags r:id="rId228"/>
            </p:custDataLst>
          </p:nvPr>
        </p:nvSpPr>
        <p:spPr bwMode="auto">
          <a:xfrm>
            <a:off x="19018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85D134-8012-4A70-9F99-F857988F2207}"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734" name="テキスト プレースホルダ 9">
            <a:extLst>
              <a:ext uri="{FF2B5EF4-FFF2-40B4-BE49-F238E27FC236}">
                <a16:creationId xmlns:a16="http://schemas.microsoft.com/office/drawing/2014/main" id="{38B5CB82-C83B-6174-8C54-2F0E5045199C}"/>
              </a:ext>
            </a:extLst>
          </p:cNvPr>
          <p:cNvSpPr>
            <a:spLocks/>
          </p:cNvSpPr>
          <p:nvPr>
            <p:custDataLst>
              <p:tags r:id="rId229"/>
            </p:custDataLst>
          </p:nvPr>
        </p:nvSpPr>
        <p:spPr bwMode="gray">
          <a:xfrm>
            <a:off x="2173288" y="47609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EDA7E7-3368-4B72-9DDF-CF7388D39FDA}"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619" name="テキスト プレースホルダ 9">
            <a:extLst>
              <a:ext uri="{FF2B5EF4-FFF2-40B4-BE49-F238E27FC236}">
                <a16:creationId xmlns:a16="http://schemas.microsoft.com/office/drawing/2014/main" id="{27442FC6-DC9F-CD84-2B50-5DB445885085}"/>
              </a:ext>
            </a:extLst>
          </p:cNvPr>
          <p:cNvSpPr>
            <a:spLocks/>
          </p:cNvSpPr>
          <p:nvPr>
            <p:custDataLst>
              <p:tags r:id="rId230"/>
            </p:custDataLst>
          </p:nvPr>
        </p:nvSpPr>
        <p:spPr bwMode="gray">
          <a:xfrm>
            <a:off x="2138363" y="52720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91B0C4-D07B-4BC5-89F0-638285BBE96D}" type="datetime'''''''''''6''''''''''''7''''.''''''1'''''''''''''''''">
              <a:rPr lang="ja-JP" altLang="en-US" sz="1000" smtClean="0">
                <a:effectLst/>
                <a:sym typeface="+mn-lt"/>
              </a:rPr>
              <a:pPr marL="0" lvl="0" indent="0" algn="ctr">
                <a:spcBef>
                  <a:spcPct val="0"/>
                </a:spcBef>
                <a:buNone/>
              </a:pPr>
              <a:t>67.1</a:t>
            </a:fld>
            <a:endParaRPr kumimoji="1" lang="ja-JP" altLang="en-US" sz="1000" dirty="0">
              <a:sym typeface="+mn-lt"/>
            </a:endParaRPr>
          </a:p>
        </p:txBody>
      </p:sp>
      <p:sp>
        <p:nvSpPr>
          <p:cNvPr id="647" name="テキスト プレースホルダ 9">
            <a:extLst>
              <a:ext uri="{FF2B5EF4-FFF2-40B4-BE49-F238E27FC236}">
                <a16:creationId xmlns:a16="http://schemas.microsoft.com/office/drawing/2014/main" id="{6D7DD84B-EE7E-4D5C-34F7-AFF2D03D34E5}"/>
              </a:ext>
            </a:extLst>
          </p:cNvPr>
          <p:cNvSpPr>
            <a:spLocks/>
          </p:cNvSpPr>
          <p:nvPr>
            <p:custDataLst>
              <p:tags r:id="rId231"/>
            </p:custDataLst>
          </p:nvPr>
        </p:nvSpPr>
        <p:spPr bwMode="gray">
          <a:xfrm>
            <a:off x="2138363" y="59340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0403CD-9263-4024-952D-735416F3D567}" type="datetime'''''''''''''''''2''''''''''''''''''''7''''''''''''''''''''.1'">
              <a:rPr lang="ja-JP" altLang="en-US" sz="1000" smtClean="0">
                <a:solidFill>
                  <a:schemeClr val="bg1"/>
                </a:solidFill>
                <a:effectLst/>
                <a:sym typeface="+mn-lt"/>
              </a:rPr>
              <a:pPr/>
              <a:t>27.1</a:t>
            </a:fld>
            <a:endParaRPr kumimoji="1" lang="ja-JP" altLang="en-US" sz="1000" dirty="0">
              <a:solidFill>
                <a:schemeClr val="bg1"/>
              </a:solidFill>
              <a:sym typeface="+mn-lt"/>
            </a:endParaRPr>
          </a:p>
        </p:txBody>
      </p:sp>
      <p:sp>
        <p:nvSpPr>
          <p:cNvPr id="590" name="テキスト プレースホルダ 9">
            <a:extLst>
              <a:ext uri="{FF2B5EF4-FFF2-40B4-BE49-F238E27FC236}">
                <a16:creationId xmlns:a16="http://schemas.microsoft.com/office/drawing/2014/main" id="{91061B80-8E4F-63C0-89DF-3DA67D730ABD}"/>
              </a:ext>
            </a:extLst>
          </p:cNvPr>
          <p:cNvSpPr>
            <a:spLocks/>
          </p:cNvSpPr>
          <p:nvPr>
            <p:custDataLst>
              <p:tags r:id="rId232"/>
            </p:custDataLst>
          </p:nvPr>
        </p:nvSpPr>
        <p:spPr bwMode="auto">
          <a:xfrm>
            <a:off x="22018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32D11C-3562-4C5C-B54E-C5DBEB82937C}"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620" name="テキスト プレースホルダ 9">
            <a:extLst>
              <a:ext uri="{FF2B5EF4-FFF2-40B4-BE49-F238E27FC236}">
                <a16:creationId xmlns:a16="http://schemas.microsoft.com/office/drawing/2014/main" id="{DF90D13F-AA43-B8C7-E76D-0B5607738948}"/>
              </a:ext>
            </a:extLst>
          </p:cNvPr>
          <p:cNvSpPr>
            <a:spLocks/>
          </p:cNvSpPr>
          <p:nvPr>
            <p:custDataLst>
              <p:tags r:id="rId233"/>
            </p:custDataLst>
          </p:nvPr>
        </p:nvSpPr>
        <p:spPr bwMode="gray">
          <a:xfrm>
            <a:off x="2438400" y="52768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C1870-CAB4-4F32-80BF-4037E98D8FC8}" type="datetime'''''''6''''''7''.''''''''''''''''''''''''''''4'''''''''''">
              <a:rPr lang="ja-JP" altLang="en-US" sz="1000" smtClean="0">
                <a:effectLst/>
                <a:sym typeface="+mn-lt"/>
              </a:rPr>
              <a:pPr marL="0" lvl="0" indent="0" algn="ctr">
                <a:spcBef>
                  <a:spcPct val="0"/>
                </a:spcBef>
                <a:buNone/>
              </a:pPr>
              <a:t>67.4</a:t>
            </a:fld>
            <a:endParaRPr kumimoji="1" lang="ja-JP" altLang="en-US" sz="1000" dirty="0">
              <a:sym typeface="+mn-lt"/>
            </a:endParaRPr>
          </a:p>
        </p:txBody>
      </p:sp>
      <p:sp>
        <p:nvSpPr>
          <p:cNvPr id="648" name="テキスト プレースホルダ 9">
            <a:extLst>
              <a:ext uri="{FF2B5EF4-FFF2-40B4-BE49-F238E27FC236}">
                <a16:creationId xmlns:a16="http://schemas.microsoft.com/office/drawing/2014/main" id="{0ED42179-B6F1-7009-82A5-44D876B342E3}"/>
              </a:ext>
            </a:extLst>
          </p:cNvPr>
          <p:cNvSpPr>
            <a:spLocks/>
          </p:cNvSpPr>
          <p:nvPr>
            <p:custDataLst>
              <p:tags r:id="rId234"/>
            </p:custDataLst>
          </p:nvPr>
        </p:nvSpPr>
        <p:spPr bwMode="gray">
          <a:xfrm>
            <a:off x="2438400" y="59372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8EC267A-8C8F-43EF-8F35-D526A895571A}" type="datetime'''26''''''''''''.''''''''''''''6'''''''''''''">
              <a:rPr lang="ja-JP" altLang="en-US" sz="1000" smtClean="0">
                <a:solidFill>
                  <a:schemeClr val="bg1"/>
                </a:solidFill>
                <a:effectLst/>
                <a:sym typeface="+mn-lt"/>
              </a:rPr>
              <a:pPr/>
              <a:t>26.6</a:t>
            </a:fld>
            <a:endParaRPr kumimoji="1" lang="ja-JP" altLang="en-US" sz="1000" dirty="0">
              <a:solidFill>
                <a:schemeClr val="bg1"/>
              </a:solidFill>
              <a:sym typeface="+mn-lt"/>
            </a:endParaRPr>
          </a:p>
        </p:txBody>
      </p:sp>
      <p:sp>
        <p:nvSpPr>
          <p:cNvPr id="591" name="テキスト プレースホルダ 9">
            <a:extLst>
              <a:ext uri="{FF2B5EF4-FFF2-40B4-BE49-F238E27FC236}">
                <a16:creationId xmlns:a16="http://schemas.microsoft.com/office/drawing/2014/main" id="{B4DB927C-1FBB-139D-D3A6-F0684746FA6D}"/>
              </a:ext>
            </a:extLst>
          </p:cNvPr>
          <p:cNvSpPr>
            <a:spLocks/>
          </p:cNvSpPr>
          <p:nvPr>
            <p:custDataLst>
              <p:tags r:id="rId235"/>
            </p:custDataLst>
          </p:nvPr>
        </p:nvSpPr>
        <p:spPr bwMode="auto">
          <a:xfrm>
            <a:off x="2501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D2F6A5C-7813-4FEF-8CFB-93D7804BC795}"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736" name="テキスト プレースホルダ 9">
            <a:extLst>
              <a:ext uri="{FF2B5EF4-FFF2-40B4-BE49-F238E27FC236}">
                <a16:creationId xmlns:a16="http://schemas.microsoft.com/office/drawing/2014/main" id="{D8C1CDFB-987E-39A8-0629-20E389992041}"/>
              </a:ext>
            </a:extLst>
          </p:cNvPr>
          <p:cNvSpPr>
            <a:spLocks/>
          </p:cNvSpPr>
          <p:nvPr>
            <p:custDataLst>
              <p:tags r:id="rId236"/>
            </p:custDataLst>
          </p:nvPr>
        </p:nvSpPr>
        <p:spPr bwMode="gray">
          <a:xfrm>
            <a:off x="2771775" y="47640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E1800C-32BD-4F02-ACA1-78B3C99962D2}" type="datetime'''''''''''''''''''6''''''''''''''''''''.''''''''''''''''1'''''">
              <a:rPr lang="ja-JP" altLang="en-US" sz="1000" smtClean="0">
                <a:effectLst/>
                <a:sym typeface="+mn-lt"/>
              </a:rPr>
              <a:pPr marL="0" lvl="0" indent="0" algn="ctr">
                <a:spcBef>
                  <a:spcPct val="0"/>
                </a:spcBef>
                <a:buNone/>
              </a:pPr>
              <a:t>6.1</a:t>
            </a:fld>
            <a:endParaRPr kumimoji="1" lang="ja-JP" altLang="en-US" sz="1000" dirty="0">
              <a:sym typeface="+mn-lt"/>
            </a:endParaRPr>
          </a:p>
        </p:txBody>
      </p:sp>
      <p:sp>
        <p:nvSpPr>
          <p:cNvPr id="621" name="テキスト プレースホルダ 9">
            <a:extLst>
              <a:ext uri="{FF2B5EF4-FFF2-40B4-BE49-F238E27FC236}">
                <a16:creationId xmlns:a16="http://schemas.microsoft.com/office/drawing/2014/main" id="{E6CAB5CC-368C-1948-459F-3775F36C13CA}"/>
              </a:ext>
            </a:extLst>
          </p:cNvPr>
          <p:cNvSpPr>
            <a:spLocks/>
          </p:cNvSpPr>
          <p:nvPr>
            <p:custDataLst>
              <p:tags r:id="rId237"/>
            </p:custDataLst>
          </p:nvPr>
        </p:nvSpPr>
        <p:spPr bwMode="gray">
          <a:xfrm>
            <a:off x="2736850" y="52816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916AF9-CC57-41DD-B787-588EC3DC56CB}" type="datetime'''''''''''''''''6''''''''''''''''7''.8'''''''''''''">
              <a:rPr lang="ja-JP" altLang="en-US" sz="1000" smtClean="0">
                <a:effectLst/>
                <a:sym typeface="+mn-lt"/>
              </a:rPr>
              <a:pPr marL="0" lvl="0" indent="0" algn="ctr">
                <a:spcBef>
                  <a:spcPct val="0"/>
                </a:spcBef>
                <a:buNone/>
              </a:pPr>
              <a:t>67.8</a:t>
            </a:fld>
            <a:endParaRPr kumimoji="1" lang="ja-JP" altLang="en-US" sz="1000" dirty="0">
              <a:sym typeface="+mn-lt"/>
            </a:endParaRPr>
          </a:p>
        </p:txBody>
      </p:sp>
      <p:sp>
        <p:nvSpPr>
          <p:cNvPr id="649" name="テキスト プレースホルダ 9">
            <a:extLst>
              <a:ext uri="{FF2B5EF4-FFF2-40B4-BE49-F238E27FC236}">
                <a16:creationId xmlns:a16="http://schemas.microsoft.com/office/drawing/2014/main" id="{75A2D483-5747-9523-4DBB-099C063F027A}"/>
              </a:ext>
            </a:extLst>
          </p:cNvPr>
          <p:cNvSpPr>
            <a:spLocks/>
          </p:cNvSpPr>
          <p:nvPr>
            <p:custDataLst>
              <p:tags r:id="rId238"/>
            </p:custDataLst>
          </p:nvPr>
        </p:nvSpPr>
        <p:spPr bwMode="gray">
          <a:xfrm>
            <a:off x="2736850" y="59404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232C98A-038A-4309-AAD6-ABFD1A5B0B68}" type="datetime'''''''''''''''''''''''''''''''''''''26''''''''.1'''">
              <a:rPr lang="ja-JP" altLang="en-US" sz="1000" smtClean="0">
                <a:solidFill>
                  <a:schemeClr val="bg1"/>
                </a:solidFill>
                <a:effectLst/>
                <a:sym typeface="+mn-lt"/>
              </a:rPr>
              <a:pPr/>
              <a:t>26.1</a:t>
            </a:fld>
            <a:endParaRPr kumimoji="1" lang="ja-JP" altLang="en-US" sz="1000" dirty="0">
              <a:solidFill>
                <a:schemeClr val="bg1"/>
              </a:solidFill>
              <a:sym typeface="+mn-lt"/>
            </a:endParaRPr>
          </a:p>
        </p:txBody>
      </p:sp>
      <p:sp>
        <p:nvSpPr>
          <p:cNvPr id="592" name="テキスト プレースホルダ 9">
            <a:extLst>
              <a:ext uri="{FF2B5EF4-FFF2-40B4-BE49-F238E27FC236}">
                <a16:creationId xmlns:a16="http://schemas.microsoft.com/office/drawing/2014/main" id="{0302C005-19A8-28FA-37D5-2B4217B4979B}"/>
              </a:ext>
            </a:extLst>
          </p:cNvPr>
          <p:cNvSpPr>
            <a:spLocks/>
          </p:cNvSpPr>
          <p:nvPr>
            <p:custDataLst>
              <p:tags r:id="rId239"/>
            </p:custDataLst>
          </p:nvPr>
        </p:nvSpPr>
        <p:spPr bwMode="auto">
          <a:xfrm>
            <a:off x="28003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0A377F-B4CE-4B03-8962-0EC2A1607D96}"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737" name="テキスト プレースホルダ 9">
            <a:extLst>
              <a:ext uri="{FF2B5EF4-FFF2-40B4-BE49-F238E27FC236}">
                <a16:creationId xmlns:a16="http://schemas.microsoft.com/office/drawing/2014/main" id="{D9F9E8E1-0ABC-9A60-D80A-A2FA33C1E801}"/>
              </a:ext>
            </a:extLst>
          </p:cNvPr>
          <p:cNvSpPr>
            <a:spLocks/>
          </p:cNvSpPr>
          <p:nvPr>
            <p:custDataLst>
              <p:tags r:id="rId240"/>
            </p:custDataLst>
          </p:nvPr>
        </p:nvSpPr>
        <p:spPr bwMode="gray">
          <a:xfrm>
            <a:off x="3071813" y="47640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6946F6-D8E3-4B82-BFE9-E51ED82AD7A0}" type="datetime'''''''6''''''''''''''''''''''''''''''''''''''.''3'''''''''''''">
              <a:rPr lang="ja-JP" altLang="en-US" sz="1000" smtClean="0">
                <a:effectLst/>
                <a:sym typeface="+mn-lt"/>
              </a:rPr>
              <a:pPr marL="0" lvl="0" indent="0" algn="ctr">
                <a:spcBef>
                  <a:spcPct val="0"/>
                </a:spcBef>
                <a:buNone/>
              </a:pPr>
              <a:t>6.3</a:t>
            </a:fld>
            <a:endParaRPr kumimoji="1" lang="ja-JP" altLang="en-US" sz="1000" dirty="0">
              <a:sym typeface="+mn-lt"/>
            </a:endParaRPr>
          </a:p>
        </p:txBody>
      </p:sp>
      <p:sp>
        <p:nvSpPr>
          <p:cNvPr id="622" name="テキスト プレースホルダ 9">
            <a:extLst>
              <a:ext uri="{FF2B5EF4-FFF2-40B4-BE49-F238E27FC236}">
                <a16:creationId xmlns:a16="http://schemas.microsoft.com/office/drawing/2014/main" id="{28827978-504D-C41B-097E-2528D001B2B4}"/>
              </a:ext>
            </a:extLst>
          </p:cNvPr>
          <p:cNvSpPr>
            <a:spLocks/>
          </p:cNvSpPr>
          <p:nvPr>
            <p:custDataLst>
              <p:tags r:id="rId241"/>
            </p:custDataLst>
          </p:nvPr>
        </p:nvSpPr>
        <p:spPr bwMode="gray">
          <a:xfrm>
            <a:off x="3036888" y="52863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DC219-565A-46A0-9EB4-9612E04D461B}" type="datetime'''''''''6''8''''''''.''''''''''''1'''''''''''''">
              <a:rPr lang="ja-JP" altLang="en-US" sz="1000" smtClean="0">
                <a:effectLst/>
                <a:sym typeface="+mn-lt"/>
              </a:rPr>
              <a:pPr marL="0" lvl="0" indent="0" algn="ctr">
                <a:spcBef>
                  <a:spcPct val="0"/>
                </a:spcBef>
                <a:buNone/>
              </a:pPr>
              <a:t>68.1</a:t>
            </a:fld>
            <a:endParaRPr kumimoji="1" lang="ja-JP" altLang="en-US" sz="1000" dirty="0">
              <a:sym typeface="+mn-lt"/>
            </a:endParaRPr>
          </a:p>
        </p:txBody>
      </p:sp>
      <p:sp>
        <p:nvSpPr>
          <p:cNvPr id="650" name="テキスト プレースホルダ 9">
            <a:extLst>
              <a:ext uri="{FF2B5EF4-FFF2-40B4-BE49-F238E27FC236}">
                <a16:creationId xmlns:a16="http://schemas.microsoft.com/office/drawing/2014/main" id="{8694D70C-B4BA-B0F0-3340-E54DE701A533}"/>
              </a:ext>
            </a:extLst>
          </p:cNvPr>
          <p:cNvSpPr>
            <a:spLocks/>
          </p:cNvSpPr>
          <p:nvPr>
            <p:custDataLst>
              <p:tags r:id="rId242"/>
            </p:custDataLst>
          </p:nvPr>
        </p:nvSpPr>
        <p:spPr bwMode="gray">
          <a:xfrm>
            <a:off x="3036888" y="59436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DC7673-B67B-4C06-8802-EF01B5B27DBD}" type="datetime'''''''''''''''''''''''''25''''.''''7'''''''''''''''''">
              <a:rPr lang="ja-JP" altLang="en-US" sz="1000" smtClean="0">
                <a:solidFill>
                  <a:schemeClr val="bg1"/>
                </a:solidFill>
                <a:effectLst/>
                <a:sym typeface="+mn-lt"/>
              </a:rPr>
              <a:pPr/>
              <a:t>25.7</a:t>
            </a:fld>
            <a:endParaRPr kumimoji="1" lang="ja-JP" altLang="en-US" sz="1000" dirty="0">
              <a:solidFill>
                <a:schemeClr val="bg1"/>
              </a:solidFill>
              <a:sym typeface="+mn-lt"/>
            </a:endParaRPr>
          </a:p>
        </p:txBody>
      </p:sp>
      <p:sp>
        <p:nvSpPr>
          <p:cNvPr id="593" name="テキスト プレースホルダ 9">
            <a:extLst>
              <a:ext uri="{FF2B5EF4-FFF2-40B4-BE49-F238E27FC236}">
                <a16:creationId xmlns:a16="http://schemas.microsoft.com/office/drawing/2014/main" id="{26CB2653-E7A1-076F-7674-C65C55C9379B}"/>
              </a:ext>
            </a:extLst>
          </p:cNvPr>
          <p:cNvSpPr>
            <a:spLocks/>
          </p:cNvSpPr>
          <p:nvPr>
            <p:custDataLst>
              <p:tags r:id="rId243"/>
            </p:custDataLst>
          </p:nvPr>
        </p:nvSpPr>
        <p:spPr bwMode="auto">
          <a:xfrm>
            <a:off x="31003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35AFB2-73B2-4397-9312-B8334414E62A}"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738" name="テキスト プレースホルダ 9">
            <a:extLst>
              <a:ext uri="{FF2B5EF4-FFF2-40B4-BE49-F238E27FC236}">
                <a16:creationId xmlns:a16="http://schemas.microsoft.com/office/drawing/2014/main" id="{AA792715-619A-2541-7264-FA6E6A049F21}"/>
              </a:ext>
            </a:extLst>
          </p:cNvPr>
          <p:cNvSpPr>
            <a:spLocks/>
          </p:cNvSpPr>
          <p:nvPr>
            <p:custDataLst>
              <p:tags r:id="rId244"/>
            </p:custDataLst>
          </p:nvPr>
        </p:nvSpPr>
        <p:spPr bwMode="gray">
          <a:xfrm>
            <a:off x="3370263" y="47656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DFF027-FB7B-4DDC-84F0-FCFCC579965E}" type="datetime'''''''''''''''''''''''6''''''.''''''''5'''''''''''''''''''''">
              <a:rPr lang="ja-JP" altLang="en-US" sz="1000" smtClean="0">
                <a:effectLst/>
                <a:sym typeface="+mn-lt"/>
              </a:rPr>
              <a:pPr marL="0" lvl="0" indent="0" algn="ctr">
                <a:spcBef>
                  <a:spcPct val="0"/>
                </a:spcBef>
                <a:buNone/>
              </a:pPr>
              <a:t>6.5</a:t>
            </a:fld>
            <a:endParaRPr kumimoji="1" lang="ja-JP" altLang="en-US" sz="1000" dirty="0">
              <a:sym typeface="+mn-lt"/>
            </a:endParaRPr>
          </a:p>
        </p:txBody>
      </p:sp>
      <p:sp>
        <p:nvSpPr>
          <p:cNvPr id="623" name="テキスト プレースホルダ 9">
            <a:extLst>
              <a:ext uri="{FF2B5EF4-FFF2-40B4-BE49-F238E27FC236}">
                <a16:creationId xmlns:a16="http://schemas.microsoft.com/office/drawing/2014/main" id="{F27F2C49-178F-9DD1-00AB-E7C9FC705065}"/>
              </a:ext>
            </a:extLst>
          </p:cNvPr>
          <p:cNvSpPr>
            <a:spLocks/>
          </p:cNvSpPr>
          <p:nvPr>
            <p:custDataLst>
              <p:tags r:id="rId245"/>
            </p:custDataLst>
          </p:nvPr>
        </p:nvSpPr>
        <p:spPr bwMode="gray">
          <a:xfrm>
            <a:off x="3335338" y="52911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ED9BCE-882B-43ED-9D3B-AEB2C6E9AD63}" type="datetime'''''''''''''''''''''''''''''''''''''''''6''''''''8''.''3'''">
              <a:rPr lang="ja-JP" altLang="en-US" sz="1000" smtClean="0">
                <a:effectLst/>
                <a:sym typeface="+mn-lt"/>
              </a:rPr>
              <a:pPr marL="0" lvl="0" indent="0" algn="ctr">
                <a:spcBef>
                  <a:spcPct val="0"/>
                </a:spcBef>
                <a:buNone/>
              </a:pPr>
              <a:t>68.3</a:t>
            </a:fld>
            <a:endParaRPr kumimoji="1" lang="ja-JP" altLang="en-US" sz="1000" dirty="0">
              <a:sym typeface="+mn-lt"/>
            </a:endParaRPr>
          </a:p>
        </p:txBody>
      </p:sp>
      <p:sp>
        <p:nvSpPr>
          <p:cNvPr id="651" name="テキスト プレースホルダ 9">
            <a:extLst>
              <a:ext uri="{FF2B5EF4-FFF2-40B4-BE49-F238E27FC236}">
                <a16:creationId xmlns:a16="http://schemas.microsoft.com/office/drawing/2014/main" id="{A675E4F4-3EFC-DE16-2938-6CBB7C4FE18D}"/>
              </a:ext>
            </a:extLst>
          </p:cNvPr>
          <p:cNvSpPr>
            <a:spLocks/>
          </p:cNvSpPr>
          <p:nvPr>
            <p:custDataLst>
              <p:tags r:id="rId246"/>
            </p:custDataLst>
          </p:nvPr>
        </p:nvSpPr>
        <p:spPr bwMode="gray">
          <a:xfrm>
            <a:off x="3335338" y="59467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A292250-A93D-4204-AB6E-5E7C5D600086}" type="datetime'2''''''5''''''''''.''''''''''''''''''2'''''''''''''''">
              <a:rPr lang="ja-JP" altLang="en-US" sz="1000" smtClean="0">
                <a:solidFill>
                  <a:schemeClr val="bg1"/>
                </a:solidFill>
                <a:effectLst/>
                <a:sym typeface="+mn-lt"/>
              </a:rPr>
              <a:pPr/>
              <a:t>25.2</a:t>
            </a:fld>
            <a:endParaRPr kumimoji="1" lang="ja-JP" altLang="en-US" sz="1000" dirty="0">
              <a:solidFill>
                <a:schemeClr val="bg1"/>
              </a:solidFill>
              <a:sym typeface="+mn-lt"/>
            </a:endParaRPr>
          </a:p>
        </p:txBody>
      </p:sp>
      <p:sp>
        <p:nvSpPr>
          <p:cNvPr id="594" name="テキスト プレースホルダ 9">
            <a:extLst>
              <a:ext uri="{FF2B5EF4-FFF2-40B4-BE49-F238E27FC236}">
                <a16:creationId xmlns:a16="http://schemas.microsoft.com/office/drawing/2014/main" id="{1C0075EF-894C-3CC0-CAC8-B444E636C90B}"/>
              </a:ext>
            </a:extLst>
          </p:cNvPr>
          <p:cNvSpPr>
            <a:spLocks/>
          </p:cNvSpPr>
          <p:nvPr>
            <p:custDataLst>
              <p:tags r:id="rId247"/>
            </p:custDataLst>
          </p:nvPr>
        </p:nvSpPr>
        <p:spPr bwMode="auto">
          <a:xfrm>
            <a:off x="33988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E43AD3-5A0F-4B7F-B437-940BDF1E3E8F}"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739" name="テキスト プレースホルダ 9">
            <a:extLst>
              <a:ext uri="{FF2B5EF4-FFF2-40B4-BE49-F238E27FC236}">
                <a16:creationId xmlns:a16="http://schemas.microsoft.com/office/drawing/2014/main" id="{B3301595-B277-31FD-326E-80EC006AE727}"/>
              </a:ext>
            </a:extLst>
          </p:cNvPr>
          <p:cNvSpPr>
            <a:spLocks/>
          </p:cNvSpPr>
          <p:nvPr>
            <p:custDataLst>
              <p:tags r:id="rId248"/>
            </p:custDataLst>
          </p:nvPr>
        </p:nvSpPr>
        <p:spPr bwMode="gray">
          <a:xfrm>
            <a:off x="3670300" y="47672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532E95-AB85-4E77-B050-CEE3B23D2AA6}" type="datetime'''''''''''''''6''''''''''.''''''7'''''''''''''''''''''''">
              <a:rPr lang="ja-JP" altLang="en-US" sz="1000" smtClean="0">
                <a:effectLst/>
                <a:sym typeface="+mn-lt"/>
              </a:rPr>
              <a:pPr marL="0" lvl="0" indent="0" algn="ctr">
                <a:spcBef>
                  <a:spcPct val="0"/>
                </a:spcBef>
                <a:buNone/>
              </a:pPr>
              <a:t>6.7</a:t>
            </a:fld>
            <a:endParaRPr kumimoji="1" lang="ja-JP" altLang="en-US" sz="1000" dirty="0">
              <a:sym typeface="+mn-lt"/>
            </a:endParaRPr>
          </a:p>
        </p:txBody>
      </p:sp>
      <p:sp>
        <p:nvSpPr>
          <p:cNvPr id="624" name="テキスト プレースホルダ 9">
            <a:extLst>
              <a:ext uri="{FF2B5EF4-FFF2-40B4-BE49-F238E27FC236}">
                <a16:creationId xmlns:a16="http://schemas.microsoft.com/office/drawing/2014/main" id="{322F2675-EE44-CB23-EC14-A3468C6D1D5A}"/>
              </a:ext>
            </a:extLst>
          </p:cNvPr>
          <p:cNvSpPr>
            <a:spLocks/>
          </p:cNvSpPr>
          <p:nvPr>
            <p:custDataLst>
              <p:tags r:id="rId249"/>
            </p:custDataLst>
          </p:nvPr>
        </p:nvSpPr>
        <p:spPr bwMode="gray">
          <a:xfrm>
            <a:off x="3635375" y="5295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118888-B3C8-4246-9CE8-3997188258DA}" type="datetime'''6''''''''''''''''''''''8.6'''''''''''''''''''''''">
              <a:rPr lang="ja-JP" altLang="en-US" sz="1000" smtClean="0">
                <a:effectLst/>
                <a:sym typeface="+mn-lt"/>
              </a:rPr>
              <a:pPr marL="0" lvl="0" indent="0" algn="ctr">
                <a:spcBef>
                  <a:spcPct val="0"/>
                </a:spcBef>
                <a:buNone/>
              </a:pPr>
              <a:t>68.6</a:t>
            </a:fld>
            <a:endParaRPr kumimoji="1" lang="ja-JP" altLang="en-US" sz="1000" dirty="0">
              <a:sym typeface="+mn-lt"/>
            </a:endParaRPr>
          </a:p>
        </p:txBody>
      </p:sp>
      <p:sp>
        <p:nvSpPr>
          <p:cNvPr id="652" name="テキスト プレースホルダ 9">
            <a:extLst>
              <a:ext uri="{FF2B5EF4-FFF2-40B4-BE49-F238E27FC236}">
                <a16:creationId xmlns:a16="http://schemas.microsoft.com/office/drawing/2014/main" id="{42A1D57C-7DF9-601F-40A9-77494F42D70B}"/>
              </a:ext>
            </a:extLst>
          </p:cNvPr>
          <p:cNvSpPr>
            <a:spLocks/>
          </p:cNvSpPr>
          <p:nvPr>
            <p:custDataLst>
              <p:tags r:id="rId250"/>
            </p:custDataLst>
          </p:nvPr>
        </p:nvSpPr>
        <p:spPr bwMode="gray">
          <a:xfrm>
            <a:off x="3635375" y="59515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482CA5-F64E-42CE-8F26-EF31C1901659}" type="datetime'''''''''''24''''''''''''.''''''''''''''7'''">
              <a:rPr lang="ja-JP" altLang="en-US" sz="1000" smtClean="0">
                <a:solidFill>
                  <a:schemeClr val="bg1"/>
                </a:solidFill>
                <a:effectLst/>
                <a:sym typeface="+mn-lt"/>
              </a:rPr>
              <a:pPr/>
              <a:t>24.7</a:t>
            </a:fld>
            <a:endParaRPr kumimoji="1" lang="ja-JP" altLang="en-US" sz="1000" dirty="0">
              <a:solidFill>
                <a:schemeClr val="bg1"/>
              </a:solidFill>
              <a:sym typeface="+mn-lt"/>
            </a:endParaRPr>
          </a:p>
        </p:txBody>
      </p:sp>
      <p:sp>
        <p:nvSpPr>
          <p:cNvPr id="595" name="テキスト プレースホルダ 9">
            <a:extLst>
              <a:ext uri="{FF2B5EF4-FFF2-40B4-BE49-F238E27FC236}">
                <a16:creationId xmlns:a16="http://schemas.microsoft.com/office/drawing/2014/main" id="{76D3478D-72A3-A2A5-D675-9B33836A3EFB}"/>
              </a:ext>
            </a:extLst>
          </p:cNvPr>
          <p:cNvSpPr>
            <a:spLocks/>
          </p:cNvSpPr>
          <p:nvPr>
            <p:custDataLst>
              <p:tags r:id="rId251"/>
            </p:custDataLst>
          </p:nvPr>
        </p:nvSpPr>
        <p:spPr bwMode="auto">
          <a:xfrm>
            <a:off x="3698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C11470-5A1A-4A8B-B4F7-FE18456BB0C8}"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740" name="テキスト プレースホルダ 9">
            <a:extLst>
              <a:ext uri="{FF2B5EF4-FFF2-40B4-BE49-F238E27FC236}">
                <a16:creationId xmlns:a16="http://schemas.microsoft.com/office/drawing/2014/main" id="{F0150D06-B4B7-6C4F-D212-4B35B0499A45}"/>
              </a:ext>
            </a:extLst>
          </p:cNvPr>
          <p:cNvSpPr>
            <a:spLocks/>
          </p:cNvSpPr>
          <p:nvPr>
            <p:custDataLst>
              <p:tags r:id="rId252"/>
            </p:custDataLst>
          </p:nvPr>
        </p:nvSpPr>
        <p:spPr bwMode="gray">
          <a:xfrm>
            <a:off x="3968750" y="47688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DC1D1F-764D-4D9E-9792-00C494842C25}" type="datetime'''6''''''''''''''.''''''''''''''9'''''''''''''''''">
              <a:rPr lang="ja-JP" altLang="en-US" sz="1000" smtClean="0">
                <a:effectLst/>
                <a:sym typeface="+mn-lt"/>
              </a:rPr>
              <a:pPr marL="0" lvl="0" indent="0" algn="ctr">
                <a:spcBef>
                  <a:spcPct val="0"/>
                </a:spcBef>
                <a:buNone/>
              </a:pPr>
              <a:t>6.9</a:t>
            </a:fld>
            <a:endParaRPr kumimoji="1" lang="ja-JP" altLang="en-US" sz="1000" dirty="0">
              <a:sym typeface="+mn-lt"/>
            </a:endParaRPr>
          </a:p>
        </p:txBody>
      </p:sp>
      <p:sp>
        <p:nvSpPr>
          <p:cNvPr id="625" name="テキスト プレースホルダ 9">
            <a:extLst>
              <a:ext uri="{FF2B5EF4-FFF2-40B4-BE49-F238E27FC236}">
                <a16:creationId xmlns:a16="http://schemas.microsoft.com/office/drawing/2014/main" id="{433F5BF1-A804-BE93-F96E-8F9616C17776}"/>
              </a:ext>
            </a:extLst>
          </p:cNvPr>
          <p:cNvSpPr>
            <a:spLocks/>
          </p:cNvSpPr>
          <p:nvPr>
            <p:custDataLst>
              <p:tags r:id="rId253"/>
            </p:custDataLst>
          </p:nvPr>
        </p:nvSpPr>
        <p:spPr bwMode="gray">
          <a:xfrm>
            <a:off x="3933825" y="5300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3927F6A-FB11-4A1B-93D9-09D32FD4D490}" type="datetime'''''''''''68''''''''''''''''''.''''''''9'''''''''">
              <a:rPr lang="ja-JP" altLang="en-US" sz="1000" smtClean="0">
                <a:effectLst/>
                <a:sym typeface="+mn-lt"/>
              </a:rPr>
              <a:pPr marL="0" lvl="0" indent="0" algn="ctr">
                <a:spcBef>
                  <a:spcPct val="0"/>
                </a:spcBef>
                <a:buNone/>
              </a:pPr>
              <a:t>68.9</a:t>
            </a:fld>
            <a:endParaRPr kumimoji="1" lang="ja-JP" altLang="en-US" sz="1000" dirty="0">
              <a:sym typeface="+mn-lt"/>
            </a:endParaRPr>
          </a:p>
        </p:txBody>
      </p:sp>
      <p:sp>
        <p:nvSpPr>
          <p:cNvPr id="653" name="テキスト プレースホルダ 9">
            <a:extLst>
              <a:ext uri="{FF2B5EF4-FFF2-40B4-BE49-F238E27FC236}">
                <a16:creationId xmlns:a16="http://schemas.microsoft.com/office/drawing/2014/main" id="{B119D13A-817A-7401-7194-63E5F475E8BA}"/>
              </a:ext>
            </a:extLst>
          </p:cNvPr>
          <p:cNvSpPr>
            <a:spLocks/>
          </p:cNvSpPr>
          <p:nvPr>
            <p:custDataLst>
              <p:tags r:id="rId254"/>
            </p:custDataLst>
          </p:nvPr>
        </p:nvSpPr>
        <p:spPr bwMode="gray">
          <a:xfrm>
            <a:off x="3933825" y="59547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958580-3054-43D7-8C7A-CD7C91EEDE66}" type="datetime'''''''''''2''4''''''''''.''''''''2'''''''''''''''''''''''">
              <a:rPr lang="ja-JP" altLang="en-US" sz="1000" smtClean="0">
                <a:solidFill>
                  <a:schemeClr val="bg1"/>
                </a:solidFill>
                <a:effectLst/>
                <a:sym typeface="+mn-lt"/>
              </a:rPr>
              <a:pPr/>
              <a:t>24.2</a:t>
            </a:fld>
            <a:endParaRPr kumimoji="1" lang="ja-JP" altLang="en-US" sz="1000" dirty="0">
              <a:solidFill>
                <a:schemeClr val="bg1"/>
              </a:solidFill>
              <a:sym typeface="+mn-lt"/>
            </a:endParaRPr>
          </a:p>
        </p:txBody>
      </p:sp>
      <p:sp>
        <p:nvSpPr>
          <p:cNvPr id="596" name="テキスト プレースホルダ 9">
            <a:extLst>
              <a:ext uri="{FF2B5EF4-FFF2-40B4-BE49-F238E27FC236}">
                <a16:creationId xmlns:a16="http://schemas.microsoft.com/office/drawing/2014/main" id="{E716B44C-CCE7-097D-CDF1-7C70F9D56252}"/>
              </a:ext>
            </a:extLst>
          </p:cNvPr>
          <p:cNvSpPr>
            <a:spLocks/>
          </p:cNvSpPr>
          <p:nvPr>
            <p:custDataLst>
              <p:tags r:id="rId255"/>
            </p:custDataLst>
          </p:nvPr>
        </p:nvSpPr>
        <p:spPr bwMode="auto">
          <a:xfrm>
            <a:off x="399732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6AD27B-161A-46FC-BEB4-242E5A5EA15C}"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741" name="テキスト プレースホルダ 9">
            <a:extLst>
              <a:ext uri="{FF2B5EF4-FFF2-40B4-BE49-F238E27FC236}">
                <a16:creationId xmlns:a16="http://schemas.microsoft.com/office/drawing/2014/main" id="{8A043F47-EA06-5213-16DA-58B07ABB7226}"/>
              </a:ext>
            </a:extLst>
          </p:cNvPr>
          <p:cNvSpPr>
            <a:spLocks/>
          </p:cNvSpPr>
          <p:nvPr>
            <p:custDataLst>
              <p:tags r:id="rId256"/>
            </p:custDataLst>
          </p:nvPr>
        </p:nvSpPr>
        <p:spPr bwMode="gray">
          <a:xfrm>
            <a:off x="4268788" y="47704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E78B3-07A2-4E30-9884-0BE62369E240}"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626" name="テキスト プレースホルダ 9">
            <a:extLst>
              <a:ext uri="{FF2B5EF4-FFF2-40B4-BE49-F238E27FC236}">
                <a16:creationId xmlns:a16="http://schemas.microsoft.com/office/drawing/2014/main" id="{B80F38C2-9536-C58A-98BC-A52EA9CC67FE}"/>
              </a:ext>
            </a:extLst>
          </p:cNvPr>
          <p:cNvSpPr>
            <a:spLocks/>
          </p:cNvSpPr>
          <p:nvPr>
            <p:custDataLst>
              <p:tags r:id="rId257"/>
            </p:custDataLst>
          </p:nvPr>
        </p:nvSpPr>
        <p:spPr bwMode="gray">
          <a:xfrm>
            <a:off x="4233863" y="5305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2895DD-E83C-4C31-8B75-670485A3C83A}" type="datetime'''''''''''''''''''6''''''''''''9''''''''.1'">
              <a:rPr lang="ja-JP" altLang="en-US" sz="1000" smtClean="0">
                <a:effectLst/>
                <a:sym typeface="+mn-lt"/>
              </a:rPr>
              <a:pPr marL="0" lvl="0" indent="0" algn="ctr">
                <a:spcBef>
                  <a:spcPct val="0"/>
                </a:spcBef>
                <a:buNone/>
              </a:pPr>
              <a:t>69.1</a:t>
            </a:fld>
            <a:endParaRPr kumimoji="1" lang="ja-JP" altLang="en-US" sz="1000" dirty="0">
              <a:sym typeface="+mn-lt"/>
            </a:endParaRPr>
          </a:p>
        </p:txBody>
      </p:sp>
      <p:sp>
        <p:nvSpPr>
          <p:cNvPr id="655" name="テキスト プレースホルダ 9">
            <a:extLst>
              <a:ext uri="{FF2B5EF4-FFF2-40B4-BE49-F238E27FC236}">
                <a16:creationId xmlns:a16="http://schemas.microsoft.com/office/drawing/2014/main" id="{F63F649C-4406-D274-6B01-303C00090866}"/>
              </a:ext>
            </a:extLst>
          </p:cNvPr>
          <p:cNvSpPr>
            <a:spLocks/>
          </p:cNvSpPr>
          <p:nvPr>
            <p:custDataLst>
              <p:tags r:id="rId258"/>
            </p:custDataLst>
          </p:nvPr>
        </p:nvSpPr>
        <p:spPr bwMode="gray">
          <a:xfrm>
            <a:off x="4233863" y="595788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1D18426-0008-4B11-A12B-CE3B30134EB1}" type="datetime'''''''''''''''''''''''''''''2''''3''.''7'''''''''''''''''">
              <a:rPr lang="ja-JP" altLang="en-US" sz="1000" smtClean="0">
                <a:solidFill>
                  <a:schemeClr val="bg1"/>
                </a:solidFill>
                <a:effectLst/>
                <a:sym typeface="+mn-lt"/>
              </a:rPr>
              <a:pPr/>
              <a:t>23.7</a:t>
            </a:fld>
            <a:endParaRPr kumimoji="1" lang="ja-JP" altLang="en-US" sz="1000" dirty="0">
              <a:solidFill>
                <a:schemeClr val="bg1"/>
              </a:solidFill>
              <a:sym typeface="+mn-lt"/>
            </a:endParaRPr>
          </a:p>
        </p:txBody>
      </p:sp>
      <p:sp>
        <p:nvSpPr>
          <p:cNvPr id="597" name="テキスト プレースホルダ 9">
            <a:extLst>
              <a:ext uri="{FF2B5EF4-FFF2-40B4-BE49-F238E27FC236}">
                <a16:creationId xmlns:a16="http://schemas.microsoft.com/office/drawing/2014/main" id="{416A30BD-83C6-AE34-BCD5-E4EFEE44BDEB}"/>
              </a:ext>
            </a:extLst>
          </p:cNvPr>
          <p:cNvSpPr>
            <a:spLocks/>
          </p:cNvSpPr>
          <p:nvPr>
            <p:custDataLst>
              <p:tags r:id="rId259"/>
            </p:custDataLst>
          </p:nvPr>
        </p:nvSpPr>
        <p:spPr bwMode="auto">
          <a:xfrm>
            <a:off x="42973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168847-070B-4A34-901B-A8E7D1AB462A}"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742" name="テキスト プレースホルダ 9">
            <a:extLst>
              <a:ext uri="{FF2B5EF4-FFF2-40B4-BE49-F238E27FC236}">
                <a16:creationId xmlns:a16="http://schemas.microsoft.com/office/drawing/2014/main" id="{B7F73C12-4203-9526-ED0A-A57DCA61B97E}"/>
              </a:ext>
            </a:extLst>
          </p:cNvPr>
          <p:cNvSpPr>
            <a:spLocks/>
          </p:cNvSpPr>
          <p:nvPr>
            <p:custDataLst>
              <p:tags r:id="rId260"/>
            </p:custDataLst>
          </p:nvPr>
        </p:nvSpPr>
        <p:spPr bwMode="gray">
          <a:xfrm>
            <a:off x="4568825" y="47720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702A5A-124F-4BC8-9C90-B06EB76069D8}" type="datetime'''''''''7''''''''''''''''''''''''''.''''''''''''''''4'''''''''">
              <a:rPr lang="ja-JP" altLang="en-US" sz="1000" smtClean="0">
                <a:effectLst/>
                <a:sym typeface="+mn-lt"/>
              </a:rPr>
              <a:pPr marL="0" lvl="0" indent="0" algn="ctr">
                <a:spcBef>
                  <a:spcPct val="0"/>
                </a:spcBef>
                <a:buNone/>
              </a:pPr>
              <a:t>7.4</a:t>
            </a:fld>
            <a:endParaRPr kumimoji="1" lang="ja-JP" altLang="en-US" sz="1000" dirty="0">
              <a:sym typeface="+mn-lt"/>
            </a:endParaRPr>
          </a:p>
        </p:txBody>
      </p:sp>
      <p:sp>
        <p:nvSpPr>
          <p:cNvPr id="627" name="テキスト プレースホルダ 9">
            <a:extLst>
              <a:ext uri="{FF2B5EF4-FFF2-40B4-BE49-F238E27FC236}">
                <a16:creationId xmlns:a16="http://schemas.microsoft.com/office/drawing/2014/main" id="{913388E9-E4EE-070E-1D6E-F5AB3F6BC966}"/>
              </a:ext>
            </a:extLst>
          </p:cNvPr>
          <p:cNvSpPr>
            <a:spLocks/>
          </p:cNvSpPr>
          <p:nvPr>
            <p:custDataLst>
              <p:tags r:id="rId261"/>
            </p:custDataLst>
          </p:nvPr>
        </p:nvSpPr>
        <p:spPr bwMode="gray">
          <a:xfrm>
            <a:off x="4533900" y="5310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11388A-FDD8-4E38-8F83-D6A4656DAD49}" type="datetime'6''''9.''''''''''''''''''''''''''4'">
              <a:rPr lang="ja-JP" altLang="en-US" sz="1000" smtClean="0">
                <a:effectLst/>
                <a:sym typeface="+mn-lt"/>
              </a:rPr>
              <a:pPr marL="0" lvl="0" indent="0" algn="ctr">
                <a:spcBef>
                  <a:spcPct val="0"/>
                </a:spcBef>
                <a:buNone/>
              </a:pPr>
              <a:t>69.4</a:t>
            </a:fld>
            <a:endParaRPr kumimoji="1" lang="ja-JP" altLang="en-US" sz="1000" dirty="0">
              <a:sym typeface="+mn-lt"/>
            </a:endParaRPr>
          </a:p>
        </p:txBody>
      </p:sp>
      <p:sp>
        <p:nvSpPr>
          <p:cNvPr id="656" name="テキスト プレースホルダ 9">
            <a:extLst>
              <a:ext uri="{FF2B5EF4-FFF2-40B4-BE49-F238E27FC236}">
                <a16:creationId xmlns:a16="http://schemas.microsoft.com/office/drawing/2014/main" id="{AD9138B2-1C99-4415-D20C-ACBD03D2FCB4}"/>
              </a:ext>
            </a:extLst>
          </p:cNvPr>
          <p:cNvSpPr>
            <a:spLocks/>
          </p:cNvSpPr>
          <p:nvPr>
            <p:custDataLst>
              <p:tags r:id="rId262"/>
            </p:custDataLst>
          </p:nvPr>
        </p:nvSpPr>
        <p:spPr bwMode="gray">
          <a:xfrm>
            <a:off x="4533900" y="59610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F4A60B-4FC6-48B5-996A-AE4A3D2C87BB}" type="datetime'''''''''''''''''''''''''''''''''''''2''''''3.3'''''''''''''''">
              <a:rPr lang="ja-JP" altLang="en-US" sz="1000" smtClean="0">
                <a:solidFill>
                  <a:schemeClr val="bg1"/>
                </a:solidFill>
                <a:effectLst/>
                <a:sym typeface="+mn-lt"/>
              </a:rPr>
              <a:pPr/>
              <a:t>23.3</a:t>
            </a:fld>
            <a:endParaRPr kumimoji="1" lang="ja-JP" altLang="en-US" sz="1000" dirty="0">
              <a:solidFill>
                <a:schemeClr val="bg1"/>
              </a:solidFill>
              <a:sym typeface="+mn-lt"/>
            </a:endParaRPr>
          </a:p>
        </p:txBody>
      </p:sp>
      <p:sp>
        <p:nvSpPr>
          <p:cNvPr id="598" name="テキスト プレースホルダ 9">
            <a:extLst>
              <a:ext uri="{FF2B5EF4-FFF2-40B4-BE49-F238E27FC236}">
                <a16:creationId xmlns:a16="http://schemas.microsoft.com/office/drawing/2014/main" id="{6C660D44-EA6C-EDDE-0E5A-4B6C8D212568}"/>
              </a:ext>
            </a:extLst>
          </p:cNvPr>
          <p:cNvSpPr>
            <a:spLocks/>
          </p:cNvSpPr>
          <p:nvPr>
            <p:custDataLst>
              <p:tags r:id="rId263"/>
            </p:custDataLst>
          </p:nvPr>
        </p:nvSpPr>
        <p:spPr bwMode="auto">
          <a:xfrm>
            <a:off x="45974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9EAF19-D443-4F99-AFDE-0C12A81A31F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43" name="テキスト プレースホルダ 9">
            <a:extLst>
              <a:ext uri="{FF2B5EF4-FFF2-40B4-BE49-F238E27FC236}">
                <a16:creationId xmlns:a16="http://schemas.microsoft.com/office/drawing/2014/main" id="{5A38076E-770D-5F2C-3530-B96F4AD1941D}"/>
              </a:ext>
            </a:extLst>
          </p:cNvPr>
          <p:cNvSpPr>
            <a:spLocks/>
          </p:cNvSpPr>
          <p:nvPr>
            <p:custDataLst>
              <p:tags r:id="rId264"/>
            </p:custDataLst>
          </p:nvPr>
        </p:nvSpPr>
        <p:spPr bwMode="gray">
          <a:xfrm>
            <a:off x="4867275" y="47736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DA3EAA-0CDE-469D-AADC-30C09990F018}" type="datetime'''''''7''''''.''''''''''''''7'''''''''''''''''''''''''''">
              <a:rPr lang="ja-JP" altLang="en-US" sz="1000" smtClean="0">
                <a:effectLst/>
                <a:sym typeface="+mn-lt"/>
              </a:rPr>
              <a:pPr marL="0" lvl="0" indent="0" algn="ctr">
                <a:spcBef>
                  <a:spcPct val="0"/>
                </a:spcBef>
                <a:buNone/>
              </a:pPr>
              <a:t>7.7</a:t>
            </a:fld>
            <a:endParaRPr kumimoji="1" lang="ja-JP" altLang="en-US" sz="1000" dirty="0">
              <a:sym typeface="+mn-lt"/>
            </a:endParaRPr>
          </a:p>
        </p:txBody>
      </p:sp>
      <p:sp>
        <p:nvSpPr>
          <p:cNvPr id="628" name="テキスト プレースホルダ 9">
            <a:extLst>
              <a:ext uri="{FF2B5EF4-FFF2-40B4-BE49-F238E27FC236}">
                <a16:creationId xmlns:a16="http://schemas.microsoft.com/office/drawing/2014/main" id="{BA078D42-F563-AEBF-ABDF-3A18289EFAB5}"/>
              </a:ext>
            </a:extLst>
          </p:cNvPr>
          <p:cNvSpPr>
            <a:spLocks/>
          </p:cNvSpPr>
          <p:nvPr>
            <p:custDataLst>
              <p:tags r:id="rId265"/>
            </p:custDataLst>
          </p:nvPr>
        </p:nvSpPr>
        <p:spPr bwMode="gray">
          <a:xfrm>
            <a:off x="4832350" y="53149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BDBF7C-4CBF-4796-8E6D-2425A139BDDA}" type="datetime'69''.''''''''''''''''5'''''''''''''''''''''''''''''''''">
              <a:rPr lang="ja-JP" altLang="en-US" sz="1000" smtClean="0">
                <a:effectLst/>
                <a:sym typeface="+mn-lt"/>
              </a:rPr>
              <a:pPr marL="0" lvl="0" indent="0" algn="ctr">
                <a:spcBef>
                  <a:spcPct val="0"/>
                </a:spcBef>
                <a:buNone/>
              </a:pPr>
              <a:t>69.5</a:t>
            </a:fld>
            <a:endParaRPr kumimoji="1" lang="ja-JP" altLang="en-US" sz="1000" dirty="0">
              <a:sym typeface="+mn-lt"/>
            </a:endParaRPr>
          </a:p>
        </p:txBody>
      </p:sp>
      <p:sp>
        <p:nvSpPr>
          <p:cNvPr id="657" name="テキスト プレースホルダ 9">
            <a:extLst>
              <a:ext uri="{FF2B5EF4-FFF2-40B4-BE49-F238E27FC236}">
                <a16:creationId xmlns:a16="http://schemas.microsoft.com/office/drawing/2014/main" id="{5CEB6276-F09E-79A2-DA41-C5AF7F23A5E9}"/>
              </a:ext>
            </a:extLst>
          </p:cNvPr>
          <p:cNvSpPr>
            <a:spLocks/>
          </p:cNvSpPr>
          <p:nvPr>
            <p:custDataLst>
              <p:tags r:id="rId266"/>
            </p:custDataLst>
          </p:nvPr>
        </p:nvSpPr>
        <p:spPr bwMode="gray">
          <a:xfrm>
            <a:off x="4832350" y="59642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9A8EDD-350C-4773-ADB9-E7BE34BF5780}" type="datetime'''''22''''''''''''''''''.8'''''''''''''''''''">
              <a:rPr lang="ja-JP" altLang="en-US" sz="1000" smtClean="0">
                <a:solidFill>
                  <a:schemeClr val="bg1"/>
                </a:solidFill>
                <a:effectLst/>
                <a:sym typeface="+mn-lt"/>
              </a:rPr>
              <a:pPr/>
              <a:t>22.8</a:t>
            </a:fld>
            <a:endParaRPr kumimoji="1" lang="ja-JP" altLang="en-US" sz="1000" dirty="0">
              <a:solidFill>
                <a:schemeClr val="bg1"/>
              </a:solidFill>
              <a:sym typeface="+mn-lt"/>
            </a:endParaRPr>
          </a:p>
        </p:txBody>
      </p:sp>
      <p:sp>
        <p:nvSpPr>
          <p:cNvPr id="599" name="テキスト プレースホルダ 9">
            <a:extLst>
              <a:ext uri="{FF2B5EF4-FFF2-40B4-BE49-F238E27FC236}">
                <a16:creationId xmlns:a16="http://schemas.microsoft.com/office/drawing/2014/main" id="{9CAFEA31-ECCE-6FE7-7E15-B51F43D0FF6A}"/>
              </a:ext>
            </a:extLst>
          </p:cNvPr>
          <p:cNvSpPr>
            <a:spLocks/>
          </p:cNvSpPr>
          <p:nvPr>
            <p:custDataLst>
              <p:tags r:id="rId267"/>
            </p:custDataLst>
          </p:nvPr>
        </p:nvSpPr>
        <p:spPr bwMode="auto">
          <a:xfrm>
            <a:off x="489585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CEC466-565B-4072-A023-F8B67CC01294}"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7B38D3B2-D56D-E5E5-C057-81EFFD3E3CA8}"/>
              </a:ext>
            </a:extLst>
          </p:cNvPr>
          <p:cNvSpPr>
            <a:spLocks/>
          </p:cNvSpPr>
          <p:nvPr>
            <p:custDataLst>
              <p:tags r:id="rId268"/>
            </p:custDataLst>
          </p:nvPr>
        </p:nvSpPr>
        <p:spPr bwMode="gray">
          <a:xfrm>
            <a:off x="5167313" y="47767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1BB104-172A-4391-AFEE-B78792BF18D3}" type="datetime'''''''''''''''''''''''''''''8''''''.''''''''''''''0'''''''''''">
              <a:rPr lang="ja-JP" altLang="en-US" sz="1000" smtClean="0">
                <a:effectLst/>
                <a:sym typeface="+mn-lt"/>
              </a:rPr>
              <a:pPr marL="0" lvl="0" indent="0" algn="ctr">
                <a:spcBef>
                  <a:spcPct val="0"/>
                </a:spcBef>
                <a:buNone/>
              </a:pPr>
              <a:t>8.0</a:t>
            </a:fld>
            <a:endParaRPr kumimoji="1" lang="ja-JP" altLang="en-US" sz="1000" dirty="0">
              <a:sym typeface="+mn-lt"/>
            </a:endParaRPr>
          </a:p>
        </p:txBody>
      </p:sp>
      <p:sp>
        <p:nvSpPr>
          <p:cNvPr id="629" name="テキスト プレースホルダ 9">
            <a:extLst>
              <a:ext uri="{FF2B5EF4-FFF2-40B4-BE49-F238E27FC236}">
                <a16:creationId xmlns:a16="http://schemas.microsoft.com/office/drawing/2014/main" id="{ED688AE4-0151-1B0C-5654-48B1618B5653}"/>
              </a:ext>
            </a:extLst>
          </p:cNvPr>
          <p:cNvSpPr>
            <a:spLocks/>
          </p:cNvSpPr>
          <p:nvPr>
            <p:custDataLst>
              <p:tags r:id="rId269"/>
            </p:custDataLst>
          </p:nvPr>
        </p:nvSpPr>
        <p:spPr bwMode="gray">
          <a:xfrm>
            <a:off x="5132388" y="5321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20B8D6-8817-4B50-B6C1-77365400A9BB}"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658" name="テキスト プレースホルダ 9">
            <a:extLst>
              <a:ext uri="{FF2B5EF4-FFF2-40B4-BE49-F238E27FC236}">
                <a16:creationId xmlns:a16="http://schemas.microsoft.com/office/drawing/2014/main" id="{8D01C15A-6D9C-3524-AC3D-E6D0AD1C40CA}"/>
              </a:ext>
            </a:extLst>
          </p:cNvPr>
          <p:cNvSpPr>
            <a:spLocks/>
          </p:cNvSpPr>
          <p:nvPr>
            <p:custDataLst>
              <p:tags r:id="rId270"/>
            </p:custDataLst>
          </p:nvPr>
        </p:nvSpPr>
        <p:spPr bwMode="gray">
          <a:xfrm>
            <a:off x="5132388" y="59674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D66F63-06B4-4AE7-98FE-743CECF41BB8}" type="datetime'''''''2''''''''''''''''''''''''2''''''''''''''''''''''.''''4'">
              <a:rPr lang="ja-JP" altLang="en-US" sz="1000" smtClean="0">
                <a:solidFill>
                  <a:schemeClr val="bg1"/>
                </a:solidFill>
                <a:effectLst/>
                <a:sym typeface="+mn-lt"/>
              </a:rPr>
              <a:pPr/>
              <a:t>22.4</a:t>
            </a:fld>
            <a:endParaRPr kumimoji="1" lang="ja-JP" altLang="en-US" sz="1000" dirty="0">
              <a:solidFill>
                <a:schemeClr val="bg1"/>
              </a:solidFill>
              <a:sym typeface="+mn-lt"/>
            </a:endParaRPr>
          </a:p>
        </p:txBody>
      </p:sp>
      <p:sp>
        <p:nvSpPr>
          <p:cNvPr id="600" name="テキスト プレースホルダ 9">
            <a:extLst>
              <a:ext uri="{FF2B5EF4-FFF2-40B4-BE49-F238E27FC236}">
                <a16:creationId xmlns:a16="http://schemas.microsoft.com/office/drawing/2014/main" id="{D00A828D-41B0-C1D7-38DE-D285F48FA3C7}"/>
              </a:ext>
            </a:extLst>
          </p:cNvPr>
          <p:cNvSpPr>
            <a:spLocks/>
          </p:cNvSpPr>
          <p:nvPr>
            <p:custDataLst>
              <p:tags r:id="rId271"/>
            </p:custDataLst>
          </p:nvPr>
        </p:nvSpPr>
        <p:spPr bwMode="auto">
          <a:xfrm>
            <a:off x="519588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637CA9-8B0C-4618-BB62-81DF826F29D6}"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193D70F1-FD04-DBB7-34B2-23946E2AC1E4}"/>
              </a:ext>
            </a:extLst>
          </p:cNvPr>
          <p:cNvSpPr>
            <a:spLocks/>
          </p:cNvSpPr>
          <p:nvPr>
            <p:custDataLst>
              <p:tags r:id="rId272"/>
            </p:custDataLst>
          </p:nvPr>
        </p:nvSpPr>
        <p:spPr bwMode="gray">
          <a:xfrm>
            <a:off x="5465763" y="47783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D9A0AB9-7875-45BD-84ED-57E0FFEB0205}" type="datetime'''''''''''''''''''''''8''''''''''''.''''''''3'''''''''''''''">
              <a:rPr lang="ja-JP" altLang="en-US" sz="1000" smtClean="0">
                <a:effectLst/>
                <a:sym typeface="+mn-lt"/>
              </a:rPr>
              <a:pPr marL="0" lvl="0" indent="0" algn="ctr">
                <a:spcBef>
                  <a:spcPct val="0"/>
                </a:spcBef>
                <a:buNone/>
              </a:pPr>
              <a:t>8.3</a:t>
            </a:fld>
            <a:endParaRPr kumimoji="1" lang="ja-JP" altLang="en-US" sz="1000" dirty="0">
              <a:sym typeface="+mn-lt"/>
            </a:endParaRPr>
          </a:p>
        </p:txBody>
      </p:sp>
      <p:sp>
        <p:nvSpPr>
          <p:cNvPr id="630" name="テキスト プレースホルダ 9">
            <a:extLst>
              <a:ext uri="{FF2B5EF4-FFF2-40B4-BE49-F238E27FC236}">
                <a16:creationId xmlns:a16="http://schemas.microsoft.com/office/drawing/2014/main" id="{D1080004-17ED-9FAB-9E26-B389B5838AB7}"/>
              </a:ext>
            </a:extLst>
          </p:cNvPr>
          <p:cNvSpPr>
            <a:spLocks/>
          </p:cNvSpPr>
          <p:nvPr>
            <p:custDataLst>
              <p:tags r:id="rId273"/>
            </p:custDataLst>
          </p:nvPr>
        </p:nvSpPr>
        <p:spPr bwMode="gray">
          <a:xfrm>
            <a:off x="5430838" y="5326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2AA339-F6CE-40B6-BDC6-0CD07D9E595B}"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03" name="テキスト プレースホルダ 9">
            <a:extLst>
              <a:ext uri="{FF2B5EF4-FFF2-40B4-BE49-F238E27FC236}">
                <a16:creationId xmlns:a16="http://schemas.microsoft.com/office/drawing/2014/main" id="{30BBA61F-C1A4-99B3-A2E2-C790F7EE27FE}"/>
              </a:ext>
            </a:extLst>
          </p:cNvPr>
          <p:cNvSpPr>
            <a:spLocks/>
          </p:cNvSpPr>
          <p:nvPr>
            <p:custDataLst>
              <p:tags r:id="rId274"/>
            </p:custDataLst>
          </p:nvPr>
        </p:nvSpPr>
        <p:spPr bwMode="auto">
          <a:xfrm>
            <a:off x="60944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3EF56E-0CD3-480E-B406-D29F76318CF4}"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659" name="テキスト プレースホルダ 9">
            <a:extLst>
              <a:ext uri="{FF2B5EF4-FFF2-40B4-BE49-F238E27FC236}">
                <a16:creationId xmlns:a16="http://schemas.microsoft.com/office/drawing/2014/main" id="{0C934EB7-4FD6-431E-D69E-5ED2387EF6DD}"/>
              </a:ext>
            </a:extLst>
          </p:cNvPr>
          <p:cNvSpPr>
            <a:spLocks/>
          </p:cNvSpPr>
          <p:nvPr>
            <p:custDataLst>
              <p:tags r:id="rId275"/>
            </p:custDataLst>
          </p:nvPr>
        </p:nvSpPr>
        <p:spPr bwMode="gray">
          <a:xfrm>
            <a:off x="5430838" y="596900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858EF4-5E6D-4137-BC7F-C521F49CB07C}" type="datetime'''2''''''''''''''''''''''''''2''.0'''''''''''''''''''''''">
              <a:rPr lang="ja-JP" altLang="en-US" sz="1000" smtClean="0">
                <a:solidFill>
                  <a:schemeClr val="bg1"/>
                </a:solidFill>
                <a:effectLst/>
                <a:sym typeface="+mn-lt"/>
              </a:rPr>
              <a:pPr/>
              <a:t>22.0</a:t>
            </a:fld>
            <a:endParaRPr kumimoji="1" lang="ja-JP" altLang="en-US" sz="1000" dirty="0">
              <a:solidFill>
                <a:schemeClr val="bg1"/>
              </a:solidFill>
              <a:sym typeface="+mn-lt"/>
            </a:endParaRPr>
          </a:p>
        </p:txBody>
      </p:sp>
      <p:sp>
        <p:nvSpPr>
          <p:cNvPr id="601" name="テキスト プレースホルダ 9">
            <a:extLst>
              <a:ext uri="{FF2B5EF4-FFF2-40B4-BE49-F238E27FC236}">
                <a16:creationId xmlns:a16="http://schemas.microsoft.com/office/drawing/2014/main" id="{11832FFE-7DA9-E960-235F-CF72CEF980D7}"/>
              </a:ext>
            </a:extLst>
          </p:cNvPr>
          <p:cNvSpPr>
            <a:spLocks/>
          </p:cNvSpPr>
          <p:nvPr>
            <p:custDataLst>
              <p:tags r:id="rId276"/>
            </p:custDataLst>
          </p:nvPr>
        </p:nvSpPr>
        <p:spPr bwMode="auto">
          <a:xfrm>
            <a:off x="5494338"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5B6406-2F1A-4798-8997-2B2A54135181}"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BC2E77A2-DCF1-5ACB-C652-1E7A11DE16E8}"/>
              </a:ext>
            </a:extLst>
          </p:cNvPr>
          <p:cNvSpPr>
            <a:spLocks/>
          </p:cNvSpPr>
          <p:nvPr>
            <p:custDataLst>
              <p:tags r:id="rId277"/>
            </p:custDataLst>
          </p:nvPr>
        </p:nvSpPr>
        <p:spPr bwMode="gray">
          <a:xfrm>
            <a:off x="5765800" y="47815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6942ED-76A5-448E-B4F5-14463126AD1B}" type="datetime'''''''''''''''''''''''''''8''''''''''.''''''''6'''">
              <a:rPr lang="ja-JP" altLang="en-US" sz="1000" smtClean="0">
                <a:effectLst/>
                <a:sym typeface="+mn-lt"/>
              </a:rPr>
              <a:pPr marL="0" lvl="0" indent="0" algn="ctr">
                <a:spcBef>
                  <a:spcPct val="0"/>
                </a:spcBef>
                <a:buNone/>
              </a:pPr>
              <a:t>8.6</a:t>
            </a:fld>
            <a:endParaRPr kumimoji="1" lang="ja-JP" altLang="en-US" sz="1000" dirty="0">
              <a:sym typeface="+mn-lt"/>
            </a:endParaRPr>
          </a:p>
        </p:txBody>
      </p:sp>
      <p:sp>
        <p:nvSpPr>
          <p:cNvPr id="631" name="テキスト プレースホルダ 9">
            <a:extLst>
              <a:ext uri="{FF2B5EF4-FFF2-40B4-BE49-F238E27FC236}">
                <a16:creationId xmlns:a16="http://schemas.microsoft.com/office/drawing/2014/main" id="{AB379DEF-C6AA-311F-3DCB-D31D18739F96}"/>
              </a:ext>
            </a:extLst>
          </p:cNvPr>
          <p:cNvSpPr>
            <a:spLocks/>
          </p:cNvSpPr>
          <p:nvPr>
            <p:custDataLst>
              <p:tags r:id="rId278"/>
            </p:custDataLst>
          </p:nvPr>
        </p:nvSpPr>
        <p:spPr bwMode="gray">
          <a:xfrm>
            <a:off x="5730875" y="53308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968AC-DB45-4887-9421-2B0D751223E5}"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60" name="テキスト プレースホルダ 9">
            <a:extLst>
              <a:ext uri="{FF2B5EF4-FFF2-40B4-BE49-F238E27FC236}">
                <a16:creationId xmlns:a16="http://schemas.microsoft.com/office/drawing/2014/main" id="{9C386537-7EB2-33C6-A0D4-F83CDA0C5144}"/>
              </a:ext>
            </a:extLst>
          </p:cNvPr>
          <p:cNvSpPr>
            <a:spLocks/>
          </p:cNvSpPr>
          <p:nvPr>
            <p:custDataLst>
              <p:tags r:id="rId279"/>
            </p:custDataLst>
          </p:nvPr>
        </p:nvSpPr>
        <p:spPr bwMode="gray">
          <a:xfrm>
            <a:off x="5730875" y="597217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46A48A-E409-4E4F-80D2-1D80CD697F6D}" type="datetime'''''''''''''''2''''''1.''''''''''''''7'''''''">
              <a:rPr lang="ja-JP" altLang="en-US" sz="1000" smtClean="0">
                <a:solidFill>
                  <a:schemeClr val="bg1"/>
                </a:solidFill>
                <a:effectLst/>
                <a:sym typeface="+mn-lt"/>
              </a:rPr>
              <a:pPr/>
              <a:t>21.7</a:t>
            </a:fld>
            <a:endParaRPr kumimoji="1" lang="ja-JP" altLang="en-US" sz="1000" dirty="0">
              <a:solidFill>
                <a:schemeClr val="bg1"/>
              </a:solidFill>
              <a:sym typeface="+mn-lt"/>
            </a:endParaRPr>
          </a:p>
        </p:txBody>
      </p:sp>
      <p:sp>
        <p:nvSpPr>
          <p:cNvPr id="602" name="テキスト プレースホルダ 9">
            <a:extLst>
              <a:ext uri="{FF2B5EF4-FFF2-40B4-BE49-F238E27FC236}">
                <a16:creationId xmlns:a16="http://schemas.microsoft.com/office/drawing/2014/main" id="{3F9D9B3A-2531-7796-73FB-BE1F7B87662D}"/>
              </a:ext>
            </a:extLst>
          </p:cNvPr>
          <p:cNvSpPr>
            <a:spLocks/>
          </p:cNvSpPr>
          <p:nvPr>
            <p:custDataLst>
              <p:tags r:id="rId280"/>
            </p:custDataLst>
          </p:nvPr>
        </p:nvSpPr>
        <p:spPr bwMode="auto">
          <a:xfrm>
            <a:off x="57943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A80B29-7687-4685-9039-F3211848AA1D}"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747" name="テキスト プレースホルダ 9">
            <a:extLst>
              <a:ext uri="{FF2B5EF4-FFF2-40B4-BE49-F238E27FC236}">
                <a16:creationId xmlns:a16="http://schemas.microsoft.com/office/drawing/2014/main" id="{1CB02173-2E14-5BAC-C630-FC02E05D4C2C}"/>
              </a:ext>
            </a:extLst>
          </p:cNvPr>
          <p:cNvSpPr>
            <a:spLocks/>
          </p:cNvSpPr>
          <p:nvPr>
            <p:custDataLst>
              <p:tags r:id="rId281"/>
            </p:custDataLst>
          </p:nvPr>
        </p:nvSpPr>
        <p:spPr bwMode="gray">
          <a:xfrm>
            <a:off x="6065838" y="47831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E8E8B2-D373-4CE4-9C08-3663989BE44B}" type="datetime'''''''''''''''''8''''''''''''''''''.''''''9'''''''''''''''''''">
              <a:rPr lang="ja-JP" altLang="en-US" sz="1000" smtClean="0">
                <a:effectLst/>
                <a:sym typeface="+mn-lt"/>
              </a:rPr>
              <a:pPr marL="0" lvl="0" indent="0" algn="ctr">
                <a:spcBef>
                  <a:spcPct val="0"/>
                </a:spcBef>
                <a:buNone/>
              </a:pPr>
              <a:t>8.9</a:t>
            </a:fld>
            <a:endParaRPr kumimoji="1" lang="ja-JP" altLang="en-US" sz="1000" dirty="0">
              <a:sym typeface="+mn-lt"/>
            </a:endParaRPr>
          </a:p>
        </p:txBody>
      </p:sp>
      <p:sp>
        <p:nvSpPr>
          <p:cNvPr id="632" name="テキスト プレースホルダ 9">
            <a:extLst>
              <a:ext uri="{FF2B5EF4-FFF2-40B4-BE49-F238E27FC236}">
                <a16:creationId xmlns:a16="http://schemas.microsoft.com/office/drawing/2014/main" id="{D7042700-8221-1F8A-899B-F7C8133D3767}"/>
              </a:ext>
            </a:extLst>
          </p:cNvPr>
          <p:cNvSpPr>
            <a:spLocks/>
          </p:cNvSpPr>
          <p:nvPr>
            <p:custDataLst>
              <p:tags r:id="rId282"/>
            </p:custDataLst>
          </p:nvPr>
        </p:nvSpPr>
        <p:spPr bwMode="gray">
          <a:xfrm>
            <a:off x="6030913" y="53355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2D0904-C65E-498F-99C7-DCDDE0B42D1D}"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54" name="テキスト プレースホルダ 9">
            <a:extLst>
              <a:ext uri="{FF2B5EF4-FFF2-40B4-BE49-F238E27FC236}">
                <a16:creationId xmlns:a16="http://schemas.microsoft.com/office/drawing/2014/main" id="{470B3DC9-44CE-8EF2-C1AF-DFB67F407F1A}"/>
              </a:ext>
            </a:extLst>
          </p:cNvPr>
          <p:cNvSpPr>
            <a:spLocks/>
          </p:cNvSpPr>
          <p:nvPr>
            <p:custDataLst>
              <p:tags r:id="rId283"/>
            </p:custDataLst>
          </p:nvPr>
        </p:nvSpPr>
        <p:spPr bwMode="gray">
          <a:xfrm>
            <a:off x="6030913" y="59737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CC1F1D-B9D1-4B6D-9D83-E759CDF883B1}" type="datetime'''''''''''''''''''''''''''''''21''.''''''''''''4'''">
              <a:rPr lang="ja-JP" altLang="en-US" sz="1000" smtClean="0">
                <a:solidFill>
                  <a:schemeClr val="bg1"/>
                </a:solidFill>
                <a:effectLst/>
                <a:sym typeface="+mn-lt"/>
              </a:rPr>
              <a:pPr/>
              <a:t>21.4</a:t>
            </a:fld>
            <a:endParaRPr kumimoji="1" lang="ja-JP" altLang="en-US" sz="1000" dirty="0">
              <a:solidFill>
                <a:schemeClr val="bg1"/>
              </a:solidFill>
              <a:sym typeface="+mn-lt"/>
            </a:endParaRPr>
          </a:p>
        </p:txBody>
      </p:sp>
      <p:sp>
        <p:nvSpPr>
          <p:cNvPr id="633" name="テキスト プレースホルダ 9">
            <a:extLst>
              <a:ext uri="{FF2B5EF4-FFF2-40B4-BE49-F238E27FC236}">
                <a16:creationId xmlns:a16="http://schemas.microsoft.com/office/drawing/2014/main" id="{79DAB34C-2C68-54CD-B9D6-AF95AE67D008}"/>
              </a:ext>
            </a:extLst>
          </p:cNvPr>
          <p:cNvSpPr>
            <a:spLocks/>
          </p:cNvSpPr>
          <p:nvPr>
            <p:custDataLst>
              <p:tags r:id="rId284"/>
            </p:custDataLst>
          </p:nvPr>
        </p:nvSpPr>
        <p:spPr bwMode="gray">
          <a:xfrm>
            <a:off x="6329363" y="53403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3944C0-7009-4A35-AB92-8D66E0B04698}" type="datetime'''6''''''9''''''''''.''7'''''''''''''''''''''''">
              <a:rPr lang="ja-JP" altLang="en-US" sz="1000" smtClean="0">
                <a:effectLst/>
                <a:sym typeface="+mn-lt"/>
              </a:rPr>
              <a:pPr marL="0" lvl="0" indent="0" algn="ctr">
                <a:spcBef>
                  <a:spcPct val="0"/>
                </a:spcBef>
                <a:buNone/>
              </a:pPr>
              <a:t>69.7</a:t>
            </a:fld>
            <a:endParaRPr kumimoji="1" lang="ja-JP" altLang="en-US" sz="1000" dirty="0">
              <a:sym typeface="+mn-lt"/>
            </a:endParaRPr>
          </a:p>
        </p:txBody>
      </p:sp>
      <p:sp>
        <p:nvSpPr>
          <p:cNvPr id="661" name="テキスト プレースホルダ 9">
            <a:extLst>
              <a:ext uri="{FF2B5EF4-FFF2-40B4-BE49-F238E27FC236}">
                <a16:creationId xmlns:a16="http://schemas.microsoft.com/office/drawing/2014/main" id="{60F87209-F6B8-3E3F-FAF4-5BDD5AEEDC7D}"/>
              </a:ext>
            </a:extLst>
          </p:cNvPr>
          <p:cNvSpPr>
            <a:spLocks/>
          </p:cNvSpPr>
          <p:nvPr>
            <p:custDataLst>
              <p:tags r:id="rId285"/>
            </p:custDataLst>
          </p:nvPr>
        </p:nvSpPr>
        <p:spPr bwMode="gray">
          <a:xfrm>
            <a:off x="6329363" y="5976938"/>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655740-F74E-4626-820F-44F4EF4F6DAE}" type="datetime'2''''''''''''''''''''''''1.''''''''''''''1'">
              <a:rPr lang="ja-JP" altLang="en-US" sz="1000" smtClean="0">
                <a:solidFill>
                  <a:schemeClr val="bg1"/>
                </a:solidFill>
                <a:effectLst/>
                <a:sym typeface="+mn-lt"/>
              </a:rPr>
              <a:pPr/>
              <a:t>21.1</a:t>
            </a:fld>
            <a:endParaRPr kumimoji="1" lang="ja-JP" altLang="en-US" sz="1000" dirty="0">
              <a:solidFill>
                <a:schemeClr val="bg1"/>
              </a:solidFill>
              <a:sym typeface="+mn-lt"/>
            </a:endParaRPr>
          </a:p>
        </p:txBody>
      </p:sp>
      <p:sp>
        <p:nvSpPr>
          <p:cNvPr id="604" name="テキスト プレースホルダ 9">
            <a:extLst>
              <a:ext uri="{FF2B5EF4-FFF2-40B4-BE49-F238E27FC236}">
                <a16:creationId xmlns:a16="http://schemas.microsoft.com/office/drawing/2014/main" id="{E154B060-8F5B-4EC9-9E87-60E550309063}"/>
              </a:ext>
            </a:extLst>
          </p:cNvPr>
          <p:cNvSpPr>
            <a:spLocks/>
          </p:cNvSpPr>
          <p:nvPr>
            <p:custDataLst>
              <p:tags r:id="rId286"/>
            </p:custDataLst>
          </p:nvPr>
        </p:nvSpPr>
        <p:spPr bwMode="auto">
          <a:xfrm>
            <a:off x="639286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4A7AEB-23FF-4160-8541-A04FC8C1558F}"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634" name="テキスト プレースホルダ 9">
            <a:extLst>
              <a:ext uri="{FF2B5EF4-FFF2-40B4-BE49-F238E27FC236}">
                <a16:creationId xmlns:a16="http://schemas.microsoft.com/office/drawing/2014/main" id="{5D53BDE6-4769-304B-3491-F7BBD557F26D}"/>
              </a:ext>
            </a:extLst>
          </p:cNvPr>
          <p:cNvSpPr>
            <a:spLocks/>
          </p:cNvSpPr>
          <p:nvPr>
            <p:custDataLst>
              <p:tags r:id="rId287"/>
            </p:custDataLst>
          </p:nvPr>
        </p:nvSpPr>
        <p:spPr bwMode="gray">
          <a:xfrm>
            <a:off x="6629400" y="5343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754C67-4C4D-4A1D-95F7-A8CA7D272426}"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44" name="テキスト プレースホルダ 9">
            <a:extLst>
              <a:ext uri="{FF2B5EF4-FFF2-40B4-BE49-F238E27FC236}">
                <a16:creationId xmlns:a16="http://schemas.microsoft.com/office/drawing/2014/main" id="{A7AEBDB4-8B9B-0632-7293-D9E7E36E4000}"/>
              </a:ext>
            </a:extLst>
          </p:cNvPr>
          <p:cNvSpPr>
            <a:spLocks/>
          </p:cNvSpPr>
          <p:nvPr>
            <p:custDataLst>
              <p:tags r:id="rId288"/>
            </p:custDataLst>
          </p:nvPr>
        </p:nvSpPr>
        <p:spPr bwMode="auto">
          <a:xfrm>
            <a:off x="7889875"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FD02AC-6F60-4034-9805-9BB7E6C3A499}" type="datetime'''2''''''''''''''''''''4'''''''''''''''">
              <a:rPr lang="ja-JP" altLang="en-US" sz="1000" smtClean="0"/>
              <a:pPr/>
              <a:t>24</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BC3E50D3-9D04-A21C-B58A-D7A3BC144906}"/>
              </a:ext>
            </a:extLst>
          </p:cNvPr>
          <p:cNvSpPr>
            <a:spLocks/>
          </p:cNvSpPr>
          <p:nvPr>
            <p:custDataLst>
              <p:tags r:id="rId289"/>
            </p:custDataLst>
          </p:nvPr>
        </p:nvSpPr>
        <p:spPr bwMode="auto">
          <a:xfrm>
            <a:off x="8189913"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A65488-608F-4D08-BE7A-5666420BC2B7}" type="datetime'''2''''5'''''''''''">
              <a:rPr lang="ja-JP" altLang="en-US" sz="1000" smtClean="0"/>
              <a:pPr/>
              <a:t>25</a:t>
            </a:fld>
            <a:endParaRPr kumimoji="1" lang="ja-JP" altLang="en-US" sz="1000" dirty="0">
              <a:sym typeface="+mn-lt"/>
            </a:endParaRPr>
          </a:p>
        </p:txBody>
      </p:sp>
      <p:sp>
        <p:nvSpPr>
          <p:cNvPr id="52" name="テキスト プレースホルダ 9">
            <a:extLst>
              <a:ext uri="{FF2B5EF4-FFF2-40B4-BE49-F238E27FC236}">
                <a16:creationId xmlns:a16="http://schemas.microsoft.com/office/drawing/2014/main" id="{7E3DA099-58C8-853B-4FF9-AE3EF73FE382}"/>
              </a:ext>
            </a:extLst>
          </p:cNvPr>
          <p:cNvSpPr>
            <a:spLocks/>
          </p:cNvSpPr>
          <p:nvPr>
            <p:custDataLst>
              <p:tags r:id="rId290"/>
            </p:custDataLst>
          </p:nvPr>
        </p:nvSpPr>
        <p:spPr bwMode="gray">
          <a:xfrm>
            <a:off x="7826375" y="598646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CFCF5A-99AC-4436-9641-23BB26D41782}" type="datetime'''''''''''1''''9''''''''''''''''''''''''''''''''''''.''7'''''">
              <a:rPr lang="ja-JP" altLang="en-US" sz="1000" smtClean="0">
                <a:solidFill>
                  <a:schemeClr val="bg1"/>
                </a:solidFill>
                <a:effectLst/>
                <a:sym typeface="+mn-lt"/>
              </a:rPr>
              <a:pPr/>
              <a:t>19.7</a:t>
            </a:fld>
            <a:endParaRPr kumimoji="1" lang="ja-JP" altLang="en-US" sz="1000" dirty="0">
              <a:solidFill>
                <a:schemeClr val="bg1"/>
              </a:solidFill>
              <a:sym typeface="+mn-lt"/>
            </a:endParaRPr>
          </a:p>
        </p:txBody>
      </p:sp>
      <p:sp>
        <p:nvSpPr>
          <p:cNvPr id="53" name="テキスト プレースホルダ 9">
            <a:extLst>
              <a:ext uri="{FF2B5EF4-FFF2-40B4-BE49-F238E27FC236}">
                <a16:creationId xmlns:a16="http://schemas.microsoft.com/office/drawing/2014/main" id="{430CB999-8B64-A91F-AE0D-C1668C461259}"/>
              </a:ext>
            </a:extLst>
          </p:cNvPr>
          <p:cNvSpPr>
            <a:spLocks/>
          </p:cNvSpPr>
          <p:nvPr>
            <p:custDataLst>
              <p:tags r:id="rId291"/>
            </p:custDataLst>
          </p:nvPr>
        </p:nvSpPr>
        <p:spPr bwMode="gray">
          <a:xfrm>
            <a:off x="7826375" y="5362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8916A1-DCF8-477E-93FE-5BFD4A3937C3}" type="datetime'''6''''''9''''.''''''''''''''''3'''''''''">
              <a:rPr lang="ja-JP" altLang="en-US" sz="1000" smtClean="0">
                <a:effectLst/>
                <a:sym typeface="+mn-lt"/>
              </a:rPr>
              <a:pPr/>
              <a:t>69.3</a:t>
            </a:fld>
            <a:endParaRPr kumimoji="1" lang="ja-JP" altLang="en-US" sz="1000" dirty="0">
              <a:sym typeface="+mn-lt"/>
            </a:endParaRPr>
          </a:p>
        </p:txBody>
      </p:sp>
      <p:sp>
        <p:nvSpPr>
          <p:cNvPr id="57" name="テキスト プレースホルダ 9">
            <a:extLst>
              <a:ext uri="{FF2B5EF4-FFF2-40B4-BE49-F238E27FC236}">
                <a16:creationId xmlns:a16="http://schemas.microsoft.com/office/drawing/2014/main" id="{D7534AC1-7C85-C29A-FA1A-4A1F151CDB76}"/>
              </a:ext>
            </a:extLst>
          </p:cNvPr>
          <p:cNvSpPr>
            <a:spLocks/>
          </p:cNvSpPr>
          <p:nvPr>
            <p:custDataLst>
              <p:tags r:id="rId292"/>
            </p:custDataLst>
          </p:nvPr>
        </p:nvSpPr>
        <p:spPr bwMode="gray">
          <a:xfrm>
            <a:off x="7826375" y="47990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E19078-0C71-46B7-A8FF-0A94444F104E}" type="datetime'''''''''''''1''''''''''''''1''''''''''''''''''.''''0'">
              <a:rPr lang="ja-JP" altLang="en-US" sz="1000" smtClean="0">
                <a:effectLst/>
                <a:sym typeface="+mn-lt"/>
              </a:rPr>
              <a:pPr/>
              <a:t>11.0</a:t>
            </a:fld>
            <a:endParaRPr kumimoji="1" lang="ja-JP" altLang="en-US" sz="1000" dirty="0">
              <a:sym typeface="+mn-lt"/>
            </a:endParaRPr>
          </a:p>
        </p:txBody>
      </p:sp>
      <p:sp>
        <p:nvSpPr>
          <p:cNvPr id="58" name="テキスト プレースホルダ 9">
            <a:extLst>
              <a:ext uri="{FF2B5EF4-FFF2-40B4-BE49-F238E27FC236}">
                <a16:creationId xmlns:a16="http://schemas.microsoft.com/office/drawing/2014/main" id="{2FB1FB41-0BC3-2256-CAB1-9630A759E091}"/>
              </a:ext>
            </a:extLst>
          </p:cNvPr>
          <p:cNvSpPr>
            <a:spLocks/>
          </p:cNvSpPr>
          <p:nvPr>
            <p:custDataLst>
              <p:tags r:id="rId293"/>
            </p:custDataLst>
          </p:nvPr>
        </p:nvSpPr>
        <p:spPr bwMode="gray">
          <a:xfrm>
            <a:off x="8126413" y="59880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DF957C-5610-4FDC-B9AE-E82429EC4099}" type="datetime'''1''''9''''''''''.''''''''''''4'''''''''''''">
              <a:rPr lang="ja-JP" altLang="en-US" sz="1000" smtClean="0">
                <a:solidFill>
                  <a:schemeClr val="bg1"/>
                </a:solidFill>
                <a:effectLst/>
                <a:sym typeface="+mn-lt"/>
              </a:rPr>
              <a:pPr/>
              <a:t>19.4</a:t>
            </a:fld>
            <a:endParaRPr kumimoji="1" lang="ja-JP" altLang="en-US" sz="1000" dirty="0">
              <a:solidFill>
                <a:schemeClr val="bg1"/>
              </a:solidFill>
              <a:sym typeface="+mn-lt"/>
            </a:endParaRPr>
          </a:p>
        </p:txBody>
      </p:sp>
      <p:sp>
        <p:nvSpPr>
          <p:cNvPr id="451" name="テキスト プレースホルダ 9">
            <a:extLst>
              <a:ext uri="{FF2B5EF4-FFF2-40B4-BE49-F238E27FC236}">
                <a16:creationId xmlns:a16="http://schemas.microsoft.com/office/drawing/2014/main" id="{83D08E74-F207-3A41-DA53-57845E6D8C2B}"/>
              </a:ext>
            </a:extLst>
          </p:cNvPr>
          <p:cNvSpPr>
            <a:spLocks/>
          </p:cNvSpPr>
          <p:nvPr>
            <p:custDataLst>
              <p:tags r:id="rId294"/>
            </p:custDataLst>
          </p:nvPr>
        </p:nvSpPr>
        <p:spPr bwMode="gray">
          <a:xfrm>
            <a:off x="8126413" y="5367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5F2804C-EA22-40C4-83A1-EDCCD8AC675A}" type="datetime'''''''''''6''''''''''9''''''''''''''''''''''.''''''''1'''''">
              <a:rPr lang="ja-JP" altLang="en-US" sz="1000" smtClean="0">
                <a:effectLst/>
                <a:sym typeface="+mn-lt"/>
              </a:rPr>
              <a:pPr/>
              <a:t>69.1</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E7F4E104-1FC1-FFC3-6728-75D3BB3F4516}"/>
              </a:ext>
            </a:extLst>
          </p:cNvPr>
          <p:cNvSpPr>
            <a:spLocks/>
          </p:cNvSpPr>
          <p:nvPr>
            <p:custDataLst>
              <p:tags r:id="rId295"/>
            </p:custDataLst>
          </p:nvPr>
        </p:nvSpPr>
        <p:spPr bwMode="gray">
          <a:xfrm>
            <a:off x="8126413" y="48006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4E816F-7EB8-4CB4-A3E2-C0894C3D1929}" type="datetime'1''''''''1''''''''''''''''''''''''.5'''''''''''''''''''''''">
              <a:rPr lang="ja-JP" altLang="en-US" sz="1000" smtClean="0">
                <a:effectLst/>
                <a:sym typeface="+mn-lt"/>
              </a:rPr>
              <a:pPr/>
              <a:t>11.5</a:t>
            </a:fld>
            <a:endParaRPr kumimoji="1" lang="ja-JP" altLang="en-US" sz="1000" dirty="0">
              <a:sym typeface="+mn-lt"/>
            </a:endParaRPr>
          </a:p>
        </p:txBody>
      </p:sp>
      <p:sp>
        <p:nvSpPr>
          <p:cNvPr id="662" name="テキスト プレースホルダ 9">
            <a:extLst>
              <a:ext uri="{FF2B5EF4-FFF2-40B4-BE49-F238E27FC236}">
                <a16:creationId xmlns:a16="http://schemas.microsoft.com/office/drawing/2014/main" id="{40CD5133-F434-E119-0103-BE166BF670BE}"/>
              </a:ext>
            </a:extLst>
          </p:cNvPr>
          <p:cNvSpPr>
            <a:spLocks/>
          </p:cNvSpPr>
          <p:nvPr>
            <p:custDataLst>
              <p:tags r:id="rId296"/>
            </p:custDataLst>
          </p:nvPr>
        </p:nvSpPr>
        <p:spPr bwMode="gray">
          <a:xfrm>
            <a:off x="6629400" y="5978525"/>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F2ABA0-2646-488F-A116-8E2EA0309A31}" type="datetime'''''''2''''''''''''''''0''''''''.''''''''''''''''''''''''8'''">
              <a:rPr lang="ja-JP" altLang="en-US" sz="1000" smtClean="0">
                <a:solidFill>
                  <a:schemeClr val="bg1"/>
                </a:solidFill>
                <a:effectLst/>
                <a:sym typeface="+mn-lt"/>
              </a:rPr>
              <a:pPr/>
              <a:t>20.8</a:t>
            </a:fld>
            <a:endParaRPr kumimoji="1" lang="ja-JP" altLang="en-US" sz="1000" dirty="0">
              <a:solidFill>
                <a:schemeClr val="bg1"/>
              </a:solidFill>
              <a:sym typeface="+mn-lt"/>
            </a:endParaRPr>
          </a:p>
        </p:txBody>
      </p:sp>
      <p:sp>
        <p:nvSpPr>
          <p:cNvPr id="605" name="テキスト プレースホルダ 9">
            <a:extLst>
              <a:ext uri="{FF2B5EF4-FFF2-40B4-BE49-F238E27FC236}">
                <a16:creationId xmlns:a16="http://schemas.microsoft.com/office/drawing/2014/main" id="{EF4DD642-13B6-FBA5-ACE1-59F29D9A9D94}"/>
              </a:ext>
            </a:extLst>
          </p:cNvPr>
          <p:cNvSpPr>
            <a:spLocks/>
          </p:cNvSpPr>
          <p:nvPr>
            <p:custDataLst>
              <p:tags r:id="rId297"/>
            </p:custDataLst>
          </p:nvPr>
        </p:nvSpPr>
        <p:spPr bwMode="auto">
          <a:xfrm>
            <a:off x="6692900" y="62865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01C858-4E1C-4C63-9967-B192B8EDA614}"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635" name="テキスト プレースホルダ 9">
            <a:extLst>
              <a:ext uri="{FF2B5EF4-FFF2-40B4-BE49-F238E27FC236}">
                <a16:creationId xmlns:a16="http://schemas.microsoft.com/office/drawing/2014/main" id="{1F6C0E0E-6BC5-C2A8-55E9-767C30636677}"/>
              </a:ext>
            </a:extLst>
          </p:cNvPr>
          <p:cNvSpPr>
            <a:spLocks/>
          </p:cNvSpPr>
          <p:nvPr>
            <p:custDataLst>
              <p:tags r:id="rId298"/>
            </p:custDataLst>
          </p:nvPr>
        </p:nvSpPr>
        <p:spPr bwMode="gray">
          <a:xfrm>
            <a:off x="6927850" y="53482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5A709F-444D-42E4-B7D0-5DA5234EE1E8}" type="datetime'''''''''''''''''''''6''''''''9.''''''''''''''''''''6'''">
              <a:rPr lang="ja-JP" altLang="en-US" sz="1000" smtClean="0">
                <a:effectLst/>
                <a:sym typeface="+mn-lt"/>
              </a:rPr>
              <a:pPr marL="0" lvl="0" indent="0" algn="ctr">
                <a:spcBef>
                  <a:spcPct val="0"/>
                </a:spcBef>
                <a:buNone/>
              </a:pPr>
              <a:t>69.6</a:t>
            </a:fld>
            <a:endParaRPr kumimoji="1" lang="ja-JP" altLang="en-US" sz="1000" dirty="0">
              <a:sym typeface="+mn-lt"/>
            </a:endParaRPr>
          </a:p>
        </p:txBody>
      </p:sp>
      <p:sp>
        <p:nvSpPr>
          <p:cNvPr id="663" name="テキスト プレースホルダ 9">
            <a:extLst>
              <a:ext uri="{FF2B5EF4-FFF2-40B4-BE49-F238E27FC236}">
                <a16:creationId xmlns:a16="http://schemas.microsoft.com/office/drawing/2014/main" id="{34EAF3B3-2DFF-AD27-A38A-10B16FA1796E}"/>
              </a:ext>
            </a:extLst>
          </p:cNvPr>
          <p:cNvSpPr>
            <a:spLocks/>
          </p:cNvSpPr>
          <p:nvPr>
            <p:custDataLst>
              <p:tags r:id="rId299"/>
            </p:custDataLst>
          </p:nvPr>
        </p:nvSpPr>
        <p:spPr bwMode="gray">
          <a:xfrm>
            <a:off x="6927850" y="59801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A91281-B001-42AB-8855-E9A8812F72E1}" type="datetime'''''''''''''''''''''20''''''''''.''''''''''''''5'''''">
              <a:rPr lang="ja-JP" altLang="en-US" sz="1000" smtClean="0">
                <a:solidFill>
                  <a:schemeClr val="bg1"/>
                </a:solidFill>
                <a:effectLst/>
                <a:sym typeface="+mn-lt"/>
              </a:rPr>
              <a:pPr/>
              <a:t>20.5</a:t>
            </a:fld>
            <a:endParaRPr kumimoji="1" lang="ja-JP" altLang="en-US" sz="1000" dirty="0">
              <a:solidFill>
                <a:schemeClr val="bg1"/>
              </a:solidFill>
              <a:sym typeface="+mn-lt"/>
            </a:endParaRPr>
          </a:p>
        </p:txBody>
      </p:sp>
      <p:sp>
        <p:nvSpPr>
          <p:cNvPr id="14" name="テキスト ボックス 74">
            <a:extLst>
              <a:ext uri="{FF2B5EF4-FFF2-40B4-BE49-F238E27FC236}">
                <a16:creationId xmlns:a16="http://schemas.microsoft.com/office/drawing/2014/main" id="{984E7450-878C-5071-1C30-64F0796784F4}"/>
              </a:ext>
            </a:extLst>
          </p:cNvPr>
          <p:cNvSpPr txBox="1"/>
          <p:nvPr/>
        </p:nvSpPr>
        <p:spPr>
          <a:xfrm>
            <a:off x="282739" y="6453331"/>
            <a:ext cx="7725145" cy="28878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ja-JP" sz="800" baseline="300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超高齢社会：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65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歳以上の高齢者の割合が「人口の</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％」を超えた社会</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Gov.br IBGE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Population Projection</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」、世界銀行データベース、公益財団法人長寿科学振興財団 健康長寿ネット「日本の超高齢社会の特徴」（２０２６年３月時点）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25075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p:cNvSpPr>
            <a:spLocks/>
          </p:cNvSpPr>
          <p:nvPr/>
        </p:nvSpPr>
        <p:spPr bwMode="auto">
          <a:xfrm>
            <a:off x="2504728" y="1704682"/>
            <a:ext cx="4411520" cy="4584954"/>
          </a:xfrm>
          <a:custGeom>
            <a:avLst/>
            <a:gdLst>
              <a:gd name="T0" fmla="*/ 2242 w 2391"/>
              <a:gd name="T1" fmla="*/ 667 h 2485"/>
              <a:gd name="T2" fmla="*/ 2099 w 2391"/>
              <a:gd name="T3" fmla="*/ 573 h 2485"/>
              <a:gd name="T4" fmla="*/ 1956 w 2391"/>
              <a:gd name="T5" fmla="*/ 524 h 2485"/>
              <a:gd name="T6" fmla="*/ 1818 w 2391"/>
              <a:gd name="T7" fmla="*/ 481 h 2485"/>
              <a:gd name="T8" fmla="*/ 1723 w 2391"/>
              <a:gd name="T9" fmla="*/ 381 h 2485"/>
              <a:gd name="T10" fmla="*/ 1575 w 2391"/>
              <a:gd name="T11" fmla="*/ 332 h 2485"/>
              <a:gd name="T12" fmla="*/ 1483 w 2391"/>
              <a:gd name="T13" fmla="*/ 238 h 2485"/>
              <a:gd name="T14" fmla="*/ 1388 w 2391"/>
              <a:gd name="T15" fmla="*/ 100 h 2485"/>
              <a:gd name="T16" fmla="*/ 1289 w 2391"/>
              <a:gd name="T17" fmla="*/ 143 h 2485"/>
              <a:gd name="T18" fmla="*/ 1197 w 2391"/>
              <a:gd name="T19" fmla="*/ 189 h 2485"/>
              <a:gd name="T20" fmla="*/ 1048 w 2391"/>
              <a:gd name="T21" fmla="*/ 238 h 2485"/>
              <a:gd name="T22" fmla="*/ 910 w 2391"/>
              <a:gd name="T23" fmla="*/ 238 h 2485"/>
              <a:gd name="T24" fmla="*/ 910 w 2391"/>
              <a:gd name="T25" fmla="*/ 100 h 2485"/>
              <a:gd name="T26" fmla="*/ 859 w 2391"/>
              <a:gd name="T27" fmla="*/ 0 h 2485"/>
              <a:gd name="T28" fmla="*/ 716 w 2391"/>
              <a:gd name="T29" fmla="*/ 95 h 2485"/>
              <a:gd name="T30" fmla="*/ 573 w 2391"/>
              <a:gd name="T31" fmla="*/ 46 h 2485"/>
              <a:gd name="T32" fmla="*/ 524 w 2391"/>
              <a:gd name="T33" fmla="*/ 194 h 2485"/>
              <a:gd name="T34" fmla="*/ 573 w 2391"/>
              <a:gd name="T35" fmla="*/ 286 h 2485"/>
              <a:gd name="T36" fmla="*/ 481 w 2391"/>
              <a:gd name="T37" fmla="*/ 238 h 2485"/>
              <a:gd name="T38" fmla="*/ 333 w 2391"/>
              <a:gd name="T39" fmla="*/ 238 h 2485"/>
              <a:gd name="T40" fmla="*/ 287 w 2391"/>
              <a:gd name="T41" fmla="*/ 332 h 2485"/>
              <a:gd name="T42" fmla="*/ 287 w 2391"/>
              <a:gd name="T43" fmla="*/ 476 h 2485"/>
              <a:gd name="T44" fmla="*/ 190 w 2391"/>
              <a:gd name="T45" fmla="*/ 573 h 2485"/>
              <a:gd name="T46" fmla="*/ 46 w 2391"/>
              <a:gd name="T47" fmla="*/ 716 h 2485"/>
              <a:gd name="T48" fmla="*/ 0 w 2391"/>
              <a:gd name="T49" fmla="*/ 859 h 2485"/>
              <a:gd name="T50" fmla="*/ 100 w 2391"/>
              <a:gd name="T51" fmla="*/ 959 h 2485"/>
              <a:gd name="T52" fmla="*/ 238 w 2391"/>
              <a:gd name="T53" fmla="*/ 954 h 2485"/>
              <a:gd name="T54" fmla="*/ 292 w 2391"/>
              <a:gd name="T55" fmla="*/ 1053 h 2485"/>
              <a:gd name="T56" fmla="*/ 435 w 2391"/>
              <a:gd name="T57" fmla="*/ 959 h 2485"/>
              <a:gd name="T58" fmla="*/ 524 w 2391"/>
              <a:gd name="T59" fmla="*/ 1048 h 2485"/>
              <a:gd name="T60" fmla="*/ 619 w 2391"/>
              <a:gd name="T61" fmla="*/ 1151 h 2485"/>
              <a:gd name="T62" fmla="*/ 762 w 2391"/>
              <a:gd name="T63" fmla="*/ 1245 h 2485"/>
              <a:gd name="T64" fmla="*/ 811 w 2391"/>
              <a:gd name="T65" fmla="*/ 1388 h 2485"/>
              <a:gd name="T66" fmla="*/ 954 w 2391"/>
              <a:gd name="T67" fmla="*/ 1483 h 2485"/>
              <a:gd name="T68" fmla="*/ 1002 w 2391"/>
              <a:gd name="T69" fmla="*/ 1621 h 2485"/>
              <a:gd name="T70" fmla="*/ 1054 w 2391"/>
              <a:gd name="T71" fmla="*/ 1723 h 2485"/>
              <a:gd name="T72" fmla="*/ 1146 w 2391"/>
              <a:gd name="T73" fmla="*/ 1866 h 2485"/>
              <a:gd name="T74" fmla="*/ 1240 w 2391"/>
              <a:gd name="T75" fmla="*/ 2004 h 2485"/>
              <a:gd name="T76" fmla="*/ 1146 w 2391"/>
              <a:gd name="T77" fmla="*/ 2099 h 2485"/>
              <a:gd name="T78" fmla="*/ 1002 w 2391"/>
              <a:gd name="T79" fmla="*/ 2242 h 2485"/>
              <a:gd name="T80" fmla="*/ 1102 w 2391"/>
              <a:gd name="T81" fmla="*/ 2342 h 2485"/>
              <a:gd name="T82" fmla="*/ 1240 w 2391"/>
              <a:gd name="T83" fmla="*/ 2485 h 2485"/>
              <a:gd name="T84" fmla="*/ 1388 w 2391"/>
              <a:gd name="T85" fmla="*/ 2342 h 2485"/>
              <a:gd name="T86" fmla="*/ 1437 w 2391"/>
              <a:gd name="T87" fmla="*/ 2199 h 2485"/>
              <a:gd name="T88" fmla="*/ 1532 w 2391"/>
              <a:gd name="T89" fmla="*/ 2056 h 2485"/>
              <a:gd name="T90" fmla="*/ 1580 w 2391"/>
              <a:gd name="T91" fmla="*/ 1912 h 2485"/>
              <a:gd name="T92" fmla="*/ 1723 w 2391"/>
              <a:gd name="T93" fmla="*/ 1866 h 2485"/>
              <a:gd name="T94" fmla="*/ 1867 w 2391"/>
              <a:gd name="T95" fmla="*/ 1818 h 2485"/>
              <a:gd name="T96" fmla="*/ 2010 w 2391"/>
              <a:gd name="T97" fmla="*/ 1675 h 2485"/>
              <a:gd name="T98" fmla="*/ 2104 w 2391"/>
              <a:gd name="T99" fmla="*/ 1531 h 2485"/>
              <a:gd name="T100" fmla="*/ 2104 w 2391"/>
              <a:gd name="T101" fmla="*/ 1388 h 2485"/>
              <a:gd name="T102" fmla="*/ 2153 w 2391"/>
              <a:gd name="T103" fmla="*/ 1245 h 2485"/>
              <a:gd name="T104" fmla="*/ 2247 w 2391"/>
              <a:gd name="T105" fmla="*/ 1102 h 2485"/>
              <a:gd name="T106" fmla="*/ 2342 w 2391"/>
              <a:gd name="T107" fmla="*/ 959 h 2485"/>
              <a:gd name="T108" fmla="*/ 2391 w 2391"/>
              <a:gd name="T109" fmla="*/ 816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91" h="2485">
                <a:moveTo>
                  <a:pt x="2342" y="716"/>
                </a:moveTo>
                <a:lnTo>
                  <a:pt x="2342" y="667"/>
                </a:lnTo>
                <a:lnTo>
                  <a:pt x="2296" y="667"/>
                </a:lnTo>
                <a:lnTo>
                  <a:pt x="2291" y="667"/>
                </a:lnTo>
                <a:lnTo>
                  <a:pt x="2247" y="667"/>
                </a:lnTo>
                <a:lnTo>
                  <a:pt x="2242" y="667"/>
                </a:lnTo>
                <a:lnTo>
                  <a:pt x="2199" y="667"/>
                </a:lnTo>
                <a:lnTo>
                  <a:pt x="2199" y="619"/>
                </a:lnTo>
                <a:lnTo>
                  <a:pt x="2153" y="619"/>
                </a:lnTo>
                <a:lnTo>
                  <a:pt x="2153" y="573"/>
                </a:lnTo>
                <a:lnTo>
                  <a:pt x="2104" y="573"/>
                </a:lnTo>
                <a:lnTo>
                  <a:pt x="2099" y="573"/>
                </a:lnTo>
                <a:lnTo>
                  <a:pt x="2056" y="573"/>
                </a:lnTo>
                <a:lnTo>
                  <a:pt x="2056" y="524"/>
                </a:lnTo>
                <a:lnTo>
                  <a:pt x="2010" y="524"/>
                </a:lnTo>
                <a:lnTo>
                  <a:pt x="2005" y="524"/>
                </a:lnTo>
                <a:lnTo>
                  <a:pt x="1961" y="524"/>
                </a:lnTo>
                <a:lnTo>
                  <a:pt x="1956" y="524"/>
                </a:lnTo>
                <a:lnTo>
                  <a:pt x="1913" y="524"/>
                </a:lnTo>
                <a:lnTo>
                  <a:pt x="1907" y="524"/>
                </a:lnTo>
                <a:lnTo>
                  <a:pt x="1867" y="524"/>
                </a:lnTo>
                <a:lnTo>
                  <a:pt x="1861" y="524"/>
                </a:lnTo>
                <a:lnTo>
                  <a:pt x="1818" y="524"/>
                </a:lnTo>
                <a:lnTo>
                  <a:pt x="1818" y="481"/>
                </a:lnTo>
                <a:lnTo>
                  <a:pt x="1818" y="476"/>
                </a:lnTo>
                <a:lnTo>
                  <a:pt x="1818" y="430"/>
                </a:lnTo>
                <a:lnTo>
                  <a:pt x="1769" y="430"/>
                </a:lnTo>
                <a:lnTo>
                  <a:pt x="1764" y="430"/>
                </a:lnTo>
                <a:lnTo>
                  <a:pt x="1723" y="430"/>
                </a:lnTo>
                <a:lnTo>
                  <a:pt x="1723" y="381"/>
                </a:lnTo>
                <a:lnTo>
                  <a:pt x="1675" y="381"/>
                </a:lnTo>
                <a:lnTo>
                  <a:pt x="1670" y="381"/>
                </a:lnTo>
                <a:lnTo>
                  <a:pt x="1626" y="381"/>
                </a:lnTo>
                <a:lnTo>
                  <a:pt x="1626" y="332"/>
                </a:lnTo>
                <a:lnTo>
                  <a:pt x="1580" y="332"/>
                </a:lnTo>
                <a:lnTo>
                  <a:pt x="1575" y="332"/>
                </a:lnTo>
                <a:lnTo>
                  <a:pt x="1532" y="332"/>
                </a:lnTo>
                <a:lnTo>
                  <a:pt x="1527" y="332"/>
                </a:lnTo>
                <a:lnTo>
                  <a:pt x="1483" y="332"/>
                </a:lnTo>
                <a:lnTo>
                  <a:pt x="1483" y="292"/>
                </a:lnTo>
                <a:lnTo>
                  <a:pt x="1483" y="286"/>
                </a:lnTo>
                <a:lnTo>
                  <a:pt x="1483" y="238"/>
                </a:lnTo>
                <a:lnTo>
                  <a:pt x="1437" y="238"/>
                </a:lnTo>
                <a:lnTo>
                  <a:pt x="1437" y="194"/>
                </a:lnTo>
                <a:lnTo>
                  <a:pt x="1437" y="189"/>
                </a:lnTo>
                <a:lnTo>
                  <a:pt x="1437" y="143"/>
                </a:lnTo>
                <a:lnTo>
                  <a:pt x="1388" y="143"/>
                </a:lnTo>
                <a:lnTo>
                  <a:pt x="1388" y="100"/>
                </a:lnTo>
                <a:lnTo>
                  <a:pt x="1388" y="95"/>
                </a:lnTo>
                <a:lnTo>
                  <a:pt x="1388" y="46"/>
                </a:lnTo>
                <a:lnTo>
                  <a:pt x="1335" y="46"/>
                </a:lnTo>
                <a:lnTo>
                  <a:pt x="1335" y="95"/>
                </a:lnTo>
                <a:lnTo>
                  <a:pt x="1289" y="95"/>
                </a:lnTo>
                <a:lnTo>
                  <a:pt x="1289" y="143"/>
                </a:lnTo>
                <a:lnTo>
                  <a:pt x="1289" y="148"/>
                </a:lnTo>
                <a:lnTo>
                  <a:pt x="1289" y="189"/>
                </a:lnTo>
                <a:lnTo>
                  <a:pt x="1240" y="189"/>
                </a:lnTo>
                <a:lnTo>
                  <a:pt x="1240" y="238"/>
                </a:lnTo>
                <a:lnTo>
                  <a:pt x="1197" y="238"/>
                </a:lnTo>
                <a:lnTo>
                  <a:pt x="1197" y="189"/>
                </a:lnTo>
                <a:lnTo>
                  <a:pt x="1151" y="189"/>
                </a:lnTo>
                <a:lnTo>
                  <a:pt x="1146" y="189"/>
                </a:lnTo>
                <a:lnTo>
                  <a:pt x="1102" y="189"/>
                </a:lnTo>
                <a:lnTo>
                  <a:pt x="1097" y="189"/>
                </a:lnTo>
                <a:lnTo>
                  <a:pt x="1048" y="189"/>
                </a:lnTo>
                <a:lnTo>
                  <a:pt x="1048" y="238"/>
                </a:lnTo>
                <a:lnTo>
                  <a:pt x="1008" y="238"/>
                </a:lnTo>
                <a:lnTo>
                  <a:pt x="1002" y="238"/>
                </a:lnTo>
                <a:lnTo>
                  <a:pt x="954" y="238"/>
                </a:lnTo>
                <a:lnTo>
                  <a:pt x="954" y="286"/>
                </a:lnTo>
                <a:lnTo>
                  <a:pt x="910" y="286"/>
                </a:lnTo>
                <a:lnTo>
                  <a:pt x="910" y="238"/>
                </a:lnTo>
                <a:lnTo>
                  <a:pt x="864" y="238"/>
                </a:lnTo>
                <a:lnTo>
                  <a:pt x="864" y="194"/>
                </a:lnTo>
                <a:lnTo>
                  <a:pt x="864" y="189"/>
                </a:lnTo>
                <a:lnTo>
                  <a:pt x="864" y="148"/>
                </a:lnTo>
                <a:lnTo>
                  <a:pt x="910" y="148"/>
                </a:lnTo>
                <a:lnTo>
                  <a:pt x="910" y="100"/>
                </a:lnTo>
                <a:lnTo>
                  <a:pt x="910" y="95"/>
                </a:lnTo>
                <a:lnTo>
                  <a:pt x="910" y="51"/>
                </a:lnTo>
                <a:lnTo>
                  <a:pt x="910" y="46"/>
                </a:lnTo>
                <a:lnTo>
                  <a:pt x="910" y="0"/>
                </a:lnTo>
                <a:lnTo>
                  <a:pt x="864" y="0"/>
                </a:lnTo>
                <a:lnTo>
                  <a:pt x="859" y="0"/>
                </a:lnTo>
                <a:lnTo>
                  <a:pt x="811" y="0"/>
                </a:lnTo>
                <a:lnTo>
                  <a:pt x="811" y="46"/>
                </a:lnTo>
                <a:lnTo>
                  <a:pt x="767" y="46"/>
                </a:lnTo>
                <a:lnTo>
                  <a:pt x="762" y="46"/>
                </a:lnTo>
                <a:lnTo>
                  <a:pt x="716" y="46"/>
                </a:lnTo>
                <a:lnTo>
                  <a:pt x="716" y="95"/>
                </a:lnTo>
                <a:lnTo>
                  <a:pt x="673" y="95"/>
                </a:lnTo>
                <a:lnTo>
                  <a:pt x="668" y="95"/>
                </a:lnTo>
                <a:lnTo>
                  <a:pt x="624" y="95"/>
                </a:lnTo>
                <a:lnTo>
                  <a:pt x="624" y="46"/>
                </a:lnTo>
                <a:lnTo>
                  <a:pt x="578" y="46"/>
                </a:lnTo>
                <a:lnTo>
                  <a:pt x="573" y="46"/>
                </a:lnTo>
                <a:lnTo>
                  <a:pt x="524" y="46"/>
                </a:lnTo>
                <a:lnTo>
                  <a:pt x="524" y="95"/>
                </a:lnTo>
                <a:lnTo>
                  <a:pt x="524" y="100"/>
                </a:lnTo>
                <a:lnTo>
                  <a:pt x="524" y="143"/>
                </a:lnTo>
                <a:lnTo>
                  <a:pt x="524" y="148"/>
                </a:lnTo>
                <a:lnTo>
                  <a:pt x="524" y="194"/>
                </a:lnTo>
                <a:lnTo>
                  <a:pt x="573" y="194"/>
                </a:lnTo>
                <a:lnTo>
                  <a:pt x="578" y="194"/>
                </a:lnTo>
                <a:lnTo>
                  <a:pt x="619" y="194"/>
                </a:lnTo>
                <a:lnTo>
                  <a:pt x="619" y="238"/>
                </a:lnTo>
                <a:lnTo>
                  <a:pt x="573" y="238"/>
                </a:lnTo>
                <a:lnTo>
                  <a:pt x="573" y="286"/>
                </a:lnTo>
                <a:lnTo>
                  <a:pt x="524" y="286"/>
                </a:lnTo>
                <a:lnTo>
                  <a:pt x="524" y="332"/>
                </a:lnTo>
                <a:lnTo>
                  <a:pt x="481" y="332"/>
                </a:lnTo>
                <a:lnTo>
                  <a:pt x="481" y="292"/>
                </a:lnTo>
                <a:lnTo>
                  <a:pt x="481" y="286"/>
                </a:lnTo>
                <a:lnTo>
                  <a:pt x="481" y="238"/>
                </a:lnTo>
                <a:lnTo>
                  <a:pt x="435" y="238"/>
                </a:lnTo>
                <a:lnTo>
                  <a:pt x="435" y="189"/>
                </a:lnTo>
                <a:lnTo>
                  <a:pt x="386" y="189"/>
                </a:lnTo>
                <a:lnTo>
                  <a:pt x="381" y="189"/>
                </a:lnTo>
                <a:lnTo>
                  <a:pt x="333" y="189"/>
                </a:lnTo>
                <a:lnTo>
                  <a:pt x="333" y="238"/>
                </a:lnTo>
                <a:lnTo>
                  <a:pt x="292" y="238"/>
                </a:lnTo>
                <a:lnTo>
                  <a:pt x="287" y="238"/>
                </a:lnTo>
                <a:lnTo>
                  <a:pt x="238" y="238"/>
                </a:lnTo>
                <a:lnTo>
                  <a:pt x="238" y="292"/>
                </a:lnTo>
                <a:lnTo>
                  <a:pt x="287" y="292"/>
                </a:lnTo>
                <a:lnTo>
                  <a:pt x="287" y="332"/>
                </a:lnTo>
                <a:lnTo>
                  <a:pt x="238" y="332"/>
                </a:lnTo>
                <a:lnTo>
                  <a:pt x="238" y="386"/>
                </a:lnTo>
                <a:lnTo>
                  <a:pt x="287" y="386"/>
                </a:lnTo>
                <a:lnTo>
                  <a:pt x="287" y="430"/>
                </a:lnTo>
                <a:lnTo>
                  <a:pt x="287" y="435"/>
                </a:lnTo>
                <a:lnTo>
                  <a:pt x="287" y="476"/>
                </a:lnTo>
                <a:lnTo>
                  <a:pt x="287" y="481"/>
                </a:lnTo>
                <a:lnTo>
                  <a:pt x="287" y="524"/>
                </a:lnTo>
                <a:lnTo>
                  <a:pt x="238" y="524"/>
                </a:lnTo>
                <a:lnTo>
                  <a:pt x="238" y="573"/>
                </a:lnTo>
                <a:lnTo>
                  <a:pt x="195" y="573"/>
                </a:lnTo>
                <a:lnTo>
                  <a:pt x="190" y="573"/>
                </a:lnTo>
                <a:lnTo>
                  <a:pt x="143" y="573"/>
                </a:lnTo>
                <a:lnTo>
                  <a:pt x="143" y="619"/>
                </a:lnTo>
                <a:lnTo>
                  <a:pt x="95" y="619"/>
                </a:lnTo>
                <a:lnTo>
                  <a:pt x="95" y="667"/>
                </a:lnTo>
                <a:lnTo>
                  <a:pt x="46" y="667"/>
                </a:lnTo>
                <a:lnTo>
                  <a:pt x="46" y="716"/>
                </a:lnTo>
                <a:lnTo>
                  <a:pt x="46" y="721"/>
                </a:lnTo>
                <a:lnTo>
                  <a:pt x="46" y="762"/>
                </a:lnTo>
                <a:lnTo>
                  <a:pt x="0" y="762"/>
                </a:lnTo>
                <a:lnTo>
                  <a:pt x="0" y="811"/>
                </a:lnTo>
                <a:lnTo>
                  <a:pt x="0" y="816"/>
                </a:lnTo>
                <a:lnTo>
                  <a:pt x="0" y="859"/>
                </a:lnTo>
                <a:lnTo>
                  <a:pt x="0" y="864"/>
                </a:lnTo>
                <a:lnTo>
                  <a:pt x="0" y="910"/>
                </a:lnTo>
                <a:lnTo>
                  <a:pt x="46" y="910"/>
                </a:lnTo>
                <a:lnTo>
                  <a:pt x="46" y="959"/>
                </a:lnTo>
                <a:lnTo>
                  <a:pt x="95" y="959"/>
                </a:lnTo>
                <a:lnTo>
                  <a:pt x="100" y="959"/>
                </a:lnTo>
                <a:lnTo>
                  <a:pt x="143" y="959"/>
                </a:lnTo>
                <a:lnTo>
                  <a:pt x="149" y="959"/>
                </a:lnTo>
                <a:lnTo>
                  <a:pt x="195" y="959"/>
                </a:lnTo>
                <a:lnTo>
                  <a:pt x="195" y="910"/>
                </a:lnTo>
                <a:lnTo>
                  <a:pt x="238" y="910"/>
                </a:lnTo>
                <a:lnTo>
                  <a:pt x="238" y="954"/>
                </a:lnTo>
                <a:lnTo>
                  <a:pt x="238" y="959"/>
                </a:lnTo>
                <a:lnTo>
                  <a:pt x="238" y="1002"/>
                </a:lnTo>
                <a:lnTo>
                  <a:pt x="238" y="1007"/>
                </a:lnTo>
                <a:lnTo>
                  <a:pt x="238" y="1053"/>
                </a:lnTo>
                <a:lnTo>
                  <a:pt x="287" y="1053"/>
                </a:lnTo>
                <a:lnTo>
                  <a:pt x="292" y="1053"/>
                </a:lnTo>
                <a:lnTo>
                  <a:pt x="333" y="1053"/>
                </a:lnTo>
                <a:lnTo>
                  <a:pt x="338" y="1053"/>
                </a:lnTo>
                <a:lnTo>
                  <a:pt x="386" y="1053"/>
                </a:lnTo>
                <a:lnTo>
                  <a:pt x="386" y="1007"/>
                </a:lnTo>
                <a:lnTo>
                  <a:pt x="435" y="1007"/>
                </a:lnTo>
                <a:lnTo>
                  <a:pt x="435" y="959"/>
                </a:lnTo>
                <a:lnTo>
                  <a:pt x="476" y="959"/>
                </a:lnTo>
                <a:lnTo>
                  <a:pt x="481" y="959"/>
                </a:lnTo>
                <a:lnTo>
                  <a:pt x="524" y="959"/>
                </a:lnTo>
                <a:lnTo>
                  <a:pt x="524" y="1002"/>
                </a:lnTo>
                <a:lnTo>
                  <a:pt x="524" y="1007"/>
                </a:lnTo>
                <a:lnTo>
                  <a:pt x="524" y="1048"/>
                </a:lnTo>
                <a:lnTo>
                  <a:pt x="524" y="1053"/>
                </a:lnTo>
                <a:lnTo>
                  <a:pt x="524" y="1102"/>
                </a:lnTo>
                <a:lnTo>
                  <a:pt x="573" y="1102"/>
                </a:lnTo>
                <a:lnTo>
                  <a:pt x="578" y="1102"/>
                </a:lnTo>
                <a:lnTo>
                  <a:pt x="619" y="1102"/>
                </a:lnTo>
                <a:lnTo>
                  <a:pt x="619" y="1151"/>
                </a:lnTo>
                <a:lnTo>
                  <a:pt x="668" y="1151"/>
                </a:lnTo>
                <a:lnTo>
                  <a:pt x="673" y="1151"/>
                </a:lnTo>
                <a:lnTo>
                  <a:pt x="716" y="1151"/>
                </a:lnTo>
                <a:lnTo>
                  <a:pt x="716" y="1197"/>
                </a:lnTo>
                <a:lnTo>
                  <a:pt x="762" y="1197"/>
                </a:lnTo>
                <a:lnTo>
                  <a:pt x="762" y="1245"/>
                </a:lnTo>
                <a:lnTo>
                  <a:pt x="811" y="1245"/>
                </a:lnTo>
                <a:lnTo>
                  <a:pt x="811" y="1289"/>
                </a:lnTo>
                <a:lnTo>
                  <a:pt x="811" y="1294"/>
                </a:lnTo>
                <a:lnTo>
                  <a:pt x="811" y="1335"/>
                </a:lnTo>
                <a:lnTo>
                  <a:pt x="811" y="1340"/>
                </a:lnTo>
                <a:lnTo>
                  <a:pt x="811" y="1388"/>
                </a:lnTo>
                <a:lnTo>
                  <a:pt x="859" y="1388"/>
                </a:lnTo>
                <a:lnTo>
                  <a:pt x="864" y="1388"/>
                </a:lnTo>
                <a:lnTo>
                  <a:pt x="905" y="1388"/>
                </a:lnTo>
                <a:lnTo>
                  <a:pt x="905" y="1437"/>
                </a:lnTo>
                <a:lnTo>
                  <a:pt x="954" y="1437"/>
                </a:lnTo>
                <a:lnTo>
                  <a:pt x="954" y="1483"/>
                </a:lnTo>
                <a:lnTo>
                  <a:pt x="1002" y="1483"/>
                </a:lnTo>
                <a:lnTo>
                  <a:pt x="1002" y="1526"/>
                </a:lnTo>
                <a:lnTo>
                  <a:pt x="1002" y="1531"/>
                </a:lnTo>
                <a:lnTo>
                  <a:pt x="1002" y="1575"/>
                </a:lnTo>
                <a:lnTo>
                  <a:pt x="1002" y="1580"/>
                </a:lnTo>
                <a:lnTo>
                  <a:pt x="1002" y="1621"/>
                </a:lnTo>
                <a:lnTo>
                  <a:pt x="1002" y="1626"/>
                </a:lnTo>
                <a:lnTo>
                  <a:pt x="1002" y="1670"/>
                </a:lnTo>
                <a:lnTo>
                  <a:pt x="1002" y="1675"/>
                </a:lnTo>
                <a:lnTo>
                  <a:pt x="1002" y="1723"/>
                </a:lnTo>
                <a:lnTo>
                  <a:pt x="1048" y="1723"/>
                </a:lnTo>
                <a:lnTo>
                  <a:pt x="1054" y="1723"/>
                </a:lnTo>
                <a:lnTo>
                  <a:pt x="1097" y="1723"/>
                </a:lnTo>
                <a:lnTo>
                  <a:pt x="1097" y="1764"/>
                </a:lnTo>
                <a:lnTo>
                  <a:pt x="1097" y="1769"/>
                </a:lnTo>
                <a:lnTo>
                  <a:pt x="1097" y="1818"/>
                </a:lnTo>
                <a:lnTo>
                  <a:pt x="1146" y="1818"/>
                </a:lnTo>
                <a:lnTo>
                  <a:pt x="1146" y="1866"/>
                </a:lnTo>
                <a:lnTo>
                  <a:pt x="1192" y="1866"/>
                </a:lnTo>
                <a:lnTo>
                  <a:pt x="1192" y="1907"/>
                </a:lnTo>
                <a:lnTo>
                  <a:pt x="1192" y="1912"/>
                </a:lnTo>
                <a:lnTo>
                  <a:pt x="1192" y="1961"/>
                </a:lnTo>
                <a:lnTo>
                  <a:pt x="1240" y="1961"/>
                </a:lnTo>
                <a:lnTo>
                  <a:pt x="1240" y="2004"/>
                </a:lnTo>
                <a:lnTo>
                  <a:pt x="1240" y="2010"/>
                </a:lnTo>
                <a:lnTo>
                  <a:pt x="1240" y="2050"/>
                </a:lnTo>
                <a:lnTo>
                  <a:pt x="1197" y="2050"/>
                </a:lnTo>
                <a:lnTo>
                  <a:pt x="1192" y="2050"/>
                </a:lnTo>
                <a:lnTo>
                  <a:pt x="1146" y="2050"/>
                </a:lnTo>
                <a:lnTo>
                  <a:pt x="1146" y="2099"/>
                </a:lnTo>
                <a:lnTo>
                  <a:pt x="1097" y="2099"/>
                </a:lnTo>
                <a:lnTo>
                  <a:pt x="1097" y="2148"/>
                </a:lnTo>
                <a:lnTo>
                  <a:pt x="1048" y="2148"/>
                </a:lnTo>
                <a:lnTo>
                  <a:pt x="1048" y="2194"/>
                </a:lnTo>
                <a:lnTo>
                  <a:pt x="1002" y="2194"/>
                </a:lnTo>
                <a:lnTo>
                  <a:pt x="1002" y="2242"/>
                </a:lnTo>
                <a:lnTo>
                  <a:pt x="1002" y="2247"/>
                </a:lnTo>
                <a:lnTo>
                  <a:pt x="1002" y="2296"/>
                </a:lnTo>
                <a:lnTo>
                  <a:pt x="1048" y="2296"/>
                </a:lnTo>
                <a:lnTo>
                  <a:pt x="1048" y="2342"/>
                </a:lnTo>
                <a:lnTo>
                  <a:pt x="1097" y="2342"/>
                </a:lnTo>
                <a:lnTo>
                  <a:pt x="1102" y="2342"/>
                </a:lnTo>
                <a:lnTo>
                  <a:pt x="1146" y="2342"/>
                </a:lnTo>
                <a:lnTo>
                  <a:pt x="1146" y="2390"/>
                </a:lnTo>
                <a:lnTo>
                  <a:pt x="1192" y="2390"/>
                </a:lnTo>
                <a:lnTo>
                  <a:pt x="1192" y="2439"/>
                </a:lnTo>
                <a:lnTo>
                  <a:pt x="1240" y="2439"/>
                </a:lnTo>
                <a:lnTo>
                  <a:pt x="1240" y="2485"/>
                </a:lnTo>
                <a:lnTo>
                  <a:pt x="1294" y="2485"/>
                </a:lnTo>
                <a:lnTo>
                  <a:pt x="1294" y="2439"/>
                </a:lnTo>
                <a:lnTo>
                  <a:pt x="1340" y="2439"/>
                </a:lnTo>
                <a:lnTo>
                  <a:pt x="1340" y="2390"/>
                </a:lnTo>
                <a:lnTo>
                  <a:pt x="1388" y="2390"/>
                </a:lnTo>
                <a:lnTo>
                  <a:pt x="1388" y="2342"/>
                </a:lnTo>
                <a:lnTo>
                  <a:pt x="1388" y="2337"/>
                </a:lnTo>
                <a:lnTo>
                  <a:pt x="1388" y="2296"/>
                </a:lnTo>
                <a:lnTo>
                  <a:pt x="1437" y="2296"/>
                </a:lnTo>
                <a:lnTo>
                  <a:pt x="1437" y="2247"/>
                </a:lnTo>
                <a:lnTo>
                  <a:pt x="1437" y="2242"/>
                </a:lnTo>
                <a:lnTo>
                  <a:pt x="1437" y="2199"/>
                </a:lnTo>
                <a:lnTo>
                  <a:pt x="1483" y="2199"/>
                </a:lnTo>
                <a:lnTo>
                  <a:pt x="1483" y="2153"/>
                </a:lnTo>
                <a:lnTo>
                  <a:pt x="1532" y="2153"/>
                </a:lnTo>
                <a:lnTo>
                  <a:pt x="1532" y="2104"/>
                </a:lnTo>
                <a:lnTo>
                  <a:pt x="1532" y="2099"/>
                </a:lnTo>
                <a:lnTo>
                  <a:pt x="1532" y="2056"/>
                </a:lnTo>
                <a:lnTo>
                  <a:pt x="1532" y="2050"/>
                </a:lnTo>
                <a:lnTo>
                  <a:pt x="1532" y="2010"/>
                </a:lnTo>
                <a:lnTo>
                  <a:pt x="1532" y="2004"/>
                </a:lnTo>
                <a:lnTo>
                  <a:pt x="1532" y="1961"/>
                </a:lnTo>
                <a:lnTo>
                  <a:pt x="1580" y="1961"/>
                </a:lnTo>
                <a:lnTo>
                  <a:pt x="1580" y="1912"/>
                </a:lnTo>
                <a:lnTo>
                  <a:pt x="1626" y="1912"/>
                </a:lnTo>
                <a:lnTo>
                  <a:pt x="1626" y="1866"/>
                </a:lnTo>
                <a:lnTo>
                  <a:pt x="1670" y="1866"/>
                </a:lnTo>
                <a:lnTo>
                  <a:pt x="1675" y="1866"/>
                </a:lnTo>
                <a:lnTo>
                  <a:pt x="1718" y="1866"/>
                </a:lnTo>
                <a:lnTo>
                  <a:pt x="1723" y="1866"/>
                </a:lnTo>
                <a:lnTo>
                  <a:pt x="1764" y="1866"/>
                </a:lnTo>
                <a:lnTo>
                  <a:pt x="1769" y="1866"/>
                </a:lnTo>
                <a:lnTo>
                  <a:pt x="1818" y="1866"/>
                </a:lnTo>
                <a:lnTo>
                  <a:pt x="1818" y="1818"/>
                </a:lnTo>
                <a:lnTo>
                  <a:pt x="1861" y="1818"/>
                </a:lnTo>
                <a:lnTo>
                  <a:pt x="1867" y="1818"/>
                </a:lnTo>
                <a:lnTo>
                  <a:pt x="1913" y="1818"/>
                </a:lnTo>
                <a:lnTo>
                  <a:pt x="1913" y="1769"/>
                </a:lnTo>
                <a:lnTo>
                  <a:pt x="1961" y="1769"/>
                </a:lnTo>
                <a:lnTo>
                  <a:pt x="1961" y="1723"/>
                </a:lnTo>
                <a:lnTo>
                  <a:pt x="2010" y="1723"/>
                </a:lnTo>
                <a:lnTo>
                  <a:pt x="2010" y="1675"/>
                </a:lnTo>
                <a:lnTo>
                  <a:pt x="2056" y="1675"/>
                </a:lnTo>
                <a:lnTo>
                  <a:pt x="2056" y="1626"/>
                </a:lnTo>
                <a:lnTo>
                  <a:pt x="2056" y="1621"/>
                </a:lnTo>
                <a:lnTo>
                  <a:pt x="2056" y="1580"/>
                </a:lnTo>
                <a:lnTo>
                  <a:pt x="2104" y="1580"/>
                </a:lnTo>
                <a:lnTo>
                  <a:pt x="2104" y="1531"/>
                </a:lnTo>
                <a:lnTo>
                  <a:pt x="2104" y="1526"/>
                </a:lnTo>
                <a:lnTo>
                  <a:pt x="2104" y="1483"/>
                </a:lnTo>
                <a:lnTo>
                  <a:pt x="2104" y="1478"/>
                </a:lnTo>
                <a:lnTo>
                  <a:pt x="2104" y="1437"/>
                </a:lnTo>
                <a:lnTo>
                  <a:pt x="2104" y="1432"/>
                </a:lnTo>
                <a:lnTo>
                  <a:pt x="2104" y="1388"/>
                </a:lnTo>
                <a:lnTo>
                  <a:pt x="2153" y="1388"/>
                </a:lnTo>
                <a:lnTo>
                  <a:pt x="2153" y="1340"/>
                </a:lnTo>
                <a:lnTo>
                  <a:pt x="2153" y="1335"/>
                </a:lnTo>
                <a:lnTo>
                  <a:pt x="2153" y="1294"/>
                </a:lnTo>
                <a:lnTo>
                  <a:pt x="2153" y="1289"/>
                </a:lnTo>
                <a:lnTo>
                  <a:pt x="2153" y="1245"/>
                </a:lnTo>
                <a:lnTo>
                  <a:pt x="2153" y="1240"/>
                </a:lnTo>
                <a:lnTo>
                  <a:pt x="2153" y="1197"/>
                </a:lnTo>
                <a:lnTo>
                  <a:pt x="2199" y="1197"/>
                </a:lnTo>
                <a:lnTo>
                  <a:pt x="2199" y="1151"/>
                </a:lnTo>
                <a:lnTo>
                  <a:pt x="2247" y="1151"/>
                </a:lnTo>
                <a:lnTo>
                  <a:pt x="2247" y="1102"/>
                </a:lnTo>
                <a:lnTo>
                  <a:pt x="2296" y="1102"/>
                </a:lnTo>
                <a:lnTo>
                  <a:pt x="2296" y="1053"/>
                </a:lnTo>
                <a:lnTo>
                  <a:pt x="2296" y="1048"/>
                </a:lnTo>
                <a:lnTo>
                  <a:pt x="2296" y="1007"/>
                </a:lnTo>
                <a:lnTo>
                  <a:pt x="2342" y="1007"/>
                </a:lnTo>
                <a:lnTo>
                  <a:pt x="2342" y="959"/>
                </a:lnTo>
                <a:lnTo>
                  <a:pt x="2391" y="959"/>
                </a:lnTo>
                <a:lnTo>
                  <a:pt x="2391" y="910"/>
                </a:lnTo>
                <a:lnTo>
                  <a:pt x="2391" y="905"/>
                </a:lnTo>
                <a:lnTo>
                  <a:pt x="2391" y="864"/>
                </a:lnTo>
                <a:lnTo>
                  <a:pt x="2391" y="859"/>
                </a:lnTo>
                <a:lnTo>
                  <a:pt x="2391" y="816"/>
                </a:lnTo>
                <a:lnTo>
                  <a:pt x="2391" y="811"/>
                </a:lnTo>
                <a:lnTo>
                  <a:pt x="2391" y="767"/>
                </a:lnTo>
                <a:lnTo>
                  <a:pt x="2391" y="762"/>
                </a:lnTo>
                <a:lnTo>
                  <a:pt x="2391" y="716"/>
                </a:lnTo>
                <a:lnTo>
                  <a:pt x="2342" y="71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5"/>
          <p:cNvSpPr>
            <a:spLocks/>
          </p:cNvSpPr>
          <p:nvPr/>
        </p:nvSpPr>
        <p:spPr bwMode="auto">
          <a:xfrm>
            <a:off x="2510216" y="1675196"/>
            <a:ext cx="4410075" cy="4584700"/>
          </a:xfrm>
          <a:custGeom>
            <a:avLst/>
            <a:gdLst>
              <a:gd name="T0" fmla="*/ 2606 w 2778"/>
              <a:gd name="T1" fmla="*/ 776 h 2888"/>
              <a:gd name="T2" fmla="*/ 2439 w 2778"/>
              <a:gd name="T3" fmla="*/ 666 h 2888"/>
              <a:gd name="T4" fmla="*/ 2273 w 2778"/>
              <a:gd name="T5" fmla="*/ 609 h 2888"/>
              <a:gd name="T6" fmla="*/ 2112 w 2778"/>
              <a:gd name="T7" fmla="*/ 559 h 2888"/>
              <a:gd name="T8" fmla="*/ 2003 w 2778"/>
              <a:gd name="T9" fmla="*/ 443 h 2888"/>
              <a:gd name="T10" fmla="*/ 1830 w 2778"/>
              <a:gd name="T11" fmla="*/ 386 h 2888"/>
              <a:gd name="T12" fmla="*/ 1723 w 2778"/>
              <a:gd name="T13" fmla="*/ 276 h 2888"/>
              <a:gd name="T14" fmla="*/ 1613 w 2778"/>
              <a:gd name="T15" fmla="*/ 116 h 2888"/>
              <a:gd name="T16" fmla="*/ 1497 w 2778"/>
              <a:gd name="T17" fmla="*/ 166 h 2888"/>
              <a:gd name="T18" fmla="*/ 1390 w 2778"/>
              <a:gd name="T19" fmla="*/ 220 h 2888"/>
              <a:gd name="T20" fmla="*/ 1218 w 2778"/>
              <a:gd name="T21" fmla="*/ 276 h 2888"/>
              <a:gd name="T22" fmla="*/ 1058 w 2778"/>
              <a:gd name="T23" fmla="*/ 276 h 2888"/>
              <a:gd name="T24" fmla="*/ 1058 w 2778"/>
              <a:gd name="T25" fmla="*/ 116 h 2888"/>
              <a:gd name="T26" fmla="*/ 998 w 2778"/>
              <a:gd name="T27" fmla="*/ 0 h 2888"/>
              <a:gd name="T28" fmla="*/ 832 w 2778"/>
              <a:gd name="T29" fmla="*/ 110 h 2888"/>
              <a:gd name="T30" fmla="*/ 665 w 2778"/>
              <a:gd name="T31" fmla="*/ 54 h 2888"/>
              <a:gd name="T32" fmla="*/ 609 w 2778"/>
              <a:gd name="T33" fmla="*/ 226 h 2888"/>
              <a:gd name="T34" fmla="*/ 665 w 2778"/>
              <a:gd name="T35" fmla="*/ 333 h 2888"/>
              <a:gd name="T36" fmla="*/ 558 w 2778"/>
              <a:gd name="T37" fmla="*/ 276 h 2888"/>
              <a:gd name="T38" fmla="*/ 386 w 2778"/>
              <a:gd name="T39" fmla="*/ 276 h 2888"/>
              <a:gd name="T40" fmla="*/ 333 w 2778"/>
              <a:gd name="T41" fmla="*/ 386 h 2888"/>
              <a:gd name="T42" fmla="*/ 333 w 2778"/>
              <a:gd name="T43" fmla="*/ 553 h 2888"/>
              <a:gd name="T44" fmla="*/ 220 w 2778"/>
              <a:gd name="T45" fmla="*/ 666 h 2888"/>
              <a:gd name="T46" fmla="*/ 53 w 2778"/>
              <a:gd name="T47" fmla="*/ 832 h 2888"/>
              <a:gd name="T48" fmla="*/ 0 w 2778"/>
              <a:gd name="T49" fmla="*/ 998 h 2888"/>
              <a:gd name="T50" fmla="*/ 116 w 2778"/>
              <a:gd name="T51" fmla="*/ 1114 h 2888"/>
              <a:gd name="T52" fmla="*/ 276 w 2778"/>
              <a:gd name="T53" fmla="*/ 1108 h 2888"/>
              <a:gd name="T54" fmla="*/ 339 w 2778"/>
              <a:gd name="T55" fmla="*/ 1224 h 2888"/>
              <a:gd name="T56" fmla="*/ 505 w 2778"/>
              <a:gd name="T57" fmla="*/ 1114 h 2888"/>
              <a:gd name="T58" fmla="*/ 609 w 2778"/>
              <a:gd name="T59" fmla="*/ 1218 h 2888"/>
              <a:gd name="T60" fmla="*/ 719 w 2778"/>
              <a:gd name="T61" fmla="*/ 1337 h 2888"/>
              <a:gd name="T62" fmla="*/ 885 w 2778"/>
              <a:gd name="T63" fmla="*/ 1447 h 2888"/>
              <a:gd name="T64" fmla="*/ 942 w 2778"/>
              <a:gd name="T65" fmla="*/ 1613 h 2888"/>
              <a:gd name="T66" fmla="*/ 1108 w 2778"/>
              <a:gd name="T67" fmla="*/ 1723 h 2888"/>
              <a:gd name="T68" fmla="*/ 1165 w 2778"/>
              <a:gd name="T69" fmla="*/ 1884 h 2888"/>
              <a:gd name="T70" fmla="*/ 1224 w 2778"/>
              <a:gd name="T71" fmla="*/ 2003 h 2888"/>
              <a:gd name="T72" fmla="*/ 1331 w 2778"/>
              <a:gd name="T73" fmla="*/ 2169 h 2888"/>
              <a:gd name="T74" fmla="*/ 1441 w 2778"/>
              <a:gd name="T75" fmla="*/ 2329 h 2888"/>
              <a:gd name="T76" fmla="*/ 1331 w 2778"/>
              <a:gd name="T77" fmla="*/ 2439 h 2888"/>
              <a:gd name="T78" fmla="*/ 1165 w 2778"/>
              <a:gd name="T79" fmla="*/ 2606 h 2888"/>
              <a:gd name="T80" fmla="*/ 1280 w 2778"/>
              <a:gd name="T81" fmla="*/ 2722 h 2888"/>
              <a:gd name="T82" fmla="*/ 1441 w 2778"/>
              <a:gd name="T83" fmla="*/ 2888 h 2888"/>
              <a:gd name="T84" fmla="*/ 1613 w 2778"/>
              <a:gd name="T85" fmla="*/ 2722 h 2888"/>
              <a:gd name="T86" fmla="*/ 1670 w 2778"/>
              <a:gd name="T87" fmla="*/ 2555 h 2888"/>
              <a:gd name="T88" fmla="*/ 1780 w 2778"/>
              <a:gd name="T89" fmla="*/ 2389 h 2888"/>
              <a:gd name="T90" fmla="*/ 1836 w 2778"/>
              <a:gd name="T91" fmla="*/ 2223 h 2888"/>
              <a:gd name="T92" fmla="*/ 2003 w 2778"/>
              <a:gd name="T93" fmla="*/ 2169 h 2888"/>
              <a:gd name="T94" fmla="*/ 2169 w 2778"/>
              <a:gd name="T95" fmla="*/ 2113 h 2888"/>
              <a:gd name="T96" fmla="*/ 2335 w 2778"/>
              <a:gd name="T97" fmla="*/ 1946 h 2888"/>
              <a:gd name="T98" fmla="*/ 2445 w 2778"/>
              <a:gd name="T99" fmla="*/ 1780 h 2888"/>
              <a:gd name="T100" fmla="*/ 2445 w 2778"/>
              <a:gd name="T101" fmla="*/ 1613 h 2888"/>
              <a:gd name="T102" fmla="*/ 2502 w 2778"/>
              <a:gd name="T103" fmla="*/ 1447 h 2888"/>
              <a:gd name="T104" fmla="*/ 2612 w 2778"/>
              <a:gd name="T105" fmla="*/ 1281 h 2888"/>
              <a:gd name="T106" fmla="*/ 2722 w 2778"/>
              <a:gd name="T107" fmla="*/ 1114 h 2888"/>
              <a:gd name="T108" fmla="*/ 2778 w 2778"/>
              <a:gd name="T109" fmla="*/ 948 h 2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8" h="2888">
                <a:moveTo>
                  <a:pt x="2722" y="832"/>
                </a:moveTo>
                <a:lnTo>
                  <a:pt x="2722" y="776"/>
                </a:lnTo>
                <a:lnTo>
                  <a:pt x="2668" y="776"/>
                </a:lnTo>
                <a:lnTo>
                  <a:pt x="2662" y="776"/>
                </a:lnTo>
                <a:lnTo>
                  <a:pt x="2612" y="776"/>
                </a:lnTo>
                <a:lnTo>
                  <a:pt x="2606" y="776"/>
                </a:lnTo>
                <a:lnTo>
                  <a:pt x="2555" y="776"/>
                </a:lnTo>
                <a:lnTo>
                  <a:pt x="2555" y="719"/>
                </a:lnTo>
                <a:lnTo>
                  <a:pt x="2502" y="719"/>
                </a:lnTo>
                <a:lnTo>
                  <a:pt x="2502" y="666"/>
                </a:lnTo>
                <a:lnTo>
                  <a:pt x="2445" y="666"/>
                </a:lnTo>
                <a:lnTo>
                  <a:pt x="2439" y="666"/>
                </a:lnTo>
                <a:lnTo>
                  <a:pt x="2389" y="666"/>
                </a:lnTo>
                <a:lnTo>
                  <a:pt x="2389" y="609"/>
                </a:lnTo>
                <a:lnTo>
                  <a:pt x="2335" y="609"/>
                </a:lnTo>
                <a:lnTo>
                  <a:pt x="2329" y="609"/>
                </a:lnTo>
                <a:lnTo>
                  <a:pt x="2279" y="609"/>
                </a:lnTo>
                <a:lnTo>
                  <a:pt x="2273" y="609"/>
                </a:lnTo>
                <a:lnTo>
                  <a:pt x="2222" y="609"/>
                </a:lnTo>
                <a:lnTo>
                  <a:pt x="2216" y="609"/>
                </a:lnTo>
                <a:lnTo>
                  <a:pt x="2169" y="609"/>
                </a:lnTo>
                <a:lnTo>
                  <a:pt x="2163" y="609"/>
                </a:lnTo>
                <a:lnTo>
                  <a:pt x="2112" y="609"/>
                </a:lnTo>
                <a:lnTo>
                  <a:pt x="2112" y="559"/>
                </a:lnTo>
                <a:lnTo>
                  <a:pt x="2112" y="553"/>
                </a:lnTo>
                <a:lnTo>
                  <a:pt x="2112" y="499"/>
                </a:lnTo>
                <a:lnTo>
                  <a:pt x="2056" y="499"/>
                </a:lnTo>
                <a:lnTo>
                  <a:pt x="2050" y="499"/>
                </a:lnTo>
                <a:lnTo>
                  <a:pt x="2003" y="499"/>
                </a:lnTo>
                <a:lnTo>
                  <a:pt x="2003" y="443"/>
                </a:lnTo>
                <a:lnTo>
                  <a:pt x="1946" y="443"/>
                </a:lnTo>
                <a:lnTo>
                  <a:pt x="1940" y="443"/>
                </a:lnTo>
                <a:lnTo>
                  <a:pt x="1890" y="443"/>
                </a:lnTo>
                <a:lnTo>
                  <a:pt x="1890" y="386"/>
                </a:lnTo>
                <a:lnTo>
                  <a:pt x="1836" y="386"/>
                </a:lnTo>
                <a:lnTo>
                  <a:pt x="1830" y="386"/>
                </a:lnTo>
                <a:lnTo>
                  <a:pt x="1780" y="386"/>
                </a:lnTo>
                <a:lnTo>
                  <a:pt x="1774" y="386"/>
                </a:lnTo>
                <a:lnTo>
                  <a:pt x="1723" y="386"/>
                </a:lnTo>
                <a:lnTo>
                  <a:pt x="1723" y="339"/>
                </a:lnTo>
                <a:lnTo>
                  <a:pt x="1723" y="333"/>
                </a:lnTo>
                <a:lnTo>
                  <a:pt x="1723" y="276"/>
                </a:lnTo>
                <a:lnTo>
                  <a:pt x="1670" y="276"/>
                </a:lnTo>
                <a:lnTo>
                  <a:pt x="1670" y="226"/>
                </a:lnTo>
                <a:lnTo>
                  <a:pt x="1670" y="220"/>
                </a:lnTo>
                <a:lnTo>
                  <a:pt x="1670" y="166"/>
                </a:lnTo>
                <a:lnTo>
                  <a:pt x="1613" y="166"/>
                </a:lnTo>
                <a:lnTo>
                  <a:pt x="1613" y="116"/>
                </a:lnTo>
                <a:lnTo>
                  <a:pt x="1613" y="110"/>
                </a:lnTo>
                <a:lnTo>
                  <a:pt x="1613" y="54"/>
                </a:lnTo>
                <a:lnTo>
                  <a:pt x="1551" y="54"/>
                </a:lnTo>
                <a:lnTo>
                  <a:pt x="1551" y="110"/>
                </a:lnTo>
                <a:lnTo>
                  <a:pt x="1497" y="110"/>
                </a:lnTo>
                <a:lnTo>
                  <a:pt x="1497" y="166"/>
                </a:lnTo>
                <a:lnTo>
                  <a:pt x="1497" y="172"/>
                </a:lnTo>
                <a:lnTo>
                  <a:pt x="1497" y="220"/>
                </a:lnTo>
                <a:lnTo>
                  <a:pt x="1441" y="220"/>
                </a:lnTo>
                <a:lnTo>
                  <a:pt x="1441" y="276"/>
                </a:lnTo>
                <a:lnTo>
                  <a:pt x="1390" y="276"/>
                </a:lnTo>
                <a:lnTo>
                  <a:pt x="1390" y="220"/>
                </a:lnTo>
                <a:lnTo>
                  <a:pt x="1337" y="220"/>
                </a:lnTo>
                <a:lnTo>
                  <a:pt x="1331" y="220"/>
                </a:lnTo>
                <a:lnTo>
                  <a:pt x="1280" y="220"/>
                </a:lnTo>
                <a:lnTo>
                  <a:pt x="1275" y="220"/>
                </a:lnTo>
                <a:lnTo>
                  <a:pt x="1218" y="220"/>
                </a:lnTo>
                <a:lnTo>
                  <a:pt x="1218" y="276"/>
                </a:lnTo>
                <a:lnTo>
                  <a:pt x="1171" y="276"/>
                </a:lnTo>
                <a:lnTo>
                  <a:pt x="1165" y="276"/>
                </a:lnTo>
                <a:lnTo>
                  <a:pt x="1108" y="276"/>
                </a:lnTo>
                <a:lnTo>
                  <a:pt x="1108" y="333"/>
                </a:lnTo>
                <a:lnTo>
                  <a:pt x="1058" y="333"/>
                </a:lnTo>
                <a:lnTo>
                  <a:pt x="1058" y="276"/>
                </a:lnTo>
                <a:lnTo>
                  <a:pt x="1004" y="276"/>
                </a:lnTo>
                <a:lnTo>
                  <a:pt x="1004" y="226"/>
                </a:lnTo>
                <a:lnTo>
                  <a:pt x="1004" y="220"/>
                </a:lnTo>
                <a:lnTo>
                  <a:pt x="1004" y="172"/>
                </a:lnTo>
                <a:lnTo>
                  <a:pt x="1058" y="172"/>
                </a:lnTo>
                <a:lnTo>
                  <a:pt x="1058" y="116"/>
                </a:lnTo>
                <a:lnTo>
                  <a:pt x="1058" y="110"/>
                </a:lnTo>
                <a:lnTo>
                  <a:pt x="1058" y="59"/>
                </a:lnTo>
                <a:lnTo>
                  <a:pt x="1058" y="54"/>
                </a:lnTo>
                <a:lnTo>
                  <a:pt x="1058" y="0"/>
                </a:lnTo>
                <a:lnTo>
                  <a:pt x="1004" y="0"/>
                </a:lnTo>
                <a:lnTo>
                  <a:pt x="998" y="0"/>
                </a:lnTo>
                <a:lnTo>
                  <a:pt x="942" y="0"/>
                </a:lnTo>
                <a:lnTo>
                  <a:pt x="942" y="54"/>
                </a:lnTo>
                <a:lnTo>
                  <a:pt x="891" y="54"/>
                </a:lnTo>
                <a:lnTo>
                  <a:pt x="885" y="54"/>
                </a:lnTo>
                <a:lnTo>
                  <a:pt x="832" y="54"/>
                </a:lnTo>
                <a:lnTo>
                  <a:pt x="832" y="110"/>
                </a:lnTo>
                <a:lnTo>
                  <a:pt x="781" y="110"/>
                </a:lnTo>
                <a:lnTo>
                  <a:pt x="775" y="110"/>
                </a:lnTo>
                <a:lnTo>
                  <a:pt x="725" y="110"/>
                </a:lnTo>
                <a:lnTo>
                  <a:pt x="725" y="54"/>
                </a:lnTo>
                <a:lnTo>
                  <a:pt x="671" y="54"/>
                </a:lnTo>
                <a:lnTo>
                  <a:pt x="665" y="54"/>
                </a:lnTo>
                <a:lnTo>
                  <a:pt x="609" y="54"/>
                </a:lnTo>
                <a:lnTo>
                  <a:pt x="609" y="110"/>
                </a:lnTo>
                <a:lnTo>
                  <a:pt x="609" y="116"/>
                </a:lnTo>
                <a:lnTo>
                  <a:pt x="609" y="166"/>
                </a:lnTo>
                <a:lnTo>
                  <a:pt x="609" y="172"/>
                </a:lnTo>
                <a:lnTo>
                  <a:pt x="609" y="226"/>
                </a:lnTo>
                <a:lnTo>
                  <a:pt x="665" y="226"/>
                </a:lnTo>
                <a:lnTo>
                  <a:pt x="671" y="226"/>
                </a:lnTo>
                <a:lnTo>
                  <a:pt x="719" y="226"/>
                </a:lnTo>
                <a:lnTo>
                  <a:pt x="719" y="276"/>
                </a:lnTo>
                <a:lnTo>
                  <a:pt x="665" y="276"/>
                </a:lnTo>
                <a:lnTo>
                  <a:pt x="665" y="333"/>
                </a:lnTo>
                <a:lnTo>
                  <a:pt x="609" y="333"/>
                </a:lnTo>
                <a:lnTo>
                  <a:pt x="609" y="386"/>
                </a:lnTo>
                <a:lnTo>
                  <a:pt x="558" y="386"/>
                </a:lnTo>
                <a:lnTo>
                  <a:pt x="558" y="339"/>
                </a:lnTo>
                <a:lnTo>
                  <a:pt x="558" y="333"/>
                </a:lnTo>
                <a:lnTo>
                  <a:pt x="558" y="276"/>
                </a:lnTo>
                <a:lnTo>
                  <a:pt x="505" y="276"/>
                </a:lnTo>
                <a:lnTo>
                  <a:pt x="505" y="220"/>
                </a:lnTo>
                <a:lnTo>
                  <a:pt x="449" y="220"/>
                </a:lnTo>
                <a:lnTo>
                  <a:pt x="443" y="220"/>
                </a:lnTo>
                <a:lnTo>
                  <a:pt x="386" y="220"/>
                </a:lnTo>
                <a:lnTo>
                  <a:pt x="386" y="276"/>
                </a:lnTo>
                <a:lnTo>
                  <a:pt x="339" y="276"/>
                </a:lnTo>
                <a:lnTo>
                  <a:pt x="333" y="276"/>
                </a:lnTo>
                <a:lnTo>
                  <a:pt x="276" y="276"/>
                </a:lnTo>
                <a:lnTo>
                  <a:pt x="276" y="339"/>
                </a:lnTo>
                <a:lnTo>
                  <a:pt x="333" y="339"/>
                </a:lnTo>
                <a:lnTo>
                  <a:pt x="333" y="386"/>
                </a:lnTo>
                <a:lnTo>
                  <a:pt x="276" y="386"/>
                </a:lnTo>
                <a:lnTo>
                  <a:pt x="276" y="449"/>
                </a:lnTo>
                <a:lnTo>
                  <a:pt x="333" y="449"/>
                </a:lnTo>
                <a:lnTo>
                  <a:pt x="333" y="499"/>
                </a:lnTo>
                <a:lnTo>
                  <a:pt x="333" y="505"/>
                </a:lnTo>
                <a:lnTo>
                  <a:pt x="333" y="553"/>
                </a:lnTo>
                <a:lnTo>
                  <a:pt x="333" y="559"/>
                </a:lnTo>
                <a:lnTo>
                  <a:pt x="333" y="609"/>
                </a:lnTo>
                <a:lnTo>
                  <a:pt x="276" y="609"/>
                </a:lnTo>
                <a:lnTo>
                  <a:pt x="276" y="666"/>
                </a:lnTo>
                <a:lnTo>
                  <a:pt x="226" y="666"/>
                </a:lnTo>
                <a:lnTo>
                  <a:pt x="220" y="666"/>
                </a:lnTo>
                <a:lnTo>
                  <a:pt x="166" y="666"/>
                </a:lnTo>
                <a:lnTo>
                  <a:pt x="166" y="719"/>
                </a:lnTo>
                <a:lnTo>
                  <a:pt x="110" y="719"/>
                </a:lnTo>
                <a:lnTo>
                  <a:pt x="110" y="776"/>
                </a:lnTo>
                <a:lnTo>
                  <a:pt x="53" y="776"/>
                </a:lnTo>
                <a:lnTo>
                  <a:pt x="53" y="832"/>
                </a:lnTo>
                <a:lnTo>
                  <a:pt x="53" y="838"/>
                </a:lnTo>
                <a:lnTo>
                  <a:pt x="53" y="885"/>
                </a:lnTo>
                <a:lnTo>
                  <a:pt x="0" y="885"/>
                </a:lnTo>
                <a:lnTo>
                  <a:pt x="0" y="942"/>
                </a:lnTo>
                <a:lnTo>
                  <a:pt x="0" y="948"/>
                </a:lnTo>
                <a:lnTo>
                  <a:pt x="0" y="998"/>
                </a:lnTo>
                <a:lnTo>
                  <a:pt x="0" y="1004"/>
                </a:lnTo>
                <a:lnTo>
                  <a:pt x="0" y="1058"/>
                </a:lnTo>
                <a:lnTo>
                  <a:pt x="53" y="1058"/>
                </a:lnTo>
                <a:lnTo>
                  <a:pt x="53" y="1114"/>
                </a:lnTo>
                <a:lnTo>
                  <a:pt x="110" y="1114"/>
                </a:lnTo>
                <a:lnTo>
                  <a:pt x="116" y="1114"/>
                </a:lnTo>
                <a:lnTo>
                  <a:pt x="166" y="1114"/>
                </a:lnTo>
                <a:lnTo>
                  <a:pt x="172" y="1114"/>
                </a:lnTo>
                <a:lnTo>
                  <a:pt x="226" y="1114"/>
                </a:lnTo>
                <a:lnTo>
                  <a:pt x="226" y="1058"/>
                </a:lnTo>
                <a:lnTo>
                  <a:pt x="276" y="1058"/>
                </a:lnTo>
                <a:lnTo>
                  <a:pt x="276" y="1108"/>
                </a:lnTo>
                <a:lnTo>
                  <a:pt x="276" y="1114"/>
                </a:lnTo>
                <a:lnTo>
                  <a:pt x="276" y="1165"/>
                </a:lnTo>
                <a:lnTo>
                  <a:pt x="276" y="1171"/>
                </a:lnTo>
                <a:lnTo>
                  <a:pt x="276" y="1224"/>
                </a:lnTo>
                <a:lnTo>
                  <a:pt x="333" y="1224"/>
                </a:lnTo>
                <a:lnTo>
                  <a:pt x="339" y="1224"/>
                </a:lnTo>
                <a:lnTo>
                  <a:pt x="386" y="1224"/>
                </a:lnTo>
                <a:lnTo>
                  <a:pt x="392" y="1224"/>
                </a:lnTo>
                <a:lnTo>
                  <a:pt x="449" y="1224"/>
                </a:lnTo>
                <a:lnTo>
                  <a:pt x="449" y="1171"/>
                </a:lnTo>
                <a:lnTo>
                  <a:pt x="505" y="1171"/>
                </a:lnTo>
                <a:lnTo>
                  <a:pt x="505" y="1114"/>
                </a:lnTo>
                <a:lnTo>
                  <a:pt x="553" y="1114"/>
                </a:lnTo>
                <a:lnTo>
                  <a:pt x="558" y="1114"/>
                </a:lnTo>
                <a:lnTo>
                  <a:pt x="609" y="1114"/>
                </a:lnTo>
                <a:lnTo>
                  <a:pt x="609" y="1165"/>
                </a:lnTo>
                <a:lnTo>
                  <a:pt x="609" y="1171"/>
                </a:lnTo>
                <a:lnTo>
                  <a:pt x="609" y="1218"/>
                </a:lnTo>
                <a:lnTo>
                  <a:pt x="609" y="1224"/>
                </a:lnTo>
                <a:lnTo>
                  <a:pt x="609" y="1281"/>
                </a:lnTo>
                <a:lnTo>
                  <a:pt x="665" y="1281"/>
                </a:lnTo>
                <a:lnTo>
                  <a:pt x="671" y="1281"/>
                </a:lnTo>
                <a:lnTo>
                  <a:pt x="719" y="1281"/>
                </a:lnTo>
                <a:lnTo>
                  <a:pt x="719" y="1337"/>
                </a:lnTo>
                <a:lnTo>
                  <a:pt x="775" y="1337"/>
                </a:lnTo>
                <a:lnTo>
                  <a:pt x="781" y="1337"/>
                </a:lnTo>
                <a:lnTo>
                  <a:pt x="832" y="1337"/>
                </a:lnTo>
                <a:lnTo>
                  <a:pt x="832" y="1391"/>
                </a:lnTo>
                <a:lnTo>
                  <a:pt x="885" y="1391"/>
                </a:lnTo>
                <a:lnTo>
                  <a:pt x="885" y="1447"/>
                </a:lnTo>
                <a:lnTo>
                  <a:pt x="942" y="1447"/>
                </a:lnTo>
                <a:lnTo>
                  <a:pt x="942" y="1498"/>
                </a:lnTo>
                <a:lnTo>
                  <a:pt x="942" y="1503"/>
                </a:lnTo>
                <a:lnTo>
                  <a:pt x="942" y="1551"/>
                </a:lnTo>
                <a:lnTo>
                  <a:pt x="942" y="1557"/>
                </a:lnTo>
                <a:lnTo>
                  <a:pt x="942" y="1613"/>
                </a:lnTo>
                <a:lnTo>
                  <a:pt x="998" y="1613"/>
                </a:lnTo>
                <a:lnTo>
                  <a:pt x="1004" y="1613"/>
                </a:lnTo>
                <a:lnTo>
                  <a:pt x="1052" y="1613"/>
                </a:lnTo>
                <a:lnTo>
                  <a:pt x="1052" y="1670"/>
                </a:lnTo>
                <a:lnTo>
                  <a:pt x="1108" y="1670"/>
                </a:lnTo>
                <a:lnTo>
                  <a:pt x="1108" y="1723"/>
                </a:lnTo>
                <a:lnTo>
                  <a:pt x="1165" y="1723"/>
                </a:lnTo>
                <a:lnTo>
                  <a:pt x="1165" y="1774"/>
                </a:lnTo>
                <a:lnTo>
                  <a:pt x="1165" y="1780"/>
                </a:lnTo>
                <a:lnTo>
                  <a:pt x="1165" y="1830"/>
                </a:lnTo>
                <a:lnTo>
                  <a:pt x="1165" y="1836"/>
                </a:lnTo>
                <a:lnTo>
                  <a:pt x="1165" y="1884"/>
                </a:lnTo>
                <a:lnTo>
                  <a:pt x="1165" y="1890"/>
                </a:lnTo>
                <a:lnTo>
                  <a:pt x="1165" y="1940"/>
                </a:lnTo>
                <a:lnTo>
                  <a:pt x="1165" y="1946"/>
                </a:lnTo>
                <a:lnTo>
                  <a:pt x="1165" y="2003"/>
                </a:lnTo>
                <a:lnTo>
                  <a:pt x="1218" y="2003"/>
                </a:lnTo>
                <a:lnTo>
                  <a:pt x="1224" y="2003"/>
                </a:lnTo>
                <a:lnTo>
                  <a:pt x="1275" y="2003"/>
                </a:lnTo>
                <a:lnTo>
                  <a:pt x="1275" y="2050"/>
                </a:lnTo>
                <a:lnTo>
                  <a:pt x="1275" y="2056"/>
                </a:lnTo>
                <a:lnTo>
                  <a:pt x="1275" y="2113"/>
                </a:lnTo>
                <a:lnTo>
                  <a:pt x="1331" y="2113"/>
                </a:lnTo>
                <a:lnTo>
                  <a:pt x="1331" y="2169"/>
                </a:lnTo>
                <a:lnTo>
                  <a:pt x="1384" y="2169"/>
                </a:lnTo>
                <a:lnTo>
                  <a:pt x="1384" y="2217"/>
                </a:lnTo>
                <a:lnTo>
                  <a:pt x="1384" y="2223"/>
                </a:lnTo>
                <a:lnTo>
                  <a:pt x="1384" y="2279"/>
                </a:lnTo>
                <a:lnTo>
                  <a:pt x="1441" y="2279"/>
                </a:lnTo>
                <a:lnTo>
                  <a:pt x="1441" y="2329"/>
                </a:lnTo>
                <a:lnTo>
                  <a:pt x="1441" y="2335"/>
                </a:lnTo>
                <a:lnTo>
                  <a:pt x="1441" y="2383"/>
                </a:lnTo>
                <a:lnTo>
                  <a:pt x="1390" y="2383"/>
                </a:lnTo>
                <a:lnTo>
                  <a:pt x="1384" y="2383"/>
                </a:lnTo>
                <a:lnTo>
                  <a:pt x="1331" y="2383"/>
                </a:lnTo>
                <a:lnTo>
                  <a:pt x="1331" y="2439"/>
                </a:lnTo>
                <a:lnTo>
                  <a:pt x="1275" y="2439"/>
                </a:lnTo>
                <a:lnTo>
                  <a:pt x="1275" y="2496"/>
                </a:lnTo>
                <a:lnTo>
                  <a:pt x="1218" y="2496"/>
                </a:lnTo>
                <a:lnTo>
                  <a:pt x="1218" y="2549"/>
                </a:lnTo>
                <a:lnTo>
                  <a:pt x="1165" y="2549"/>
                </a:lnTo>
                <a:lnTo>
                  <a:pt x="1165" y="2606"/>
                </a:lnTo>
                <a:lnTo>
                  <a:pt x="1165" y="2612"/>
                </a:lnTo>
                <a:lnTo>
                  <a:pt x="1165" y="2668"/>
                </a:lnTo>
                <a:lnTo>
                  <a:pt x="1218" y="2668"/>
                </a:lnTo>
                <a:lnTo>
                  <a:pt x="1218" y="2722"/>
                </a:lnTo>
                <a:lnTo>
                  <a:pt x="1275" y="2722"/>
                </a:lnTo>
                <a:lnTo>
                  <a:pt x="1280" y="2722"/>
                </a:lnTo>
                <a:lnTo>
                  <a:pt x="1331" y="2722"/>
                </a:lnTo>
                <a:lnTo>
                  <a:pt x="1331" y="2778"/>
                </a:lnTo>
                <a:lnTo>
                  <a:pt x="1384" y="2778"/>
                </a:lnTo>
                <a:lnTo>
                  <a:pt x="1384" y="2835"/>
                </a:lnTo>
                <a:lnTo>
                  <a:pt x="1441" y="2835"/>
                </a:lnTo>
                <a:lnTo>
                  <a:pt x="1441" y="2888"/>
                </a:lnTo>
                <a:lnTo>
                  <a:pt x="1503" y="2888"/>
                </a:lnTo>
                <a:lnTo>
                  <a:pt x="1503" y="2835"/>
                </a:lnTo>
                <a:lnTo>
                  <a:pt x="1557" y="2835"/>
                </a:lnTo>
                <a:lnTo>
                  <a:pt x="1557" y="2778"/>
                </a:lnTo>
                <a:lnTo>
                  <a:pt x="1613" y="2778"/>
                </a:lnTo>
                <a:lnTo>
                  <a:pt x="1613" y="2722"/>
                </a:lnTo>
                <a:lnTo>
                  <a:pt x="1613" y="2716"/>
                </a:lnTo>
                <a:lnTo>
                  <a:pt x="1613" y="2668"/>
                </a:lnTo>
                <a:lnTo>
                  <a:pt x="1670" y="2668"/>
                </a:lnTo>
                <a:lnTo>
                  <a:pt x="1670" y="2612"/>
                </a:lnTo>
                <a:lnTo>
                  <a:pt x="1670" y="2606"/>
                </a:lnTo>
                <a:lnTo>
                  <a:pt x="1670" y="2555"/>
                </a:lnTo>
                <a:lnTo>
                  <a:pt x="1723" y="2555"/>
                </a:lnTo>
                <a:lnTo>
                  <a:pt x="1723" y="2502"/>
                </a:lnTo>
                <a:lnTo>
                  <a:pt x="1780" y="2502"/>
                </a:lnTo>
                <a:lnTo>
                  <a:pt x="1780" y="2445"/>
                </a:lnTo>
                <a:lnTo>
                  <a:pt x="1780" y="2439"/>
                </a:lnTo>
                <a:lnTo>
                  <a:pt x="1780" y="2389"/>
                </a:lnTo>
                <a:lnTo>
                  <a:pt x="1780" y="2383"/>
                </a:lnTo>
                <a:lnTo>
                  <a:pt x="1780" y="2335"/>
                </a:lnTo>
                <a:lnTo>
                  <a:pt x="1780" y="2329"/>
                </a:lnTo>
                <a:lnTo>
                  <a:pt x="1780" y="2279"/>
                </a:lnTo>
                <a:lnTo>
                  <a:pt x="1836" y="2279"/>
                </a:lnTo>
                <a:lnTo>
                  <a:pt x="1836" y="2223"/>
                </a:lnTo>
                <a:lnTo>
                  <a:pt x="1890" y="2223"/>
                </a:lnTo>
                <a:lnTo>
                  <a:pt x="1890" y="2169"/>
                </a:lnTo>
                <a:lnTo>
                  <a:pt x="1940" y="2169"/>
                </a:lnTo>
                <a:lnTo>
                  <a:pt x="1946" y="2169"/>
                </a:lnTo>
                <a:lnTo>
                  <a:pt x="1997" y="2169"/>
                </a:lnTo>
                <a:lnTo>
                  <a:pt x="2003" y="2169"/>
                </a:lnTo>
                <a:lnTo>
                  <a:pt x="2050" y="2169"/>
                </a:lnTo>
                <a:lnTo>
                  <a:pt x="2056" y="2169"/>
                </a:lnTo>
                <a:lnTo>
                  <a:pt x="2112" y="2169"/>
                </a:lnTo>
                <a:lnTo>
                  <a:pt x="2112" y="2113"/>
                </a:lnTo>
                <a:lnTo>
                  <a:pt x="2163" y="2113"/>
                </a:lnTo>
                <a:lnTo>
                  <a:pt x="2169" y="2113"/>
                </a:lnTo>
                <a:lnTo>
                  <a:pt x="2222" y="2113"/>
                </a:lnTo>
                <a:lnTo>
                  <a:pt x="2222" y="2056"/>
                </a:lnTo>
                <a:lnTo>
                  <a:pt x="2279" y="2056"/>
                </a:lnTo>
                <a:lnTo>
                  <a:pt x="2279" y="2003"/>
                </a:lnTo>
                <a:lnTo>
                  <a:pt x="2335" y="2003"/>
                </a:lnTo>
                <a:lnTo>
                  <a:pt x="2335" y="1946"/>
                </a:lnTo>
                <a:lnTo>
                  <a:pt x="2389" y="1946"/>
                </a:lnTo>
                <a:lnTo>
                  <a:pt x="2389" y="1890"/>
                </a:lnTo>
                <a:lnTo>
                  <a:pt x="2389" y="1884"/>
                </a:lnTo>
                <a:lnTo>
                  <a:pt x="2389" y="1836"/>
                </a:lnTo>
                <a:lnTo>
                  <a:pt x="2445" y="1836"/>
                </a:lnTo>
                <a:lnTo>
                  <a:pt x="2445" y="1780"/>
                </a:lnTo>
                <a:lnTo>
                  <a:pt x="2445" y="1774"/>
                </a:lnTo>
                <a:lnTo>
                  <a:pt x="2445" y="1723"/>
                </a:lnTo>
                <a:lnTo>
                  <a:pt x="2445" y="1717"/>
                </a:lnTo>
                <a:lnTo>
                  <a:pt x="2445" y="1670"/>
                </a:lnTo>
                <a:lnTo>
                  <a:pt x="2445" y="1664"/>
                </a:lnTo>
                <a:lnTo>
                  <a:pt x="2445" y="1613"/>
                </a:lnTo>
                <a:lnTo>
                  <a:pt x="2502" y="1613"/>
                </a:lnTo>
                <a:lnTo>
                  <a:pt x="2502" y="1557"/>
                </a:lnTo>
                <a:lnTo>
                  <a:pt x="2502" y="1551"/>
                </a:lnTo>
                <a:lnTo>
                  <a:pt x="2502" y="1503"/>
                </a:lnTo>
                <a:lnTo>
                  <a:pt x="2502" y="1498"/>
                </a:lnTo>
                <a:lnTo>
                  <a:pt x="2502" y="1447"/>
                </a:lnTo>
                <a:lnTo>
                  <a:pt x="2502" y="1441"/>
                </a:lnTo>
                <a:lnTo>
                  <a:pt x="2502" y="1391"/>
                </a:lnTo>
                <a:lnTo>
                  <a:pt x="2555" y="1391"/>
                </a:lnTo>
                <a:lnTo>
                  <a:pt x="2555" y="1337"/>
                </a:lnTo>
                <a:lnTo>
                  <a:pt x="2612" y="1337"/>
                </a:lnTo>
                <a:lnTo>
                  <a:pt x="2612" y="1281"/>
                </a:lnTo>
                <a:lnTo>
                  <a:pt x="2668" y="1281"/>
                </a:lnTo>
                <a:lnTo>
                  <a:pt x="2668" y="1224"/>
                </a:lnTo>
                <a:lnTo>
                  <a:pt x="2668" y="1218"/>
                </a:lnTo>
                <a:lnTo>
                  <a:pt x="2668" y="1171"/>
                </a:lnTo>
                <a:lnTo>
                  <a:pt x="2722" y="1171"/>
                </a:lnTo>
                <a:lnTo>
                  <a:pt x="2722" y="1114"/>
                </a:lnTo>
                <a:lnTo>
                  <a:pt x="2778" y="1114"/>
                </a:lnTo>
                <a:lnTo>
                  <a:pt x="2778" y="1058"/>
                </a:lnTo>
                <a:lnTo>
                  <a:pt x="2778" y="1052"/>
                </a:lnTo>
                <a:lnTo>
                  <a:pt x="2778" y="1004"/>
                </a:lnTo>
                <a:lnTo>
                  <a:pt x="2778" y="998"/>
                </a:lnTo>
                <a:lnTo>
                  <a:pt x="2778" y="948"/>
                </a:lnTo>
                <a:lnTo>
                  <a:pt x="2778" y="942"/>
                </a:lnTo>
                <a:lnTo>
                  <a:pt x="2778" y="891"/>
                </a:lnTo>
                <a:lnTo>
                  <a:pt x="2778" y="885"/>
                </a:lnTo>
                <a:lnTo>
                  <a:pt x="2778" y="832"/>
                </a:lnTo>
                <a:lnTo>
                  <a:pt x="2722" y="832"/>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二等辺三角形 16"/>
          <p:cNvSpPr/>
          <p:nvPr/>
        </p:nvSpPr>
        <p:spPr>
          <a:xfrm rot="10800000">
            <a:off x="3656856" y="3553332"/>
            <a:ext cx="2464297" cy="576063"/>
          </a:xfrm>
          <a:prstGeom prst="triangle">
            <a:avLst/>
          </a:prstGeom>
          <a:gradFill flip="none" rotWithShape="1">
            <a:gsLst>
              <a:gs pos="0">
                <a:srgbClr val="6A6A6A"/>
              </a:gs>
              <a:gs pos="100000">
                <a:srgbClr val="BAE4D9"/>
              </a:gs>
            </a:gsLst>
            <a:lin ang="5400000" scaled="1"/>
            <a:tileRect/>
          </a:gra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lgn="ctr" defTabSz="987425" fontAlgn="base">
              <a:spcBef>
                <a:spcPct val="0"/>
              </a:spcBef>
              <a:spcAft>
                <a:spcPct val="0"/>
              </a:spcAft>
            </a:pPr>
            <a:endParaRPr lang="ja-JP" altLang="en-US" sz="1200" dirty="0">
              <a:solidFill>
                <a:schemeClr val="tx1"/>
              </a:solidFill>
              <a:latin typeface="Arial" panose="020B0604020202020204" pitchFamily="34" charset="0"/>
              <a:ea typeface="ＭＳ Ｐゴシック"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zh-TW" altLang="en-US" dirty="0"/>
              <a:t>業界構造 </a:t>
            </a:r>
            <a:r>
              <a:rPr lang="en-US" altLang="zh-TW" dirty="0"/>
              <a:t>- </a:t>
            </a:r>
            <a:r>
              <a:rPr lang="zh-TW" altLang="en-US" dirty="0"/>
              <a:t>中古医療機器</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中古医療機器や再調整済み医療機器の輸入・販売・寄贈については、</a:t>
            </a:r>
            <a:r>
              <a:rPr lang="en-US" altLang="ja-JP" sz="1400" dirty="0"/>
              <a:t>2021 </a:t>
            </a:r>
            <a:r>
              <a:rPr lang="ja-JP" altLang="en-US" sz="1400" dirty="0"/>
              <a:t>年付 </a:t>
            </a:r>
            <a:r>
              <a:rPr lang="en-US" altLang="ja-JP" sz="1400" dirty="0"/>
              <a:t>ANVISA RDC </a:t>
            </a:r>
            <a:r>
              <a:rPr lang="ja-JP" altLang="en-US" sz="1400" dirty="0"/>
              <a:t>決議第 </a:t>
            </a:r>
            <a:r>
              <a:rPr lang="en-US" altLang="ja-JP" sz="1400" dirty="0"/>
              <a:t>579 </a:t>
            </a:r>
            <a:r>
              <a:rPr lang="ja-JP" altLang="en-US" sz="1400" dirty="0"/>
              <a:t>号にて規定されており、ブラジル国内、もしくは</a:t>
            </a:r>
            <a:r>
              <a:rPr lang="en-US" altLang="ja-JP" sz="1400" dirty="0"/>
              <a:t>ANVISA</a:t>
            </a:r>
            <a:r>
              <a:rPr lang="ja-JP" altLang="en-US" sz="1400" dirty="0"/>
              <a:t>の認可を得て国外で再調整された医療機器のみ販売が可能である。</a:t>
            </a:r>
            <a:endParaRPr lang="en-US" altLang="ja-JP" sz="1400" dirty="0"/>
          </a:p>
        </p:txBody>
      </p:sp>
      <p:sp>
        <p:nvSpPr>
          <p:cNvPr id="16" name="円/楕円 15"/>
          <p:cNvSpPr/>
          <p:nvPr/>
        </p:nvSpPr>
        <p:spPr>
          <a:xfrm>
            <a:off x="4086624" y="1916832"/>
            <a:ext cx="1567542" cy="1567542"/>
          </a:xfrm>
          <a:prstGeom prst="ellipse">
            <a:avLst/>
          </a:prstGeom>
          <a:noFill/>
          <a:ln w="228600" cap="flat" cmpd="sng" algn="ctr">
            <a:solidFill>
              <a:srgbClr val="77D4ED"/>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3802269" y="3660356"/>
            <a:ext cx="2160240" cy="397032"/>
          </a:xfrm>
          <a:prstGeom prst="rect">
            <a:avLst/>
          </a:prstGeom>
        </p:spPr>
        <p:txBody>
          <a:bodyPr wrap="square">
            <a:spAutoFit/>
          </a:bodyPr>
          <a:lstStyle/>
          <a:p>
            <a:pPr algn="ctr">
              <a:lnSpc>
                <a:spcPct val="110000"/>
              </a:lnSpc>
              <a:spcAft>
                <a:spcPts val="600"/>
              </a:spcAft>
            </a:pPr>
            <a:r>
              <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ただし</a:t>
            </a:r>
          </a:p>
        </p:txBody>
      </p:sp>
      <p:grpSp>
        <p:nvGrpSpPr>
          <p:cNvPr id="8" name="グループ化 7">
            <a:extLst>
              <a:ext uri="{FF2B5EF4-FFF2-40B4-BE49-F238E27FC236}">
                <a16:creationId xmlns:a16="http://schemas.microsoft.com/office/drawing/2014/main" id="{CC25F09E-6B50-50EA-8EF7-497FC8875A4E}"/>
              </a:ext>
            </a:extLst>
          </p:cNvPr>
          <p:cNvGrpSpPr/>
          <p:nvPr/>
        </p:nvGrpSpPr>
        <p:grpSpPr>
          <a:xfrm>
            <a:off x="3640832" y="3861048"/>
            <a:ext cx="2464296" cy="1944216"/>
            <a:chOff x="3650241" y="1867761"/>
            <a:chExt cx="2464296" cy="1944216"/>
          </a:xfrm>
        </p:grpSpPr>
        <p:sp>
          <p:nvSpPr>
            <p:cNvPr id="12" name="角丸四角形 11"/>
            <p:cNvSpPr/>
            <p:nvPr/>
          </p:nvSpPr>
          <p:spPr>
            <a:xfrm>
              <a:off x="3650241" y="2329196"/>
              <a:ext cx="2464296" cy="1008112"/>
            </a:xfrm>
            <a:prstGeom prst="roundRect">
              <a:avLst>
                <a:gd name="adj" fmla="val 9824"/>
              </a:avLst>
            </a:prstGeom>
            <a:solidFill>
              <a:srgbClr val="F24A38"/>
            </a:solidFill>
          </p:spPr>
          <p:txBody>
            <a:bodyPr wrap="non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3" name="十字形 12"/>
            <p:cNvSpPr/>
            <p:nvPr/>
          </p:nvSpPr>
          <p:spPr>
            <a:xfrm rot="2700000">
              <a:off x="3902267" y="1867761"/>
              <a:ext cx="1944216" cy="1944216"/>
            </a:xfrm>
            <a:prstGeom prst="plus">
              <a:avLst>
                <a:gd name="adj" fmla="val 44196"/>
              </a:avLst>
            </a:prstGeom>
            <a:solidFill>
              <a:srgbClr val="868686">
                <a:alpha val="50000"/>
              </a:srgb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sp>
          <p:nvSpPr>
            <p:cNvPr id="21" name="角丸四角形 20"/>
            <p:cNvSpPr/>
            <p:nvPr/>
          </p:nvSpPr>
          <p:spPr>
            <a:xfrm>
              <a:off x="3650241" y="2329196"/>
              <a:ext cx="2464296" cy="1008112"/>
            </a:xfrm>
            <a:prstGeom prst="roundRect">
              <a:avLst>
                <a:gd name="adj" fmla="val 9824"/>
              </a:avLst>
            </a:prstGeom>
            <a:noFill/>
            <a:extLst>
              <a:ext uri="{909E8E84-426E-40DD-AFC4-6F175D3DCCD1}">
                <a14:hiddenFill xmlns:a14="http://schemas.microsoft.com/office/drawing/2010/main">
                  <a:solidFill>
                    <a:srgbClr val="F24A38"/>
                  </a:solidFill>
                </a14:hiddenFill>
              </a:ext>
            </a:extLst>
          </p:spPr>
          <p:txBody>
            <a:bodyPr wrap="non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インプラント型医療機器</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中古品</a:t>
              </a:r>
              <a:r>
                <a:rPr lang="ja-JP" altLang="ja-JP" sz="1600" dirty="0">
                  <a:solidFill>
                    <a:schemeClr val="bg1"/>
                  </a:solidFill>
                  <a:latin typeface="HGP創英角ｺﾞｼｯｸUB" panose="020B0900000000000000" pitchFamily="50" charset="-128"/>
                  <a:ea typeface="HGP創英角ｺﾞｼｯｸUB" panose="020B0900000000000000" pitchFamily="50" charset="-128"/>
                </a:rPr>
                <a:t>の</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購入・販売</a:t>
              </a:r>
            </a:p>
          </p:txBody>
        </p:sp>
      </p:grpSp>
      <p:grpSp>
        <p:nvGrpSpPr>
          <p:cNvPr id="5" name="グループ化 4">
            <a:extLst>
              <a:ext uri="{FF2B5EF4-FFF2-40B4-BE49-F238E27FC236}">
                <a16:creationId xmlns:a16="http://schemas.microsoft.com/office/drawing/2014/main" id="{8E3E7608-598E-A89C-63CF-CCA5226930D8}"/>
              </a:ext>
            </a:extLst>
          </p:cNvPr>
          <p:cNvGrpSpPr/>
          <p:nvPr/>
        </p:nvGrpSpPr>
        <p:grpSpPr>
          <a:xfrm>
            <a:off x="3650241" y="1916832"/>
            <a:ext cx="2464296" cy="1567542"/>
            <a:chOff x="3650241" y="4302496"/>
            <a:chExt cx="2464296" cy="1567542"/>
          </a:xfrm>
        </p:grpSpPr>
        <p:sp>
          <p:nvSpPr>
            <p:cNvPr id="18" name="角丸四角形 17"/>
            <p:cNvSpPr/>
            <p:nvPr/>
          </p:nvSpPr>
          <p:spPr>
            <a:xfrm>
              <a:off x="3650241" y="4582995"/>
              <a:ext cx="2464296" cy="1008112"/>
            </a:xfrm>
            <a:prstGeom prst="roundRect">
              <a:avLst>
                <a:gd name="adj" fmla="val 9824"/>
              </a:avLst>
            </a:prstGeom>
            <a:solidFill>
              <a:srgbClr val="3D6AA7"/>
            </a:solidFill>
          </p:spPr>
          <p:txBody>
            <a:bodyPr wrap="square" anchor="ctr" anchorCtr="0">
              <a:noAutofit/>
            </a:bodyPr>
            <a:lstStyle/>
            <a:p>
              <a:pPr algn="ct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20" name="円/楕円 19"/>
            <p:cNvSpPr/>
            <p:nvPr/>
          </p:nvSpPr>
          <p:spPr>
            <a:xfrm>
              <a:off x="4106935" y="4302496"/>
              <a:ext cx="1567542" cy="1567542"/>
            </a:xfrm>
            <a:prstGeom prst="ellipse">
              <a:avLst/>
            </a:prstGeom>
            <a:noFill/>
            <a:ln w="228600" cap="flat" cmpd="sng" algn="ctr">
              <a:solidFill>
                <a:srgbClr val="77D4ED">
                  <a:alpha val="50000"/>
                </a:srgbClr>
              </a:solidFill>
              <a:prstDash val="solid"/>
              <a:round/>
              <a:headEnd type="none" w="med" len="med"/>
              <a:tailEnd type="none" w="med" len="med"/>
            </a:ln>
            <a:extLst>
              <a:ext uri="{909E8E84-426E-40DD-AFC4-6F175D3DCCD1}">
                <a14:hiddenFill xmlns:a14="http://schemas.microsoft.com/office/drawing/2010/main">
                  <a:solidFill>
                    <a:srgbClr val="83A4D1"/>
                  </a:solidFill>
                </a14:hiddenFill>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3650241" y="4582995"/>
              <a:ext cx="2464296" cy="1008112"/>
            </a:xfrm>
            <a:prstGeom prst="roundRect">
              <a:avLst>
                <a:gd name="adj" fmla="val 9824"/>
              </a:avLst>
            </a:prstGeom>
            <a:noFill/>
            <a:extLst>
              <a:ext uri="{909E8E84-426E-40DD-AFC4-6F175D3DCCD1}">
                <a14:hiddenFill xmlns:a14="http://schemas.microsoft.com/office/drawing/2010/main">
                  <a:solidFill>
                    <a:srgbClr val="3D6AA7"/>
                  </a:solidFill>
                </a14:hiddenFill>
              </a:ext>
            </a:extLst>
          </p:spPr>
          <p:txBody>
            <a:bodyPr wrap="square" anchor="ctr" anchorCtr="0">
              <a:noAutofit/>
            </a:bodyPr>
            <a:lstStyle/>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再調整された</a:t>
              </a:r>
              <a:endParaRPr lang="en-US" altLang="ja-JP" sz="16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rPr>
                <a:t>中古医療機器の販売</a:t>
              </a:r>
              <a:r>
                <a:rPr lang="en-US" altLang="ja-JP" sz="1600" dirty="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1600" dirty="0">
                <a:solidFill>
                  <a:schemeClr val="bg1"/>
                </a:solidFill>
                <a:latin typeface="HGP創英角ｺﾞｼｯｸUB" panose="020B0900000000000000" pitchFamily="50" charset="-128"/>
                <a:ea typeface="HGP創英角ｺﾞｼｯｸUB" panose="020B0900000000000000" pitchFamily="50" charset="-128"/>
              </a:endParaRPr>
            </a:p>
          </p:txBody>
        </p:sp>
      </p:grpSp>
      <p:sp>
        <p:nvSpPr>
          <p:cNvPr id="4" name="テキスト ボックス 3"/>
          <p:cNvSpPr txBox="1"/>
          <p:nvPr/>
        </p:nvSpPr>
        <p:spPr>
          <a:xfrm>
            <a:off x="6785863" y="3997159"/>
            <a:ext cx="2919663" cy="2492990"/>
          </a:xfrm>
          <a:prstGeom prst="rect">
            <a:avLst/>
          </a:prstGeom>
          <a:noFill/>
        </p:spPr>
        <p:txBody>
          <a:bodyPr wrap="square" rtlCol="0">
            <a:spAutoFit/>
          </a:bodyPr>
          <a:lstStyle/>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輸入規制について</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年付</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ANVISA RDC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決議第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579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号により、中古医療機器の輸入に関しては、ブラジル国内で再調整が行われ、再調整後に市場で販売される予定の場合のみ許可される。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t>すでに再調整された状態で輸入される機器については、製造者もしくは製造者によっ て認可された会社によってそれが行われたもので、かつ </a:t>
            </a:r>
            <a:r>
              <a:rPr lang="en-US" altLang="ja-JP" sz="1200" dirty="0"/>
              <a:t>ANVISA </a:t>
            </a:r>
            <a:r>
              <a:rPr lang="ja-JP" altLang="en-US" sz="1200" dirty="0"/>
              <a:t>に製品登録されている 機器でなければならない。また、再調整を行う製造施設が、</a:t>
            </a:r>
            <a:r>
              <a:rPr lang="en-US" altLang="ja-JP" sz="1200" dirty="0"/>
              <a:t>ANVISA </a:t>
            </a:r>
            <a:r>
              <a:rPr lang="ja-JP" altLang="en-US" sz="1200" dirty="0"/>
              <a:t>の製品登録に記載 されている必要がある。</a:t>
            </a:r>
          </a:p>
        </p:txBody>
      </p:sp>
    </p:spTree>
    <p:extLst>
      <p:ext uri="{BB962C8B-B14F-4D97-AF65-F5344CB8AC3E}">
        <p14:creationId xmlns:p14="http://schemas.microsoft.com/office/powerpoint/2010/main" val="27895340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30926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0" imgW="360" imgH="360" progId="TCLayout.ActiveDocument.1">
                  <p:embed/>
                </p:oleObj>
              </mc:Choice>
              <mc:Fallback>
                <p:oleObj name="think-cellスライド" r:id="rId60" imgW="360" imgH="360" progId="TCLayout.ActiveDocument.1">
                  <p:embed/>
                  <p:pic>
                    <p:nvPicPr>
                      <p:cNvPr id="4" name="Object 3" hidden="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graphicFrame>
        <p:nvGraphicFramePr>
          <p:cNvPr id="111" name="Chart 110">
            <a:extLst>
              <a:ext uri="{FF2B5EF4-FFF2-40B4-BE49-F238E27FC236}">
                <a16:creationId xmlns:a16="http://schemas.microsoft.com/office/drawing/2014/main" id="{FCBB7A33-616A-66DA-382C-D1AF5FE96DB0}"/>
              </a:ext>
            </a:extLst>
          </p:cNvPr>
          <p:cNvGraphicFramePr/>
          <p:nvPr>
            <p:custDataLst>
              <p:tags r:id="rId3"/>
            </p:custDataLst>
            <p:extLst>
              <p:ext uri="{D42A27DB-BD31-4B8C-83A1-F6EECF244321}">
                <p14:modId xmlns:p14="http://schemas.microsoft.com/office/powerpoint/2010/main" val="659211408"/>
              </p:ext>
            </p:extLst>
          </p:nvPr>
        </p:nvGraphicFramePr>
        <p:xfrm>
          <a:off x="549275" y="2678113"/>
          <a:ext cx="5667375" cy="3362325"/>
        </p:xfrm>
        <a:graphic>
          <a:graphicData uri="http://schemas.openxmlformats.org/drawingml/2006/chart">
            <c:chart xmlns:c="http://schemas.openxmlformats.org/drawingml/2006/chart" xmlns:r="http://schemas.openxmlformats.org/officeDocument/2006/relationships" r:id="rId62"/>
          </a:graphicData>
        </a:graphic>
      </p:graphicFrame>
      <p:sp>
        <p:nvSpPr>
          <p:cNvPr id="87" name="テキスト プレースホルダ 9">
            <a:extLst>
              <a:ext uri="{FF2B5EF4-FFF2-40B4-BE49-F238E27FC236}">
                <a16:creationId xmlns:a16="http://schemas.microsoft.com/office/drawing/2014/main" id="{B579EE5F-1FF5-BBD3-9211-31063F1BF2D0}"/>
              </a:ext>
            </a:extLst>
          </p:cNvPr>
          <p:cNvSpPr>
            <a:spLocks/>
          </p:cNvSpPr>
          <p:nvPr>
            <p:custDataLst>
              <p:tags r:id="rId4"/>
            </p:custDataLst>
          </p:nvPr>
        </p:nvSpPr>
        <p:spPr bwMode="gray">
          <a:xfrm>
            <a:off x="433388"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EB0D792-C18F-44E2-87CF-8A3E0915F0F9}" type="datetime'''0'''''''''''''''">
              <a:rPr lang="en-US" altLang="en-US" sz="1000" smtClean="0">
                <a:effectLst/>
                <a:sym typeface="+mn-lt"/>
              </a:rPr>
              <a:pPr marL="0" lvl="0" indent="0" algn="r">
                <a:spcBef>
                  <a:spcPct val="0"/>
                </a:spcBef>
                <a:buNone/>
              </a:pPr>
              <a:t>0</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6F35E17D-4FD8-FCE4-1804-B78AA98B1199}"/>
              </a:ext>
            </a:extLst>
          </p:cNvPr>
          <p:cNvSpPr>
            <a:spLocks/>
          </p:cNvSpPr>
          <p:nvPr>
            <p:custDataLst>
              <p:tags r:id="rId5"/>
            </p:custDataLst>
          </p:nvPr>
        </p:nvSpPr>
        <p:spPr bwMode="gray">
          <a:xfrm>
            <a:off x="433388" y="56689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6BC249D-1E2E-41E6-ABB7-D6976E2789EF}" type="datetime'''''''''''1'''''''''''''''''''''''''''''''''''''''''''''''''''">
              <a:rPr lang="en-US" altLang="en-US" sz="1000" smtClean="0">
                <a:effectLst/>
                <a:sym typeface="+mn-lt"/>
              </a:rPr>
              <a:pPr marL="0" lvl="0" indent="0" algn="r">
                <a:spcBef>
                  <a:spcPct val="0"/>
                </a:spcBef>
                <a:buNone/>
              </a:pPr>
              <a:t>1</a:t>
            </a:fld>
            <a:endParaRPr kumimoji="1" lang="en-US" altLang="ja-JP" sz="1000" dirty="0">
              <a:sym typeface="+mn-lt"/>
            </a:endParaRPr>
          </a:p>
        </p:txBody>
      </p:sp>
      <p:sp>
        <p:nvSpPr>
          <p:cNvPr id="89" name="テキスト プレースホルダ 9">
            <a:extLst>
              <a:ext uri="{FF2B5EF4-FFF2-40B4-BE49-F238E27FC236}">
                <a16:creationId xmlns:a16="http://schemas.microsoft.com/office/drawing/2014/main" id="{670AC411-DD13-E4E7-E232-AD490163AC91}"/>
              </a:ext>
            </a:extLst>
          </p:cNvPr>
          <p:cNvSpPr>
            <a:spLocks/>
          </p:cNvSpPr>
          <p:nvPr>
            <p:custDataLst>
              <p:tags r:id="rId6"/>
            </p:custDataLst>
          </p:nvPr>
        </p:nvSpPr>
        <p:spPr bwMode="gray">
          <a:xfrm>
            <a:off x="433388" y="54546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C1FD490-8D2E-4BCB-BF1E-AC9FCC0B3B72}" type="datetime'''''''''2'''''''''''''''''''''''''''''''''''''''''">
              <a:rPr lang="en-US" altLang="en-US" sz="1000" smtClean="0">
                <a:effectLst/>
                <a:sym typeface="+mn-lt"/>
              </a:rPr>
              <a:pPr marL="0" lvl="0" indent="0" algn="r">
                <a:spcBef>
                  <a:spcPct val="0"/>
                </a:spcBef>
                <a:buNone/>
              </a:pPr>
              <a:t>2</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B8BB5247-A4CF-E247-90BF-9B792868840C}"/>
              </a:ext>
            </a:extLst>
          </p:cNvPr>
          <p:cNvSpPr>
            <a:spLocks/>
          </p:cNvSpPr>
          <p:nvPr>
            <p:custDataLst>
              <p:tags r:id="rId7"/>
            </p:custDataLst>
          </p:nvPr>
        </p:nvSpPr>
        <p:spPr bwMode="gray">
          <a:xfrm>
            <a:off x="433388" y="52419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90DB3D8-D394-4684-A224-E8296AC0016B}" type="datetime'''''''''''3'">
              <a:rPr lang="en-US" altLang="en-US" sz="1000" smtClean="0">
                <a:effectLst/>
                <a:sym typeface="+mn-lt"/>
              </a:rPr>
              <a:pPr marL="0" lvl="0" indent="0" algn="r">
                <a:spcBef>
                  <a:spcPct val="0"/>
                </a:spcBef>
                <a:buNone/>
              </a:pPr>
              <a:t>3</a:t>
            </a:fld>
            <a:endParaRPr kumimoji="1" lang="en-US" altLang="ja-JP" sz="1000" dirty="0">
              <a:sym typeface="+mn-lt"/>
            </a:endParaRPr>
          </a:p>
        </p:txBody>
      </p:sp>
      <p:sp>
        <p:nvSpPr>
          <p:cNvPr id="91" name="テキスト プレースホルダ 9">
            <a:extLst>
              <a:ext uri="{FF2B5EF4-FFF2-40B4-BE49-F238E27FC236}">
                <a16:creationId xmlns:a16="http://schemas.microsoft.com/office/drawing/2014/main" id="{1EFEB6CD-AF5C-BB05-81B9-761C3DED2D9F}"/>
              </a:ext>
            </a:extLst>
          </p:cNvPr>
          <p:cNvSpPr>
            <a:spLocks/>
          </p:cNvSpPr>
          <p:nvPr>
            <p:custDataLst>
              <p:tags r:id="rId8"/>
            </p:custDataLst>
          </p:nvPr>
        </p:nvSpPr>
        <p:spPr bwMode="gray">
          <a:xfrm>
            <a:off x="433388" y="50292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F0039D28-AE53-4C9E-B046-3C179583B38F}" type="datetime'''''''''''''''''4'''''''''''''''''''''''''''''''''''''">
              <a:rPr lang="en-US" altLang="en-US" sz="1000" smtClean="0">
                <a:effectLst/>
                <a:sym typeface="+mn-lt"/>
              </a:rPr>
              <a:pPr marL="0" lvl="0" indent="0" algn="r">
                <a:spcBef>
                  <a:spcPct val="0"/>
                </a:spcBef>
                <a:buNone/>
              </a:pPr>
              <a:t>4</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38D01C6B-9F31-4032-F20B-9FA56CD072E4}"/>
              </a:ext>
            </a:extLst>
          </p:cNvPr>
          <p:cNvSpPr>
            <a:spLocks/>
          </p:cNvSpPr>
          <p:nvPr>
            <p:custDataLst>
              <p:tags r:id="rId9"/>
            </p:custDataLst>
          </p:nvPr>
        </p:nvSpPr>
        <p:spPr bwMode="gray">
          <a:xfrm>
            <a:off x="433388" y="48164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92D8C0C9-7D84-4BD1-BAB7-CE7CEE0206B0}" type="datetime'''''''''''''''''''5'''''''''''''''''''''''''''''''''''''">
              <a:rPr lang="en-US" altLang="en-US" sz="1000" smtClean="0">
                <a:effectLst/>
                <a:sym typeface="+mn-lt"/>
              </a:rPr>
              <a:pPr marL="0" lvl="0" indent="0" algn="r">
                <a:spcBef>
                  <a:spcPct val="0"/>
                </a:spcBef>
                <a:buNone/>
              </a:pPr>
              <a:t>5</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A5EAEFFA-6316-DAA6-A96A-77CA3C7389C2}"/>
              </a:ext>
            </a:extLst>
          </p:cNvPr>
          <p:cNvSpPr>
            <a:spLocks/>
          </p:cNvSpPr>
          <p:nvPr>
            <p:custDataLst>
              <p:tags r:id="rId10"/>
            </p:custDataLst>
          </p:nvPr>
        </p:nvSpPr>
        <p:spPr bwMode="gray">
          <a:xfrm>
            <a:off x="433388" y="460216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466304C-93DA-4883-A0BB-FB6BE94C8DAB}" type="datetime'''''''''''''''''''''''''''''''''''''''''''''''''6'''''''''''''">
              <a:rPr lang="en-US" altLang="en-US" sz="1000" smtClean="0">
                <a:effectLst/>
                <a:sym typeface="+mn-lt"/>
              </a:rPr>
              <a:pPr marL="0" lvl="0" indent="0" algn="r">
                <a:spcBef>
                  <a:spcPct val="0"/>
                </a:spcBef>
                <a:buNone/>
              </a:pPr>
              <a:t>6</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7F85E961-636E-4480-E1AA-B19AE3A88955}"/>
              </a:ext>
            </a:extLst>
          </p:cNvPr>
          <p:cNvSpPr>
            <a:spLocks/>
          </p:cNvSpPr>
          <p:nvPr>
            <p:custDataLst>
              <p:tags r:id="rId11"/>
            </p:custDataLst>
          </p:nvPr>
        </p:nvSpPr>
        <p:spPr bwMode="gray">
          <a:xfrm>
            <a:off x="433388" y="43894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F0368F0-9C93-4CED-B9F5-8382DE4B0DE4}" type="datetime'''''''''''''''''''''''''''''''''''7'''''''''''">
              <a:rPr lang="en-US" altLang="en-US" sz="1000" smtClean="0">
                <a:effectLst/>
                <a:sym typeface="+mn-lt"/>
              </a:rPr>
              <a:pPr marL="0" lvl="0" indent="0" algn="r">
                <a:spcBef>
                  <a:spcPct val="0"/>
                </a:spcBef>
                <a:buNone/>
              </a:pPr>
              <a:t>7</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4411E2CE-F7B4-ADD2-5F26-B433C1662A17}"/>
              </a:ext>
            </a:extLst>
          </p:cNvPr>
          <p:cNvSpPr>
            <a:spLocks/>
          </p:cNvSpPr>
          <p:nvPr>
            <p:custDataLst>
              <p:tags r:id="rId12"/>
            </p:custDataLst>
          </p:nvPr>
        </p:nvSpPr>
        <p:spPr bwMode="gray">
          <a:xfrm>
            <a:off x="433388" y="41767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66AAA4E-B69C-42DF-AD23-A630BEB17540}" type="datetime'''''''''''''''''''''''''''''''8'''''''''">
              <a:rPr lang="en-US" altLang="en-US" sz="1000" smtClean="0">
                <a:effectLst/>
                <a:sym typeface="+mn-lt"/>
              </a:rPr>
              <a:pPr marL="0" lvl="0" indent="0" algn="r">
                <a:spcBef>
                  <a:spcPct val="0"/>
                </a:spcBef>
                <a:buNone/>
              </a:pPr>
              <a:t>8</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21497A31-9D39-0518-7C95-18C52E664417}"/>
              </a:ext>
            </a:extLst>
          </p:cNvPr>
          <p:cNvSpPr>
            <a:spLocks/>
          </p:cNvSpPr>
          <p:nvPr>
            <p:custDataLst>
              <p:tags r:id="rId13"/>
            </p:custDataLst>
          </p:nvPr>
        </p:nvSpPr>
        <p:spPr bwMode="gray">
          <a:xfrm>
            <a:off x="433388" y="39639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66C1AD5-7EEA-4950-B457-34D13E492F4F}" type="datetime'''''''''''''''''''''''''''''''''''''9'''''''">
              <a:rPr lang="en-US" altLang="en-US" sz="1000" smtClean="0">
                <a:effectLst/>
                <a:sym typeface="+mn-lt"/>
              </a:rPr>
              <a:pPr marL="0" lvl="0" indent="0" algn="r">
                <a:spcBef>
                  <a:spcPct val="0"/>
                </a:spcBef>
                <a:buNone/>
              </a:pPr>
              <a:t>9</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8C53C2D7-A573-36D6-EB9E-2CFDA5639503}"/>
              </a:ext>
            </a:extLst>
          </p:cNvPr>
          <p:cNvSpPr>
            <a:spLocks/>
          </p:cNvSpPr>
          <p:nvPr>
            <p:custDataLst>
              <p:tags r:id="rId14"/>
            </p:custDataLst>
          </p:nvPr>
        </p:nvSpPr>
        <p:spPr bwMode="gray">
          <a:xfrm>
            <a:off x="363538" y="37496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4D136441-CE5D-412F-9662-A1100677D032}" type="datetime'''10'''''''''''''''''''''''''''''''''''''''''''''''''''">
              <a:rPr lang="en-US" altLang="en-US" sz="1000" smtClean="0">
                <a:effectLst/>
                <a:sym typeface="+mn-lt"/>
              </a:rPr>
              <a:pPr marL="0" lvl="0" indent="0" algn="r">
                <a:spcBef>
                  <a:spcPct val="0"/>
                </a:spcBef>
                <a:buNone/>
              </a:pPr>
              <a:t>10</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D094D543-6F56-767D-45AC-0FA9F0A75AA5}"/>
              </a:ext>
            </a:extLst>
          </p:cNvPr>
          <p:cNvSpPr>
            <a:spLocks/>
          </p:cNvSpPr>
          <p:nvPr>
            <p:custDataLst>
              <p:tags r:id="rId15"/>
            </p:custDataLst>
          </p:nvPr>
        </p:nvSpPr>
        <p:spPr bwMode="gray">
          <a:xfrm>
            <a:off x="363538" y="35369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6649E3D-32BF-4D56-A5D3-4C6E8E006F26}" type="datetime'''''''''''''''''1''''''''''''''''''1'''''''''''">
              <a:rPr lang="en-US" altLang="en-US" sz="1000" smtClean="0">
                <a:effectLst/>
                <a:sym typeface="+mn-lt"/>
              </a:rPr>
              <a:pPr marL="0" lvl="0" indent="0" algn="r">
                <a:spcBef>
                  <a:spcPct val="0"/>
                </a:spcBef>
                <a:buNone/>
              </a:pPr>
              <a:t>11</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E6DA6AE5-BD9B-CF18-80A4-334D5AF18E43}"/>
              </a:ext>
            </a:extLst>
          </p:cNvPr>
          <p:cNvSpPr>
            <a:spLocks/>
          </p:cNvSpPr>
          <p:nvPr>
            <p:custDataLst>
              <p:tags r:id="rId16"/>
            </p:custDataLst>
          </p:nvPr>
        </p:nvSpPr>
        <p:spPr bwMode="gray">
          <a:xfrm>
            <a:off x="363538" y="33242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0BC5C515-14BD-4771-9F7F-619B6AE64203}" type="datetime'''''''''''''''''''''''''''1''''''''''''''''2'''''''''''''''">
              <a:rPr lang="en-US" altLang="en-US" sz="1000" smtClean="0">
                <a:effectLst/>
                <a:sym typeface="+mn-lt"/>
              </a:rPr>
              <a:pPr marL="0" lvl="0" indent="0" algn="r">
                <a:spcBef>
                  <a:spcPct val="0"/>
                </a:spcBef>
                <a:buNone/>
              </a:pPr>
              <a:t>12</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8F6A1798-3E37-291D-F53C-15B065B383A9}"/>
              </a:ext>
            </a:extLst>
          </p:cNvPr>
          <p:cNvSpPr>
            <a:spLocks/>
          </p:cNvSpPr>
          <p:nvPr>
            <p:custDataLst>
              <p:tags r:id="rId17"/>
            </p:custDataLst>
          </p:nvPr>
        </p:nvSpPr>
        <p:spPr bwMode="gray">
          <a:xfrm>
            <a:off x="363538" y="3111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850A4D9-C747-420C-B9E1-2A7AAFEBB054}" type="datetime'''''''''''''1''''''''''''''''''''''''''''''''''3'''''''''">
              <a:rPr lang="en-US" altLang="en-US" sz="1000" smtClean="0">
                <a:effectLst/>
                <a:sym typeface="+mn-lt"/>
              </a:rPr>
              <a:pPr marL="0" lvl="0" indent="0" algn="r">
                <a:spcBef>
                  <a:spcPct val="0"/>
                </a:spcBef>
                <a:buNone/>
              </a:pPr>
              <a:t>13</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D195FAFA-5241-060C-B940-9A0E9AC50379}"/>
              </a:ext>
            </a:extLst>
          </p:cNvPr>
          <p:cNvSpPr>
            <a:spLocks/>
          </p:cNvSpPr>
          <p:nvPr>
            <p:custDataLst>
              <p:tags r:id="rId18"/>
            </p:custDataLst>
          </p:nvPr>
        </p:nvSpPr>
        <p:spPr bwMode="gray">
          <a:xfrm>
            <a:off x="363538" y="28971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EF137F0-EA79-4977-8921-E963593A687F}" type="datetime'''''''''''''''''1''''4'''">
              <a:rPr lang="en-US" altLang="en-US" sz="1000" smtClean="0">
                <a:effectLst/>
                <a:sym typeface="+mn-lt"/>
              </a:rPr>
              <a:pPr marL="0" lvl="0" indent="0" algn="r">
                <a:spcBef>
                  <a:spcPct val="0"/>
                </a:spcBef>
                <a:buNone/>
              </a:pPr>
              <a:t>14</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7F10AE54-495E-54E4-9B4E-49457EB59F1F}"/>
              </a:ext>
            </a:extLst>
          </p:cNvPr>
          <p:cNvSpPr>
            <a:spLocks/>
          </p:cNvSpPr>
          <p:nvPr>
            <p:custDataLst>
              <p:tags r:id="rId19"/>
            </p:custDataLst>
          </p:nvPr>
        </p:nvSpPr>
        <p:spPr bwMode="gray">
          <a:xfrm>
            <a:off x="363538" y="2684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635BE43-96B9-402A-BD02-BFD8E7E11671}" type="datetime'1''''''''''''''''''''''''''''''''''''''''5'''''''''''''">
              <a:rPr lang="en-US" altLang="en-US" sz="1000" smtClean="0">
                <a:effectLst/>
                <a:sym typeface="+mn-lt"/>
              </a:rPr>
              <a:pPr marL="0" lvl="0" indent="0" algn="r">
                <a:spcBef>
                  <a:spcPct val="0"/>
                </a:spcBef>
                <a:buNone/>
              </a:pPr>
              <a:t>15</a:t>
            </a:fld>
            <a:endParaRPr kumimoji="1" lang="en-US" altLang="ja-JP" sz="1000" dirty="0">
              <a:sym typeface="+mn-lt"/>
            </a:endParaRPr>
          </a:p>
        </p:txBody>
      </p:sp>
      <p:sp>
        <p:nvSpPr>
          <p:cNvPr id="40" name="テキスト プレースホルダ 9">
            <a:extLst>
              <a:ext uri="{FF2B5EF4-FFF2-40B4-BE49-F238E27FC236}">
                <a16:creationId xmlns:a16="http://schemas.microsoft.com/office/drawing/2014/main" id="{8D93F48B-5FD0-76FB-4388-6D6C7E03E78C}"/>
              </a:ext>
            </a:extLst>
          </p:cNvPr>
          <p:cNvSpPr>
            <a:spLocks/>
          </p:cNvSpPr>
          <p:nvPr>
            <p:custDataLst>
              <p:tags r:id="rId20"/>
            </p:custDataLst>
          </p:nvPr>
        </p:nvSpPr>
        <p:spPr bwMode="gray">
          <a:xfrm>
            <a:off x="950913" y="5183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37A81E-0790-445A-818E-BBA796720121}" type="datetime'''6''''''''''''''''''''''.6'">
              <a:rPr lang="en-US" altLang="en-US" sz="1000" smtClean="0"/>
              <a:pPr/>
              <a:t>6.6</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34062E4B-1431-6557-B904-131A5BEFC883}"/>
              </a:ext>
            </a:extLst>
          </p:cNvPr>
          <p:cNvSpPr>
            <a:spLocks/>
          </p:cNvSpPr>
          <p:nvPr>
            <p:custDataLst>
              <p:tags r:id="rId21"/>
            </p:custDataLst>
          </p:nvPr>
        </p:nvSpPr>
        <p:spPr bwMode="auto">
          <a:xfrm>
            <a:off x="790575" y="604361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AE2A3A-1A2F-48CC-B2EB-9A1578E9C116}"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53C9FD03-E829-78E3-26C6-48C259F50CA4}"/>
              </a:ext>
            </a:extLst>
          </p:cNvPr>
          <p:cNvSpPr>
            <a:spLocks/>
          </p:cNvSpPr>
          <p:nvPr>
            <p:custDataLst>
              <p:tags r:id="rId22"/>
            </p:custDataLst>
          </p:nvPr>
        </p:nvSpPr>
        <p:spPr bwMode="gray">
          <a:xfrm>
            <a:off x="1325563" y="5754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DB210B-0A38-4F1B-96DF-5E73B7024C1E}" type="datetime'''''''''''1''''''.''''''''''''''''''''''2'''''''''''''''''''">
              <a:rPr lang="en-US" altLang="en-US" sz="1000" smtClean="0"/>
              <a:pPr/>
              <a:t>1.2</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DD2A71F3-D5F9-CFDB-9167-B756047AAB08}"/>
              </a:ext>
            </a:extLst>
          </p:cNvPr>
          <p:cNvSpPr>
            <a:spLocks/>
          </p:cNvSpPr>
          <p:nvPr>
            <p:custDataLst>
              <p:tags r:id="rId23"/>
            </p:custDataLst>
          </p:nvPr>
        </p:nvSpPr>
        <p:spPr bwMode="gray">
          <a:xfrm>
            <a:off x="1562100" y="5113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A23C74A-A768-4BAA-8120-A70FB24E6664}" type="datetime'''''''7''''''''''.''''2'''''''''''''''''''''''''''''''''''''''">
              <a:rPr lang="en-US" altLang="en-US" sz="1000" smtClean="0"/>
              <a:pPr/>
              <a:t>7.2</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2710F88F-8BA2-16DC-1760-EBBD14D73372}"/>
              </a:ext>
            </a:extLst>
          </p:cNvPr>
          <p:cNvSpPr>
            <a:spLocks/>
          </p:cNvSpPr>
          <p:nvPr>
            <p:custDataLst>
              <p:tags r:id="rId24"/>
            </p:custDataLst>
          </p:nvPr>
        </p:nvSpPr>
        <p:spPr bwMode="auto">
          <a:xfrm>
            <a:off x="147161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D998C38-7154-4728-AD74-B1FC62383D5D}"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344BA618-ACDB-0D3D-617C-164F52898CE6}"/>
              </a:ext>
            </a:extLst>
          </p:cNvPr>
          <p:cNvSpPr>
            <a:spLocks/>
          </p:cNvSpPr>
          <p:nvPr>
            <p:custDataLst>
              <p:tags r:id="rId25"/>
            </p:custDataLst>
          </p:nvPr>
        </p:nvSpPr>
        <p:spPr bwMode="gray">
          <a:xfrm>
            <a:off x="1936750" y="5754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E30DA4-AB3D-4816-A551-5C773542C28C}" type="datetime'''''''''''''''''''''''''''1.''''''''''''''''''''''''''2'''">
              <a:rPr lang="en-US" altLang="en-US" sz="1000" smtClean="0"/>
              <a:pPr/>
              <a:t>1.2</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BCAAB515-B0A2-48BF-DAFD-F0FBA256FA9B}"/>
              </a:ext>
            </a:extLst>
          </p:cNvPr>
          <p:cNvSpPr>
            <a:spLocks/>
          </p:cNvSpPr>
          <p:nvPr>
            <p:custDataLst>
              <p:tags r:id="rId26"/>
            </p:custDataLst>
          </p:nvPr>
        </p:nvSpPr>
        <p:spPr bwMode="gray">
          <a:xfrm>
            <a:off x="2173288" y="51038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7750C-60C7-4F16-9269-5BF8FD06BD2A}" type="datetime'''''''''''''''''''''''''''''''''''''''7''''.''''''''''''''3'''">
              <a:rPr lang="en-US" altLang="en-US" sz="1000" smtClean="0"/>
              <a:pPr/>
              <a:t>7.3</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80AF1FFF-9C19-60B7-179C-5D60FC5B8A71}"/>
              </a:ext>
            </a:extLst>
          </p:cNvPr>
          <p:cNvSpPr>
            <a:spLocks/>
          </p:cNvSpPr>
          <p:nvPr>
            <p:custDataLst>
              <p:tags r:id="rId27"/>
            </p:custDataLst>
          </p:nvPr>
        </p:nvSpPr>
        <p:spPr bwMode="auto">
          <a:xfrm>
            <a:off x="2082800"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18AD12-66D2-4AC2-B26D-A3CB21CA3E5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51" name="テキスト プレースホルダ 9">
            <a:extLst>
              <a:ext uri="{FF2B5EF4-FFF2-40B4-BE49-F238E27FC236}">
                <a16:creationId xmlns:a16="http://schemas.microsoft.com/office/drawing/2014/main" id="{AB19DFA4-3D5C-C6BD-0E82-25E5A2AB26C2}"/>
              </a:ext>
            </a:extLst>
          </p:cNvPr>
          <p:cNvSpPr>
            <a:spLocks/>
          </p:cNvSpPr>
          <p:nvPr>
            <p:custDataLst>
              <p:tags r:id="rId28"/>
            </p:custDataLst>
          </p:nvPr>
        </p:nvSpPr>
        <p:spPr bwMode="gray">
          <a:xfrm>
            <a:off x="2547938" y="5765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00B2FA-5B7C-46B9-9DE7-D5A7C9967BF0}" type="datetime'''''''''1''''''''''''''''''''''''''''''''.''''''''''''''''1'">
              <a:rPr lang="en-US" altLang="en-US" sz="1000" smtClean="0"/>
              <a:pPr/>
              <a:t>1.1</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33EB3EBE-BCD2-D2D6-1C0B-3E3844F30A63}"/>
              </a:ext>
            </a:extLst>
          </p:cNvPr>
          <p:cNvSpPr>
            <a:spLocks/>
          </p:cNvSpPr>
          <p:nvPr>
            <p:custDataLst>
              <p:tags r:id="rId29"/>
            </p:custDataLst>
          </p:nvPr>
        </p:nvSpPr>
        <p:spPr bwMode="gray">
          <a:xfrm>
            <a:off x="2784475" y="5129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3602CE-2C76-4A5E-9810-37B56F5F7FDB}" type="datetime'''''7''''''''''''''''''''''.''1'''''''''''''''''''''">
              <a:rPr lang="en-US" altLang="en-US" sz="1000" smtClean="0"/>
              <a:pPr/>
              <a:t>7.1</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74923458-23F5-1BDD-EA3A-B7D1459B8D60}"/>
              </a:ext>
            </a:extLst>
          </p:cNvPr>
          <p:cNvSpPr>
            <a:spLocks/>
          </p:cNvSpPr>
          <p:nvPr>
            <p:custDataLst>
              <p:tags r:id="rId30"/>
            </p:custDataLst>
          </p:nvPr>
        </p:nvSpPr>
        <p:spPr bwMode="auto">
          <a:xfrm>
            <a:off x="2693988"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F78C741-C046-423D-83CB-B13DDC4EC5F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791382F8-D5CB-B36B-FC78-2E04CF2F688C}"/>
              </a:ext>
            </a:extLst>
          </p:cNvPr>
          <p:cNvSpPr>
            <a:spLocks/>
          </p:cNvSpPr>
          <p:nvPr>
            <p:custDataLst>
              <p:tags r:id="rId31"/>
            </p:custDataLst>
          </p:nvPr>
        </p:nvSpPr>
        <p:spPr bwMode="gray">
          <a:xfrm>
            <a:off x="3159125" y="57642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04EDD9-7FEB-47D9-A6E7-A957059DE09F}" type="datetime'''''''''''''''''''''''1''''''''''''''''''''''''''''''''.''1'''">
              <a:rPr lang="en-US" altLang="en-US" sz="1000" smtClean="0"/>
              <a:pPr/>
              <a:t>1.1</a:t>
            </a:fld>
            <a:endParaRPr kumimoji="1" lang="en-US" altLang="ja-JP" sz="1000" dirty="0">
              <a:sym typeface="+mn-lt"/>
            </a:endParaRPr>
          </a:p>
        </p:txBody>
      </p:sp>
      <p:sp>
        <p:nvSpPr>
          <p:cNvPr id="54" name="テキスト プレースホルダ 9">
            <a:extLst>
              <a:ext uri="{FF2B5EF4-FFF2-40B4-BE49-F238E27FC236}">
                <a16:creationId xmlns:a16="http://schemas.microsoft.com/office/drawing/2014/main" id="{536C4F28-70EE-B162-6DE9-BAC70FAB6438}"/>
              </a:ext>
            </a:extLst>
          </p:cNvPr>
          <p:cNvSpPr>
            <a:spLocks/>
          </p:cNvSpPr>
          <p:nvPr>
            <p:custDataLst>
              <p:tags r:id="rId32"/>
            </p:custDataLst>
          </p:nvPr>
        </p:nvSpPr>
        <p:spPr bwMode="gray">
          <a:xfrm>
            <a:off x="3360738" y="47085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8DAEDD-6885-4EB1-A807-F7F7B8AF31BD}" type="datetime'''''''''''''1''''''''''''''''''''''''''''''''''''1.''0'">
              <a:rPr lang="en-US" altLang="en-US" sz="1000" smtClean="0"/>
              <a:pPr/>
              <a:t>11.0</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90A855D3-595E-850F-C4CB-B1914E8BC668}"/>
              </a:ext>
            </a:extLst>
          </p:cNvPr>
          <p:cNvSpPr>
            <a:spLocks/>
          </p:cNvSpPr>
          <p:nvPr>
            <p:custDataLst>
              <p:tags r:id="rId33"/>
            </p:custDataLst>
          </p:nvPr>
        </p:nvSpPr>
        <p:spPr bwMode="auto">
          <a:xfrm>
            <a:off x="330517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A49982-9F5F-443E-B17D-2E765420536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55" name="テキスト プレースホルダ 9">
            <a:extLst>
              <a:ext uri="{FF2B5EF4-FFF2-40B4-BE49-F238E27FC236}">
                <a16:creationId xmlns:a16="http://schemas.microsoft.com/office/drawing/2014/main" id="{DCAE9C13-9179-F656-DDBE-71E083678F9F}"/>
              </a:ext>
            </a:extLst>
          </p:cNvPr>
          <p:cNvSpPr>
            <a:spLocks/>
          </p:cNvSpPr>
          <p:nvPr>
            <p:custDataLst>
              <p:tags r:id="rId34"/>
            </p:custDataLst>
          </p:nvPr>
        </p:nvSpPr>
        <p:spPr bwMode="gray">
          <a:xfrm>
            <a:off x="3771900" y="57292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D47F43-069C-4B98-A525-3D6E3E197326}" type="datetime'''1''''''''''''''''''''''.''''''''''''''''4'''''''''''">
              <a:rPr lang="en-US" altLang="en-US" sz="1000" smtClean="0"/>
              <a:pPr/>
              <a:t>1.4</a:t>
            </a:fld>
            <a:endParaRPr kumimoji="1" lang="en-US" altLang="ja-JP" sz="1000" dirty="0">
              <a:sym typeface="+mn-lt"/>
            </a:endParaRPr>
          </a:p>
        </p:txBody>
      </p:sp>
      <p:sp>
        <p:nvSpPr>
          <p:cNvPr id="57" name="テキスト プレースホルダ 9">
            <a:extLst>
              <a:ext uri="{FF2B5EF4-FFF2-40B4-BE49-F238E27FC236}">
                <a16:creationId xmlns:a16="http://schemas.microsoft.com/office/drawing/2014/main" id="{B92D3D0D-202D-9B19-8401-A838322380D3}"/>
              </a:ext>
            </a:extLst>
          </p:cNvPr>
          <p:cNvSpPr>
            <a:spLocks/>
          </p:cNvSpPr>
          <p:nvPr>
            <p:custDataLst>
              <p:tags r:id="rId35"/>
            </p:custDataLst>
          </p:nvPr>
        </p:nvSpPr>
        <p:spPr bwMode="gray">
          <a:xfrm>
            <a:off x="4008438" y="4824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3091FE-180C-499E-9D9C-4E7F6AC157CC}" type="datetime'''''''''''9''''.''''''9'''''''''''''''''''''''''''''''''">
              <a:rPr lang="en-US" altLang="en-US" sz="1000" smtClean="0"/>
              <a:pPr/>
              <a:t>9.9</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DB0836EB-54C9-9128-C09E-BE27F6A5D8F0}"/>
              </a:ext>
            </a:extLst>
          </p:cNvPr>
          <p:cNvSpPr>
            <a:spLocks/>
          </p:cNvSpPr>
          <p:nvPr>
            <p:custDataLst>
              <p:tags r:id="rId36"/>
            </p:custDataLst>
          </p:nvPr>
        </p:nvSpPr>
        <p:spPr bwMode="gray">
          <a:xfrm>
            <a:off x="714375" y="5748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A00C46-A737-4FCC-B5F3-AEC97CCC411C}" type="datetime'''''1''''''''''''''''''''.''''''''''''''''''2'">
              <a:rPr lang="en-US" altLang="en-US" sz="1000" smtClean="0"/>
              <a:pPr/>
              <a:t>1.2</a:t>
            </a:fld>
            <a:endParaRPr kumimoji="1" lang="en-US" altLang="ja-JP" sz="1000" dirty="0">
              <a:sym typeface="+mn-lt"/>
            </a:endParaRPr>
          </a:p>
        </p:txBody>
      </p:sp>
      <p:sp>
        <p:nvSpPr>
          <p:cNvPr id="58" name="テキスト プレースホルダ 9">
            <a:extLst>
              <a:ext uri="{FF2B5EF4-FFF2-40B4-BE49-F238E27FC236}">
                <a16:creationId xmlns:a16="http://schemas.microsoft.com/office/drawing/2014/main" id="{8280DDA3-8900-7A5D-A439-03080D43ED63}"/>
              </a:ext>
            </a:extLst>
          </p:cNvPr>
          <p:cNvSpPr>
            <a:spLocks/>
          </p:cNvSpPr>
          <p:nvPr>
            <p:custDataLst>
              <p:tags r:id="rId37"/>
            </p:custDataLst>
          </p:nvPr>
        </p:nvSpPr>
        <p:spPr bwMode="gray">
          <a:xfrm>
            <a:off x="4383088" y="5749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8E1124-6B26-4FA9-94EC-DA97E4D50D06}" type="datetime'''''''''''''''''1''''''''''''''''''.''''''''2'''">
              <a:rPr lang="en-US" altLang="en-US" sz="1000" smtClean="0"/>
              <a:pPr/>
              <a:t>1.2</a:t>
            </a:fld>
            <a:endParaRPr kumimoji="1" lang="en-US" altLang="ja-JP" sz="1000" dirty="0">
              <a:sym typeface="+mn-lt"/>
            </a:endParaRPr>
          </a:p>
        </p:txBody>
      </p:sp>
      <p:sp>
        <p:nvSpPr>
          <p:cNvPr id="59" name="テキスト プレースホルダ 9">
            <a:extLst>
              <a:ext uri="{FF2B5EF4-FFF2-40B4-BE49-F238E27FC236}">
                <a16:creationId xmlns:a16="http://schemas.microsoft.com/office/drawing/2014/main" id="{A62B17B0-4338-281E-E7F2-5DCAF92EBE7F}"/>
              </a:ext>
            </a:extLst>
          </p:cNvPr>
          <p:cNvSpPr>
            <a:spLocks/>
          </p:cNvSpPr>
          <p:nvPr>
            <p:custDataLst>
              <p:tags r:id="rId38"/>
            </p:custDataLst>
          </p:nvPr>
        </p:nvSpPr>
        <p:spPr bwMode="gray">
          <a:xfrm>
            <a:off x="4584700" y="47117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C6D306-00DD-4AB3-9CAD-88136EB0F013}" type="datetime'''11''''.''''''''''''''''''''''0'''''''''''''''''''''''''''''">
              <a:rPr lang="en-US" altLang="en-US" sz="1000" smtClean="0"/>
              <a:pPr/>
              <a:t>11.0</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2924EB6D-2835-4DB6-0ECE-5825B5823FA1}"/>
              </a:ext>
            </a:extLst>
          </p:cNvPr>
          <p:cNvSpPr>
            <a:spLocks/>
          </p:cNvSpPr>
          <p:nvPr>
            <p:custDataLst>
              <p:tags r:id="rId39"/>
            </p:custDataLst>
          </p:nvPr>
        </p:nvSpPr>
        <p:spPr bwMode="auto">
          <a:xfrm>
            <a:off x="4529138"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E44FF9-5328-4B67-BE4A-868DFD45BB93}" type="datetime'''2''''''''3'''''''''''''''''''''''''''''''">
              <a:rPr lang="en-US" altLang="en-US" sz="1000" smtClean="0"/>
              <a:pPr/>
              <a:t>23</a:t>
            </a:fld>
            <a:endParaRPr kumimoji="1" lang="en-US" altLang="ja-JP" sz="1000" dirty="0">
              <a:sym typeface="+mn-lt"/>
            </a:endParaRPr>
          </a:p>
        </p:txBody>
      </p:sp>
      <p:sp>
        <p:nvSpPr>
          <p:cNvPr id="60" name="テキスト プレースホルダ 9">
            <a:extLst>
              <a:ext uri="{FF2B5EF4-FFF2-40B4-BE49-F238E27FC236}">
                <a16:creationId xmlns:a16="http://schemas.microsoft.com/office/drawing/2014/main" id="{CFB7EE1A-B5B2-1F65-F5CF-73ED9AC26AAB}"/>
              </a:ext>
            </a:extLst>
          </p:cNvPr>
          <p:cNvSpPr>
            <a:spLocks/>
          </p:cNvSpPr>
          <p:nvPr>
            <p:custDataLst>
              <p:tags r:id="rId40"/>
            </p:custDataLst>
          </p:nvPr>
        </p:nvSpPr>
        <p:spPr bwMode="gray">
          <a:xfrm>
            <a:off x="4994275" y="5751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CC5C4-5B3B-4182-BE3A-4D2467A21106}" type="datetime'''''''''''''''''''''''''''1.''''''''''''''''2'''''''">
              <a:rPr lang="en-US" altLang="en-US" sz="1000" smtClean="0"/>
              <a:pPr/>
              <a:t>1.2</a:t>
            </a:fld>
            <a:endParaRPr kumimoji="1" lang="en-US" altLang="ja-JP" sz="1000" dirty="0">
              <a:sym typeface="+mn-lt"/>
            </a:endParaRPr>
          </a:p>
        </p:txBody>
      </p:sp>
      <p:sp>
        <p:nvSpPr>
          <p:cNvPr id="81" name="テキスト プレースホルダ 9">
            <a:extLst>
              <a:ext uri="{FF2B5EF4-FFF2-40B4-BE49-F238E27FC236}">
                <a16:creationId xmlns:a16="http://schemas.microsoft.com/office/drawing/2014/main" id="{F7633223-5A29-6B0D-16B1-2A78E63B79EB}"/>
              </a:ext>
            </a:extLst>
          </p:cNvPr>
          <p:cNvSpPr>
            <a:spLocks/>
          </p:cNvSpPr>
          <p:nvPr>
            <p:custDataLst>
              <p:tags r:id="rId41"/>
            </p:custDataLst>
          </p:nvPr>
        </p:nvSpPr>
        <p:spPr bwMode="auto">
          <a:xfrm>
            <a:off x="3917950"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4A1E4-2E01-48AA-B5AB-FB94B15CEF85}" type="datetime'''''''2''''''''''''''''''''''''''''2'''''''''''''''''''''">
              <a:rPr lang="en-US" altLang="en-US" sz="1000" smtClean="0"/>
              <a:pPr/>
              <a:t>22</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E02E182-1B4D-A881-1F4D-659E3D0D5F83}"/>
              </a:ext>
            </a:extLst>
          </p:cNvPr>
          <p:cNvSpPr>
            <a:spLocks/>
          </p:cNvSpPr>
          <p:nvPr>
            <p:custDataLst>
              <p:tags r:id="rId42"/>
            </p:custDataLst>
          </p:nvPr>
        </p:nvSpPr>
        <p:spPr bwMode="auto">
          <a:xfrm>
            <a:off x="5140325"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8D49B0-A660-4DF3-BE5C-065F551CCEB7}" type="datetime'''2''''''''''''''''''4'''''''''''''">
              <a:rPr lang="en-US" altLang="en-US" sz="1000" smtClean="0"/>
              <a:pPr/>
              <a:t>24</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CDDE019A-489E-6518-6C64-CB77BCAA5026}"/>
              </a:ext>
            </a:extLst>
          </p:cNvPr>
          <p:cNvSpPr>
            <a:spLocks/>
          </p:cNvSpPr>
          <p:nvPr>
            <p:custDataLst>
              <p:tags r:id="rId43"/>
            </p:custDataLst>
          </p:nvPr>
        </p:nvSpPr>
        <p:spPr bwMode="gray">
          <a:xfrm>
            <a:off x="5605463" y="57467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0552D0A-43C0-4F89-A916-C569CDFFCE15}" type="datetime'''''''''''''''''''''''''''''1''''''''''''.''3'">
              <a:rPr lang="en-US" altLang="en-US" sz="1000" smtClean="0"/>
              <a:pPr/>
              <a:t>1.3</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26BB24FF-85BD-98B1-FFA1-E385B7920A29}"/>
              </a:ext>
            </a:extLst>
          </p:cNvPr>
          <p:cNvSpPr>
            <a:spLocks/>
          </p:cNvSpPr>
          <p:nvPr>
            <p:custDataLst>
              <p:tags r:id="rId44"/>
            </p:custDataLst>
          </p:nvPr>
        </p:nvSpPr>
        <p:spPr bwMode="gray">
          <a:xfrm>
            <a:off x="5807075" y="43322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B53A2C-A45D-49F0-A8A0-C77DCD5CFB39}" type="datetime'''1''4''''''''''''''.''''5'">
              <a:rPr lang="en-US" altLang="en-US" sz="1000" smtClean="0"/>
              <a:pPr/>
              <a:t>14.5</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5E51BDB2-135E-5B48-70B8-5CD6545374DE}"/>
              </a:ext>
            </a:extLst>
          </p:cNvPr>
          <p:cNvSpPr>
            <a:spLocks/>
          </p:cNvSpPr>
          <p:nvPr>
            <p:custDataLst>
              <p:tags r:id="rId45"/>
            </p:custDataLst>
          </p:nvPr>
        </p:nvSpPr>
        <p:spPr bwMode="auto">
          <a:xfrm>
            <a:off x="5751513" y="6043613"/>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F870B4-09CE-4039-B98C-82796CB127B6}" type="datetime'''''''2''''''''5'''">
              <a:rPr lang="en-US" altLang="en-US" sz="1000" smtClean="0"/>
              <a:pPr/>
              <a:t>25</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8275848-31C5-DEAA-9CDB-BBD82FA122F1}"/>
              </a:ext>
            </a:extLst>
          </p:cNvPr>
          <p:cNvSpPr>
            <a:spLocks/>
          </p:cNvSpPr>
          <p:nvPr>
            <p:custDataLst>
              <p:tags r:id="rId46"/>
            </p:custDataLst>
          </p:nvPr>
        </p:nvSpPr>
        <p:spPr bwMode="gray">
          <a:xfrm>
            <a:off x="5195888" y="456565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DFFFD4-8A4C-4F2E-AA46-3E5857D138A9}" type="datetime'''''''''1''''2''''''''''''''''''''''.''3'''''''''''''">
              <a:rPr lang="en-US" altLang="en-US" sz="1000" smtClean="0"/>
              <a:pPr/>
              <a:t>12.3</a:t>
            </a:fld>
            <a:endParaRPr kumimoji="1" lang="en-US" altLang="ja-JP"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0" name="テキスト ボックス 9"/>
          <p:cNvSpPr txBox="1"/>
          <p:nvPr/>
        </p:nvSpPr>
        <p:spPr>
          <a:xfrm>
            <a:off x="273050" y="2371663"/>
            <a:ext cx="684016" cy="216024"/>
          </a:xfrm>
          <a:prstGeom prst="rect">
            <a:avLst/>
          </a:prstGeom>
          <a:noFill/>
        </p:spPr>
        <p:txBody>
          <a:bodyPr wrap="square" lIns="0" tIns="0" rIns="0" bIns="0" rtlCol="0" anchor="ctr" anchorCtr="0">
            <a:noAutofit/>
          </a:bodyPr>
          <a:lstStyle/>
          <a:p>
            <a:r>
              <a:rPr lang="ja-JP" altLang="en-US" sz="9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9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9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277487"/>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12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 （202</a:t>
            </a:r>
            <a:r>
              <a:rPr lang="en-US" altLang="ja-JP" sz="1120" noProof="1">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20" noProof="1">
                <a:latin typeface="HGP創英角ｺﾞｼｯｸUB" panose="020B0900000000000000" pitchFamily="50" charset="-128"/>
                <a:ea typeface="HGP創英角ｺﾞｼｯｸUB" panose="020B0900000000000000" pitchFamily="50" charset="-128"/>
                <a:cs typeface="Arial" panose="020B0604020202020204" pitchFamily="34" charset="0"/>
              </a:rPr>
              <a:t>）</a:t>
            </a:r>
          </a:p>
        </p:txBody>
      </p:sp>
      <p:grpSp>
        <p:nvGrpSpPr>
          <p:cNvPr id="14" name="グループ化 7"/>
          <p:cNvGrpSpPr/>
          <p:nvPr/>
        </p:nvGrpSpPr>
        <p:grpSpPr>
          <a:xfrm>
            <a:off x="200472" y="2035693"/>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医薬品の輸出入</a:t>
              </a:r>
              <a:r>
                <a:rPr lang="ja-JP" altLang="en-US" sz="1400" noProof="1">
                  <a:solidFill>
                    <a:srgbClr val="000000"/>
                  </a:solidFill>
                  <a:latin typeface="Arial Black" pitchFamily="34" charset="0"/>
                  <a:ea typeface="HGP創英角ｺﾞｼｯｸUB" pitchFamily="50" charset="-128"/>
                </a:rPr>
                <a:t>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47"/>
            </p:custDataLst>
          </p:nvPr>
        </p:nvSpPr>
        <p:spPr bwMode="gray">
          <a:xfrm>
            <a:off x="957263" y="625475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9" name="Rectangle 8"/>
          <p:cNvSpPr/>
          <p:nvPr>
            <p:custDataLst>
              <p:tags r:id="rId48"/>
            </p:custDataLst>
          </p:nvPr>
        </p:nvSpPr>
        <p:spPr bwMode="gray">
          <a:xfrm>
            <a:off x="1543050" y="625475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42" name="テキスト プレースホルダ 9"/>
          <p:cNvSpPr>
            <a:spLocks/>
          </p:cNvSpPr>
          <p:nvPr>
            <p:custDataLst>
              <p:tags r:id="rId49"/>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a:sym typeface="+mn-lt"/>
            </a:endParaRPr>
          </a:p>
        </p:txBody>
      </p:sp>
      <p:sp>
        <p:nvSpPr>
          <p:cNvPr id="43" name="テキスト プレースホルダ 9"/>
          <p:cNvSpPr>
            <a:spLocks/>
          </p:cNvSpPr>
          <p:nvPr>
            <p:custDataLst>
              <p:tags r:id="rId50"/>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a:sym typeface="+mn-lt"/>
            </a:endParaRPr>
          </a:p>
        </p:txBody>
      </p:sp>
      <p:sp>
        <p:nvSpPr>
          <p:cNvPr id="56" name="テキスト ボックス 18"/>
          <p:cNvSpPr txBox="1"/>
          <p:nvPr/>
        </p:nvSpPr>
        <p:spPr>
          <a:xfrm>
            <a:off x="200472" y="1030882"/>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ブラジルは六大医薬品市場の一つであり、2022年の売上高は206億7</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000万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輸入が輸出を大きく上回り、輸入に大きく依存している。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2021年の輸入</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額の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急増は、ワクチン</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輸入</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の増加が要因</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1" name="Chart 70">
            <a:extLst>
              <a:ext uri="{FF2B5EF4-FFF2-40B4-BE49-F238E27FC236}">
                <a16:creationId xmlns:a16="http://schemas.microsoft.com/office/drawing/2014/main" id="{02D794A1-8011-2AB4-73FB-120CAA941408}"/>
              </a:ext>
            </a:extLst>
          </p:cNvPr>
          <p:cNvGraphicFramePr/>
          <p:nvPr>
            <p:custDataLst>
              <p:tags r:id="rId51"/>
            </p:custDataLst>
            <p:extLst>
              <p:ext uri="{D42A27DB-BD31-4B8C-83A1-F6EECF244321}">
                <p14:modId xmlns:p14="http://schemas.microsoft.com/office/powerpoint/2010/main" val="1720818313"/>
              </p:ext>
            </p:extLst>
          </p:nvPr>
        </p:nvGraphicFramePr>
        <p:xfrm>
          <a:off x="7008813" y="3100388"/>
          <a:ext cx="2498725" cy="2949575"/>
        </p:xfrm>
        <a:graphic>
          <a:graphicData uri="http://schemas.openxmlformats.org/drawingml/2006/chart">
            <c:chart xmlns:c="http://schemas.openxmlformats.org/drawingml/2006/chart" xmlns:r="http://schemas.openxmlformats.org/officeDocument/2006/relationships" r:id="rId63"/>
          </a:graphicData>
        </a:graphic>
      </p:graphicFrame>
      <p:sp>
        <p:nvSpPr>
          <p:cNvPr id="36" name="テキスト プレースホルダ 9">
            <a:extLst>
              <a:ext uri="{FF2B5EF4-FFF2-40B4-BE49-F238E27FC236}">
                <a16:creationId xmlns:a16="http://schemas.microsoft.com/office/drawing/2014/main" id="{85F51F09-EB57-C376-A59C-3723DDFF303F}"/>
              </a:ext>
            </a:extLst>
          </p:cNvPr>
          <p:cNvSpPr>
            <a:spLocks/>
          </p:cNvSpPr>
          <p:nvPr>
            <p:custDataLst>
              <p:tags r:id="rId52"/>
            </p:custDataLst>
          </p:nvPr>
        </p:nvSpPr>
        <p:spPr bwMode="auto">
          <a:xfrm>
            <a:off x="9032875" y="3509963"/>
            <a:ext cx="406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A699A8D-BD46-45EB-B4A9-0C98EFB27911}" type="datetime'''ア''''''''''''''''''''''''メ''''''''''リ''''''カ'''''''''">
              <a:rPr lang="ja-JP" altLang="en-US" sz="1000" smtClean="0">
                <a:effectLst/>
                <a:sym typeface="+mn-lt"/>
              </a:rPr>
              <a:pPr marL="0" lvl="0" indent="0">
                <a:spcBef>
                  <a:spcPct val="0"/>
                </a:spcBef>
                <a:buNone/>
              </a:pPr>
              <a:t>アメリカ</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0C311FFD-273B-4243-6140-B1000EFFA5A3}"/>
              </a:ext>
            </a:extLst>
          </p:cNvPr>
          <p:cNvSpPr>
            <a:spLocks/>
          </p:cNvSpPr>
          <p:nvPr>
            <p:custDataLst>
              <p:tags r:id="rId53"/>
            </p:custDataLst>
          </p:nvPr>
        </p:nvSpPr>
        <p:spPr bwMode="auto">
          <a:xfrm>
            <a:off x="9428163" y="4886325"/>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50CDECA-4443-45A5-A095-9AA794B85842}" type="datetime'''''''''''''''''''''''''ド''''''''''''イ''''''''''''''ツ'''''">
              <a:rPr lang="ja-JP" altLang="en-US" sz="1000" smtClean="0">
                <a:effectLst/>
                <a:sym typeface="+mn-lt"/>
              </a:rPr>
              <a:pPr marL="0" lvl="0" indent="0">
                <a:spcBef>
                  <a:spcPct val="0"/>
                </a:spcBef>
                <a:buNone/>
              </a:pPr>
              <a:t>ドイツ</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223BC42B-46BA-D854-CF9B-947C82AB15F6}"/>
              </a:ext>
            </a:extLst>
          </p:cNvPr>
          <p:cNvSpPr>
            <a:spLocks/>
          </p:cNvSpPr>
          <p:nvPr>
            <p:custDataLst>
              <p:tags r:id="rId54"/>
            </p:custDataLst>
          </p:nvPr>
        </p:nvSpPr>
        <p:spPr bwMode="auto">
          <a:xfrm>
            <a:off x="8886825" y="5594350"/>
            <a:ext cx="3333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A22BD4D-4114-4EB8-B844-188D80E1AD2C}" type="datetime'''''''''ス''''イ''''''''''''''''''''''''''''ス'''''''''''''''''">
              <a:rPr lang="ja-JP" altLang="en-US" sz="1000" smtClean="0">
                <a:effectLst/>
                <a:sym typeface="+mn-lt"/>
              </a:rPr>
              <a:pPr marL="0" lvl="0" indent="0">
                <a:spcBef>
                  <a:spcPct val="0"/>
                </a:spcBef>
                <a:buNone/>
              </a:pPr>
              <a:t>スイス</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ED2B1363-4F78-EBD8-4D1B-91AE8D93A59A}"/>
              </a:ext>
            </a:extLst>
          </p:cNvPr>
          <p:cNvSpPr>
            <a:spLocks/>
          </p:cNvSpPr>
          <p:nvPr>
            <p:custDataLst>
              <p:tags r:id="rId55"/>
            </p:custDataLst>
          </p:nvPr>
        </p:nvSpPr>
        <p:spPr bwMode="auto">
          <a:xfrm>
            <a:off x="8339138" y="5768975"/>
            <a:ext cx="6492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D0D4A46-A361-41BD-891E-4618345B08EA}" type="datetime'''''ア''''''イ''''''ル''''''ラン''''''''''''''''''''''''ド'''''''">
              <a:rPr lang="ja-JP" altLang="en-US" sz="1000" smtClean="0">
                <a:effectLst/>
                <a:sym typeface="+mn-lt"/>
              </a:rPr>
              <a:pPr marL="0" lvl="0" indent="0">
                <a:spcBef>
                  <a:spcPct val="0"/>
                </a:spcBef>
                <a:buNone/>
              </a:pPr>
              <a:t>アイルランド</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995B876B-B3B3-A26A-00D6-01C808E8B33B}"/>
              </a:ext>
            </a:extLst>
          </p:cNvPr>
          <p:cNvSpPr>
            <a:spLocks/>
          </p:cNvSpPr>
          <p:nvPr>
            <p:custDataLst>
              <p:tags r:id="rId56"/>
            </p:custDataLst>
          </p:nvPr>
        </p:nvSpPr>
        <p:spPr bwMode="auto">
          <a:xfrm>
            <a:off x="7570788" y="5740400"/>
            <a:ext cx="4111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568C152-DCC8-4940-9BE7-D8826740AF72}" type="datetime'''''イ''''''''''''''''''''タ''リ''''''''''''''''''''ア'''''''''''">
              <a:rPr lang="ja-JP" altLang="en-US" sz="1000" smtClean="0">
                <a:effectLst/>
                <a:sym typeface="+mn-lt"/>
              </a:rPr>
              <a:pPr marL="0" lvl="0" indent="0" algn="r">
                <a:spcBef>
                  <a:spcPct val="0"/>
                </a:spcBef>
                <a:buNone/>
              </a:pPr>
              <a:t>イタリア</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3537F3D3-9056-6C27-2C6F-E4278286BCEE}"/>
              </a:ext>
            </a:extLst>
          </p:cNvPr>
          <p:cNvSpPr>
            <a:spLocks/>
          </p:cNvSpPr>
          <p:nvPr>
            <p:custDataLst>
              <p:tags r:id="rId57"/>
            </p:custDataLst>
          </p:nvPr>
        </p:nvSpPr>
        <p:spPr bwMode="auto">
          <a:xfrm>
            <a:off x="6692900" y="420211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84BEFFF1-F40A-4F39-9582-954A58861639}"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7" name="テキスト ボックス 74">
            <a:extLst>
              <a:ext uri="{FF2B5EF4-FFF2-40B4-BE49-F238E27FC236}">
                <a16:creationId xmlns:a16="http://schemas.microsoft.com/office/drawing/2014/main" id="{9D7236B9-658B-877B-688D-6E14ABA5F4D8}"/>
              </a:ext>
            </a:extLst>
          </p:cNvPr>
          <p:cNvSpPr txBox="1"/>
          <p:nvPr/>
        </p:nvSpPr>
        <p:spPr>
          <a:xfrm>
            <a:off x="273050" y="6590955"/>
            <a:ext cx="7922179" cy="14026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U.S.Department of Commerce, UN Comtrade Database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7282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lang="ja-JP" altLang="en-US" sz="1400" noProof="1"/>
              <a:t>ブラジル／医療関連／医薬品</a:t>
            </a:r>
          </a:p>
        </p:txBody>
      </p:sp>
      <p:sp>
        <p:nvSpPr>
          <p:cNvPr id="2" name="テキスト プレースホルダー 1"/>
          <p:cNvSpPr>
            <a:spLocks noGrp="1"/>
          </p:cNvSpPr>
          <p:nvPr>
            <p:ph type="body" sz="quarter" idx="15"/>
          </p:nvPr>
        </p:nvSpPr>
        <p:spPr/>
        <p:txBody>
          <a:bodyPr/>
          <a:lstStyle/>
          <a:p>
            <a:r>
              <a:rPr lang="ja-JP" altLang="en-US" sz="2000" noProof="1"/>
              <a:t>業界構造 - 主要メーカー</a:t>
            </a:r>
          </a:p>
        </p:txBody>
      </p:sp>
      <p:graphicFrame>
        <p:nvGraphicFramePr>
          <p:cNvPr id="6" name="表 5"/>
          <p:cNvGraphicFramePr>
            <a:graphicFrameLocks noGrp="1"/>
          </p:cNvGraphicFramePr>
          <p:nvPr>
            <p:extLst>
              <p:ext uri="{D42A27DB-BD31-4B8C-83A1-F6EECF244321}">
                <p14:modId xmlns:p14="http://schemas.microsoft.com/office/powerpoint/2010/main" val="2534705036"/>
              </p:ext>
            </p:extLst>
          </p:nvPr>
        </p:nvGraphicFramePr>
        <p:xfrm>
          <a:off x="273050" y="1994840"/>
          <a:ext cx="9432474" cy="4220984"/>
        </p:xfrm>
        <a:graphic>
          <a:graphicData uri="http://schemas.openxmlformats.org/drawingml/2006/table">
            <a:tbl>
              <a:tblPr firstRow="1" bandRow="1">
                <a:tableStyleId>{5C22544A-7EE6-4342-B048-85BDC9FD1C3A}</a:tableStyleId>
              </a:tblPr>
              <a:tblGrid>
                <a:gridCol w="115155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5112564">
                  <a:extLst>
                    <a:ext uri="{9D8B030D-6E8A-4147-A177-3AD203B41FA5}">
                      <a16:colId xmlns:a16="http://schemas.microsoft.com/office/drawing/2014/main" val="20003"/>
                    </a:ext>
                  </a:extLst>
                </a:gridCol>
              </a:tblGrid>
              <a:tr h="4250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bg1"/>
                          </a:solidFill>
                          <a:latin typeface="Arial" panose="020B0604020202020204" pitchFamily="34" charset="0"/>
                          <a:ea typeface="HGP創英角ｺﾞｼｯｸUB"/>
                          <a:cs typeface="Arial" panose="020B0604020202020204" pitchFamily="34" charset="0"/>
                        </a:rPr>
                        <a:t>シェア</a:t>
                      </a:r>
                      <a:r>
                        <a:rPr kumimoji="1" lang="ja-JP" altLang="en-US" sz="1400" b="0" kern="1200" noProof="1">
                          <a:solidFill>
                            <a:schemeClr val="bg1"/>
                          </a:solidFill>
                          <a:latin typeface="Arial" panose="020B0604020202020204" pitchFamily="34" charset="0"/>
                          <a:ea typeface="HGP創英角ｺﾞｼｯｸUB"/>
                          <a:cs typeface="Arial" panose="020B0604020202020204" pitchFamily="34" charset="0"/>
                        </a:rPr>
                        <a:t>順位</a:t>
                      </a:r>
                      <a:endParaRPr kumimoji="1" lang="en-US" altLang="ja-JP" sz="1400" b="0" kern="1200" noProof="1">
                        <a:solidFill>
                          <a:schemeClr val="bg1"/>
                        </a:solidFill>
                        <a:latin typeface="Arial" panose="020B0604020202020204" pitchFamily="34" charset="0"/>
                        <a:ea typeface="HGP創英角ｺﾞｼｯｸUB"/>
                        <a:cs typeface="Arial" panose="020B0604020202020204" pitchFamily="34" charset="0"/>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noProof="1">
                          <a:solidFill>
                            <a:schemeClr val="bg1"/>
                          </a:solidFill>
                          <a:latin typeface="Arial" panose="020B0604020202020204" pitchFamily="34" charset="0"/>
                          <a:ea typeface="HGP創英角ｺﾞｼｯｸUB"/>
                          <a:cs typeface="Arial" panose="020B0604020202020204" pitchFamily="34" charset="0"/>
                        </a:rPr>
                        <a:t>会社名</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noProof="1">
                          <a:solidFill>
                            <a:schemeClr val="bg1"/>
                          </a:solidFill>
                          <a:latin typeface="Arial" panose="020B0604020202020204" pitchFamily="34" charset="0"/>
                          <a:ea typeface="HGP創英角ｺﾞｼｯｸUB"/>
                          <a:cs typeface="Arial" panose="020B0604020202020204" pitchFamily="34" charset="0"/>
                        </a:rPr>
                        <a:t>国籍</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kern="1200" noProof="1">
                          <a:solidFill>
                            <a:schemeClr val="bg1"/>
                          </a:solidFill>
                          <a:latin typeface="Arial" panose="020B0604020202020204" pitchFamily="34" charset="0"/>
                          <a:ea typeface="HGP創英角ｺﾞｼｯｸUB"/>
                          <a:cs typeface="Arial" panose="020B0604020202020204" pitchFamily="34" charset="0"/>
                        </a:rPr>
                        <a:t>主な取扱商品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Ache</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OTC</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a:t>
                      </a:r>
                      <a:r>
                        <a:rPr lang="ja-JP" altLang="en-US" sz="1200" b="0" i="0" u="none" strike="noStrike" noProof="1">
                          <a:solidFill>
                            <a:srgbClr val="000000"/>
                          </a:solidFill>
                          <a:effectLst/>
                          <a:latin typeface="Arial" panose="020B0604020202020204" pitchFamily="34" charset="0"/>
                          <a:ea typeface="+mn-ea"/>
                          <a:cs typeface="Arial" panose="020B0604020202020204" pitchFamily="34" charset="0"/>
                        </a:rPr>
                        <a:t>処方薬</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、ジェネリック</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EMS</a:t>
                      </a:r>
                      <a:r>
                        <a:rPr lang="ja-JP" altLang="en-US" sz="1200" b="1" i="0" u="none" strike="noStrike" noProof="1">
                          <a:solidFill>
                            <a:srgbClr val="000000"/>
                          </a:solidFill>
                          <a:effectLst/>
                          <a:latin typeface="Arial" panose="020B0604020202020204" pitchFamily="34" charset="0"/>
                          <a:ea typeface="ＭＳ Ｐゴシック"/>
                          <a:cs typeface="Arial" panose="020B0604020202020204" pitchFamily="34" charset="0"/>
                        </a:rPr>
                        <a:t> </a:t>
                      </a:r>
                      <a:r>
                        <a:rPr lang="en-US" altLang="ja-JP" sz="1200" b="1" i="0" u="none" strike="noStrike" noProof="1">
                          <a:solidFill>
                            <a:srgbClr val="000000"/>
                          </a:solidFill>
                          <a:effectLst/>
                          <a:latin typeface="Arial" panose="020B0604020202020204" pitchFamily="34" charset="0"/>
                          <a:ea typeface="ＭＳ Ｐゴシック"/>
                          <a:cs typeface="Arial" panose="020B0604020202020204" pitchFamily="34" charset="0"/>
                        </a:rPr>
                        <a:t>Pharma</a:t>
                      </a:r>
                      <a:endPar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OTC医薬品</a:t>
                      </a:r>
                      <a:r>
                        <a:rPr lang="ja-JP" altLang="en-US" sz="1200" b="0" i="0" u="none" strike="noStrike" noProof="1">
                          <a:solidFill>
                            <a:srgbClr val="000000"/>
                          </a:solidFill>
                          <a:effectLst/>
                          <a:latin typeface="Arial" panose="020B0604020202020204" pitchFamily="34" charset="0"/>
                          <a:ea typeface="+mn-ea"/>
                          <a:cs typeface="Arial" panose="020B0604020202020204" pitchFamily="34" charset="0"/>
                        </a:rPr>
                        <a:t>、</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処方薬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EuroFarma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OCT</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、処方薬</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、ジェネリック医薬品、がん治療薬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sz="1200" b="1" i="0" u="none" strike="noStrike" noProof="1">
                          <a:solidFill>
                            <a:srgbClr val="000000"/>
                          </a:solidFill>
                          <a:effectLst/>
                          <a:latin typeface="Arial" panose="020B0604020202020204" pitchFamily="34" charset="0"/>
                          <a:ea typeface="ＭＳ Ｐゴシック"/>
                          <a:cs typeface="Arial" panose="020B0604020202020204" pitchFamily="34" charset="0"/>
                        </a:rPr>
                        <a:t>Sanofi-Aventis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フランス</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OTC</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処方薬、ジェネリック医薬品、ワクチン</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lvl="0" algn="l">
                        <a:buNone/>
                      </a:pPr>
                      <a:r>
                        <a:rPr lang="en-US" sz="1200" b="1" i="0" u="none" strike="noStrike" noProof="1">
                          <a:solidFill>
                            <a:schemeClr val="tx1"/>
                          </a:solidFill>
                          <a:effectLst/>
                          <a:latin typeface="Arial" panose="020B0604020202020204" pitchFamily="34" charset="0"/>
                          <a:cs typeface="Arial" panose="020B0604020202020204" pitchFamily="34" charset="0"/>
                        </a:rPr>
                        <a:t>Takeda</a:t>
                      </a:r>
                      <a:endParaRPr lang="pt-BR" sz="1200" b="1" i="0" u="none" strike="noStrike" noProof="1">
                        <a:solidFill>
                          <a:schemeClr val="tx1"/>
                        </a:solidFill>
                        <a:effectLst/>
                        <a:latin typeface="Arial" panose="020B0604020202020204" pitchFamily="34" charset="0"/>
                        <a:cs typeface="Arial" panose="020B0604020202020204" pitchFamily="34" charset="0"/>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日本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OTC</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baseline="0" noProof="1">
                          <a:solidFill>
                            <a:srgbClr val="000000"/>
                          </a:solidFill>
                          <a:effectLst/>
                          <a:latin typeface="Arial" panose="020B0604020202020204" pitchFamily="34" charset="0"/>
                          <a:ea typeface="ＭＳ Ｐゴシック"/>
                          <a:cs typeface="Arial" panose="020B0604020202020204" pitchFamily="34" charset="0"/>
                        </a:rPr>
                        <a:t>ジェネリック</a:t>
                      </a:r>
                      <a:r>
                        <a:rPr lang="ja-JP" altLang="en-US" sz="1200" b="0" i="0" u="none" strike="noStrike" baseline="0"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ワクチン</a:t>
                      </a:r>
                      <a:r>
                        <a:rPr lang="ja-JP" altLang="en-US" sz="1200" b="0" i="0" u="none" strike="noStrike" noProof="1">
                          <a:solidFill>
                            <a:srgbClr val="000000"/>
                          </a:solidFill>
                          <a:effectLst/>
                          <a:latin typeface="Arial" panose="020B0604020202020204" pitchFamily="34" charset="0"/>
                          <a:ea typeface="+mn-ea"/>
                          <a:cs typeface="Arial" panose="020B0604020202020204" pitchFamily="34" charset="0"/>
                        </a:rPr>
                        <a:t>、がん治療薬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Neo Quimica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ジェネリック</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、ビタミン</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などの</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サプリメント</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Novartis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スイス</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kumimoji="1" lang="en-US" sz="1200" b="0" i="0" kern="1200" noProof="1">
                          <a:solidFill>
                            <a:schemeClr val="dk1"/>
                          </a:solidFill>
                          <a:effectLst/>
                          <a:latin typeface="Arial" panose="020B0604020202020204" pitchFamily="34" charset="0"/>
                          <a:ea typeface="+mn-ea"/>
                          <a:cs typeface="Arial" panose="020B0604020202020204" pitchFamily="34" charset="0"/>
                        </a:rPr>
                        <a:t>ジェネリック</a:t>
                      </a:r>
                      <a:r>
                        <a:rPr kumimoji="1" lang="ja-JP" altLang="en-US" sz="1200" b="0" i="0" kern="1200" noProof="1">
                          <a:solidFill>
                            <a:schemeClr val="dk1"/>
                          </a:solidFill>
                          <a:effectLst/>
                          <a:latin typeface="Arial" panose="020B0604020202020204" pitchFamily="34" charset="0"/>
                          <a:ea typeface="+mn-ea"/>
                          <a:cs typeface="Arial" panose="020B0604020202020204" pitchFamily="34" charset="0"/>
                        </a:rPr>
                        <a:t>医薬品</a:t>
                      </a:r>
                      <a:r>
                        <a:rPr kumimoji="1" lang="en-US" sz="1200" b="0" i="0" kern="1200" noProof="1">
                          <a:solidFill>
                            <a:schemeClr val="dk1"/>
                          </a:solidFill>
                          <a:effectLst/>
                          <a:latin typeface="Arial" panose="020B0604020202020204" pitchFamily="34" charset="0"/>
                          <a:ea typeface="+mn-ea"/>
                          <a:cs typeface="Arial" panose="020B0604020202020204" pitchFamily="34" charset="0"/>
                        </a:rPr>
                        <a:t>、免疫生物学的製剤</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Mantecorp Farmasa</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処方薬、ジェネリック医薬品、特殊医薬品</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1" i="0" u="none" strike="noStrike" noProof="1">
                          <a:solidFill>
                            <a:srgbClr val="000000"/>
                          </a:solidFill>
                          <a:effectLst/>
                          <a:latin typeface="Arial" panose="020B0604020202020204" pitchFamily="34" charset="0"/>
                          <a:ea typeface="ＭＳ Ｐゴシック"/>
                          <a:cs typeface="Arial" panose="020B0604020202020204" pitchFamily="34" charset="0"/>
                        </a:rPr>
                        <a:t>Medley</a:t>
                      </a:r>
                      <a:endPar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OTC</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、処方薬、ジェネリック</a:t>
                      </a:r>
                      <a:r>
                        <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rPr>
                        <a:t>医薬品、</a:t>
                      </a:r>
                      <a:r>
                        <a:rPr lang="en-US" altLang="ja-JP" sz="1200" b="0" i="0" u="none" strike="noStrike" noProof="1">
                          <a:solidFill>
                            <a:srgbClr val="000000"/>
                          </a:solidFill>
                          <a:effectLst/>
                          <a:latin typeface="Arial" panose="020B0604020202020204" pitchFamily="34" charset="0"/>
                          <a:ea typeface="+mn-ea"/>
                          <a:cs typeface="Arial" panose="020B0604020202020204" pitchFamily="34" charset="0"/>
                        </a:rPr>
                        <a:t>非処方薬</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3132">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10</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pt-BR" sz="1200" b="1" i="0" u="none" strike="noStrike" noProof="1">
                          <a:solidFill>
                            <a:srgbClr val="000000"/>
                          </a:solidFill>
                          <a:effectLst/>
                          <a:latin typeface="Arial" panose="020B0604020202020204" pitchFamily="34" charset="0"/>
                          <a:ea typeface="ＭＳ Ｐゴシック"/>
                          <a:cs typeface="Arial" panose="020B0604020202020204" pitchFamily="34" charset="0"/>
                        </a:rPr>
                        <a:t>Libbs</a:t>
                      </a:r>
                    </a:p>
                  </a:txBody>
                  <a:tcPr marL="144000" marR="108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rPr>
                        <a:t>ブラジル</a:t>
                      </a:r>
                      <a:endParaRPr lang="ja-JP" altLang="en-US"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kumimoji="1" lang="en-US" sz="1200" b="0" i="0" kern="1200" noProof="1">
                          <a:solidFill>
                            <a:schemeClr val="dk1"/>
                          </a:solidFill>
                          <a:effectLst/>
                          <a:latin typeface="Arial" panose="020B0604020202020204" pitchFamily="34" charset="0"/>
                          <a:ea typeface="+mn-ea"/>
                          <a:cs typeface="Arial" panose="020B0604020202020204" pitchFamily="34" charset="0"/>
                        </a:rPr>
                        <a:t>皮膚用、循環器用、婦人科用、胃用、腫瘍用、呼吸器用、</a:t>
                      </a:r>
                      <a:br>
                        <a:rPr kumimoji="1" lang="en-US" sz="1200" b="0" i="0" kern="1200" noProof="1">
                          <a:solidFill>
                            <a:schemeClr val="dk1"/>
                          </a:solidFill>
                          <a:effectLst/>
                          <a:latin typeface="Arial" panose="020B0604020202020204" pitchFamily="34" charset="0"/>
                          <a:ea typeface="+mn-ea"/>
                          <a:cs typeface="Arial" panose="020B0604020202020204" pitchFamily="34" charset="0"/>
                        </a:rPr>
                      </a:br>
                      <a:r>
                        <a:rPr kumimoji="1" lang="en-US" sz="1200" b="0" i="0" kern="1200" noProof="1">
                          <a:solidFill>
                            <a:schemeClr val="dk1"/>
                          </a:solidFill>
                          <a:effectLst/>
                          <a:latin typeface="Arial" panose="020B0604020202020204" pitchFamily="34" charset="0"/>
                          <a:ea typeface="+mn-ea"/>
                          <a:cs typeface="Arial" panose="020B0604020202020204" pitchFamily="34" charset="0"/>
                        </a:rPr>
                        <a:t>中枢神経用及び生物学的製剤</a:t>
                      </a:r>
                      <a:endParaRPr lang="en-US" altLang="ja-JP" sz="1200" b="0" i="0" u="none" strike="noStrike" noProof="1">
                        <a:solidFill>
                          <a:srgbClr val="000000"/>
                        </a:solidFill>
                        <a:effectLst/>
                        <a:latin typeface="Arial" panose="020B0604020202020204" pitchFamily="34" charset="0"/>
                        <a:ea typeface="ＭＳ Ｐゴシック"/>
                        <a:cs typeface="Arial" panose="020B0604020202020204" pitchFamily="34" charset="0"/>
                      </a:endParaRPr>
                    </a:p>
                  </a:txBody>
                  <a:tcPr marL="144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sp>
        <p:nvSpPr>
          <p:cNvPr id="15" name="Rectangle 6"/>
          <p:cNvSpPr>
            <a:spLocks noChangeArrowheads="1"/>
          </p:cNvSpPr>
          <p:nvPr/>
        </p:nvSpPr>
        <p:spPr bwMode="auto">
          <a:xfrm>
            <a:off x="518158" y="160703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noProof="1">
                <a:solidFill>
                  <a:srgbClr val="000000"/>
                </a:solidFill>
                <a:ea typeface="HGP創英角ｺﾞｼｯｸUB"/>
                <a:cs typeface="Arial" panose="020B0604020202020204" pitchFamily="34" charset="0"/>
              </a:rPr>
              <a:t>ブラジル国内における医薬品市場のシェア上位10社 （</a:t>
            </a:r>
            <a:r>
              <a:rPr lang="en-US" altLang="ja-JP" sz="1400" b="1" noProof="1">
                <a:solidFill>
                  <a:srgbClr val="000000"/>
                </a:solidFill>
                <a:ea typeface="HGP創英角ｺﾞｼｯｸUB"/>
                <a:cs typeface="Arial" panose="020B0604020202020204" pitchFamily="34" charset="0"/>
              </a:rPr>
              <a:t>2022</a:t>
            </a:r>
            <a:r>
              <a:rPr lang="ja-JP" altLang="en-US" sz="1400" b="1" noProof="1">
                <a:solidFill>
                  <a:srgbClr val="000000"/>
                </a:solidFill>
                <a:ea typeface="HGP創英角ｺﾞｼｯｸUB"/>
                <a:cs typeface="Arial" panose="020B0604020202020204" pitchFamily="34" charset="0"/>
              </a:rPr>
              <a:t>年時点）</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nchor="t">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a:cs typeface="Arial" panose="020B0604020202020204" pitchFamily="34" charset="0"/>
              </a:rPr>
              <a:t>2022年度の医薬品市場における国内メーカーのシェアは72.14%、海外メーカーのシェアは27.86%である。</a:t>
            </a:r>
          </a:p>
        </p:txBody>
      </p:sp>
      <p:sp>
        <p:nvSpPr>
          <p:cNvPr id="4" name="テキスト ボックス 65">
            <a:extLst>
              <a:ext uri="{FF2B5EF4-FFF2-40B4-BE49-F238E27FC236}">
                <a16:creationId xmlns:a16="http://schemas.microsoft.com/office/drawing/2014/main" id="{255C83AD-ED0B-64F2-A8C0-B6DF39D91649}"/>
              </a:ext>
            </a:extLst>
          </p:cNvPr>
          <p:cNvSpPr txBox="1"/>
          <p:nvPr/>
        </p:nvSpPr>
        <p:spPr>
          <a:xfrm>
            <a:off x="272480" y="6597441"/>
            <a:ext cx="8856984" cy="14467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Americas Market Intelligence</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LatAm’s pharma logistics market</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Sindusfarma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Profile of the pharmaceutical industry and relevant sector aspects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728886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 （現地法人）</a:t>
            </a:r>
          </a:p>
        </p:txBody>
      </p:sp>
      <p:graphicFrame>
        <p:nvGraphicFramePr>
          <p:cNvPr id="9" name="表 8"/>
          <p:cNvGraphicFramePr>
            <a:graphicFrameLocks noGrp="1"/>
          </p:cNvGraphicFramePr>
          <p:nvPr>
            <p:extLst>
              <p:ext uri="{D42A27DB-BD31-4B8C-83A1-F6EECF244321}">
                <p14:modId xmlns:p14="http://schemas.microsoft.com/office/powerpoint/2010/main" val="3559093398"/>
              </p:ext>
            </p:extLst>
          </p:nvPr>
        </p:nvGraphicFramePr>
        <p:xfrm>
          <a:off x="285304" y="1412776"/>
          <a:ext cx="9204201" cy="4478880"/>
        </p:xfrm>
        <a:graphic>
          <a:graphicData uri="http://schemas.openxmlformats.org/drawingml/2006/table">
            <a:tbl>
              <a:tblPr firstRow="1" bandRow="1">
                <a:tableStyleId>{5C22544A-7EE6-4342-B048-85BDC9FD1C3A}</a:tableStyleId>
              </a:tblPr>
              <a:tblGrid>
                <a:gridCol w="390008">
                  <a:extLst>
                    <a:ext uri="{9D8B030D-6E8A-4147-A177-3AD203B41FA5}">
                      <a16:colId xmlns:a16="http://schemas.microsoft.com/office/drawing/2014/main" val="20000"/>
                    </a:ext>
                  </a:extLst>
                </a:gridCol>
                <a:gridCol w="3354074">
                  <a:extLst>
                    <a:ext uri="{9D8B030D-6E8A-4147-A177-3AD203B41FA5}">
                      <a16:colId xmlns:a16="http://schemas.microsoft.com/office/drawing/2014/main" val="20001"/>
                    </a:ext>
                  </a:extLst>
                </a:gridCol>
                <a:gridCol w="1794039">
                  <a:extLst>
                    <a:ext uri="{9D8B030D-6E8A-4147-A177-3AD203B41FA5}">
                      <a16:colId xmlns:a16="http://schemas.microsoft.com/office/drawing/2014/main" val="20002"/>
                    </a:ext>
                  </a:extLst>
                </a:gridCol>
                <a:gridCol w="3666080">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pt-BR" sz="1400" b="0" i="0" u="none" strike="noStrike" dirty="0">
                          <a:solidFill>
                            <a:srgbClr val="000000"/>
                          </a:solidFill>
                          <a:effectLst/>
                          <a:latin typeface="+mn-lt"/>
                          <a:ea typeface="ＭＳ Ｐゴシック" panose="020B0600070205080204" pitchFamily="50" charset="-128"/>
                        </a:rPr>
                        <a:t>Ajinomoto do Brasil Industria e Comercio de Alimentos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000000"/>
                          </a:solidFill>
                          <a:effectLst/>
                          <a:latin typeface="+mn-lt"/>
                          <a:ea typeface="ＭＳ Ｐゴシック" panose="020B0600070205080204" pitchFamily="50" charset="-128"/>
                        </a:rPr>
                        <a:t>味の素</a:t>
                      </a:r>
                      <a:r>
                        <a:rPr lang="ja-JP" altLang="en-US" sz="1200" dirty="0"/>
                        <a:t>株式会社</a:t>
                      </a:r>
                      <a:endParaRPr lang="ja-JP" altLang="en-US" sz="12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100" b="0" i="0" u="none" strike="noStrike" dirty="0">
                          <a:solidFill>
                            <a:srgbClr val="000000"/>
                          </a:solidFill>
                          <a:effectLst/>
                          <a:latin typeface="+mn-lt"/>
                          <a:ea typeface="ＭＳ Ｐゴシック" panose="020B0600070205080204" pitchFamily="50" charset="-128"/>
                        </a:rPr>
                        <a:t>MSG</a:t>
                      </a:r>
                      <a:r>
                        <a:rPr lang="ja-JP" altLang="en-US" sz="1100" b="0" i="0" u="none" strike="noStrike" dirty="0">
                          <a:solidFill>
                            <a:srgbClr val="000000"/>
                          </a:solidFill>
                          <a:effectLst/>
                          <a:latin typeface="+mn-lt"/>
                          <a:ea typeface="ＭＳ Ｐゴシック" panose="020B0600070205080204" pitchFamily="50" charset="-128"/>
                        </a:rPr>
                        <a:t>、調味料、医薬、食品用アミノ酸および飼料用アミノ酸の製造・販売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400" b="0" i="0" u="none" strike="noStrike" dirty="0">
                          <a:solidFill>
                            <a:srgbClr val="000000"/>
                          </a:solidFill>
                          <a:effectLst/>
                          <a:latin typeface="+mn-lt"/>
                          <a:ea typeface="ＭＳ Ｐゴシック" panose="020B0600070205080204" pitchFamily="50" charset="-128"/>
                        </a:rPr>
                        <a:t>Astellas Farma Brazil  Importacao</a:t>
                      </a:r>
                      <a:r>
                        <a:rPr lang="it-IT" sz="1400" b="0" i="0" u="none" strike="noStrike" baseline="0" dirty="0">
                          <a:solidFill>
                            <a:srgbClr val="000000"/>
                          </a:solidFill>
                          <a:effectLst/>
                          <a:latin typeface="+mn-lt"/>
                          <a:ea typeface="ＭＳ Ｐゴシック" panose="020B0600070205080204" pitchFamily="50" charset="-128"/>
                        </a:rPr>
                        <a:t> e Distribucao de Medicamentos Ltda.</a:t>
                      </a:r>
                      <a:endParaRPr lang="it-IT" sz="14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アステラス製薬</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医薬品等の輸入・販売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it-IT" sz="1400" b="0" i="0" u="none" strike="noStrike" dirty="0">
                          <a:solidFill>
                            <a:srgbClr val="000000"/>
                          </a:solidFill>
                          <a:effectLst/>
                          <a:latin typeface="+mn-lt"/>
                          <a:ea typeface="ＭＳ Ｐゴシック" panose="020B0600070205080204" pitchFamily="50" charset="-128"/>
                        </a:rPr>
                        <a:t>Daiichi Sankyo Brasil Farmaceutica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第一三共</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Eisai Laboratorios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エーザイ</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400" b="0" i="0" u="none" strike="noStrike" kern="1200" dirty="0">
                          <a:solidFill>
                            <a:srgbClr val="000000"/>
                          </a:solidFill>
                          <a:effectLst/>
                          <a:latin typeface="+mn-lt"/>
                          <a:ea typeface="ＭＳ Ｐゴシック" panose="020B0600070205080204" pitchFamily="50" charset="-128"/>
                          <a:cs typeface="+mn-cs"/>
                        </a:rPr>
                        <a:t>Hisamitsu Farmaceutica do Brasil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久光製薬</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pt-BR" sz="1400" b="0" i="0" u="none" strike="noStrike" kern="1200" dirty="0">
                          <a:solidFill>
                            <a:srgbClr val="000000"/>
                          </a:solidFill>
                          <a:effectLst/>
                          <a:latin typeface="+mn-lt"/>
                          <a:ea typeface="ＭＳ Ｐゴシック" panose="020B0600070205080204" pitchFamily="50" charset="-128"/>
                          <a:cs typeface="+mn-cs"/>
                        </a:rPr>
                        <a:t>Multilab Industria e Comercio de Produtos Farmaceuticos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200" b="0" i="0" u="none" strike="noStrike" kern="1200" dirty="0">
                          <a:solidFill>
                            <a:srgbClr val="000000"/>
                          </a:solidFill>
                          <a:effectLst/>
                          <a:latin typeface="+mn-lt"/>
                          <a:ea typeface="ＭＳ Ｐゴシック" panose="020B0600070205080204" pitchFamily="50" charset="-128"/>
                          <a:cs typeface="+mn-cs"/>
                        </a:rPr>
                        <a:t>武田薬品工業</a:t>
                      </a:r>
                      <a:r>
                        <a:rPr lang="ja-JP" altLang="en-US" sz="1200" dirty="0"/>
                        <a:t>株式会社</a:t>
                      </a:r>
                      <a:endParaRPr kumimoji="1" lang="zh-TW"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Salbego Laboratorio Farmaceutico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200" b="0" i="0" u="none" strike="noStrike" kern="1200" dirty="0">
                          <a:solidFill>
                            <a:srgbClr val="000000"/>
                          </a:solidFill>
                          <a:effectLst/>
                          <a:latin typeface="+mn-lt"/>
                          <a:ea typeface="ＭＳ Ｐゴシック" panose="020B0600070205080204" pitchFamily="50" charset="-128"/>
                          <a:cs typeface="+mn-cs"/>
                        </a:rPr>
                        <a:t>ニプロ</a:t>
                      </a:r>
                      <a:r>
                        <a:rPr lang="ja-JP" altLang="en-US" sz="1200" dirty="0"/>
                        <a:t>株式会社</a:t>
                      </a:r>
                      <a:endParaRPr kumimoji="1" lang="ja-JP"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透析液の製造・販売、その他透析商品等の販売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Takeda Distribuidora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200" b="0" i="0" u="none" strike="noStrike" kern="1200" dirty="0">
                          <a:solidFill>
                            <a:srgbClr val="000000"/>
                          </a:solidFill>
                          <a:effectLst/>
                          <a:latin typeface="+mn-lt"/>
                          <a:ea typeface="ＭＳ Ｐゴシック" panose="020B0600070205080204" pitchFamily="50" charset="-128"/>
                          <a:cs typeface="+mn-cs"/>
                        </a:rPr>
                        <a:t>武田薬品工業</a:t>
                      </a:r>
                      <a:r>
                        <a:rPr lang="ja-JP" altLang="en-US" sz="1200" dirty="0"/>
                        <a:t>株式会社</a:t>
                      </a:r>
                      <a:endParaRPr kumimoji="1" lang="zh-TW"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400" b="0" i="0" u="none" strike="noStrike" kern="1200" dirty="0">
                          <a:solidFill>
                            <a:srgbClr val="000000"/>
                          </a:solidFill>
                          <a:effectLst/>
                          <a:latin typeface="+mn-lt"/>
                          <a:ea typeface="ＭＳ Ｐゴシック" panose="020B0600070205080204" pitchFamily="50" charset="-128"/>
                          <a:cs typeface="+mn-cs"/>
                        </a:rPr>
                        <a:t>Takeda Pharma Ltda.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200" b="0" i="0" u="none" strike="noStrike" kern="1200" dirty="0">
                          <a:solidFill>
                            <a:srgbClr val="000000"/>
                          </a:solidFill>
                          <a:effectLst/>
                          <a:latin typeface="+mn-lt"/>
                          <a:ea typeface="ＭＳ Ｐゴシック" panose="020B0600070205080204" pitchFamily="50" charset="-128"/>
                          <a:cs typeface="+mn-cs"/>
                        </a:rPr>
                        <a:t>武田薬品工業</a:t>
                      </a:r>
                      <a:r>
                        <a:rPr lang="ja-JP" altLang="en-US" sz="1200" dirty="0"/>
                        <a:t>株式会社</a:t>
                      </a:r>
                      <a:endParaRPr kumimoji="1" lang="zh-TW" altLang="en-US" sz="12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85304" y="659744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0459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6"/>
          <p:cNvSpPr>
            <a:spLocks noChangeArrowheads="1"/>
          </p:cNvSpPr>
          <p:nvPr/>
        </p:nvSpPr>
        <p:spPr bwMode="auto">
          <a:xfrm rot="5400000">
            <a:off x="6286279" y="5594569"/>
            <a:ext cx="555371" cy="1054423"/>
          </a:xfrm>
          <a:prstGeom prst="round2SameRect">
            <a:avLst>
              <a:gd name="adj1" fmla="val 9235"/>
              <a:gd name="adj2" fmla="val 0"/>
            </a:avLst>
          </a:prstGeom>
          <a:solidFill>
            <a:srgbClr val="FFFFFF"/>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endParaRPr lang="en-US" altLang="ko-KR" sz="1100" dirty="0">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ブラジル／医療関連／医薬品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野村総合研究所「新興国の医薬品市場への日本企業の参入シナリオ」知的資産創造（</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、有識者ヒアリング</a:t>
            </a:r>
          </a:p>
        </p:txBody>
      </p:sp>
      <p:sp>
        <p:nvSpPr>
          <p:cNvPr id="61" name="正方形/長方形 60"/>
          <p:cNvSpPr/>
          <p:nvPr/>
        </p:nvSpPr>
        <p:spPr>
          <a:xfrm>
            <a:off x="6189367" y="5936669"/>
            <a:ext cx="851865" cy="432048"/>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en-US" altLang="ja-JP" sz="2400" dirty="0">
                <a:latin typeface="Arial Black" panose="020B0A04020102020204" pitchFamily="34" charset="0"/>
                <a:ea typeface="ＭＳ Ｐゴシック" panose="020B0600070205080204" pitchFamily="50" charset="-128"/>
                <a:cs typeface="Arial" panose="020B0604020202020204" pitchFamily="34" charset="0"/>
              </a:rPr>
              <a:t>15</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3" name="グループ化 62"/>
          <p:cNvGrpSpPr/>
          <p:nvPr/>
        </p:nvGrpSpPr>
        <p:grpSpPr>
          <a:xfrm>
            <a:off x="920552" y="3645024"/>
            <a:ext cx="8171740" cy="360040"/>
            <a:chOff x="4808984" y="2113806"/>
            <a:chExt cx="3024336" cy="360040"/>
          </a:xfrm>
        </p:grpSpPr>
        <p:cxnSp>
          <p:nvCxnSpPr>
            <p:cNvPr id="64" name="直線コネクタ 63"/>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5"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薬剤師の役割</a:t>
              </a:r>
              <a:endParaRPr lang="en-US" altLang="ko-KR" sz="1400" dirty="0">
                <a:solidFill>
                  <a:srgbClr val="000000"/>
                </a:solidFill>
                <a:latin typeface="Arial Black" pitchFamily="34" charset="0"/>
                <a:ea typeface="HGP創英角ｺﾞｼｯｸUB" pitchFamily="50" charset="-128"/>
              </a:endParaRPr>
            </a:p>
          </p:txBody>
        </p:sp>
      </p:grpSp>
      <p:sp>
        <p:nvSpPr>
          <p:cNvPr id="44" name="正方形/長方形 43"/>
          <p:cNvSpPr/>
          <p:nvPr/>
        </p:nvSpPr>
        <p:spPr>
          <a:xfrm>
            <a:off x="1035446" y="5805264"/>
            <a:ext cx="4210262" cy="233806"/>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先進国と比較すると</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高い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ジェネリックや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の方がマージン率が高くなる傾向にある。</a:t>
            </a:r>
          </a:p>
        </p:txBody>
      </p:sp>
      <p:sp>
        <p:nvSpPr>
          <p:cNvPr id="104" name="角丸四角形 103"/>
          <p:cNvSpPr/>
          <p:nvPr/>
        </p:nvSpPr>
        <p:spPr>
          <a:xfrm>
            <a:off x="7350980" y="2060848"/>
            <a:ext cx="1202420" cy="1295474"/>
          </a:xfrm>
          <a:prstGeom prst="roundRect">
            <a:avLst>
              <a:gd name="adj" fmla="val 3686"/>
            </a:avLst>
          </a:prstGeom>
          <a:solidFill>
            <a:srgbClr val="D2F0FA"/>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薬 局</a:t>
            </a:r>
          </a:p>
        </p:txBody>
      </p:sp>
      <p:sp>
        <p:nvSpPr>
          <p:cNvPr id="105" name="角丸四角形 104"/>
          <p:cNvSpPr/>
          <p:nvPr/>
        </p:nvSpPr>
        <p:spPr>
          <a:xfrm>
            <a:off x="1506400" y="2060848"/>
            <a:ext cx="1917652" cy="1295474"/>
          </a:xfrm>
          <a:prstGeom prst="roundRect">
            <a:avLst>
              <a:gd name="adj" fmla="val 368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144000" tIns="46800" rtlCol="0" anchor="ctr" anchorCtr="0"/>
          <a:lstStyle/>
          <a:p>
            <a:r>
              <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製薬企業</a:t>
            </a:r>
          </a:p>
        </p:txBody>
      </p:sp>
      <p:grpSp>
        <p:nvGrpSpPr>
          <p:cNvPr id="106" name="グループ化 105"/>
          <p:cNvGrpSpPr/>
          <p:nvPr/>
        </p:nvGrpSpPr>
        <p:grpSpPr>
          <a:xfrm>
            <a:off x="920552" y="1628800"/>
            <a:ext cx="8171740" cy="360040"/>
            <a:chOff x="4808984" y="2113806"/>
            <a:chExt cx="3024336" cy="360040"/>
          </a:xfrm>
        </p:grpSpPr>
        <p:cxnSp>
          <p:nvCxnSpPr>
            <p:cNvPr id="107" name="直線コネクタ 106"/>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08"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医薬品の流通の構造 （民間取引について）</a:t>
              </a:r>
              <a:endParaRPr lang="en-US" altLang="ko-KR" sz="1400" dirty="0">
                <a:solidFill>
                  <a:srgbClr val="000000"/>
                </a:solidFill>
                <a:latin typeface="Arial Black" pitchFamily="34" charset="0"/>
                <a:ea typeface="HGP創英角ｺﾞｼｯｸUB" pitchFamily="50" charset="-128"/>
              </a:endParaRPr>
            </a:p>
          </p:txBody>
        </p:sp>
      </p:grpSp>
      <p:sp>
        <p:nvSpPr>
          <p:cNvPr id="109" name="テキスト ボックス 108"/>
          <p:cNvSpPr txBox="1"/>
          <p:nvPr/>
        </p:nvSpPr>
        <p:spPr>
          <a:xfrm>
            <a:off x="2498806" y="2830464"/>
            <a:ext cx="648072" cy="429712"/>
          </a:xfrm>
          <a:prstGeom prst="roundRect">
            <a:avLst>
              <a:gd name="adj" fmla="val 8086"/>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直取引（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20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0" name="テキスト ボックス 109"/>
          <p:cNvSpPr txBox="1"/>
          <p:nvPr/>
        </p:nvSpPr>
        <p:spPr>
          <a:xfrm>
            <a:off x="2498806" y="2153490"/>
            <a:ext cx="648072" cy="659828"/>
          </a:xfrm>
          <a:prstGeom prst="roundRect">
            <a:avLst>
              <a:gd name="adj" fmla="val 5745"/>
            </a:avLst>
          </a:prstGeom>
          <a:solidFill>
            <a:srgbClr val="FFFFFF"/>
          </a:solidFill>
          <a:ln w="12700" cmpd="sng">
            <a:noFill/>
          </a:ln>
          <a:extLst>
            <a:ext uri="{91240B29-F687-4F45-9708-019B960494DF}">
              <a14:hiddenLine xmlns:a14="http://schemas.microsoft.com/office/drawing/2010/main" w="12700" cmpd="sng">
                <a:solidFill>
                  <a:srgbClr val="3D6AA7"/>
                </a:solidFill>
              </a14:hiddenLine>
            </a:ext>
          </a:extLst>
        </p:spPr>
        <p:txBody>
          <a:bodyPr wrap="square" lIns="0" tIns="0" rIns="0" bIns="0" rtlCol="0" anchor="ctr" anchorCtr="0">
            <a:noAutofit/>
          </a:bodyPr>
          <a:lstStyle/>
          <a:p>
            <a:pPr algn="ctr"/>
            <a:r>
              <a:rPr lang="ja-JP" altLang="en-US" sz="1100" dirty="0">
                <a:latin typeface="Arial" panose="020B0604020202020204" pitchFamily="34" charset="0"/>
                <a:ea typeface="ＭＳ Ｐゴシック" panose="020B0600070205080204" pitchFamily="50" charset="-128"/>
                <a:cs typeface="Arial" panose="020B0604020202020204" pitchFamily="34" charset="0"/>
              </a:rPr>
              <a:t>卸取引（</a:t>
            </a:r>
            <a:r>
              <a:rPr lang="en-US" altLang="ja-JP" sz="1100" dirty="0">
                <a:latin typeface="Arial Black" panose="020B0A04020102020204" pitchFamily="34" charset="0"/>
                <a:ea typeface="ＭＳ Ｐゴシック" panose="020B0600070205080204" pitchFamily="50" charset="-128"/>
                <a:cs typeface="Arial" panose="020B0604020202020204" pitchFamily="34" charset="0"/>
              </a:rPr>
              <a:t>80</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11" name="角丸四角形 110"/>
          <p:cNvSpPr/>
          <p:nvPr/>
        </p:nvSpPr>
        <p:spPr>
          <a:xfrm>
            <a:off x="3929782" y="2163618"/>
            <a:ext cx="1202420" cy="650233"/>
          </a:xfrm>
          <a:prstGeom prst="roundRect">
            <a:avLst>
              <a:gd name="adj" fmla="val 5666"/>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一次卸業者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2" name="グループ化 111"/>
          <p:cNvGrpSpPr/>
          <p:nvPr/>
        </p:nvGrpSpPr>
        <p:grpSpPr>
          <a:xfrm>
            <a:off x="7646447" y="2588651"/>
            <a:ext cx="635308" cy="480259"/>
            <a:chOff x="3644601" y="3978082"/>
            <a:chExt cx="440284" cy="332831"/>
          </a:xfrm>
        </p:grpSpPr>
        <p:grpSp>
          <p:nvGrpSpPr>
            <p:cNvPr id="113" name="グループ化 112"/>
            <p:cNvGrpSpPr/>
            <p:nvPr/>
          </p:nvGrpSpPr>
          <p:grpSpPr>
            <a:xfrm>
              <a:off x="3644601" y="3978082"/>
              <a:ext cx="440284" cy="332831"/>
              <a:chOff x="3644601" y="3978082"/>
              <a:chExt cx="440284" cy="332831"/>
            </a:xfrm>
          </p:grpSpPr>
          <p:sp>
            <p:nvSpPr>
              <p:cNvPr id="115" name="正方形/長方形 114"/>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直角三角形 117"/>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9" name="正方形/長方形 118"/>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14" name="正方形/長方形 113"/>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0" name="角丸四角形 119"/>
          <p:cNvSpPr/>
          <p:nvPr/>
        </p:nvSpPr>
        <p:spPr>
          <a:xfrm>
            <a:off x="5639561" y="2163618"/>
            <a:ext cx="1202420" cy="395415"/>
          </a:xfrm>
          <a:prstGeom prst="roundRect">
            <a:avLst>
              <a:gd name="adj" fmla="val 10983"/>
            </a:avLst>
          </a:prstGeom>
          <a:solidFill>
            <a:srgbClr val="CCDAE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二次卸業者</a:t>
            </a:r>
            <a:endPar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右矢印 120"/>
          <p:cNvSpPr/>
          <p:nvPr/>
        </p:nvSpPr>
        <p:spPr>
          <a:xfrm>
            <a:off x="3146879" y="2380176"/>
            <a:ext cx="782903"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右矢印 121"/>
          <p:cNvSpPr/>
          <p:nvPr/>
        </p:nvSpPr>
        <p:spPr>
          <a:xfrm>
            <a:off x="5132842"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右矢印 122"/>
          <p:cNvSpPr/>
          <p:nvPr/>
        </p:nvSpPr>
        <p:spPr>
          <a:xfrm>
            <a:off x="6837817" y="2247481"/>
            <a:ext cx="506720"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右矢印 123"/>
          <p:cNvSpPr/>
          <p:nvPr/>
        </p:nvSpPr>
        <p:spPr>
          <a:xfrm>
            <a:off x="3146879" y="2941580"/>
            <a:ext cx="4197658" cy="216024"/>
          </a:xfrm>
          <a:prstGeom prst="rightArrow">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右矢印 124"/>
          <p:cNvSpPr/>
          <p:nvPr/>
        </p:nvSpPr>
        <p:spPr>
          <a:xfrm>
            <a:off x="5132841" y="2563126"/>
            <a:ext cx="221169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1" name="グループ化 70"/>
          <p:cNvGrpSpPr/>
          <p:nvPr/>
        </p:nvGrpSpPr>
        <p:grpSpPr>
          <a:xfrm>
            <a:off x="920552" y="5373216"/>
            <a:ext cx="8171740" cy="360040"/>
            <a:chOff x="4808984" y="2113806"/>
            <a:chExt cx="3024336" cy="360040"/>
          </a:xfrm>
        </p:grpSpPr>
        <p:cxnSp>
          <p:nvCxnSpPr>
            <p:cNvPr id="72" name="直線コネクタ 71"/>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マージン率</a:t>
              </a:r>
              <a:endParaRPr lang="en-US" altLang="ko-KR" sz="1400" dirty="0">
                <a:solidFill>
                  <a:srgbClr val="000000"/>
                </a:solidFill>
                <a:latin typeface="Arial Black" pitchFamily="34" charset="0"/>
                <a:ea typeface="HGP創英角ｺﾞｼｯｸUB" pitchFamily="50" charset="-128"/>
              </a:endParaRPr>
            </a:p>
          </p:txBody>
        </p:sp>
      </p:grpSp>
      <p:sp>
        <p:nvSpPr>
          <p:cNvPr id="74" name="正方形/長方形 73"/>
          <p:cNvSpPr/>
          <p:nvPr/>
        </p:nvSpPr>
        <p:spPr>
          <a:xfrm>
            <a:off x="1035446" y="4098144"/>
            <a:ext cx="3629522" cy="1025894"/>
          </a:xfrm>
          <a:prstGeom prst="rect">
            <a:avLst/>
          </a:prstGeom>
        </p:spPr>
        <p:txBody>
          <a:bodyPr wrap="square" lIns="0" tIns="0" rIns="0" bIns="0">
            <a:noAutofit/>
          </a:bodyPr>
          <a:lstStyle/>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薬局において薬を患者に販売する際に、</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薬剤師の影響力が強い</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と言われている。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7638" lvl="1" indent="-147638" algn="just" fontAlgn="ctr">
              <a:lnSpc>
                <a:spcPct val="120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薬局においては、</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処方箋なしでも販売</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されてしまっている。また処方箋がある場合でも、</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薬剤師の判断により処方変更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されることもある。</a:t>
            </a:r>
            <a:endParaRPr lang="en-US" altLang="ja-JP" sz="12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1" name="正方形/長方形 90"/>
          <p:cNvSpPr/>
          <p:nvPr/>
        </p:nvSpPr>
        <p:spPr>
          <a:xfrm>
            <a:off x="6082857" y="6037943"/>
            <a:ext cx="958375" cy="150332"/>
          </a:xfrm>
          <a:prstGeom prst="rect">
            <a:avLst/>
          </a:prstGeom>
        </p:spPr>
        <p:txBody>
          <a:bodyPr wrap="square" lIns="0" tIns="0" rIns="0" bIns="0">
            <a:noAutofit/>
          </a:bodyPr>
          <a:lstStyle/>
          <a:p>
            <a:pPr marL="0" lvl="1" algn="ctr" fontAlgn="b">
              <a:lnSpc>
                <a:spcPct val="120000"/>
              </a:lnSpc>
              <a:spcAft>
                <a:spcPts val="300"/>
              </a:spcAft>
              <a:buClr>
                <a:srgbClr val="83A4D1"/>
              </a:buClr>
              <a:buSzPct val="80000"/>
            </a:pPr>
            <a:r>
              <a:rPr lang="ja-JP" altLang="en-US" sz="1200" dirty="0">
                <a:latin typeface="Arial Black" panose="020B0A04020102020204" pitchFamily="34" charset="0"/>
                <a:ea typeface="ＭＳ Ｐゴシック" panose="020B0600070205080204" pitchFamily="50" charset="-128"/>
                <a:cs typeface="Arial" panose="020B0604020202020204" pitchFamily="34" charset="0"/>
              </a:rPr>
              <a:t>平均        </a:t>
            </a:r>
            <a:r>
              <a:rPr lang="en-US" altLang="ja-JP" sz="1200" dirty="0">
                <a:latin typeface="Arial Black" panose="020B0A04020102020204" pitchFamily="34" charset="0"/>
                <a:ea typeface="ＭＳ Ｐゴシック" panose="020B0600070205080204" pitchFamily="50" charset="-128"/>
                <a:cs typeface="Arial" panose="020B0604020202020204" pitchFamily="34" charset="0"/>
              </a:rPr>
              <a:t>%</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5" name="グループ化 134"/>
          <p:cNvGrpSpPr/>
          <p:nvPr/>
        </p:nvGrpSpPr>
        <p:grpSpPr>
          <a:xfrm>
            <a:off x="8297597" y="4449247"/>
            <a:ext cx="635308" cy="480259"/>
            <a:chOff x="3644601" y="3978082"/>
            <a:chExt cx="440284" cy="332831"/>
          </a:xfrm>
        </p:grpSpPr>
        <p:grpSp>
          <p:nvGrpSpPr>
            <p:cNvPr id="136" name="グループ化 135"/>
            <p:cNvGrpSpPr/>
            <p:nvPr/>
          </p:nvGrpSpPr>
          <p:grpSpPr>
            <a:xfrm>
              <a:off x="3644601" y="3978082"/>
              <a:ext cx="440284" cy="332831"/>
              <a:chOff x="3644601" y="3978082"/>
              <a:chExt cx="440284" cy="332831"/>
            </a:xfrm>
          </p:grpSpPr>
          <p:sp>
            <p:nvSpPr>
              <p:cNvPr id="138" name="正方形/長方形 137"/>
              <p:cNvSpPr/>
              <p:nvPr/>
            </p:nvSpPr>
            <p:spPr>
              <a:xfrm>
                <a:off x="3644601" y="3983320"/>
                <a:ext cx="342443" cy="326730"/>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9" name="正方形/長方形 138"/>
              <p:cNvSpPr/>
              <p:nvPr/>
            </p:nvSpPr>
            <p:spPr>
              <a:xfrm>
                <a:off x="3669506" y="4004748"/>
                <a:ext cx="292497" cy="92603"/>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0" name="正方形/長方形 139"/>
              <p:cNvSpPr/>
              <p:nvPr/>
            </p:nvSpPr>
            <p:spPr>
              <a:xfrm>
                <a:off x="3744914"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1" name="直角三角形 140"/>
              <p:cNvSpPr/>
              <p:nvPr/>
            </p:nvSpPr>
            <p:spPr>
              <a:xfrm>
                <a:off x="3987044" y="3978082"/>
                <a:ext cx="97841" cy="97841"/>
              </a:xfrm>
              <a:prstGeom prst="rtTriangle">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2" name="正方形/長方形 141"/>
              <p:cNvSpPr/>
              <p:nvPr/>
            </p:nvSpPr>
            <p:spPr>
              <a:xfrm>
                <a:off x="3987044" y="4075922"/>
                <a:ext cx="97841" cy="234991"/>
              </a:xfrm>
              <a:prstGeom prst="rect">
                <a:avLst/>
              </a:prstGeom>
              <a:solidFill>
                <a:srgbClr val="38BEE2"/>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37" name="正方形/長方形 136"/>
            <p:cNvSpPr/>
            <p:nvPr/>
          </p:nvSpPr>
          <p:spPr>
            <a:xfrm>
              <a:off x="3823495" y="4167401"/>
              <a:ext cx="69849" cy="142649"/>
            </a:xfrm>
            <a:prstGeom prst="rect">
              <a:avLst/>
            </a:prstGeom>
            <a:solidFill>
              <a:srgbClr val="D2F0FA"/>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0" name="右矢印 39"/>
          <p:cNvSpPr/>
          <p:nvPr/>
        </p:nvSpPr>
        <p:spPr>
          <a:xfrm flipH="1">
            <a:off x="5894556" y="4610033"/>
            <a:ext cx="1209685"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5" name="Group 6"/>
          <p:cNvGrpSpPr>
            <a:grpSpLocks noChangeAspect="1"/>
          </p:cNvGrpSpPr>
          <p:nvPr/>
        </p:nvGrpSpPr>
        <p:grpSpPr bwMode="auto">
          <a:xfrm>
            <a:off x="7150487" y="4374466"/>
            <a:ext cx="335577" cy="556129"/>
            <a:chOff x="1261" y="1689"/>
            <a:chExt cx="318" cy="527"/>
          </a:xfrm>
        </p:grpSpPr>
        <p:sp>
          <p:nvSpPr>
            <p:cNvPr id="46" name="Oval 7"/>
            <p:cNvSpPr>
              <a:spLocks noChangeArrowheads="1"/>
            </p:cNvSpPr>
            <p:nvPr/>
          </p:nvSpPr>
          <p:spPr bwMode="auto">
            <a:xfrm>
              <a:off x="1322" y="1689"/>
              <a:ext cx="197" cy="198"/>
            </a:xfrm>
            <a:prstGeom prst="ellipse">
              <a:avLst/>
            </a:pr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
            <p:cNvSpPr>
              <a:spLocks/>
            </p:cNvSpPr>
            <p:nvPr/>
          </p:nvSpPr>
          <p:spPr bwMode="auto">
            <a:xfrm>
              <a:off x="1261"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7" name="右矢印 66"/>
          <p:cNvSpPr/>
          <p:nvPr/>
        </p:nvSpPr>
        <p:spPr>
          <a:xfrm>
            <a:off x="7529995" y="4610033"/>
            <a:ext cx="767602" cy="216024"/>
          </a:xfrm>
          <a:prstGeom prst="rightArrow">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5" name="グループ化 74"/>
          <p:cNvGrpSpPr/>
          <p:nvPr/>
        </p:nvGrpSpPr>
        <p:grpSpPr>
          <a:xfrm>
            <a:off x="5160026" y="4392210"/>
            <a:ext cx="734532" cy="534206"/>
            <a:chOff x="4232920" y="1124744"/>
            <a:chExt cx="1584176" cy="1152128"/>
          </a:xfrm>
        </p:grpSpPr>
        <p:sp>
          <p:nvSpPr>
            <p:cNvPr id="76" name="正方形/長方形 211"/>
            <p:cNvSpPr/>
            <p:nvPr/>
          </p:nvSpPr>
          <p:spPr>
            <a:xfrm>
              <a:off x="4232920" y="1124744"/>
              <a:ext cx="1584176" cy="1152128"/>
            </a:xfrm>
            <a:custGeom>
              <a:avLst/>
              <a:gdLst/>
              <a:ahLst/>
              <a:cxnLst/>
              <a:rect l="l" t="t" r="r" b="b"/>
              <a:pathLst>
                <a:path w="1584176" h="1152128">
                  <a:moveTo>
                    <a:pt x="576064" y="0"/>
                  </a:moveTo>
                  <a:lnTo>
                    <a:pt x="1008112" y="0"/>
                  </a:lnTo>
                  <a:lnTo>
                    <a:pt x="1008112" y="288032"/>
                  </a:lnTo>
                  <a:lnTo>
                    <a:pt x="1584176" y="288032"/>
                  </a:lnTo>
                  <a:lnTo>
                    <a:pt x="1584176" y="1152128"/>
                  </a:lnTo>
                  <a:lnTo>
                    <a:pt x="1008112" y="1152128"/>
                  </a:lnTo>
                  <a:lnTo>
                    <a:pt x="576064" y="1152128"/>
                  </a:lnTo>
                  <a:lnTo>
                    <a:pt x="0" y="1152128"/>
                  </a:lnTo>
                  <a:lnTo>
                    <a:pt x="0" y="288032"/>
                  </a:lnTo>
                  <a:lnTo>
                    <a:pt x="576064" y="288032"/>
                  </a:lnTo>
                  <a:close/>
                </a:path>
              </a:pathLst>
            </a:cu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77" name="正方形/長方形 76"/>
            <p:cNvSpPr/>
            <p:nvPr/>
          </p:nvSpPr>
          <p:spPr>
            <a:xfrm>
              <a:off x="4304928"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4304928"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正方形/長方形 79"/>
            <p:cNvSpPr/>
            <p:nvPr/>
          </p:nvSpPr>
          <p:spPr>
            <a:xfrm>
              <a:off x="4304928"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4304928"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4304928"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5241032" y="1529408"/>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4" name="正方形/長方形 83"/>
            <p:cNvSpPr/>
            <p:nvPr/>
          </p:nvSpPr>
          <p:spPr>
            <a:xfrm>
              <a:off x="5241032" y="1673424"/>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5241032" y="1817440"/>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241032" y="1961456"/>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5241032" y="2105472"/>
              <a:ext cx="504056" cy="72008"/>
            </a:xfrm>
            <a:prstGeom prst="rect">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Freeform 2692"/>
            <p:cNvSpPr>
              <a:spLocks noChangeAspect="1"/>
            </p:cNvSpPr>
            <p:nvPr/>
          </p:nvSpPr>
          <p:spPr bwMode="auto">
            <a:xfrm>
              <a:off x="4915134" y="1189609"/>
              <a:ext cx="219748" cy="216024"/>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8" name="十字形 97"/>
          <p:cNvSpPr/>
          <p:nvPr/>
        </p:nvSpPr>
        <p:spPr>
          <a:xfrm rot="2700000">
            <a:off x="6239608" y="4414453"/>
            <a:ext cx="604805" cy="604805"/>
          </a:xfrm>
          <a:prstGeom prst="plus">
            <a:avLst>
              <a:gd name="adj" fmla="val 40578"/>
            </a:avLst>
          </a:prstGeom>
          <a:solidFill>
            <a:srgbClr val="86868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kumimoji="1" lang="ja-JP" altLang="en-US" sz="1600" dirty="0"/>
          </a:p>
        </p:txBody>
      </p:sp>
      <p:grpSp>
        <p:nvGrpSpPr>
          <p:cNvPr id="143" name="Group 6"/>
          <p:cNvGrpSpPr>
            <a:grpSpLocks noChangeAspect="1"/>
          </p:cNvGrpSpPr>
          <p:nvPr/>
        </p:nvGrpSpPr>
        <p:grpSpPr bwMode="auto">
          <a:xfrm>
            <a:off x="8642328" y="4654612"/>
            <a:ext cx="184104" cy="305103"/>
            <a:chOff x="1679" y="1689"/>
            <a:chExt cx="318" cy="527"/>
          </a:xfrm>
        </p:grpSpPr>
        <p:sp>
          <p:nvSpPr>
            <p:cNvPr id="144" name="Oval 7"/>
            <p:cNvSpPr>
              <a:spLocks noChangeArrowheads="1"/>
            </p:cNvSpPr>
            <p:nvPr/>
          </p:nvSpPr>
          <p:spPr bwMode="auto">
            <a:xfrm>
              <a:off x="1740" y="1689"/>
              <a:ext cx="197" cy="198"/>
            </a:xfrm>
            <a:prstGeom prst="ellipse">
              <a:avLst/>
            </a:pr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8"/>
            <p:cNvSpPr>
              <a:spLocks/>
            </p:cNvSpPr>
            <p:nvPr/>
          </p:nvSpPr>
          <p:spPr bwMode="auto">
            <a:xfrm>
              <a:off x="1679" y="1886"/>
              <a:ext cx="318" cy="33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0F99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6" name="正方形/長方形 145"/>
          <p:cNvSpPr/>
          <p:nvPr/>
        </p:nvSpPr>
        <p:spPr>
          <a:xfrm>
            <a:off x="7431541" y="4276085"/>
            <a:ext cx="866056"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直接相談</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5972339" y="4077115"/>
            <a:ext cx="1176690" cy="472970"/>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富裕層以外の患者は、病院に行かず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5162763" y="4985490"/>
            <a:ext cx="1500498" cy="387726"/>
          </a:xfrm>
          <a:prstGeom prst="rect">
            <a:avLst/>
          </a:prstGeom>
        </p:spPr>
        <p:txBody>
          <a:bodyPr wrap="square" lIns="0" tIns="0" rIns="0" bIns="0">
            <a:noAutofit/>
          </a:bodyPr>
          <a:lstStyle/>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公立病院は設備が悪い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04775" lvl="1" indent="-104775" algn="just" fontAlgn="ctr">
              <a:lnSpc>
                <a:spcPct val="120000"/>
              </a:lnSpc>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私立病院は価格が高い</a:t>
            </a:r>
            <a:endParaRPr lang="en-US" altLang="ja-JP"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90" name="Rectangle 6"/>
          <p:cNvSpPr>
            <a:spLocks noChangeArrowheads="1"/>
          </p:cNvSpPr>
          <p:nvPr/>
        </p:nvSpPr>
        <p:spPr bwMode="auto">
          <a:xfrm rot="16200000">
            <a:off x="5325806" y="5692939"/>
            <a:ext cx="555371" cy="857684"/>
          </a:xfrm>
          <a:prstGeom prst="round2SameRect">
            <a:avLst>
              <a:gd name="adj1" fmla="val 6948"/>
              <a:gd name="adj2" fmla="val 0"/>
            </a:avLst>
          </a:prstGeom>
          <a:solidFill>
            <a:srgbClr val="A2BBDC"/>
          </a:solidFill>
          <a:ln w="12700" cap="flat" cmpd="sng" algn="ctr">
            <a:solidFill>
              <a:srgbClr val="A2BBDC"/>
            </a:solidFill>
            <a:prstDash val="solid"/>
            <a:miter lim="800000"/>
            <a:headEnd type="none" w="med" len="med"/>
            <a:tailEnd type="none" w="med" len="med"/>
          </a:ln>
        </p:spPr>
        <p:txBody>
          <a:bodyPr vert="eaVert" wrap="square" lIns="0" tIns="72000" rIns="0" bIns="10800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100" b="1" dirty="0">
                <a:cs typeface="Arial" panose="020B0604020202020204" pitchFamily="34" charset="0"/>
              </a:rPr>
              <a:t>マージン率</a:t>
            </a:r>
            <a:endParaRPr lang="en-US" altLang="ko-KR" sz="1100" b="1" dirty="0">
              <a:cs typeface="Arial" panose="020B0604020202020204" pitchFamily="34" charset="0"/>
            </a:endParaRPr>
          </a:p>
        </p:txBody>
      </p:sp>
      <p:sp>
        <p:nvSpPr>
          <p:cNvPr id="94" name="正方形/長方形 93"/>
          <p:cNvSpPr/>
          <p:nvPr/>
        </p:nvSpPr>
        <p:spPr>
          <a:xfrm>
            <a:off x="8173098" y="4953198"/>
            <a:ext cx="919194" cy="239164"/>
          </a:xfrm>
          <a:prstGeom prst="rect">
            <a:avLst/>
          </a:prstGeom>
        </p:spPr>
        <p:txBody>
          <a:bodyPr wrap="square" lIns="0" tIns="0" rIns="0" bIns="0">
            <a:noAutofit/>
          </a:bodyPr>
          <a:lstStyle/>
          <a:p>
            <a:pPr marL="0" lvl="1" algn="ctr" fontAlgn="ctr">
              <a:lnSpc>
                <a:spcPct val="120000"/>
              </a:lnSpc>
              <a:buClr>
                <a:srgbClr val="83A4D1"/>
              </a:buClr>
              <a:buSzPct val="80000"/>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薬剤師の影響力が強い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正方形/長方形 3"/>
          <p:cNvSpPr/>
          <p:nvPr/>
        </p:nvSpPr>
        <p:spPr>
          <a:xfrm>
            <a:off x="1496616" y="3356992"/>
            <a:ext cx="2108911" cy="261610"/>
          </a:xfrm>
          <a:prstGeom prst="rect">
            <a:avLst/>
          </a:prstGeom>
        </p:spPr>
        <p:txBody>
          <a:bodyPr wrap="none" lIns="0">
            <a:noAutofit/>
          </a:bodyPr>
          <a:lstStyle/>
          <a:p>
            <a:pPr fontAlgn="ctr">
              <a:lnSpc>
                <a:spcPct val="110000"/>
              </a:lnSpc>
              <a:spcAft>
                <a:spcPts val="200"/>
              </a:spcAft>
              <a:buClr>
                <a:srgbClr val="5F8AC3"/>
              </a:buCl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その他に、政府による入札もある。</a:t>
            </a:r>
          </a:p>
        </p:txBody>
      </p:sp>
      <p:sp>
        <p:nvSpPr>
          <p:cNvPr id="95" name="テキスト ボックス 9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医薬品の民間取引のうち、医薬品卸を介した取引が</a:t>
            </a:r>
            <a:r>
              <a:rPr lang="en-US" altLang="ja-JP" sz="1400" dirty="0"/>
              <a:t>80%</a:t>
            </a:r>
            <a:r>
              <a:rPr lang="ja-JP" altLang="en-US" sz="1400" dirty="0" err="1"/>
              <a:t>、</a:t>
            </a:r>
            <a:r>
              <a:rPr lang="ja-JP" altLang="en-US" sz="1400" dirty="0"/>
              <a:t>薬局との直接取引が</a:t>
            </a:r>
            <a:r>
              <a:rPr lang="en-US" altLang="ja-JP" sz="1400" dirty="0"/>
              <a:t>20%</a:t>
            </a:r>
            <a:r>
              <a:rPr lang="ja-JP" altLang="en-US" sz="1400" dirty="0"/>
              <a:t>である（売上ベース）。</a:t>
            </a:r>
            <a:endParaRPr lang="en-US" altLang="ja-JP" sz="1400" dirty="0"/>
          </a:p>
        </p:txBody>
      </p:sp>
    </p:spTree>
    <p:extLst>
      <p:ext uri="{BB962C8B-B14F-4D97-AF65-F5344CB8AC3E}">
        <p14:creationId xmlns:p14="http://schemas.microsoft.com/office/powerpoint/2010/main" val="1898765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311825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1" imgW="444" imgH="443" progId="TCLayout.ActiveDocument.1">
                  <p:embed/>
                </p:oleObj>
              </mc:Choice>
              <mc:Fallback>
                <p:oleObj name="think-cellスライド" r:id="rId11"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58.6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（２０２６年３月時点）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 name="Chart 22">
            <a:extLst>
              <a:ext uri="{FF2B5EF4-FFF2-40B4-BE49-F238E27FC236}">
                <a16:creationId xmlns:a16="http://schemas.microsoft.com/office/drawing/2014/main" id="{60215904-253C-EB11-F86D-685FDC2B8543}"/>
              </a:ext>
            </a:extLst>
          </p:cNvPr>
          <p:cNvGraphicFramePr/>
          <p:nvPr>
            <p:custDataLst>
              <p:tags r:id="rId3"/>
            </p:custDataLst>
            <p:extLst>
              <p:ext uri="{D42A27DB-BD31-4B8C-83A1-F6EECF244321}">
                <p14:modId xmlns:p14="http://schemas.microsoft.com/office/powerpoint/2010/main" val="2344315318"/>
              </p:ext>
            </p:extLst>
          </p:nvPr>
        </p:nvGraphicFramePr>
        <p:xfrm>
          <a:off x="303213" y="2019300"/>
          <a:ext cx="8816975" cy="4103688"/>
        </p:xfrm>
        <a:graphic>
          <a:graphicData uri="http://schemas.openxmlformats.org/drawingml/2006/chart">
            <c:chart xmlns:c="http://schemas.openxmlformats.org/drawingml/2006/chart" xmlns:r="http://schemas.openxmlformats.org/officeDocument/2006/relationships" r:id="rId13"/>
          </a:graphicData>
        </a:graphic>
      </p:graphicFrame>
      <p:sp>
        <p:nvSpPr>
          <p:cNvPr id="65" name="テキスト プレースホルダ 9"/>
          <p:cNvSpPr>
            <a:spLocks/>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p:cNvSpPr>
          <p:nvPr>
            <p:custDataLst>
              <p:tags r:id="rId5"/>
            </p:custDataLst>
          </p:nvPr>
        </p:nvSpPr>
        <p:spPr bwMode="auto">
          <a:xfrm>
            <a:off x="2771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p:cNvSpPr>
          <p:nvPr>
            <p:custDataLst>
              <p:tags r:id="rId6"/>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 useBgFill="1">
        <p:nvSpPr>
          <p:cNvPr id="27" name="テキスト プレースホルダ 9">
            <a:extLst>
              <a:ext uri="{FF2B5EF4-FFF2-40B4-BE49-F238E27FC236}">
                <a16:creationId xmlns:a16="http://schemas.microsoft.com/office/drawing/2014/main" id="{A0F51B1D-3CC9-4116-9D34-A15C2AFEA8AA}"/>
              </a:ext>
            </a:extLst>
          </p:cNvPr>
          <p:cNvSpPr>
            <a:spLocks/>
          </p:cNvSpPr>
          <p:nvPr>
            <p:custDataLst>
              <p:tags r:id="rId7"/>
            </p:custDataLst>
          </p:nvPr>
        </p:nvSpPr>
        <p:spPr bwMode="gray">
          <a:xfrm>
            <a:off x="6591300" y="3554413"/>
            <a:ext cx="506413" cy="168275"/>
          </a:xfrm>
          <a:prstGeom prst="rect">
            <a:avLst/>
          </a:prstGeom>
          <a:ln>
            <a:noFill/>
          </a:ln>
          <a:effectLst/>
        </p:spPr>
        <p:txBody>
          <a:bodyPr vert="horz" wrap="none" lIns="20638" tIns="0" rIns="20638"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092DD2-89CA-4E36-8398-6BD2DE1DDBAB}" type="datetime'3'''''',''''5''''''''1''''''''''''8''''.''''''''''0'''''''''">
              <a:rPr lang="en-US" altLang="en-US" sz="1100" smtClean="0"/>
              <a:pPr/>
              <a:t>3,518.0</a:t>
            </a:fld>
            <a:endParaRPr lang="ja-JP" altLang="en-US" sz="1100" dirty="0">
              <a:sym typeface="+mn-lt"/>
            </a:endParaRPr>
          </a:p>
        </p:txBody>
      </p:sp>
      <p:sp>
        <p:nvSpPr>
          <p:cNvPr id="95" name="テキスト プレースホルダ 9"/>
          <p:cNvSpPr>
            <a:spLocks/>
          </p:cNvSpPr>
          <p:nvPr>
            <p:custDataLst>
              <p:tags r:id="rId8"/>
            </p:custDataLst>
          </p:nvPr>
        </p:nvSpPr>
        <p:spPr bwMode="auto">
          <a:xfrm>
            <a:off x="67675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1000" dirty="0">
              <a:sym typeface="+mn-lt"/>
            </a:endParaRPr>
          </a:p>
        </p:txBody>
      </p:sp>
      <p:sp>
        <p:nvSpPr>
          <p:cNvPr id="6" name="テキスト プレースホルダ 9">
            <a:extLst>
              <a:ext uri="{FF2B5EF4-FFF2-40B4-BE49-F238E27FC236}">
                <a16:creationId xmlns:a16="http://schemas.microsoft.com/office/drawing/2014/main" id="{135A76AC-F51B-A0A2-0C33-1078ECBB5FE7}"/>
              </a:ext>
            </a:extLst>
          </p:cNvPr>
          <p:cNvSpPr>
            <a:spLocks/>
          </p:cNvSpPr>
          <p:nvPr>
            <p:custDataLst>
              <p:tags r:id="rId9"/>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12EAA4-56AA-423D-B217-711EC1ED5220}" type="datetime'''''''''''''''''''''''''''''''2''''''''''''2'''''''''''''''">
              <a:rPr kumimoji="0" lang="en-US" altLang="en-US" sz="1000" smtClean="0"/>
              <a:pPr/>
              <a:t>22</a:t>
            </a:fld>
            <a:endParaRPr kumimoji="0" lang="ja-JP" altLang="en-US" sz="1000" dirty="0">
              <a:sym typeface="+mn-lt"/>
            </a:endParaRPr>
          </a:p>
        </p:txBody>
      </p:sp>
    </p:spTree>
    <p:extLst>
      <p:ext uri="{BB962C8B-B14F-4D97-AF65-F5344CB8AC3E}">
        <p14:creationId xmlns:p14="http://schemas.microsoft.com/office/powerpoint/2010/main" val="711044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p:cNvGraphicFramePr>
          <p:nvPr>
            <p:custDataLst>
              <p:tags r:id="rId1"/>
            </p:custDataLst>
            <p:extLst>
              <p:ext uri="{D42A27DB-BD31-4B8C-83A1-F6EECF244321}">
                <p14:modId xmlns:p14="http://schemas.microsoft.com/office/powerpoint/2010/main" val="1146956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ブラジル／医療関連／介護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ブラジル</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カンパサール「</a:t>
            </a:r>
            <a:r>
              <a:rPr kumimoji="1" lang="ja-JP" altLang="en-US" sz="800" dirty="0"/>
              <a:t>第４回　中南米事業を統括パラマウントベッド」（</a:t>
            </a:r>
            <a:r>
              <a:rPr kumimoji="1" lang="en-US" altLang="ja-JP" sz="800" dirty="0"/>
              <a:t>https://www.nna.jp/nnakanpasar/backnumber/171101/feature_002</a:t>
            </a:r>
            <a:r>
              <a:rPr kumimoji="1"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33770823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200" b="0" i="0" u="none" strike="noStrike" dirty="0">
                          <a:solidFill>
                            <a:schemeClr val="tx1"/>
                          </a:solidFill>
                          <a:effectLst/>
                          <a:latin typeface="+mn-lt"/>
                          <a:ea typeface="ＭＳ Ｐゴシック" panose="020B0600070205080204" pitchFamily="50" charset="-128"/>
                        </a:rPr>
                        <a:t>‐</a:t>
                      </a:r>
                      <a:endParaRPr 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200" b="0" i="0" u="none" strike="noStrike" dirty="0">
                          <a:solidFill>
                            <a:schemeClr val="tx1"/>
                          </a:solidFill>
                          <a:effectLst/>
                          <a:latin typeface="+mn-lt"/>
                          <a:ea typeface="ＭＳ Ｐゴシック" panose="020B0600070205080204" pitchFamily="50" charset="-128"/>
                        </a:rPr>
                        <a:t>パラマウントベッド</a:t>
                      </a:r>
                      <a:endParaRPr lang="en-US" sz="12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1950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ブラジル／医療関連／歯科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57085" y="1838039"/>
            <a:ext cx="8152299" cy="310194"/>
            <a:chOff x="4803499" y="2113806"/>
            <a:chExt cx="7821821"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499" y="2113806"/>
              <a:ext cx="782182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268861914"/>
              </p:ext>
            </p:extLst>
          </p:nvPr>
        </p:nvGraphicFramePr>
        <p:xfrm>
          <a:off x="257085" y="2278124"/>
          <a:ext cx="5751376" cy="972000"/>
        </p:xfrm>
        <a:graphic>
          <a:graphicData uri="http://schemas.openxmlformats.org/drawingml/2006/table">
            <a:tbl>
              <a:tblPr firstRow="1" bandRow="1">
                <a:tableStyleId>{5C22544A-7EE6-4342-B048-85BDC9FD1C3A}</a:tableStyleId>
              </a:tblPr>
              <a:tblGrid>
                <a:gridCol w="3613365">
                  <a:extLst>
                    <a:ext uri="{9D8B030D-6E8A-4147-A177-3AD203B41FA5}">
                      <a16:colId xmlns:a16="http://schemas.microsoft.com/office/drawing/2014/main" val="20000"/>
                    </a:ext>
                  </a:extLst>
                </a:gridCol>
                <a:gridCol w="2138011">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400" dirty="0">
                          <a:solidFill>
                            <a:schemeClr val="tx1"/>
                          </a:solidFill>
                        </a:rPr>
                        <a:t>46.4%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25.9%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rPr>
                        <a:t>17.5%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501008"/>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3372206688"/>
              </p:ext>
            </p:extLst>
          </p:nvPr>
        </p:nvGraphicFramePr>
        <p:xfrm>
          <a:off x="209736" y="3815737"/>
          <a:ext cx="8847720" cy="237072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lang="en-US" altLang="ja-JP" sz="14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4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（草案段階を含む。）</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2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救急的な口腔ケアおよび痛み緩和のための緊急的な治療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4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4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F0E6B408-14BA-486D-B65C-C8D3007C1163}"/>
              </a:ext>
            </a:extLst>
          </p:cNvPr>
          <p:cNvSpPr txBox="1"/>
          <p:nvPr/>
        </p:nvSpPr>
        <p:spPr>
          <a:xfrm>
            <a:off x="6450181" y="640836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40187659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48E899-17E0-409A-AC17-751AEE5900BD}"/>
              </a:ext>
            </a:extLst>
          </p:cNvPr>
          <p:cNvGraphicFramePr>
            <a:graphicFrameLocks/>
          </p:cNvGraphicFramePr>
          <p:nvPr>
            <p:custDataLst>
              <p:tags r:id="rId1"/>
            </p:custDataLst>
            <p:extLst>
              <p:ext uri="{D42A27DB-BD31-4B8C-83A1-F6EECF244321}">
                <p14:modId xmlns:p14="http://schemas.microsoft.com/office/powerpoint/2010/main" val="103519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FF48E899-17E0-409A-AC17-751AEE5900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ブラジル／医療関連／その他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デジタルヘルス関連 （</a:t>
            </a:r>
            <a:r>
              <a:rPr lang="en-US" altLang="ja-JP" dirty="0"/>
              <a:t>1/2</a:t>
            </a:r>
            <a:r>
              <a:rPr lang="ja-JP" altLang="en-US" dirty="0"/>
              <a:t>）</a:t>
            </a:r>
            <a:endParaRPr lang="zh-CN" altLang="en-US" dirty="0"/>
          </a:p>
        </p:txBody>
      </p:sp>
      <p:sp>
        <p:nvSpPr>
          <p:cNvPr id="5" name="Rectangle 4">
            <a:extLst>
              <a:ext uri="{FF2B5EF4-FFF2-40B4-BE49-F238E27FC236}">
                <a16:creationId xmlns:a16="http://schemas.microsoft.com/office/drawing/2014/main" id="{9F317611-5BEF-4BAF-A32D-B03A85ABD8E5}"/>
              </a:ext>
            </a:extLst>
          </p:cNvPr>
          <p:cNvSpPr/>
          <p:nvPr/>
        </p:nvSpPr>
        <p:spPr>
          <a:xfrm>
            <a:off x="4863414"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5">
            <a:extLst>
              <a:ext uri="{FF2B5EF4-FFF2-40B4-BE49-F238E27FC236}">
                <a16:creationId xmlns:a16="http://schemas.microsoft.com/office/drawing/2014/main" id="{2D077849-4191-4C36-A132-4FE53CEF0914}"/>
              </a:ext>
            </a:extLst>
          </p:cNvPr>
          <p:cNvSpPr/>
          <p:nvPr/>
        </p:nvSpPr>
        <p:spPr>
          <a:xfrm>
            <a:off x="4863414"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2BE4EF2E-08C1-462D-A2EB-E2D022670281}"/>
              </a:ext>
            </a:extLst>
          </p:cNvPr>
          <p:cNvSpPr/>
          <p:nvPr/>
        </p:nvSpPr>
        <p:spPr>
          <a:xfrm>
            <a:off x="4869234" y="260381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プレースホルダ 1">
            <a:extLst>
              <a:ext uri="{FF2B5EF4-FFF2-40B4-BE49-F238E27FC236}">
                <a16:creationId xmlns:a16="http://schemas.microsoft.com/office/drawing/2014/main" id="{6AD8BC23-F199-4471-ADFE-EA057E2B98DA}"/>
              </a:ext>
            </a:extLst>
          </p:cNvPr>
          <p:cNvSpPr txBox="1">
            <a:spLocks/>
          </p:cNvSpPr>
          <p:nvPr/>
        </p:nvSpPr>
        <p:spPr>
          <a:xfrm>
            <a:off x="290820" y="1096738"/>
            <a:ext cx="9414706"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保健省は、</a:t>
            </a:r>
            <a:r>
              <a:rPr lang="en-US" altLang="ja-JP" dirty="0"/>
              <a:t>2020</a:t>
            </a:r>
            <a:r>
              <a:rPr lang="ja-JP" altLang="en-US" dirty="0"/>
              <a:t>年から</a:t>
            </a:r>
            <a:r>
              <a:rPr lang="en-US" altLang="ja-JP" dirty="0"/>
              <a:t>2028</a:t>
            </a:r>
            <a:r>
              <a:rPr lang="ja-JP" altLang="en-US" dirty="0"/>
              <a:t>年にかけて、公共システムにおけるデジタルソリューションとプラットフォームの統合を計画、整理、促進するため、「ブラジルのデジタル戦略」を策定している。</a:t>
            </a:r>
            <a:endParaRPr lang="ja-JP" altLang="en-US" sz="1200" dirty="0">
              <a:solidFill>
                <a:srgbClr val="000000"/>
              </a:solidFill>
            </a:endParaRPr>
          </a:p>
        </p:txBody>
      </p:sp>
      <p:graphicFrame>
        <p:nvGraphicFramePr>
          <p:cNvPr id="9" name="表 4">
            <a:extLst>
              <a:ext uri="{FF2B5EF4-FFF2-40B4-BE49-F238E27FC236}">
                <a16:creationId xmlns:a16="http://schemas.microsoft.com/office/drawing/2014/main" id="{4BD3F2ED-9E9F-4532-ADEE-72047EF7BB31}"/>
              </a:ext>
            </a:extLst>
          </p:cNvPr>
          <p:cNvGraphicFramePr>
            <a:graphicFrameLocks noGrp="1"/>
          </p:cNvGraphicFramePr>
          <p:nvPr>
            <p:extLst>
              <p:ext uri="{D42A27DB-BD31-4B8C-83A1-F6EECF244321}">
                <p14:modId xmlns:p14="http://schemas.microsoft.com/office/powerpoint/2010/main" val="248499487"/>
              </p:ext>
            </p:extLst>
          </p:nvPr>
        </p:nvGraphicFramePr>
        <p:xfrm>
          <a:off x="201682" y="2348879"/>
          <a:ext cx="9438944" cy="4094893"/>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9008">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ブラジル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1024">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携帯電話の契約数 （</a:t>
                      </a:r>
                      <a:r>
                        <a:rPr lang="en-US" altLang="ja-JP" sz="1050" dirty="0"/>
                        <a:t>100</a:t>
                      </a:r>
                      <a:r>
                        <a:rPr lang="ja-JP" altLang="en-US" sz="1050" dirty="0"/>
                        <a:t>人当たり）</a:t>
                      </a:r>
                      <a:endParaRPr kumimoji="1" lang="ja-JP" altLang="en-US" sz="105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99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0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固定ブロードバンドの契約数（</a:t>
                      </a:r>
                      <a:r>
                        <a:rPr lang="en-US" altLang="ja-JP" sz="1050" dirty="0"/>
                        <a:t>100</a:t>
                      </a:r>
                      <a:r>
                        <a:rPr lang="ja-JP" altLang="en-US" sz="1050" dirty="0"/>
                        <a:t>人当たり）</a:t>
                      </a:r>
                      <a:endParaRPr lang="en-GB"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20.97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5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dirty="0"/>
                        <a:t>GDP</a:t>
                      </a:r>
                      <a:r>
                        <a:rPr lang="ja-JP" altLang="en-US" sz="1050" dirty="0"/>
                        <a:t>比での研究・開発支出（％）</a:t>
                      </a:r>
                      <a:endParaRPr lang="en-GB"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1.17 </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72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デジタルヘルスに関する政策の有無と予算の投下状況</a:t>
                      </a:r>
                      <a:endParaRPr lang="en-GB" altLang="ja-JP" sz="105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05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1050" dirty="0"/>
                        <a:t>保健省は、</a:t>
                      </a:r>
                      <a:r>
                        <a:rPr lang="en-US" altLang="ja-JP" sz="1050" dirty="0"/>
                        <a:t>SUS</a:t>
                      </a:r>
                      <a:r>
                        <a:rPr lang="ja-JP" altLang="en-US" sz="1050" dirty="0"/>
                        <a:t>の公的基礎医療部門のデジタル化のために</a:t>
                      </a:r>
                      <a:r>
                        <a:rPr lang="en-US" altLang="ja-JP" sz="1050" dirty="0"/>
                        <a:t>2020</a:t>
                      </a:r>
                      <a:r>
                        <a:rPr lang="ja-JP" altLang="en-US" sz="1050" dirty="0"/>
                        <a:t>年までに</a:t>
                      </a:r>
                      <a:r>
                        <a:rPr lang="en-US" altLang="ja-JP" sz="1050" dirty="0"/>
                        <a:t>8300</a:t>
                      </a:r>
                      <a:r>
                        <a:rPr lang="ja-JP" altLang="en-US" sz="1050" dirty="0"/>
                        <a:t>万</a:t>
                      </a:r>
                      <a:r>
                        <a:rPr lang="en-US" altLang="ja-JP" sz="1050" dirty="0"/>
                        <a:t>US$</a:t>
                      </a:r>
                      <a:r>
                        <a:rPr lang="ja-JP" altLang="en-US" sz="1050" dirty="0"/>
                        <a:t>を投資すると発表。</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503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デジタルヘルスデータの所有権、アクセス、共有を管理し、個人のプライバシーを保護する法律の有無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dirty="0"/>
                        <a:t>SUS</a:t>
                      </a:r>
                      <a:r>
                        <a:rPr lang="ja-JP" altLang="en-US" sz="1050" dirty="0"/>
                        <a:t>におけるデータ収集等は、ブラジルのデータ保護法</a:t>
                      </a:r>
                      <a:r>
                        <a:rPr lang="en-US" altLang="ja-JP" sz="1050" dirty="0"/>
                        <a:t>-LGPD</a:t>
                      </a:r>
                      <a:r>
                        <a:rPr lang="ja-JP" altLang="en-US" sz="1050" dirty="0"/>
                        <a:t>に準拠して規制される。</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50373">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研修中医療従事者向けのデジタルヘルス関連のカリキュラム有無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サンパウロ大学（</a:t>
                      </a:r>
                      <a:r>
                        <a:rPr lang="en-US" altLang="ja-JP" sz="1050" dirty="0"/>
                        <a:t>USP</a:t>
                      </a:r>
                      <a:r>
                        <a:rPr lang="ja-JP" altLang="en-US" sz="1050" dirty="0"/>
                        <a:t>）の大学病院は、医療情報管理の技術と実践を広める連盟に加盟している。</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5037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デジタルヘルス</a:t>
                      </a:r>
                      <a:r>
                        <a:rPr lang="en-US" altLang="ja-JP" sz="1050" dirty="0"/>
                        <a:t>/</a:t>
                      </a:r>
                      <a:r>
                        <a:rPr lang="ja-JP" altLang="en-US" sz="1050" dirty="0"/>
                        <a:t>健康情報学</a:t>
                      </a:r>
                      <a:r>
                        <a:rPr lang="en-US" altLang="ja-JP" sz="1050" dirty="0"/>
                        <a:t>/</a:t>
                      </a:r>
                      <a:r>
                        <a:rPr lang="ja-JP" altLang="en-US" sz="1050" dirty="0"/>
                        <a:t>健康情報システム</a:t>
                      </a:r>
                      <a:r>
                        <a:rPr lang="en-US" altLang="ja-JP" sz="1050" dirty="0"/>
                        <a:t>/</a:t>
                      </a:r>
                      <a:r>
                        <a:rPr lang="ja-JP" altLang="en-US" sz="1050" dirty="0"/>
                        <a:t>生物医学情報学を扱う学位プログラムの有無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存在を確認できていない。</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8102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電子カルテ普及率</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050" b="0" kern="1200" dirty="0">
                          <a:solidFill>
                            <a:schemeClr val="tx1"/>
                          </a:solidFill>
                          <a:latin typeface="+mn-lt"/>
                          <a:ea typeface="ＭＳ Ｐゴシック" charset="-128"/>
                          <a:cs typeface="Arial" pitchFamily="34" charset="0"/>
                        </a:rPr>
                        <a:t>病院レベルでは</a:t>
                      </a:r>
                      <a:r>
                        <a:rPr kumimoji="1" lang="en-US" altLang="ja-JP" sz="1050" b="0" kern="1200" dirty="0">
                          <a:solidFill>
                            <a:schemeClr val="tx1"/>
                          </a:solidFill>
                          <a:latin typeface="+mn-lt"/>
                          <a:ea typeface="ＭＳ Ｐゴシック" charset="-128"/>
                          <a:cs typeface="Arial" pitchFamily="34" charset="0"/>
                        </a:rPr>
                        <a:t>82%</a:t>
                      </a:r>
                      <a:r>
                        <a:rPr kumimoji="1" lang="ja-JP" altLang="en-US" sz="1050" b="0" kern="1200" dirty="0">
                          <a:solidFill>
                            <a:schemeClr val="tx1"/>
                          </a:solidFill>
                          <a:latin typeface="+mn-lt"/>
                          <a:ea typeface="ＭＳ Ｐゴシック" charset="-128"/>
                          <a:cs typeface="Arial" pitchFamily="34" charset="0"/>
                        </a:rPr>
                        <a:t>の普及率という調査がある。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61972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050" dirty="0"/>
                        <a:t>医療関連目的に使用するためのマスター患者インデックスの存在の有無</a:t>
                      </a:r>
                      <a:endParaRPr lang="en-US" altLang="ja-JP" sz="105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050" dirty="0"/>
                        <a:t>SUS</a:t>
                      </a:r>
                      <a:r>
                        <a:rPr lang="ja-JP" altLang="en-US" sz="1050" dirty="0"/>
                        <a:t>は、病院、診察、地域ごとの医師の有無、地域ごとの主な病気の発生状況などのデータを調べることができるが、患者個人のデータへのアクセスは不可能である。</a:t>
                      </a:r>
                      <a:endParaRPr lang="en-US" altLang="ja-JP" sz="105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10" name="グループ化 7">
            <a:extLst>
              <a:ext uri="{FF2B5EF4-FFF2-40B4-BE49-F238E27FC236}">
                <a16:creationId xmlns:a16="http://schemas.microsoft.com/office/drawing/2014/main" id="{8420512E-F970-4B6C-B41B-3D473FFA65CA}"/>
              </a:ext>
            </a:extLst>
          </p:cNvPr>
          <p:cNvGrpSpPr>
            <a:grpSpLocks/>
          </p:cNvGrpSpPr>
          <p:nvPr/>
        </p:nvGrpSpPr>
        <p:grpSpPr>
          <a:xfrm>
            <a:off x="200026" y="2049928"/>
            <a:ext cx="9505950" cy="234026"/>
            <a:chOff x="4944173" y="2113806"/>
            <a:chExt cx="5861371" cy="288032"/>
          </a:xfrm>
        </p:grpSpPr>
        <p:cxnSp>
          <p:nvCxnSpPr>
            <p:cNvPr id="11" name="直線コネクタ 6">
              <a:extLst>
                <a:ext uri="{FF2B5EF4-FFF2-40B4-BE49-F238E27FC236}">
                  <a16:creationId xmlns:a16="http://schemas.microsoft.com/office/drawing/2014/main" id="{3C4DA72E-6B0D-4ACF-B1B0-81CC8E892A37}"/>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65255E7-A117-4FDF-8154-6B61C9B6CCF4}"/>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3" name="Group 12">
            <a:extLst>
              <a:ext uri="{FF2B5EF4-FFF2-40B4-BE49-F238E27FC236}">
                <a16:creationId xmlns:a16="http://schemas.microsoft.com/office/drawing/2014/main" id="{7A33E0FD-96D4-46D1-93AC-F0CB0DD008AA}"/>
              </a:ext>
            </a:extLst>
          </p:cNvPr>
          <p:cNvGrpSpPr/>
          <p:nvPr/>
        </p:nvGrpSpPr>
        <p:grpSpPr>
          <a:xfrm>
            <a:off x="4921154" y="2121639"/>
            <a:ext cx="624065" cy="131254"/>
            <a:chOff x="1683298" y="1217608"/>
            <a:chExt cx="768081" cy="161543"/>
          </a:xfrm>
        </p:grpSpPr>
        <p:sp>
          <p:nvSpPr>
            <p:cNvPr id="14" name="RectangleLegend1">
              <a:extLst>
                <a:ext uri="{FF2B5EF4-FFF2-40B4-BE49-F238E27FC236}">
                  <a16:creationId xmlns:a16="http://schemas.microsoft.com/office/drawing/2014/main" id="{6C3B1B08-5E7F-4781-A964-0FC605E315FE}"/>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5" name="Legend1">
              <a:extLst>
                <a:ext uri="{FF2B5EF4-FFF2-40B4-BE49-F238E27FC236}">
                  <a16:creationId xmlns:a16="http://schemas.microsoft.com/office/drawing/2014/main" id="{0968C0F9-A2AF-4706-AC66-07FF131BF27B}"/>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6" name="Group 15">
            <a:extLst>
              <a:ext uri="{FF2B5EF4-FFF2-40B4-BE49-F238E27FC236}">
                <a16:creationId xmlns:a16="http://schemas.microsoft.com/office/drawing/2014/main" id="{E7537DA2-0E3F-4763-A598-6A653F8801DA}"/>
              </a:ext>
            </a:extLst>
          </p:cNvPr>
          <p:cNvGrpSpPr/>
          <p:nvPr/>
        </p:nvGrpSpPr>
        <p:grpSpPr>
          <a:xfrm>
            <a:off x="6764499" y="2121639"/>
            <a:ext cx="837265" cy="131254"/>
            <a:chOff x="6093809" y="996633"/>
            <a:chExt cx="1030481" cy="161543"/>
          </a:xfrm>
        </p:grpSpPr>
        <p:sp>
          <p:nvSpPr>
            <p:cNvPr id="17" name="RectangleLegend3">
              <a:extLst>
                <a:ext uri="{FF2B5EF4-FFF2-40B4-BE49-F238E27FC236}">
                  <a16:creationId xmlns:a16="http://schemas.microsoft.com/office/drawing/2014/main" id="{FC627467-4E98-4764-ABC6-D305059B9ECD}"/>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8" name="Legend3">
              <a:extLst>
                <a:ext uri="{FF2B5EF4-FFF2-40B4-BE49-F238E27FC236}">
                  <a16:creationId xmlns:a16="http://schemas.microsoft.com/office/drawing/2014/main" id="{6F31C54D-75C2-4369-AD09-55DB17388CB0}"/>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9" name="Group 18">
            <a:extLst>
              <a:ext uri="{FF2B5EF4-FFF2-40B4-BE49-F238E27FC236}">
                <a16:creationId xmlns:a16="http://schemas.microsoft.com/office/drawing/2014/main" id="{950D83EE-7C5F-4A87-B260-7250EAD5211B}"/>
              </a:ext>
            </a:extLst>
          </p:cNvPr>
          <p:cNvGrpSpPr/>
          <p:nvPr/>
        </p:nvGrpSpPr>
        <p:grpSpPr>
          <a:xfrm>
            <a:off x="5721700" y="2121639"/>
            <a:ext cx="837265" cy="131254"/>
            <a:chOff x="2556137" y="1206048"/>
            <a:chExt cx="1030481" cy="161543"/>
          </a:xfrm>
        </p:grpSpPr>
        <p:sp>
          <p:nvSpPr>
            <p:cNvPr id="20" name="RectangleLegend2">
              <a:extLst>
                <a:ext uri="{FF2B5EF4-FFF2-40B4-BE49-F238E27FC236}">
                  <a16:creationId xmlns:a16="http://schemas.microsoft.com/office/drawing/2014/main" id="{CB313E1F-ED48-4295-B6A2-EBBE44C1E90D}"/>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1" name="Legend2">
              <a:extLst>
                <a:ext uri="{FF2B5EF4-FFF2-40B4-BE49-F238E27FC236}">
                  <a16:creationId xmlns:a16="http://schemas.microsoft.com/office/drawing/2014/main" id="{643AB782-CB83-48F7-B05D-90F9D51B518C}"/>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2" name="Group 21">
            <a:extLst>
              <a:ext uri="{FF2B5EF4-FFF2-40B4-BE49-F238E27FC236}">
                <a16:creationId xmlns:a16="http://schemas.microsoft.com/office/drawing/2014/main" id="{9B563595-FB5E-417D-B5AA-A7D2C2DF3097}"/>
              </a:ext>
            </a:extLst>
          </p:cNvPr>
          <p:cNvGrpSpPr/>
          <p:nvPr/>
        </p:nvGrpSpPr>
        <p:grpSpPr>
          <a:xfrm>
            <a:off x="7807302" y="2121639"/>
            <a:ext cx="728262" cy="131254"/>
            <a:chOff x="6093809" y="1205598"/>
            <a:chExt cx="896322" cy="161543"/>
          </a:xfrm>
        </p:grpSpPr>
        <p:sp>
          <p:nvSpPr>
            <p:cNvPr id="23" name="RectangleLegend4">
              <a:extLst>
                <a:ext uri="{FF2B5EF4-FFF2-40B4-BE49-F238E27FC236}">
                  <a16:creationId xmlns:a16="http://schemas.microsoft.com/office/drawing/2014/main" id="{27F948BB-3BCA-4945-9064-250CB759EA8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4" name="Legend4">
              <a:extLst>
                <a:ext uri="{FF2B5EF4-FFF2-40B4-BE49-F238E27FC236}">
                  <a16:creationId xmlns:a16="http://schemas.microsoft.com/office/drawing/2014/main" id="{856E882D-E8C8-4CEE-95DA-03B95A39B828}"/>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5" name="Group 24">
            <a:extLst>
              <a:ext uri="{FF2B5EF4-FFF2-40B4-BE49-F238E27FC236}">
                <a16:creationId xmlns:a16="http://schemas.microsoft.com/office/drawing/2014/main" id="{8E1B8C63-4FF8-49B9-B77B-CDE47C494ACF}"/>
              </a:ext>
            </a:extLst>
          </p:cNvPr>
          <p:cNvGrpSpPr/>
          <p:nvPr/>
        </p:nvGrpSpPr>
        <p:grpSpPr>
          <a:xfrm>
            <a:off x="8725062" y="2121639"/>
            <a:ext cx="624066" cy="131254"/>
            <a:chOff x="6093809" y="1415013"/>
            <a:chExt cx="768081" cy="161543"/>
          </a:xfrm>
        </p:grpSpPr>
        <p:sp>
          <p:nvSpPr>
            <p:cNvPr id="26" name="RectangleLegend5">
              <a:extLst>
                <a:ext uri="{FF2B5EF4-FFF2-40B4-BE49-F238E27FC236}">
                  <a16:creationId xmlns:a16="http://schemas.microsoft.com/office/drawing/2014/main" id="{65A83E72-23DA-4137-8A63-B23C13BCD8C1}"/>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7" name="Legend5">
              <a:extLst>
                <a:ext uri="{FF2B5EF4-FFF2-40B4-BE49-F238E27FC236}">
                  <a16:creationId xmlns:a16="http://schemas.microsoft.com/office/drawing/2014/main" id="{EA702D3D-44CC-4123-9623-421ED8D2BEA0}"/>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8" name="TextBox 27">
            <a:extLst>
              <a:ext uri="{FF2B5EF4-FFF2-40B4-BE49-F238E27FC236}">
                <a16:creationId xmlns:a16="http://schemas.microsoft.com/office/drawing/2014/main" id="{4276175C-2285-4B4E-BF9D-299DDF78A78A}"/>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D0409AD6-3FB8-4EF7-971B-D848D83B803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42898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p:cNvGraphicFramePr>
          <p:nvPr>
            <p:custDataLst>
              <p:tags r:id="rId1"/>
            </p:custDataLst>
            <p:extLst>
              <p:ext uri="{D42A27DB-BD31-4B8C-83A1-F6EECF244321}">
                <p14:modId xmlns:p14="http://schemas.microsoft.com/office/powerpoint/2010/main" val="28886999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80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vert="horz">
            <a:normAutofit/>
          </a:bodyPr>
          <a:lstStyle/>
          <a:p>
            <a:r>
              <a:rPr lang="ja-JP" altLang="en-US" sz="1400" noProof="1"/>
              <a:t>ブラジル／一般概況／経済</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sz="2000" noProof="1"/>
              <a:t>都市化率、上位5都市の人口</a:t>
            </a:r>
          </a:p>
        </p:txBody>
      </p:sp>
      <p:sp>
        <p:nvSpPr>
          <p:cNvPr id="19" name="テキスト ボックス 18"/>
          <p:cNvSpPr txBox="1"/>
          <p:nvPr/>
        </p:nvSpPr>
        <p:spPr>
          <a:xfrm>
            <a:off x="273050" y="6447941"/>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と</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は、都市部に住む人口の割合。</a:t>
            </a:r>
          </a:p>
        </p:txBody>
      </p:sp>
      <p:sp>
        <p:nvSpPr>
          <p:cNvPr id="34" name="テキスト ボックス 3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年に世界の都市化率は約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55%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であるのに対し、ブラジルは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81%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から継続して上昇傾向にある。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ブラジルでは産業の近代化に伴い都市化が急速に進んでおり、2035年までに90%に達すると予想されている。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Text Placeholder 12">
            <a:extLst>
              <a:ext uri="{FF2B5EF4-FFF2-40B4-BE49-F238E27FC236}">
                <a16:creationId xmlns:a16="http://schemas.microsoft.com/office/drawing/2014/main" id="{08DFEEB2-E768-AE63-2106-F52484329365}"/>
              </a:ext>
            </a:extLst>
          </p:cNvPr>
          <p:cNvSpPr>
            <a:spLocks/>
          </p:cNvSpPr>
          <p:nvPr>
            <p:custDataLst>
              <p:tags r:id="rId3"/>
            </p:custDataLst>
          </p:nvPr>
        </p:nvSpPr>
        <p:spPr bwMode="gray">
          <a:xfrm>
            <a:off x="349449" y="2161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latin typeface="Arial" panose="020B0604020202020204" pitchFamily="34" charset="0"/>
                <a:cs typeface="Arial" panose="020B0604020202020204" pitchFamily="34" charset="0"/>
                <a:sym typeface="Arial" panose="020B0604020202020204" pitchFamily="34" charset="0"/>
              </a:rPr>
              <a:t>（%）</a:t>
            </a:r>
          </a:p>
        </p:txBody>
      </p:sp>
      <p:sp>
        <p:nvSpPr>
          <p:cNvPr id="12" name="Text Placeholder 12">
            <a:extLst>
              <a:ext uri="{FF2B5EF4-FFF2-40B4-BE49-F238E27FC236}">
                <a16:creationId xmlns:a16="http://schemas.microsoft.com/office/drawing/2014/main" id="{9BBDA3B8-B751-083F-5D35-A93564D26825}"/>
              </a:ext>
            </a:extLst>
          </p:cNvPr>
          <p:cNvSpPr>
            <a:spLocks/>
          </p:cNvSpPr>
          <p:nvPr>
            <p:custDataLst>
              <p:tags r:id="rId4"/>
            </p:custDataLst>
          </p:nvPr>
        </p:nvSpPr>
        <p:spPr bwMode="gray">
          <a:xfrm>
            <a:off x="524580" y="6089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B4CCA5-9964-4C43-8A0E-8761693F6408}" type="datetime'''''''2''''0''''''''0''''''''''0'''">
              <a:rPr lang="ja-JP" altLang="en-US" sz="1000" b="0"/>
              <a:pPr algn="ctr">
                <a:spcBef>
                  <a:spcPct val="0"/>
                </a:spcBef>
                <a:spcAft>
                  <a:spcPct val="0"/>
                </a:spcAft>
              </a:pPr>
              <a:t>2000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58" name="Text Placeholder 12">
            <a:extLst>
              <a:ext uri="{FF2B5EF4-FFF2-40B4-BE49-F238E27FC236}">
                <a16:creationId xmlns:a16="http://schemas.microsoft.com/office/drawing/2014/main" id="{798CF1BC-0167-E8E4-C7B9-0A53EDF4BABF}"/>
              </a:ext>
            </a:extLst>
          </p:cNvPr>
          <p:cNvSpPr>
            <a:spLocks/>
          </p:cNvSpPr>
          <p:nvPr>
            <p:custDataLst>
              <p:tags r:id="rId5"/>
            </p:custDataLst>
          </p:nvPr>
        </p:nvSpPr>
        <p:spPr bwMode="gray">
          <a:xfrm>
            <a:off x="989963"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0F13F2C-187D-4211-81F0-B5BB40A290B8}" type="datetime'''''''''''''''''''''''0''''''''''''''''''''''''''''''''''''5'">
              <a:rPr lang="ja-JP" altLang="en-US" sz="1000" b="0"/>
              <a:pPr algn="ctr">
                <a:spcBef>
                  <a:spcPct val="0"/>
                </a:spcBef>
                <a:spcAft>
                  <a:spcPct val="0"/>
                </a:spcAft>
              </a:pPr>
              <a:t>05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57" name="Text Placeholder 12">
            <a:extLst>
              <a:ext uri="{FF2B5EF4-FFF2-40B4-BE49-F238E27FC236}">
                <a16:creationId xmlns:a16="http://schemas.microsoft.com/office/drawing/2014/main" id="{05D4DDD6-C19D-9C35-4F3B-B82541F61E5E}"/>
              </a:ext>
            </a:extLst>
          </p:cNvPr>
          <p:cNvSpPr>
            <a:spLocks/>
          </p:cNvSpPr>
          <p:nvPr>
            <p:custDataLst>
              <p:tags r:id="rId6"/>
            </p:custDataLst>
          </p:nvPr>
        </p:nvSpPr>
        <p:spPr bwMode="gray">
          <a:xfrm>
            <a:off x="1389364"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1E0314E-72A2-4A52-A179-01DCE9775976}" type="datetime'''10'''">
              <a:rPr lang="ja-JP" altLang="en-US" sz="1000" b="0"/>
              <a:pPr algn="ctr">
                <a:spcBef>
                  <a:spcPct val="0"/>
                </a:spcBef>
                <a:spcAft>
                  <a:spcPct val="0"/>
                </a:spcAft>
              </a:pPr>
              <a:t>10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1" name="Text Placeholder 12">
            <a:extLst>
              <a:ext uri="{FF2B5EF4-FFF2-40B4-BE49-F238E27FC236}">
                <a16:creationId xmlns:a16="http://schemas.microsoft.com/office/drawing/2014/main" id="{EAA95644-0157-9BF4-5675-F8AF78D3E688}"/>
              </a:ext>
            </a:extLst>
          </p:cNvPr>
          <p:cNvSpPr>
            <a:spLocks/>
          </p:cNvSpPr>
          <p:nvPr>
            <p:custDataLst>
              <p:tags r:id="rId7"/>
            </p:custDataLst>
          </p:nvPr>
        </p:nvSpPr>
        <p:spPr bwMode="gray">
          <a:xfrm>
            <a:off x="1788765"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577D006-586C-440B-ACDE-89FA4CACABD1}" type="datetime'''''''''''''''''''''''''''''''''''''15'''">
              <a:rPr lang="ja-JP" altLang="en-US" sz="1000" b="0"/>
              <a:pPr algn="ctr">
                <a:spcBef>
                  <a:spcPct val="0"/>
                </a:spcBef>
                <a:spcAft>
                  <a:spcPct val="0"/>
                </a:spcAft>
              </a:pPr>
              <a:t>15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0" name="Text Placeholder 12">
            <a:extLst>
              <a:ext uri="{FF2B5EF4-FFF2-40B4-BE49-F238E27FC236}">
                <a16:creationId xmlns:a16="http://schemas.microsoft.com/office/drawing/2014/main" id="{9E2BB347-9D02-4F97-349D-DFF08D6AC0FF}"/>
              </a:ext>
            </a:extLst>
          </p:cNvPr>
          <p:cNvSpPr>
            <a:spLocks/>
          </p:cNvSpPr>
          <p:nvPr>
            <p:custDataLst>
              <p:tags r:id="rId8"/>
            </p:custDataLst>
          </p:nvPr>
        </p:nvSpPr>
        <p:spPr bwMode="gray">
          <a:xfrm>
            <a:off x="2188166"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EBAE89D-72EB-4DA4-8C27-913B06FA910D}" type="datetime'2''''0'''''''''''''''''''''''''''''''''''''''">
              <a:rPr lang="ja-JP" altLang="en-US" sz="1000" b="0"/>
              <a:pPr algn="ctr">
                <a:spcBef>
                  <a:spcPct val="0"/>
                </a:spcBef>
                <a:spcAft>
                  <a:spcPct val="0"/>
                </a:spcAft>
              </a:pPr>
              <a:t>20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41" name="Text Placeholder 12">
            <a:extLst>
              <a:ext uri="{FF2B5EF4-FFF2-40B4-BE49-F238E27FC236}">
                <a16:creationId xmlns:a16="http://schemas.microsoft.com/office/drawing/2014/main" id="{93DE1C93-B8BA-D51F-B6F6-9E3238DF2594}"/>
              </a:ext>
            </a:extLst>
          </p:cNvPr>
          <p:cNvSpPr>
            <a:spLocks/>
          </p:cNvSpPr>
          <p:nvPr>
            <p:custDataLst>
              <p:tags r:id="rId9"/>
            </p:custDataLst>
          </p:nvPr>
        </p:nvSpPr>
        <p:spPr bwMode="gray">
          <a:xfrm>
            <a:off x="2587567"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AE7653B-382C-4E4C-9CD3-4B78EBB704C2}" type="datetime'''''2''''''''''''5'''''''''">
              <a:rPr lang="ja-JP" altLang="en-US" sz="1000" b="0"/>
              <a:pPr algn="ctr">
                <a:spcBef>
                  <a:spcPct val="0"/>
                </a:spcBef>
                <a:spcAft>
                  <a:spcPct val="0"/>
                </a:spcAft>
              </a:pPr>
              <a:t>25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33" name="Text Placeholder 12">
            <a:extLst>
              <a:ext uri="{FF2B5EF4-FFF2-40B4-BE49-F238E27FC236}">
                <a16:creationId xmlns:a16="http://schemas.microsoft.com/office/drawing/2014/main" id="{3490A689-83D1-F05B-C1C2-06D52C0C3CC1}"/>
              </a:ext>
            </a:extLst>
          </p:cNvPr>
          <p:cNvSpPr>
            <a:spLocks/>
          </p:cNvSpPr>
          <p:nvPr>
            <p:custDataLst>
              <p:tags r:id="rId10"/>
            </p:custDataLst>
          </p:nvPr>
        </p:nvSpPr>
        <p:spPr bwMode="gray">
          <a:xfrm>
            <a:off x="2986968"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A4CFC9-9E51-4361-8C2F-7C83C43046C1}" type="datetime'''''''''''30'''''''''''''''''''''''''''''">
              <a:rPr lang="ja-JP" altLang="en-US" sz="1000" b="0"/>
              <a:pPr algn="ctr">
                <a:spcBef>
                  <a:spcPct val="0"/>
                </a:spcBef>
                <a:spcAft>
                  <a:spcPct val="0"/>
                </a:spcAft>
              </a:pPr>
              <a:t>30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8" name="Text Placeholder 12">
            <a:extLst>
              <a:ext uri="{FF2B5EF4-FFF2-40B4-BE49-F238E27FC236}">
                <a16:creationId xmlns:a16="http://schemas.microsoft.com/office/drawing/2014/main" id="{30B8DB22-FACE-288D-4E8D-4BF417F0ED28}"/>
              </a:ext>
            </a:extLst>
          </p:cNvPr>
          <p:cNvSpPr>
            <a:spLocks/>
          </p:cNvSpPr>
          <p:nvPr>
            <p:custDataLst>
              <p:tags r:id="rId11"/>
            </p:custDataLst>
          </p:nvPr>
        </p:nvSpPr>
        <p:spPr bwMode="gray">
          <a:xfrm>
            <a:off x="3386369"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4E3A1-BEE7-4799-B308-079C9EA9180E}" type="datetime'''''''''''''''''''3''''''''''''''''5'''''''''''''''''''''''''">
              <a:rPr lang="ja-JP" altLang="en-US" sz="1000" b="0"/>
              <a:pPr algn="ctr">
                <a:spcBef>
                  <a:spcPct val="0"/>
                </a:spcBef>
                <a:spcAft>
                  <a:spcPct val="0"/>
                </a:spcAft>
              </a:pPr>
              <a:t>35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13" name="Text Placeholder 12">
            <a:extLst>
              <a:ext uri="{FF2B5EF4-FFF2-40B4-BE49-F238E27FC236}">
                <a16:creationId xmlns:a16="http://schemas.microsoft.com/office/drawing/2014/main" id="{EC2ED30A-3B87-560B-036D-3B2A8158B874}"/>
              </a:ext>
            </a:extLst>
          </p:cNvPr>
          <p:cNvSpPr>
            <a:spLocks/>
          </p:cNvSpPr>
          <p:nvPr>
            <p:custDataLst>
              <p:tags r:id="rId12"/>
            </p:custDataLst>
          </p:nvPr>
        </p:nvSpPr>
        <p:spPr bwMode="gray">
          <a:xfrm>
            <a:off x="3785770"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81EBA89-A1FB-4A40-8839-007484D72F3E}" type="datetime'4''''''''0'''''''''">
              <a:rPr lang="ja-JP" altLang="en-US" sz="1000" b="0"/>
              <a:pPr algn="ctr">
                <a:spcBef>
                  <a:spcPct val="0"/>
                </a:spcBef>
                <a:spcAft>
                  <a:spcPct val="0"/>
                </a:spcAft>
              </a:pPr>
              <a:t>40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9" name="Text Placeholder 12">
            <a:extLst>
              <a:ext uri="{FF2B5EF4-FFF2-40B4-BE49-F238E27FC236}">
                <a16:creationId xmlns:a16="http://schemas.microsoft.com/office/drawing/2014/main" id="{588ADD3E-76CA-56DE-A185-078EAC7BE051}"/>
              </a:ext>
            </a:extLst>
          </p:cNvPr>
          <p:cNvSpPr>
            <a:spLocks/>
          </p:cNvSpPr>
          <p:nvPr>
            <p:custDataLst>
              <p:tags r:id="rId13"/>
            </p:custDataLst>
          </p:nvPr>
        </p:nvSpPr>
        <p:spPr bwMode="gray">
          <a:xfrm>
            <a:off x="4185171" y="6089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9B6771A-CE72-46DA-A130-9E6C9BF3781C}" type="datetime'''4''''''''''''''''5'''''''''''''''''''''''''''''''">
              <a:rPr lang="ja-JP" altLang="en-US" sz="1000" b="0"/>
              <a:pPr algn="ctr">
                <a:spcBef>
                  <a:spcPct val="0"/>
                </a:spcBef>
                <a:spcAft>
                  <a:spcPct val="0"/>
                </a:spcAft>
              </a:pPr>
              <a:t>45</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8" name="Text Placeholder 12">
            <a:extLst>
              <a:ext uri="{FF2B5EF4-FFF2-40B4-BE49-F238E27FC236}">
                <a16:creationId xmlns:a16="http://schemas.microsoft.com/office/drawing/2014/main" id="{B7B695E0-2593-43E8-351B-63363D7E176D}"/>
              </a:ext>
            </a:extLst>
          </p:cNvPr>
          <p:cNvSpPr>
            <a:spLocks/>
          </p:cNvSpPr>
          <p:nvPr>
            <p:custDataLst>
              <p:tags r:id="rId14"/>
            </p:custDataLst>
          </p:nvPr>
        </p:nvSpPr>
        <p:spPr bwMode="gray">
          <a:xfrm>
            <a:off x="4584576" y="60932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6E8A7-7CBC-410C-89B9-BE0297093788}" type="datetime'''''''''''''''''''''''5''''''''''''''''''''''''0'">
              <a:rPr lang="ja-JP" altLang="en-US" sz="1000" b="0"/>
              <a:pPr algn="ctr">
                <a:spcBef>
                  <a:spcPct val="0"/>
                </a:spcBef>
                <a:spcAft>
                  <a:spcPct val="0"/>
                </a:spcAft>
              </a:pPr>
              <a:t>50</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cxnSp>
        <p:nvCxnSpPr>
          <p:cNvPr id="60" name="Straight Connector 59">
            <a:extLst>
              <a:ext uri="{FF2B5EF4-FFF2-40B4-BE49-F238E27FC236}">
                <a16:creationId xmlns:a16="http://schemas.microsoft.com/office/drawing/2014/main" id="{470EEF52-25E0-69B8-5FE2-B0DD974E86D8}"/>
              </a:ext>
            </a:extLst>
          </p:cNvPr>
          <p:cNvCxnSpPr/>
          <p:nvPr>
            <p:custDataLst>
              <p:tags r:id="rId15"/>
            </p:custDataLst>
          </p:nvPr>
        </p:nvCxnSpPr>
        <p:spPr bwMode="gray">
          <a:xfrm>
            <a:off x="4003516" y="4086066"/>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F69E97F-11BE-6404-8639-C77D3BF7C8D9}"/>
              </a:ext>
            </a:extLst>
          </p:cNvPr>
          <p:cNvCxnSpPr/>
          <p:nvPr>
            <p:custDataLst>
              <p:tags r:id="rId16"/>
            </p:custDataLst>
          </p:nvPr>
        </p:nvCxnSpPr>
        <p:spPr bwMode="gray">
          <a:xfrm>
            <a:off x="4003516" y="4289266"/>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BE33ED45-18A6-DA27-08DD-5CC73EBE9988}"/>
              </a:ext>
            </a:extLst>
          </p:cNvPr>
          <p:cNvSpPr/>
          <p:nvPr>
            <p:custDataLst>
              <p:tags r:id="rId17"/>
            </p:custDataLst>
          </p:nvPr>
        </p:nvSpPr>
        <p:spPr bwMode="gray">
          <a:xfrm>
            <a:off x="4117816" y="4057491"/>
            <a:ext cx="57150" cy="5715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62" name="Rectangle 61">
            <a:extLst>
              <a:ext uri="{FF2B5EF4-FFF2-40B4-BE49-F238E27FC236}">
                <a16:creationId xmlns:a16="http://schemas.microsoft.com/office/drawing/2014/main" id="{A3116291-EAAC-D34F-8C42-E2B0312E02A9}"/>
              </a:ext>
            </a:extLst>
          </p:cNvPr>
          <p:cNvSpPr/>
          <p:nvPr>
            <p:custDataLst>
              <p:tags r:id="rId18"/>
            </p:custDataLst>
          </p:nvPr>
        </p:nvSpPr>
        <p:spPr bwMode="gray">
          <a:xfrm>
            <a:off x="4117816" y="4260691"/>
            <a:ext cx="57150" cy="5715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65" name="Text Placeholder 12">
            <a:extLst>
              <a:ext uri="{FF2B5EF4-FFF2-40B4-BE49-F238E27FC236}">
                <a16:creationId xmlns:a16="http://schemas.microsoft.com/office/drawing/2014/main" id="{9B4BB2FB-962D-AE05-8635-F3A8925DC32D}"/>
              </a:ext>
            </a:extLst>
          </p:cNvPr>
          <p:cNvSpPr>
            <a:spLocks/>
          </p:cNvSpPr>
          <p:nvPr>
            <p:custDataLst>
              <p:tags r:id="rId19"/>
            </p:custDataLst>
          </p:nvPr>
        </p:nvSpPr>
        <p:spPr bwMode="gray">
          <a:xfrm>
            <a:off x="4340066" y="401462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E5624222-EEE0-4B63-BA65-71AFBC5D4606}" type="datetime'''''''''''''''''''''''''''''''''''''都''''''市''''''部'''''''''''">
              <a:rPr lang="ja-JP" altLang="en-US" sz="1000" b="0"/>
              <a:pPr>
                <a:spcBef>
                  <a:spcPct val="0"/>
                </a:spcBef>
                <a:spcAft>
                  <a:spcPct val="0"/>
                </a:spcAft>
              </a:pPr>
              <a:t>都市部</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sp>
        <p:nvSpPr>
          <p:cNvPr id="64" name="Text Placeholder 12">
            <a:extLst>
              <a:ext uri="{FF2B5EF4-FFF2-40B4-BE49-F238E27FC236}">
                <a16:creationId xmlns:a16="http://schemas.microsoft.com/office/drawing/2014/main" id="{ADF1CA68-2676-E98D-4E31-D4E8515DD237}"/>
              </a:ext>
            </a:extLst>
          </p:cNvPr>
          <p:cNvSpPr>
            <a:spLocks/>
          </p:cNvSpPr>
          <p:nvPr>
            <p:custDataLst>
              <p:tags r:id="rId20"/>
            </p:custDataLst>
          </p:nvPr>
        </p:nvSpPr>
        <p:spPr bwMode="gray">
          <a:xfrm>
            <a:off x="4340066" y="421782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CE249703-2E73-4297-8686-F7532749AC01}" type="datetime'''農''''村''''''''''''''''''''''''''''''''部'''">
              <a:rPr lang="ja-JP" altLang="en-US" sz="1000" b="0"/>
              <a:pPr>
                <a:spcBef>
                  <a:spcPct val="0"/>
                </a:spcBef>
                <a:spcAft>
                  <a:spcPct val="0"/>
                </a:spcAft>
              </a:pPr>
              <a:t>農村部</a:t>
            </a:fld>
            <a:endParaRPr kumimoji="0" lang="ja-JP" altLang="en-US" sz="800" b="0">
              <a:latin typeface="Arial" panose="020B0604020202020204" pitchFamily="34" charset="0"/>
              <a:cs typeface="Arial" panose="020B0604020202020204" pitchFamily="34" charset="0"/>
              <a:sym typeface="Arial" panose="020B0604020202020204" pitchFamily="34" charset="0"/>
            </a:endParaRPr>
          </a:p>
        </p:txBody>
      </p:sp>
      <p:grpSp>
        <p:nvGrpSpPr>
          <p:cNvPr id="70" name="グループ化 7">
            <a:extLst>
              <a:ext uri="{FF2B5EF4-FFF2-40B4-BE49-F238E27FC236}">
                <a16:creationId xmlns:a16="http://schemas.microsoft.com/office/drawing/2014/main" id="{9E8E708C-9500-9144-15E8-3C8774F293C4}"/>
              </a:ext>
            </a:extLst>
          </p:cNvPr>
          <p:cNvGrpSpPr/>
          <p:nvPr/>
        </p:nvGrpSpPr>
        <p:grpSpPr>
          <a:xfrm>
            <a:off x="287678" y="1801282"/>
            <a:ext cx="4549257" cy="288032"/>
            <a:chOff x="4803500" y="2113806"/>
            <a:chExt cx="4032624" cy="288032"/>
          </a:xfrm>
        </p:grpSpPr>
        <p:cxnSp>
          <p:nvCxnSpPr>
            <p:cNvPr id="71" name="直線コネクタ 20">
              <a:extLst>
                <a:ext uri="{FF2B5EF4-FFF2-40B4-BE49-F238E27FC236}">
                  <a16:creationId xmlns:a16="http://schemas.microsoft.com/office/drawing/2014/main" id="{CE016404-188D-91E6-01DC-B9DC622C020B}"/>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2" name="Rectangle 6">
              <a:extLst>
                <a:ext uri="{FF2B5EF4-FFF2-40B4-BE49-F238E27FC236}">
                  <a16:creationId xmlns:a16="http://schemas.microsoft.com/office/drawing/2014/main" id="{73619C5E-66DE-782C-FB10-F6E45AC42CF3}"/>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pSp>
        <p:nvGrpSpPr>
          <p:cNvPr id="73" name="グループ化 7">
            <a:extLst>
              <a:ext uri="{FF2B5EF4-FFF2-40B4-BE49-F238E27FC236}">
                <a16:creationId xmlns:a16="http://schemas.microsoft.com/office/drawing/2014/main" id="{F6348616-C91A-116E-98E6-5CCDB304313C}"/>
              </a:ext>
            </a:extLst>
          </p:cNvPr>
          <p:cNvGrpSpPr/>
          <p:nvPr/>
        </p:nvGrpSpPr>
        <p:grpSpPr>
          <a:xfrm>
            <a:off x="5156268" y="1803958"/>
            <a:ext cx="4549257" cy="288032"/>
            <a:chOff x="4803500" y="2113806"/>
            <a:chExt cx="2954133" cy="288032"/>
          </a:xfrm>
        </p:grpSpPr>
        <p:cxnSp>
          <p:nvCxnSpPr>
            <p:cNvPr id="74" name="直線コネクタ 27">
              <a:extLst>
                <a:ext uri="{FF2B5EF4-FFF2-40B4-BE49-F238E27FC236}">
                  <a16:creationId xmlns:a16="http://schemas.microsoft.com/office/drawing/2014/main" id="{2CD0A072-18E3-D43B-34C7-78DF7B77AC3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a:extLst>
                <a:ext uri="{FF2B5EF4-FFF2-40B4-BE49-F238E27FC236}">
                  <a16:creationId xmlns:a16="http://schemas.microsoft.com/office/drawing/2014/main" id="{5936F4D5-1812-8EBE-4D36-FC8E087FF3DC}"/>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HGP創英角ｺﾞｼｯｸUB" panose="020B0900000000000000" pitchFamily="50" charset="-128"/>
                  <a:ea typeface="HGP創英角ｺﾞｼｯｸUB" panose="020B0900000000000000" pitchFamily="50" charset="-128"/>
                </a:rPr>
                <a:t>上位5都市の人口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77" name="Object 67">
            <a:extLst>
              <a:ext uri="{FF2B5EF4-FFF2-40B4-BE49-F238E27FC236}">
                <a16:creationId xmlns:a16="http://schemas.microsoft.com/office/drawing/2014/main" id="{260CF1A5-9ADB-23CD-4AF2-B6B833FF6A18}"/>
              </a:ext>
            </a:extLst>
          </p:cNvPr>
          <p:cNvGraphicFramePr>
            <a:graphicFrameLocks/>
          </p:cNvGraphicFramePr>
          <p:nvPr>
            <p:custDataLst>
              <p:tags r:id="rId21"/>
            </p:custDataLst>
            <p:extLst>
              <p:ext uri="{D42A27DB-BD31-4B8C-83A1-F6EECF244321}">
                <p14:modId xmlns:p14="http://schemas.microsoft.com/office/powerpoint/2010/main" val="4021234846"/>
              </p:ext>
            </p:extLst>
          </p:nvPr>
        </p:nvGraphicFramePr>
        <p:xfrm>
          <a:off x="200024" y="2208624"/>
          <a:ext cx="4636911" cy="4068277"/>
        </p:xfrm>
        <a:graphic>
          <a:graphicData uri="http://schemas.openxmlformats.org/drawingml/2006/chart">
            <c:chart xmlns:c="http://schemas.openxmlformats.org/drawingml/2006/chart" xmlns:r="http://schemas.openxmlformats.org/officeDocument/2006/relationships" r:id="rId42"/>
          </a:graphicData>
        </a:graphic>
      </p:graphicFrame>
      <p:sp>
        <p:nvSpPr>
          <p:cNvPr id="3" name="テキスト ボックス 74">
            <a:extLst>
              <a:ext uri="{FF2B5EF4-FFF2-40B4-BE49-F238E27FC236}">
                <a16:creationId xmlns:a16="http://schemas.microsoft.com/office/drawing/2014/main" id="{59AD7760-B3B0-6595-DEEA-3E5B918CBE1F}"/>
              </a:ext>
            </a:extLst>
          </p:cNvPr>
          <p:cNvSpPr txBox="1"/>
          <p:nvPr/>
        </p:nvSpPr>
        <p:spPr>
          <a:xfrm>
            <a:off x="276176" y="6646987"/>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Urbanization Prospects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、IBGE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（２０２６年３月時点）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9" name="Chart 78">
            <a:extLst>
              <a:ext uri="{FF2B5EF4-FFF2-40B4-BE49-F238E27FC236}">
                <a16:creationId xmlns:a16="http://schemas.microsoft.com/office/drawing/2014/main" id="{887AA52E-AE1C-9487-2DB9-0AC8CA6A7A97}"/>
              </a:ext>
            </a:extLst>
          </p:cNvPr>
          <p:cNvGraphicFramePr/>
          <p:nvPr>
            <p:custDataLst>
              <p:tags r:id="rId22"/>
            </p:custDataLst>
            <p:extLst>
              <p:ext uri="{D42A27DB-BD31-4B8C-83A1-F6EECF244321}">
                <p14:modId xmlns:p14="http://schemas.microsoft.com/office/powerpoint/2010/main" val="3695107557"/>
              </p:ext>
            </p:extLst>
          </p:nvPr>
        </p:nvGraphicFramePr>
        <p:xfrm>
          <a:off x="5153025" y="2916238"/>
          <a:ext cx="4625975" cy="3292475"/>
        </p:xfrm>
        <a:graphic>
          <a:graphicData uri="http://schemas.openxmlformats.org/drawingml/2006/chart">
            <c:chart xmlns:c="http://schemas.openxmlformats.org/drawingml/2006/chart" xmlns:r="http://schemas.openxmlformats.org/officeDocument/2006/relationships" r:id="rId43"/>
          </a:graphicData>
        </a:graphic>
      </p:graphicFrame>
      <p:sp>
        <p:nvSpPr>
          <p:cNvPr id="17" name="Text Placeholder 12">
            <a:extLst>
              <a:ext uri="{FF2B5EF4-FFF2-40B4-BE49-F238E27FC236}">
                <a16:creationId xmlns:a16="http://schemas.microsoft.com/office/drawing/2014/main" id="{F44493ED-A99D-AC91-12E1-95FF32034DB1}"/>
              </a:ext>
            </a:extLst>
          </p:cNvPr>
          <p:cNvSpPr>
            <a:spLocks/>
          </p:cNvSpPr>
          <p:nvPr>
            <p:custDataLst>
              <p:tags r:id="rId23"/>
            </p:custDataLst>
          </p:nvPr>
        </p:nvSpPr>
        <p:spPr bwMode="auto">
          <a:xfrm>
            <a:off x="5256213" y="28114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20" name="Text Placeholder 12">
            <a:extLst>
              <a:ext uri="{FF2B5EF4-FFF2-40B4-BE49-F238E27FC236}">
                <a16:creationId xmlns:a16="http://schemas.microsoft.com/office/drawing/2014/main" id="{A5120A3C-B0C2-1DD2-C597-265B341DB1F2}"/>
              </a:ext>
            </a:extLst>
          </p:cNvPr>
          <p:cNvSpPr>
            <a:spLocks/>
          </p:cNvSpPr>
          <p:nvPr>
            <p:custDataLst>
              <p:tags r:id="rId24"/>
            </p:custDataLst>
          </p:nvPr>
        </p:nvSpPr>
        <p:spPr bwMode="auto">
          <a:xfrm>
            <a:off x="6113463"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4D062F-748E-4F53-B6CA-1F9ADC6AB2F2}" type="datetime'''2''''''''''''''''''''''''''''''''''0''''''00'''''''''''">
              <a:rPr lang="ja-JP" altLang="en-US" sz="1000" b="0" smtClean="0"/>
              <a:pPr/>
              <a:t>2000</a:t>
            </a:fld>
            <a:endParaRPr kumimoji="0" lang="ja-JP" altLang="en-US" sz="1000" b="0" dirty="0">
              <a:sym typeface="+mn-lt"/>
            </a:endParaRPr>
          </a:p>
        </p:txBody>
      </p:sp>
      <p:sp>
        <p:nvSpPr>
          <p:cNvPr id="21" name="Text Placeholder 12">
            <a:extLst>
              <a:ext uri="{FF2B5EF4-FFF2-40B4-BE49-F238E27FC236}">
                <a16:creationId xmlns:a16="http://schemas.microsoft.com/office/drawing/2014/main" id="{EEFD951E-637F-C100-D3F1-7FCFC411C8A8}"/>
              </a:ext>
            </a:extLst>
          </p:cNvPr>
          <p:cNvSpPr>
            <a:spLocks/>
          </p:cNvSpPr>
          <p:nvPr>
            <p:custDataLst>
              <p:tags r:id="rId25"/>
            </p:custDataLst>
          </p:nvPr>
        </p:nvSpPr>
        <p:spPr bwMode="auto">
          <a:xfrm>
            <a:off x="7094538"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1AA8A0-C5EF-4290-8120-55E789921F89}" type="datetime'''''''''''''2''''0''1''''''''''''''''0'''''''''''''''''">
              <a:rPr lang="ja-JP" altLang="en-US" sz="1000" b="0" smtClean="0"/>
              <a:pPr/>
              <a:t>2010</a:t>
            </a:fld>
            <a:endParaRPr kumimoji="0" lang="ja-JP" altLang="en-US" sz="1000" b="0" dirty="0">
              <a:sym typeface="+mn-lt"/>
            </a:endParaRPr>
          </a:p>
        </p:txBody>
      </p:sp>
      <p:sp>
        <p:nvSpPr>
          <p:cNvPr id="22" name="Text Placeholder 12">
            <a:extLst>
              <a:ext uri="{FF2B5EF4-FFF2-40B4-BE49-F238E27FC236}">
                <a16:creationId xmlns:a16="http://schemas.microsoft.com/office/drawing/2014/main" id="{0EEE5DAB-AA18-E611-55E0-9462E08C7A6F}"/>
              </a:ext>
            </a:extLst>
          </p:cNvPr>
          <p:cNvSpPr>
            <a:spLocks/>
          </p:cNvSpPr>
          <p:nvPr>
            <p:custDataLst>
              <p:tags r:id="rId26"/>
            </p:custDataLst>
          </p:nvPr>
        </p:nvSpPr>
        <p:spPr bwMode="auto">
          <a:xfrm>
            <a:off x="8077200"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A2CF43-2DEF-4F9D-B7B6-5F6E4A256A81}" type="datetime'''''''''''2''''''02''''''''''5'''''''''''''''''''''">
              <a:rPr lang="ja-JP" altLang="en-US" sz="1000" b="0" smtClean="0"/>
              <a:pPr/>
              <a:t>2025</a:t>
            </a:fld>
            <a:endParaRPr kumimoji="0" lang="ja-JP" altLang="en-US" sz="1000" b="0" dirty="0">
              <a:sym typeface="+mn-lt"/>
            </a:endParaRPr>
          </a:p>
        </p:txBody>
      </p:sp>
      <p:sp>
        <p:nvSpPr>
          <p:cNvPr id="23" name="Text Placeholder 12">
            <a:extLst>
              <a:ext uri="{FF2B5EF4-FFF2-40B4-BE49-F238E27FC236}">
                <a16:creationId xmlns:a16="http://schemas.microsoft.com/office/drawing/2014/main" id="{BECA9E17-78FB-1FD4-4FC0-00147D0B2A33}"/>
              </a:ext>
            </a:extLst>
          </p:cNvPr>
          <p:cNvSpPr>
            <a:spLocks/>
          </p:cNvSpPr>
          <p:nvPr>
            <p:custDataLst>
              <p:tags r:id="rId27"/>
            </p:custDataLst>
          </p:nvPr>
        </p:nvSpPr>
        <p:spPr bwMode="auto">
          <a:xfrm>
            <a:off x="9058275" y="60690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9F204F-1623-453F-B207-32243E31EA97}" type="datetime'''20''''''''''''''''''''''''30'''''''">
              <a:rPr kumimoji="0" lang="ja-JP" altLang="en-US" sz="1000" b="0" smtClean="0"/>
              <a:pPr/>
              <a:t>2030</a:t>
            </a:fld>
            <a:endParaRPr kumimoji="0" lang="ja-JP" altLang="en-US" sz="1000" b="0" dirty="0">
              <a:sym typeface="+mn-lt"/>
            </a:endParaRPr>
          </a:p>
        </p:txBody>
      </p:sp>
      <p:sp>
        <p:nvSpPr>
          <p:cNvPr id="24" name="Rectangle 23">
            <a:extLst>
              <a:ext uri="{FF2B5EF4-FFF2-40B4-BE49-F238E27FC236}">
                <a16:creationId xmlns:a16="http://schemas.microsoft.com/office/drawing/2014/main" id="{D692B65E-52D5-4866-2ADF-AB160094DE17}"/>
              </a:ext>
            </a:extLst>
          </p:cNvPr>
          <p:cNvSpPr/>
          <p:nvPr>
            <p:custDataLst>
              <p:tags r:id="rId28"/>
            </p:custDataLst>
          </p:nvPr>
        </p:nvSpPr>
        <p:spPr bwMode="auto">
          <a:xfrm>
            <a:off x="5943600" y="2263775"/>
            <a:ext cx="179388" cy="133350"/>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5" name="Rectangle 24">
            <a:extLst>
              <a:ext uri="{FF2B5EF4-FFF2-40B4-BE49-F238E27FC236}">
                <a16:creationId xmlns:a16="http://schemas.microsoft.com/office/drawing/2014/main" id="{A9AC245E-7562-F6CE-D176-08BB2C02A826}"/>
              </a:ext>
            </a:extLst>
          </p:cNvPr>
          <p:cNvSpPr/>
          <p:nvPr>
            <p:custDataLst>
              <p:tags r:id="rId29"/>
            </p:custDataLst>
          </p:nvPr>
        </p:nvSpPr>
        <p:spPr bwMode="auto">
          <a:xfrm>
            <a:off x="5943600" y="2466975"/>
            <a:ext cx="179388" cy="133350"/>
          </a:xfrm>
          <a:prstGeom prst="rect">
            <a:avLst/>
          </a:prstGeom>
          <a:solidFill>
            <a:srgbClr val="D2E0E6"/>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6" name="Rectangle 25">
            <a:extLst>
              <a:ext uri="{FF2B5EF4-FFF2-40B4-BE49-F238E27FC236}">
                <a16:creationId xmlns:a16="http://schemas.microsoft.com/office/drawing/2014/main" id="{16E963BA-DABC-80BF-1EE2-0703B79F6426}"/>
              </a:ext>
            </a:extLst>
          </p:cNvPr>
          <p:cNvSpPr/>
          <p:nvPr>
            <p:custDataLst>
              <p:tags r:id="rId30"/>
            </p:custDataLst>
          </p:nvPr>
        </p:nvSpPr>
        <p:spPr bwMode="auto">
          <a:xfrm>
            <a:off x="5943600" y="2670175"/>
            <a:ext cx="179388" cy="133350"/>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7" name="Rectangle 26">
            <a:extLst>
              <a:ext uri="{FF2B5EF4-FFF2-40B4-BE49-F238E27FC236}">
                <a16:creationId xmlns:a16="http://schemas.microsoft.com/office/drawing/2014/main" id="{83F23C12-14B0-F875-7071-3AD0EB27FB72}"/>
              </a:ext>
            </a:extLst>
          </p:cNvPr>
          <p:cNvSpPr/>
          <p:nvPr>
            <p:custDataLst>
              <p:tags r:id="rId31"/>
            </p:custDataLst>
          </p:nvPr>
        </p:nvSpPr>
        <p:spPr bwMode="auto">
          <a:xfrm>
            <a:off x="5943600" y="2873375"/>
            <a:ext cx="179388" cy="133350"/>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8" name="Rectangle 27">
            <a:extLst>
              <a:ext uri="{FF2B5EF4-FFF2-40B4-BE49-F238E27FC236}">
                <a16:creationId xmlns:a16="http://schemas.microsoft.com/office/drawing/2014/main" id="{3442D8DD-FE32-865D-3029-FAC3948C541D}"/>
              </a:ext>
            </a:extLst>
          </p:cNvPr>
          <p:cNvSpPr/>
          <p:nvPr>
            <p:custDataLst>
              <p:tags r:id="rId32"/>
            </p:custDataLst>
          </p:nvPr>
        </p:nvSpPr>
        <p:spPr bwMode="auto">
          <a:xfrm>
            <a:off x="5943600" y="3076575"/>
            <a:ext cx="179388" cy="133350"/>
          </a:xfrm>
          <a:prstGeom prst="rect">
            <a:avLst/>
          </a:prstGeom>
          <a:solidFill>
            <a:srgbClr val="ECE5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en-US" sz="1200" dirty="0"/>
          </a:p>
        </p:txBody>
      </p:sp>
      <p:sp>
        <p:nvSpPr>
          <p:cNvPr id="29" name="テキスト プレースホルダ 9">
            <a:extLst>
              <a:ext uri="{FF2B5EF4-FFF2-40B4-BE49-F238E27FC236}">
                <a16:creationId xmlns:a16="http://schemas.microsoft.com/office/drawing/2014/main" id="{3580015F-B002-4B3B-00E6-3ABEDBEEFB30}"/>
              </a:ext>
            </a:extLst>
          </p:cNvPr>
          <p:cNvSpPr>
            <a:spLocks/>
          </p:cNvSpPr>
          <p:nvPr>
            <p:custDataLst>
              <p:tags r:id="rId33"/>
            </p:custDataLst>
          </p:nvPr>
        </p:nvSpPr>
        <p:spPr bwMode="auto">
          <a:xfrm>
            <a:off x="6173788" y="2259013"/>
            <a:ext cx="592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8E722F9-2EF3-44A5-B6A5-06914C6D1D9A}" type="datetime'''''''''''''''''''''''サンパ''ウ''''ロ'''''''''''''''''''''''">
              <a:rPr lang="ja-JP" altLang="en-US" sz="1000" smtClean="0"/>
              <a:pPr/>
              <a:t>サンパウロ</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D508B395-E10E-6AE9-E367-6CDCC74DF154}"/>
              </a:ext>
            </a:extLst>
          </p:cNvPr>
          <p:cNvSpPr>
            <a:spLocks/>
          </p:cNvSpPr>
          <p:nvPr>
            <p:custDataLst>
              <p:tags r:id="rId34"/>
            </p:custDataLst>
          </p:nvPr>
        </p:nvSpPr>
        <p:spPr bwMode="auto">
          <a:xfrm>
            <a:off x="6173788" y="2462213"/>
            <a:ext cx="8842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576D2BF-C0D1-4D71-9A1D-839B07961C6E}" type="datetime'リ''''''''''オデ''''''ジ''''''''''ャ''''ネ''''''イ''''''ロ'''''''">
              <a:rPr lang="ja-JP" altLang="en-US" sz="1000" smtClean="0"/>
              <a:pPr/>
              <a:t>リオデジャネイロ</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C6B84A2A-08A1-EE09-F549-C239D8461F4D}"/>
              </a:ext>
            </a:extLst>
          </p:cNvPr>
          <p:cNvSpPr>
            <a:spLocks/>
          </p:cNvSpPr>
          <p:nvPr>
            <p:custDataLst>
              <p:tags r:id="rId35"/>
            </p:custDataLst>
          </p:nvPr>
        </p:nvSpPr>
        <p:spPr bwMode="auto">
          <a:xfrm>
            <a:off x="6173788" y="2665413"/>
            <a:ext cx="7794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6D8DFBA-A4E8-466F-8ABE-61D99072D683}" type="datetime'''''''''ベ''''''''''''''''ロ''''''''''''''オ''リ''''''''ゾ''ン''テ'''">
              <a:rPr lang="ja-JP" altLang="en-US" sz="1000" smtClean="0"/>
              <a:pPr/>
              <a:t>ベロオリゾンテ</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4E779528-736B-012D-E2F3-8C989339AC1A}"/>
              </a:ext>
            </a:extLst>
          </p:cNvPr>
          <p:cNvSpPr>
            <a:spLocks/>
          </p:cNvSpPr>
          <p:nvPr>
            <p:custDataLst>
              <p:tags r:id="rId36"/>
            </p:custDataLst>
          </p:nvPr>
        </p:nvSpPr>
        <p:spPr bwMode="auto">
          <a:xfrm>
            <a:off x="6173788" y="2868613"/>
            <a:ext cx="417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6F0E971-E21F-4DC5-9371-AA5D81EDC4E5}" type="datetime'''''''''''レ''''''''''''''''''''''''シ''''''''''フ''ェ'''''''''''">
              <a:rPr lang="ja-JP" altLang="en-US" sz="1000" smtClean="0"/>
              <a:pPr/>
              <a:t>レシフェ</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823F3348-FDD6-B040-E8FF-E5EE7B31AB5C}"/>
              </a:ext>
            </a:extLst>
          </p:cNvPr>
          <p:cNvSpPr>
            <a:spLocks/>
          </p:cNvSpPr>
          <p:nvPr>
            <p:custDataLst>
              <p:tags r:id="rId37"/>
            </p:custDataLst>
          </p:nvPr>
        </p:nvSpPr>
        <p:spPr bwMode="auto">
          <a:xfrm>
            <a:off x="6173788" y="3071813"/>
            <a:ext cx="6635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C86F210-3607-4D62-99D4-33C5567EE9DC}" type="datetime'''''''''''''''''フ''ォル''''''タ''レ''''''''''''''''''''''''ザ'''">
              <a:rPr lang="ja-JP" altLang="en-US" sz="1000" smtClean="0"/>
              <a:pPr/>
              <a:t>フォルタレザ</a:t>
            </a:fld>
            <a:endParaRPr kumimoji="1" lang="en-US" altLang="ja-JP" sz="1000" dirty="0">
              <a:sym typeface="+mn-lt"/>
            </a:endParaRPr>
          </a:p>
        </p:txBody>
      </p:sp>
    </p:spTree>
    <p:extLst>
      <p:ext uri="{BB962C8B-B14F-4D97-AF65-F5344CB8AC3E}">
        <p14:creationId xmlns:p14="http://schemas.microsoft.com/office/powerpoint/2010/main" val="2982736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F48E899-17E0-409A-AC17-751AEE5900BD}"/>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4" name="Object 3" hidden="1">
                        <a:extLst>
                          <a:ext uri="{FF2B5EF4-FFF2-40B4-BE49-F238E27FC236}">
                            <a16:creationId xmlns:a16="http://schemas.microsoft.com/office/drawing/2014/main" id="{FF48E899-17E0-409A-AC17-751AEE5900B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ブラジル／医療関連／その他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デジタルヘルス関連 （</a:t>
            </a:r>
            <a:r>
              <a:rPr lang="en-US" altLang="ja-JP" dirty="0"/>
              <a:t>2/2</a:t>
            </a:r>
            <a:r>
              <a:rPr lang="ja-JP" altLang="en-US" dirty="0"/>
              <a:t>）</a:t>
            </a:r>
            <a:endParaRPr lang="zh-CN" altLang="en-US" dirty="0"/>
          </a:p>
        </p:txBody>
      </p:sp>
      <p:sp>
        <p:nvSpPr>
          <p:cNvPr id="8" name="テキスト プレースホルダ 1">
            <a:extLst>
              <a:ext uri="{FF2B5EF4-FFF2-40B4-BE49-F238E27FC236}">
                <a16:creationId xmlns:a16="http://schemas.microsoft.com/office/drawing/2014/main" id="{6AD8BC23-F199-4471-ADFE-EA057E2B98DA}"/>
              </a:ext>
            </a:extLst>
          </p:cNvPr>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solidFill>
                  <a:srgbClr val="000000"/>
                </a:solidFill>
              </a:rPr>
              <a:t>ブラジル保健省は</a:t>
            </a:r>
            <a:r>
              <a:rPr lang="en-US" altLang="ja-JP" dirty="0">
                <a:solidFill>
                  <a:srgbClr val="000000"/>
                </a:solidFill>
              </a:rPr>
              <a:t>2023</a:t>
            </a:r>
            <a:r>
              <a:rPr lang="ja-JP" altLang="en-US" dirty="0">
                <a:solidFill>
                  <a:srgbClr val="000000"/>
                </a:solidFill>
              </a:rPr>
              <a:t>年に、</a:t>
            </a:r>
            <a:r>
              <a:rPr lang="en-US" altLang="ja-JP" dirty="0">
                <a:solidFill>
                  <a:srgbClr val="000000"/>
                </a:solidFill>
              </a:rPr>
              <a:t>SUS</a:t>
            </a:r>
            <a:r>
              <a:rPr lang="ja-JP" altLang="en-US" dirty="0">
                <a:solidFill>
                  <a:srgbClr val="000000"/>
                </a:solidFill>
              </a:rPr>
              <a:t>のデジタル化のために</a:t>
            </a:r>
            <a:r>
              <a:rPr lang="en-US" altLang="ja-JP" dirty="0">
                <a:solidFill>
                  <a:srgbClr val="000000"/>
                </a:solidFill>
              </a:rPr>
              <a:t>2</a:t>
            </a:r>
            <a:r>
              <a:rPr lang="ja-JP" altLang="en-US" dirty="0">
                <a:solidFill>
                  <a:srgbClr val="000000"/>
                </a:solidFill>
              </a:rPr>
              <a:t>億</a:t>
            </a:r>
            <a:r>
              <a:rPr lang="en-US" altLang="ja-JP" dirty="0">
                <a:solidFill>
                  <a:srgbClr val="000000"/>
                </a:solidFill>
              </a:rPr>
              <a:t>US$</a:t>
            </a:r>
            <a:r>
              <a:rPr lang="ja-JP" altLang="en-US" dirty="0">
                <a:solidFill>
                  <a:srgbClr val="000000"/>
                </a:solidFill>
              </a:rPr>
              <a:t>の投資を発表し、今後数年間にわたり同様の投資がされることが予想されている。</a:t>
            </a:r>
          </a:p>
          <a:p>
            <a:endParaRPr lang="ja-JP" altLang="en-US" sz="1138" dirty="0">
              <a:solidFill>
                <a:srgbClr val="000000"/>
              </a:solidFill>
            </a:endParaRPr>
          </a:p>
        </p:txBody>
      </p:sp>
      <p:graphicFrame>
        <p:nvGraphicFramePr>
          <p:cNvPr id="9" name="表 4">
            <a:extLst>
              <a:ext uri="{FF2B5EF4-FFF2-40B4-BE49-F238E27FC236}">
                <a16:creationId xmlns:a16="http://schemas.microsoft.com/office/drawing/2014/main" id="{4BD3F2ED-9E9F-4532-ADEE-72047EF7BB31}"/>
              </a:ext>
            </a:extLst>
          </p:cNvPr>
          <p:cNvGraphicFramePr>
            <a:graphicFrameLocks noGrp="1"/>
          </p:cNvGraphicFramePr>
          <p:nvPr>
            <p:extLst>
              <p:ext uri="{D42A27DB-BD31-4B8C-83A1-F6EECF244321}">
                <p14:modId xmlns:p14="http://schemas.microsoft.com/office/powerpoint/2010/main" val="2214150909"/>
              </p:ext>
            </p:extLst>
          </p:nvPr>
        </p:nvGraphicFramePr>
        <p:xfrm>
          <a:off x="416496" y="2285124"/>
          <a:ext cx="9073008" cy="3910666"/>
        </p:xfrm>
        <a:graphic>
          <a:graphicData uri="http://schemas.openxmlformats.org/drawingml/2006/table">
            <a:tbl>
              <a:tblPr firstRow="1" bandRow="1">
                <a:tableStyleId>{5C22544A-7EE6-4342-B048-85BDC9FD1C3A}</a:tableStyleId>
              </a:tblPr>
              <a:tblGrid>
                <a:gridCol w="1874826">
                  <a:extLst>
                    <a:ext uri="{9D8B030D-6E8A-4147-A177-3AD203B41FA5}">
                      <a16:colId xmlns:a16="http://schemas.microsoft.com/office/drawing/2014/main" val="20000"/>
                    </a:ext>
                  </a:extLst>
                </a:gridCol>
                <a:gridCol w="7198182">
                  <a:extLst>
                    <a:ext uri="{9D8B030D-6E8A-4147-A177-3AD203B41FA5}">
                      <a16:colId xmlns:a16="http://schemas.microsoft.com/office/drawing/2014/main" val="20001"/>
                    </a:ext>
                  </a:extLst>
                </a:gridCol>
              </a:tblGrid>
              <a:tr h="351412">
                <a:tc>
                  <a:txBody>
                    <a:bodyPr/>
                    <a:lstStyle/>
                    <a:p>
                      <a:pPr algn="ctr"/>
                      <a:r>
                        <a:rPr kumimoji="1" lang="ja-JP" altLang="en-US" sz="1400" dirty="0"/>
                        <a:t>名称</a:t>
                      </a:r>
                    </a:p>
                  </a:txBody>
                  <a:tcPr marL="74295" marR="74295" marT="37148" marB="37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defTabSz="955675" fontAlgn="ctr">
                        <a:buClr>
                          <a:schemeClr val="bg2"/>
                        </a:buClr>
                        <a:buSzPct val="100000"/>
                      </a:pPr>
                      <a:r>
                        <a:rPr lang="ja-JP" altLang="en-US" sz="1400" b="0" dirty="0">
                          <a:latin typeface="HGP創英角ｺﾞｼｯｸUB" pitchFamily="50" charset="-128"/>
                          <a:ea typeface="HGP創英角ｺﾞｼｯｸUB" pitchFamily="50" charset="-128"/>
                        </a:rPr>
                        <a:t>具体的な施策</a:t>
                      </a:r>
                      <a:endParaRPr lang="zh-TW" altLang="en-US" sz="1400" b="0" dirty="0">
                        <a:latin typeface="HGP創英角ｺﾞｼｯｸUB" pitchFamily="50" charset="-128"/>
                        <a:ea typeface="HGP創英角ｺﾞｼｯｸUB" pitchFamily="50" charset="-128"/>
                      </a:endParaRPr>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681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 sz="1200" b="1" dirty="0"/>
                        <a:t>APS Digital initiative</a:t>
                      </a:r>
                      <a:endParaRPr lang="ja" altLang="ja-JP" sz="1200" b="1" dirty="0"/>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400" dirty="0"/>
                        <a:t>ブラジルのデジタル戦略の下で進められている</a:t>
                      </a:r>
                      <a:r>
                        <a:rPr lang="en-US" altLang="ja-JP" sz="1400" dirty="0"/>
                        <a:t>APS</a:t>
                      </a:r>
                      <a:r>
                        <a:rPr lang="ja-JP" altLang="en-US" sz="1400" dirty="0"/>
                        <a:t> </a:t>
                      </a:r>
                      <a:r>
                        <a:rPr lang="en-US" altLang="ja-JP" sz="1400" dirty="0"/>
                        <a:t>Digital Initiative</a:t>
                      </a:r>
                      <a:r>
                        <a:rPr lang="ja-JP" altLang="en-US" sz="1400" dirty="0"/>
                        <a:t> （一次医療支援のデジタル化）</a:t>
                      </a:r>
                      <a:r>
                        <a:rPr lang="en-US" altLang="ja-JP" sz="1400" dirty="0"/>
                        <a:t> </a:t>
                      </a:r>
                      <a:r>
                        <a:rPr lang="ja-JP" altLang="en-US" sz="1400" dirty="0"/>
                        <a:t>は、</a:t>
                      </a:r>
                      <a:r>
                        <a:rPr lang="en-US" altLang="ja-JP" sz="1400" dirty="0"/>
                        <a:t>26</a:t>
                      </a:r>
                      <a:r>
                        <a:rPr lang="ja-JP" altLang="en-US" sz="1400" dirty="0"/>
                        <a:t>州の</a:t>
                      </a:r>
                      <a:r>
                        <a:rPr lang="en-US" altLang="ja-JP" sz="1400" dirty="0"/>
                        <a:t>3,613</a:t>
                      </a:r>
                      <a:r>
                        <a:rPr lang="ja-JP" altLang="en-US" sz="1400" dirty="0"/>
                        <a:t>の自治体における基本医療施設に</a:t>
                      </a:r>
                      <a:r>
                        <a:rPr lang="en-US" altLang="ja-JP" sz="1400" dirty="0"/>
                        <a:t>IT</a:t>
                      </a:r>
                      <a:r>
                        <a:rPr lang="ja-JP" altLang="en-US" sz="1400" dirty="0"/>
                        <a:t>機器とソフトウェアを導入することを目指している。</a:t>
                      </a:r>
                      <a:endParaRPr lang="en-GB" altLang="ja-JP" sz="1400" dirty="0"/>
                    </a:p>
                  </a:txBody>
                  <a:tcPr marL="58500" marR="87750" marT="87750"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927931"/>
                  </a:ext>
                </a:extLst>
              </a:tr>
              <a:tr h="88236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1" dirty="0"/>
                        <a:t>UBS Digital program</a:t>
                      </a:r>
                      <a:endParaRPr lang="ja" altLang="ja-JP" sz="1200" b="1" dirty="0"/>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400" dirty="0"/>
                        <a:t>2022</a:t>
                      </a:r>
                      <a:r>
                        <a:rPr lang="ja-JP" altLang="en-US" sz="1400" dirty="0"/>
                        <a:t>年、</a:t>
                      </a:r>
                      <a:r>
                        <a:rPr lang="en-US" altLang="ja-JP" sz="1400" dirty="0"/>
                        <a:t>UBS</a:t>
                      </a:r>
                      <a:r>
                        <a:rPr lang="ja-JP" altLang="en-US" sz="1400" dirty="0"/>
                        <a:t> </a:t>
                      </a:r>
                      <a:r>
                        <a:rPr lang="en-US" altLang="ja-JP" sz="1400" dirty="0"/>
                        <a:t>Digital program</a:t>
                      </a:r>
                      <a:r>
                        <a:rPr lang="ja-JP" altLang="en-US" sz="1400" dirty="0"/>
                        <a:t>は、ブラジルの遠隔地向けの遠隔医療ソリューションに</a:t>
                      </a:r>
                      <a:r>
                        <a:rPr lang="en-US" altLang="ja-JP" sz="1400" dirty="0"/>
                        <a:t>300</a:t>
                      </a:r>
                      <a:r>
                        <a:rPr lang="ja-JP" altLang="en-US" sz="1400" dirty="0"/>
                        <a:t>万</a:t>
                      </a:r>
                      <a:r>
                        <a:rPr lang="en-US" altLang="ja-JP" sz="1400" dirty="0"/>
                        <a:t>US$</a:t>
                      </a:r>
                      <a:r>
                        <a:rPr lang="ja-JP" altLang="en-US" sz="1400" dirty="0"/>
                        <a:t>を投資すると発表した。これには、循環器科、皮膚科、内分泌科、高齢者医療などのサービスが含まれる。</a:t>
                      </a:r>
                      <a:endParaRPr lang="en-US" altLang="ja-JP" sz="1400" dirty="0"/>
                    </a:p>
                  </a:txBody>
                  <a:tcPr marL="58500" marR="87750" marT="87750"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0830859"/>
                  </a:ext>
                </a:extLst>
              </a:tr>
              <a:tr h="150870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 sz="1200" b="1" dirty="0"/>
                        <a:t>Salvador Social project</a:t>
                      </a:r>
                      <a:endParaRPr lang="ja" altLang="ja-JP" sz="1200" b="1" dirty="0"/>
                    </a:p>
                  </a:txBody>
                  <a:tcPr marL="74295" marR="74295" marT="37148"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400" dirty="0"/>
                        <a:t>世界銀行の支援を受けた</a:t>
                      </a:r>
                      <a:r>
                        <a:rPr lang="en-US" altLang="ja-JP" sz="1400" dirty="0"/>
                        <a:t>Salvador Social project</a:t>
                      </a:r>
                      <a:r>
                        <a:rPr lang="ja-JP" altLang="en-US" sz="1400" dirty="0"/>
                        <a:t>は、</a:t>
                      </a:r>
                      <a:r>
                        <a:rPr lang="en-US" altLang="ja-JP" sz="1400" dirty="0"/>
                        <a:t>Vida+</a:t>
                      </a:r>
                      <a:r>
                        <a:rPr lang="ja-JP" altLang="en-US" sz="1400" dirty="0"/>
                        <a:t>電子登録システムを導入し、</a:t>
                      </a:r>
                      <a:r>
                        <a:rPr lang="en-US" altLang="ja-JP" sz="1400" dirty="0"/>
                        <a:t>175</a:t>
                      </a:r>
                      <a:r>
                        <a:rPr lang="ja-JP" altLang="en-US" sz="1400" dirty="0"/>
                        <a:t>の医療拠点で意思決定と患者ケアを強化した。</a:t>
                      </a:r>
                      <a:endParaRPr lang="en-US" altLang="ja-JP" sz="1400" dirty="0"/>
                    </a:p>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400" dirty="0"/>
                        <a:t>プロジェジェクトでは、リアルタイムのデータ分析のための</a:t>
                      </a:r>
                      <a:r>
                        <a:rPr lang="en-US" altLang="ja-JP" sz="1400" dirty="0"/>
                        <a:t>Situation Room</a:t>
                      </a:r>
                      <a:r>
                        <a:rPr lang="ja-JP" altLang="en-US" sz="1400" dirty="0"/>
                        <a:t>も設置され、医療管理・計画が大幅に改善された。</a:t>
                      </a:r>
                      <a:endParaRPr lang="en-US" altLang="ja-JP" sz="1400" dirty="0"/>
                    </a:p>
                  </a:txBody>
                  <a:tcPr marL="58500" marR="87750" marT="87750" marB="3714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483123"/>
                  </a:ext>
                </a:extLst>
              </a:tr>
            </a:tbl>
          </a:graphicData>
        </a:graphic>
      </p:graphicFrame>
      <p:grpSp>
        <p:nvGrpSpPr>
          <p:cNvPr id="10" name="グループ化 7">
            <a:extLst>
              <a:ext uri="{FF2B5EF4-FFF2-40B4-BE49-F238E27FC236}">
                <a16:creationId xmlns:a16="http://schemas.microsoft.com/office/drawing/2014/main" id="{8420512E-F970-4B6C-B41B-3D473FFA65CA}"/>
              </a:ext>
            </a:extLst>
          </p:cNvPr>
          <p:cNvGrpSpPr>
            <a:grpSpLocks/>
          </p:cNvGrpSpPr>
          <p:nvPr/>
        </p:nvGrpSpPr>
        <p:grpSpPr>
          <a:xfrm>
            <a:off x="416496" y="1894436"/>
            <a:ext cx="9073008" cy="139870"/>
            <a:chOff x="5022412" y="1934048"/>
            <a:chExt cx="5648368" cy="467790"/>
          </a:xfrm>
        </p:grpSpPr>
        <p:cxnSp>
          <p:nvCxnSpPr>
            <p:cNvPr id="11" name="直線コネクタ 6">
              <a:extLst>
                <a:ext uri="{FF2B5EF4-FFF2-40B4-BE49-F238E27FC236}">
                  <a16:creationId xmlns:a16="http://schemas.microsoft.com/office/drawing/2014/main" id="{3C4DA72E-6B0D-4ACF-B1B0-81CC8E892A37}"/>
                </a:ext>
              </a:extLst>
            </p:cNvPr>
            <p:cNvCxnSpPr>
              <a:cxnSpLocks/>
            </p:cNvCxnSpPr>
            <p:nvPr/>
          </p:nvCxnSpPr>
          <p:spPr>
            <a:xfrm>
              <a:off x="5022412" y="2401838"/>
              <a:ext cx="564836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A65255E7-A117-4FDF-8154-6B61C9B6CCF4}"/>
                </a:ext>
              </a:extLst>
            </p:cNvPr>
            <p:cNvSpPr>
              <a:spLocks noChangeArrowheads="1"/>
            </p:cNvSpPr>
            <p:nvPr/>
          </p:nvSpPr>
          <p:spPr bwMode="auto">
            <a:xfrm>
              <a:off x="5022412" y="1934048"/>
              <a:ext cx="5648368" cy="36827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デジタルヘルス向上のための施策</a:t>
              </a:r>
              <a:endParaRPr lang="zh-TW" altLang="en-US" sz="1400"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D0409AD6-3FB8-4EF7-971B-D848D83B803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、米国商務省</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957934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p:cNvGraphicFramePr>
          <p:nvPr>
            <p:custDataLst>
              <p:tags r:id="rId1"/>
            </p:custDataLst>
            <p:extLst>
              <p:ext uri="{D42A27DB-BD31-4B8C-83A1-F6EECF244321}">
                <p14:modId xmlns:p14="http://schemas.microsoft.com/office/powerpoint/2010/main" val="179344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a:t>ブラジル／</a:t>
            </a:r>
            <a:r>
              <a:rPr lang="ja-JP" altLang="en-US" dirty="0"/>
              <a:t>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p:spPr>
        <p:txBody>
          <a:bodyPr>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1" y="6453336"/>
            <a:ext cx="9505503" cy="216024"/>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meio&amp;mensagem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Empresas de saúde investem em 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Saude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Business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Amgen e Grupo Fleury se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unem</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para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oferecer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plataforma</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telemedicina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9">
            <a:extLst>
              <a:ext uri="{FF2B5EF4-FFF2-40B4-BE49-F238E27FC236}">
                <a16:creationId xmlns:a16="http://schemas.microsoft.com/office/drawing/2014/main" id="{15B233E6-5910-4ED7-A400-52B97AF83CE3}"/>
              </a:ext>
            </a:extLst>
          </p:cNvPr>
          <p:cNvGraphicFramePr>
            <a:graphicFrameLocks noGrp="1"/>
          </p:cNvGraphicFramePr>
          <p:nvPr>
            <p:extLst>
              <p:ext uri="{D42A27DB-BD31-4B8C-83A1-F6EECF244321}">
                <p14:modId xmlns:p14="http://schemas.microsoft.com/office/powerpoint/2010/main" val="3652336640"/>
              </p:ext>
            </p:extLst>
          </p:nvPr>
        </p:nvGraphicFramePr>
        <p:xfrm>
          <a:off x="273050" y="1259732"/>
          <a:ext cx="9433044" cy="3396960"/>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2178373">
                  <a:extLst>
                    <a:ext uri="{9D8B030D-6E8A-4147-A177-3AD203B41FA5}">
                      <a16:colId xmlns:a16="http://schemas.microsoft.com/office/drawing/2014/main" val="20001"/>
                    </a:ext>
                  </a:extLst>
                </a:gridCol>
                <a:gridCol w="834019">
                  <a:extLst>
                    <a:ext uri="{9D8B030D-6E8A-4147-A177-3AD203B41FA5}">
                      <a16:colId xmlns:a16="http://schemas.microsoft.com/office/drawing/2014/main" val="3198879459"/>
                    </a:ext>
                  </a:extLst>
                </a:gridCol>
                <a:gridCol w="834019">
                  <a:extLst>
                    <a:ext uri="{9D8B030D-6E8A-4147-A177-3AD203B41FA5}">
                      <a16:colId xmlns:a16="http://schemas.microsoft.com/office/drawing/2014/main" val="40798830"/>
                    </a:ext>
                  </a:extLst>
                </a:gridCol>
                <a:gridCol w="827654">
                  <a:extLst>
                    <a:ext uri="{9D8B030D-6E8A-4147-A177-3AD203B41FA5}">
                      <a16:colId xmlns:a16="http://schemas.microsoft.com/office/drawing/2014/main" val="2099324750"/>
                    </a:ext>
                  </a:extLst>
                </a:gridCol>
                <a:gridCol w="840384">
                  <a:extLst>
                    <a:ext uri="{9D8B030D-6E8A-4147-A177-3AD203B41FA5}">
                      <a16:colId xmlns:a16="http://schemas.microsoft.com/office/drawing/2014/main" val="3109555531"/>
                    </a:ext>
                  </a:extLst>
                </a:gridCol>
                <a:gridCol w="834019">
                  <a:extLst>
                    <a:ext uri="{9D8B030D-6E8A-4147-A177-3AD203B41FA5}">
                      <a16:colId xmlns:a16="http://schemas.microsoft.com/office/drawing/2014/main" val="1744547167"/>
                    </a:ext>
                  </a:extLst>
                </a:gridCol>
                <a:gridCol w="834019">
                  <a:extLst>
                    <a:ext uri="{9D8B030D-6E8A-4147-A177-3AD203B41FA5}">
                      <a16:colId xmlns:a16="http://schemas.microsoft.com/office/drawing/2014/main" val="352305932"/>
                    </a:ext>
                  </a:extLst>
                </a:gridCol>
                <a:gridCol w="834019">
                  <a:extLst>
                    <a:ext uri="{9D8B030D-6E8A-4147-A177-3AD203B41FA5}">
                      <a16:colId xmlns:a16="http://schemas.microsoft.com/office/drawing/2014/main" val="3028484498"/>
                    </a:ext>
                  </a:extLst>
                </a:gridCol>
                <a:gridCol w="834019">
                  <a:extLst>
                    <a:ext uri="{9D8B030D-6E8A-4147-A177-3AD203B41FA5}">
                      <a16:colId xmlns:a16="http://schemas.microsoft.com/office/drawing/2014/main" val="519753452"/>
                    </a:ext>
                  </a:extLst>
                </a:gridCol>
              </a:tblGrid>
              <a:tr h="400020">
                <a:tc>
                  <a:txBody>
                    <a:bodyPr/>
                    <a:lstStyle/>
                    <a:p>
                      <a:pPr algn="ctr" fontAlgn="ctr"/>
                      <a:r>
                        <a:rPr kumimoji="1"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2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2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設立年</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内資</a:t>
                      </a:r>
                      <a:r>
                        <a:rPr lang="en-US" altLang="ja-JP" sz="1200" b="1" i="0" u="none" strike="noStrike" dirty="0">
                          <a:solidFill>
                            <a:srgbClr val="FFFFFF"/>
                          </a:solidFill>
                          <a:effectLst/>
                          <a:latin typeface="Arial" panose="020B0604020202020204" pitchFamily="34" charset="0"/>
                        </a:rPr>
                        <a:t>/</a:t>
                      </a:r>
                      <a:r>
                        <a:rPr lang="ja-JP" altLang="en-US" sz="1200" b="1" i="0" u="none" strike="noStrike" dirty="0">
                          <a:solidFill>
                            <a:srgbClr val="FFFFFF"/>
                          </a:solidFill>
                          <a:effectLst/>
                          <a:latin typeface="MS Pゴシック"/>
                        </a:rPr>
                        <a:t>外資</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株式公開</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従業員数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売上</a:t>
                      </a:r>
                      <a:br>
                        <a:rPr lang="en-US" altLang="ja-JP" sz="1200" b="1" i="0" u="none" strike="noStrike" dirty="0">
                          <a:solidFill>
                            <a:srgbClr val="FFFFFF"/>
                          </a:solidFill>
                          <a:effectLst/>
                          <a:latin typeface="MS Pゴシック"/>
                        </a:rPr>
                      </a:br>
                      <a:r>
                        <a:rPr lang="ja-JP" altLang="en-US" sz="1200" b="1" i="0" u="none" strike="noStrike" dirty="0">
                          <a:solidFill>
                            <a:srgbClr val="FFFFFF"/>
                          </a:solidFill>
                          <a:effectLst/>
                          <a:latin typeface="MS Pゴシック"/>
                        </a:rPr>
                        <a:t>（</a:t>
                      </a:r>
                      <a:r>
                        <a:rPr lang="en-US" altLang="ja-JP" sz="1200" b="1" i="0" u="none" strike="noStrike" dirty="0">
                          <a:solidFill>
                            <a:srgbClr val="FFFFFF"/>
                          </a:solidFill>
                          <a:effectLst/>
                          <a:latin typeface="MS Pゴシック"/>
                        </a:rPr>
                        <a:t>M US$</a:t>
                      </a:r>
                      <a:r>
                        <a:rPr lang="ja-JP" altLang="en-US" sz="1200" b="1" i="0" u="none" strike="noStrike" dirty="0">
                          <a:solidFill>
                            <a:srgbClr val="FFFFFF"/>
                          </a:solidFill>
                          <a:effectLst/>
                          <a:latin typeface="MS Pゴシック"/>
                        </a:rPr>
                        <a:t>）</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累計患者数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提携病院数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200" b="1" i="0" u="none" strike="noStrike" dirty="0">
                          <a:solidFill>
                            <a:srgbClr val="FFFFFF"/>
                          </a:solidFill>
                          <a:effectLst/>
                          <a:latin typeface="MS Pゴシック"/>
                        </a:rPr>
                        <a:t>提携医者数</a:t>
                      </a:r>
                      <a:endParaRPr lang="ja-JP" altLang="en-US" sz="12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err="1">
                          <a:solidFill>
                            <a:srgbClr val="000000"/>
                          </a:solidFill>
                          <a:effectLst/>
                          <a:latin typeface="Arial" panose="020B0604020202020204" pitchFamily="34" charset="0"/>
                        </a:rPr>
                        <a:t>Unimed</a:t>
                      </a:r>
                      <a:r>
                        <a:rPr lang="en-US" sz="1400" b="1" i="0" u="none" strike="noStrike" dirty="0">
                          <a:solidFill>
                            <a:srgbClr val="000000"/>
                          </a:solidFill>
                          <a:effectLst/>
                          <a:latin typeface="Arial" panose="020B0604020202020204" pitchFamily="34" charset="0"/>
                        </a:rPr>
                        <a:t>-BH</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1970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内資</a:t>
                      </a:r>
                      <a:endParaRPr lang="en-US" sz="14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5,311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1,500,000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300+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5,300+</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a:solidFill>
                            <a:srgbClr val="000000"/>
                          </a:solidFill>
                          <a:effectLst/>
                          <a:latin typeface="Arial" panose="020B0604020202020204" pitchFamily="34" charset="0"/>
                        </a:rPr>
                        <a:t>Care Plus</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1990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内資</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622</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19.5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4,000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288369329"/>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a:solidFill>
                            <a:srgbClr val="000000"/>
                          </a:solidFill>
                          <a:effectLst/>
                          <a:latin typeface="Arial" panose="020B0604020202020204" pitchFamily="34" charset="0"/>
                        </a:rPr>
                        <a:t>Albert Einstein </a:t>
                      </a:r>
                      <a:r>
                        <a:rPr lang="en-US" sz="1400" b="1" i="0" u="none" strike="noStrike" dirty="0" err="1">
                          <a:solidFill>
                            <a:srgbClr val="000000"/>
                          </a:solidFill>
                          <a:effectLst/>
                          <a:latin typeface="Arial" panose="020B0604020202020204" pitchFamily="34" charset="0"/>
                        </a:rPr>
                        <a:t>Israelita</a:t>
                      </a:r>
                      <a:r>
                        <a:rPr lang="en-US" sz="1400" b="1" i="0" u="none" strike="noStrike" dirty="0">
                          <a:solidFill>
                            <a:srgbClr val="000000"/>
                          </a:solidFill>
                          <a:effectLst/>
                          <a:latin typeface="Arial" panose="020B0604020202020204" pitchFamily="34" charset="0"/>
                        </a:rPr>
                        <a:t> Hospital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a:solidFill>
                            <a:srgbClr val="000000"/>
                          </a:solidFill>
                          <a:effectLst/>
                          <a:latin typeface="Arial" panose="020B0604020202020204" pitchFamily="34" charset="0"/>
                        </a:rPr>
                        <a:t>1971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外資</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14,036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88,407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475,700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51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13,760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749235">
                <a:tc>
                  <a:txBody>
                    <a:bodyPr/>
                    <a:lstStyle/>
                    <a:p>
                      <a:pPr marL="0" algn="ctr" defTabSz="914400" rtl="0" eaLnBrk="1" fontAlgn="ctr" latinLnBrk="0" hangingPunct="1">
                        <a:spcAft>
                          <a:spcPts val="0"/>
                        </a:spcAft>
                      </a:pPr>
                      <a:r>
                        <a:rPr kumimoji="1" lang="en-US" alt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400" b="1" i="0" u="none" strike="noStrike" dirty="0">
                          <a:solidFill>
                            <a:srgbClr val="000000"/>
                          </a:solidFill>
                          <a:effectLst/>
                          <a:latin typeface="Arial" panose="020B0604020202020204" pitchFamily="34" charset="0"/>
                        </a:rPr>
                        <a:t>Group Fleury</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1926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内資</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400" b="0" i="0" u="none" strike="noStrike" dirty="0">
                          <a:solidFill>
                            <a:srgbClr val="000000"/>
                          </a:solidFill>
                          <a:effectLst/>
                          <a:latin typeface="Arial" panose="020B0604020202020204" pitchFamily="34" charset="0"/>
                        </a:rPr>
                        <a:t>非公開</a:t>
                      </a:r>
                      <a:endParaRPr lang="en-US" sz="14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22,400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1,260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31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400" b="0" i="0" u="none" strike="noStrike" dirty="0">
                          <a:solidFill>
                            <a:srgbClr val="000000"/>
                          </a:solidFill>
                          <a:effectLst/>
                          <a:latin typeface="Arial" panose="020B0604020202020204" pitchFamily="34" charset="0"/>
                        </a:rPr>
                        <a:t>4,900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Tree>
    <p:extLst>
      <p:ext uri="{BB962C8B-B14F-4D97-AF65-F5344CB8AC3E}">
        <p14:creationId xmlns:p14="http://schemas.microsoft.com/office/powerpoint/2010/main" val="2191033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 </a:t>
            </a:r>
            <a:r>
              <a:rPr lang="ja-JP" altLang="en-US" dirty="0"/>
              <a:t>（</a:t>
            </a:r>
            <a:r>
              <a:rPr lang="en-US" altLang="ja-JP" dirty="0"/>
              <a:t>1/2</a:t>
            </a:r>
            <a:r>
              <a:rPr lang="ja-JP" altLang="en-US" dirty="0"/>
              <a:t>）</a:t>
            </a:r>
            <a:endParaRPr lang="en-US" altLang="ja-JP" dirty="0">
              <a:solidFill>
                <a:srgbClr val="000000"/>
              </a:solidFill>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2863300491"/>
              </p:ext>
            </p:extLst>
          </p:nvPr>
        </p:nvGraphicFramePr>
        <p:xfrm>
          <a:off x="273050" y="1988840"/>
          <a:ext cx="9288463" cy="3472560"/>
        </p:xfrm>
        <a:graphic>
          <a:graphicData uri="http://schemas.openxmlformats.org/drawingml/2006/table">
            <a:tbl>
              <a:tblPr firstRow="1" bandRow="1">
                <a:tableStyleId>{5C22544A-7EE6-4342-B048-85BDC9FD1C3A}</a:tableStyleId>
              </a:tblPr>
              <a:tblGrid>
                <a:gridCol w="1400642">
                  <a:extLst>
                    <a:ext uri="{9D8B030D-6E8A-4147-A177-3AD203B41FA5}">
                      <a16:colId xmlns:a16="http://schemas.microsoft.com/office/drawing/2014/main" val="20000"/>
                    </a:ext>
                  </a:extLst>
                </a:gridCol>
                <a:gridCol w="1253206">
                  <a:extLst>
                    <a:ext uri="{9D8B030D-6E8A-4147-A177-3AD203B41FA5}">
                      <a16:colId xmlns:a16="http://schemas.microsoft.com/office/drawing/2014/main" val="20001"/>
                    </a:ext>
                  </a:extLst>
                </a:gridCol>
                <a:gridCol w="1326923">
                  <a:extLst>
                    <a:ext uri="{9D8B030D-6E8A-4147-A177-3AD203B41FA5}">
                      <a16:colId xmlns:a16="http://schemas.microsoft.com/office/drawing/2014/main" val="20002"/>
                    </a:ext>
                  </a:extLst>
                </a:gridCol>
                <a:gridCol w="5307692">
                  <a:extLst>
                    <a:ext uri="{9D8B030D-6E8A-4147-A177-3AD203B41FA5}">
                      <a16:colId xmlns:a16="http://schemas.microsoft.com/office/drawing/2014/main" val="20003"/>
                    </a:ext>
                  </a:extLst>
                </a:gridCol>
              </a:tblGrid>
              <a:tr h="324000">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学会名</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実施時期</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開催地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学術集会の概要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臨床工学学会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医療機器や病院設備に関する設計・製造・購入・管理・修理・処理における技術的な課題に対する議論や安全管理をテーマにした講演など。</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心臓学学会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栄養学、看護学、心理学、理学療法や心臓病に関する教育などを議論。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リマウチ学学会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月中旬（隔年）</a:t>
                      </a: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ポルト･アレグレ</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17</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カ国から代表者が出席し、早期診断の重要性や適切な療法の適用などについて議論。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腫瘍学学会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クリチバ</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ガンに対する課題に関する議論。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整形外科学学会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中旬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ゴイアニア</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整形外科に関する新技術の情報展開や専門家の知識の増強を目的とし開催。</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00">
                <a:tc>
                  <a:txBody>
                    <a:bodyPr/>
                    <a:lstStyle/>
                    <a:p>
                      <a:pPr algn="l" fontAlgn="ctr"/>
                      <a:r>
                        <a:rPr lang="ja-JP" altLang="en-US"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rPr>
                        <a:t>泌尿器学学会</a:t>
                      </a:r>
                      <a:endParaRPr lang="en-US" altLang="ja-JP" sz="1200" b="0" i="0" u="none" strike="noStrike" baseline="0"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l" fontAlgn="ctr"/>
                      <a:r>
                        <a:rPr lang="en-US" altLang="zh-TW" sz="1200" b="0" i="0" u="none" strike="noStrike" baseline="0" dirty="0">
                          <a:solidFill>
                            <a:srgbClr val="000000"/>
                          </a:solidFill>
                          <a:effectLst/>
                          <a:latin typeface="Arial" panose="020B0604020202020204" pitchFamily="34" charset="0"/>
                          <a:ea typeface="ＭＳ Ｐゴシック" panose="020B0600070205080204" pitchFamily="50" charset="-128"/>
                        </a:rPr>
                        <a:t>11</a:t>
                      </a:r>
                      <a:r>
                        <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中～下旬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DADADA"/>
                    </a:solidFill>
                  </a:tcPr>
                </a:tc>
                <a:tc>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フローリアノーポリス</a:t>
                      </a:r>
                    </a:p>
                  </a:txBody>
                  <a:tcPr marL="108000" marR="72000" marT="9525" marB="10800" anchor="ctr">
                    <a:lnL w="6350"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アルゼンチン、イタリア、メキシコなどの海外からも泌尿器学における権威が集まり、泌尿器科に関する内視鏡を使った検査・手術についての議論。</a:t>
                      </a:r>
                    </a:p>
                  </a:txBody>
                  <a:tcPr marL="108000" marR="72000" marT="9525" marB="10800" anchor="ctr">
                    <a:lnL w="28575" cap="flat" cmpd="sng" algn="ctr">
                      <a:solidFill>
                        <a:schemeClr val="bg1"/>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JETRO</a:t>
            </a:r>
            <a:r>
              <a:rPr lang="ja-JP" altLang="en-US" sz="800" dirty="0"/>
              <a:t>「ブラジルの医療機器市場と規制」（</a:t>
            </a:r>
            <a:r>
              <a:rPr lang="en-US" altLang="ja-JP" sz="800" dirty="0"/>
              <a:t>2012</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p>
        </p:txBody>
      </p:sp>
      <p:sp>
        <p:nvSpPr>
          <p:cNvPr id="7" name="Rectangle 6"/>
          <p:cNvSpPr>
            <a:spLocks noChangeArrowheads="1"/>
          </p:cNvSpPr>
          <p:nvPr/>
        </p:nvSpPr>
        <p:spPr bwMode="auto">
          <a:xfrm>
            <a:off x="416496" y="162880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学会による学術集会</a:t>
            </a:r>
          </a:p>
        </p:txBody>
      </p:sp>
      <p:graphicFrame>
        <p:nvGraphicFramePr>
          <p:cNvPr id="8" name="表 7"/>
          <p:cNvGraphicFramePr>
            <a:graphicFrameLocks noGrp="1"/>
          </p:cNvGraphicFramePr>
          <p:nvPr>
            <p:extLst>
              <p:ext uri="{D42A27DB-BD31-4B8C-83A1-F6EECF244321}">
                <p14:modId xmlns:p14="http://schemas.microsoft.com/office/powerpoint/2010/main" val="41589120"/>
              </p:ext>
            </p:extLst>
          </p:nvPr>
        </p:nvGraphicFramePr>
        <p:xfrm>
          <a:off x="945224" y="6021288"/>
          <a:ext cx="7968216" cy="283674"/>
        </p:xfrm>
        <a:graphic>
          <a:graphicData uri="http://schemas.openxmlformats.org/drawingml/2006/table">
            <a:tbl>
              <a:tblPr firstRow="1" bandRow="1">
                <a:tableStyleId>{5C22544A-7EE6-4342-B048-85BDC9FD1C3A}</a:tableStyleId>
              </a:tblPr>
              <a:tblGrid>
                <a:gridCol w="235159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83674">
                <a:tc>
                  <a:txBody>
                    <a:bodyPr/>
                    <a:lstStyle/>
                    <a:p>
                      <a:pPr marL="171450" indent="-171450" algn="l" fontAlgn="ctr">
                        <a:buClr>
                          <a:srgbClr val="5F8AC3"/>
                        </a:buClr>
                        <a:buSzPct val="80000"/>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r>
                        <a:rPr lang="ja-JP" altLang="en-US" sz="1200" b="0" i="0" u="none" strike="noStrike" dirty="0">
                          <a:solidFill>
                            <a:srgbClr val="000000"/>
                          </a:solidFill>
                          <a:effectLst/>
                          <a:latin typeface="+mn-ea"/>
                          <a:ea typeface="+mn-ea"/>
                        </a:rPr>
                        <a:t>ハイテク産業協会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医療機器産業協会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民間病院協会</a:t>
                      </a:r>
                    </a:p>
                  </a:txBody>
                  <a:tcPr marL="0" marR="9525" marT="9525"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lang="ja-JP" altLang="en-US" sz="1200" b="0" i="0" u="none" strike="noStrike" dirty="0">
                          <a:solidFill>
                            <a:srgbClr val="000000"/>
                          </a:solidFill>
                          <a:effectLst/>
                          <a:latin typeface="+mn-ea"/>
                          <a:ea typeface="+mn-ea"/>
                        </a:rPr>
                        <a:t>医師連盟</a:t>
                      </a:r>
                    </a:p>
                  </a:txBody>
                  <a:tcPr marL="0" marR="9525" marT="9525" marB="0" anchor="ctr">
                    <a:lnL w="6350" cap="flat" cmpd="sng" algn="ctr">
                      <a:no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pSp>
        <p:nvGrpSpPr>
          <p:cNvPr id="12" name="グループ化 11"/>
          <p:cNvGrpSpPr/>
          <p:nvPr/>
        </p:nvGrpSpPr>
        <p:grpSpPr>
          <a:xfrm>
            <a:off x="389626" y="5661248"/>
            <a:ext cx="9128844" cy="360040"/>
            <a:chOff x="4808984" y="2113806"/>
            <a:chExt cx="3024336" cy="360040"/>
          </a:xfrm>
        </p:grpSpPr>
        <p:cxnSp>
          <p:nvCxnSpPr>
            <p:cNvPr id="13" name="直線コネクタ 12"/>
            <p:cNvCxnSpPr/>
            <p:nvPr/>
          </p:nvCxnSpPr>
          <p:spPr>
            <a:xfrm>
              <a:off x="4808984" y="2420888"/>
              <a:ext cx="302433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Rectangle 6"/>
            <p:cNvSpPr>
              <a:spLocks noChangeArrowheads="1"/>
            </p:cNvSpPr>
            <p:nvPr/>
          </p:nvSpPr>
          <p:spPr bwMode="auto">
            <a:xfrm>
              <a:off x="4808984" y="2113806"/>
              <a:ext cx="3024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p>
          </p:txBody>
        </p:sp>
      </p:gr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ブラジルには、医師会、民間病院協会、医療機器産業協会といった団体が存在する。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622377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solidFill>
                  <a:srgbClr val="000000"/>
                </a:solidFill>
                <a:latin typeface="+mn-ea"/>
              </a:rPr>
              <a:t>学会および業界団体 </a:t>
            </a:r>
            <a:r>
              <a:rPr lang="ja-JP" altLang="en-US" dirty="0"/>
              <a:t>（</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532272554"/>
              </p:ext>
            </p:extLst>
          </p:nvPr>
        </p:nvGraphicFramePr>
        <p:xfrm>
          <a:off x="416495" y="1748151"/>
          <a:ext cx="9289479" cy="4560573"/>
        </p:xfrm>
        <a:graphic>
          <a:graphicData uri="http://schemas.openxmlformats.org/drawingml/2006/table">
            <a:tbl>
              <a:tblPr firstRow="1" bandRow="1">
                <a:tableStyleId>{5C22544A-7EE6-4342-B048-85BDC9FD1C3A}</a:tableStyleId>
              </a:tblPr>
              <a:tblGrid>
                <a:gridCol w="1990603">
                  <a:extLst>
                    <a:ext uri="{9D8B030D-6E8A-4147-A177-3AD203B41FA5}">
                      <a16:colId xmlns:a16="http://schemas.microsoft.com/office/drawing/2014/main" val="20000"/>
                    </a:ext>
                  </a:extLst>
                </a:gridCol>
                <a:gridCol w="7298876">
                  <a:extLst>
                    <a:ext uri="{9D8B030D-6E8A-4147-A177-3AD203B41FA5}">
                      <a16:colId xmlns:a16="http://schemas.microsoft.com/office/drawing/2014/main" val="20003"/>
                    </a:ext>
                  </a:extLst>
                </a:gridCol>
              </a:tblGrid>
              <a:tr h="381303">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団体の概要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57622">
                <a:tc>
                  <a:txBody>
                    <a:bodyPr/>
                    <a:lstStyle/>
                    <a:p>
                      <a:pPr algn="l" fontAlgn="ctr"/>
                      <a:r>
                        <a:rPr lang="ja-JP" altLang="en-US" sz="1200" b="0" i="0" u="none" strike="noStrike" baseline="0" dirty="0">
                          <a:solidFill>
                            <a:srgbClr val="000000"/>
                          </a:solidFill>
                          <a:effectLst/>
                          <a:latin typeface="+mj-ea"/>
                          <a:ea typeface="+mj-ea"/>
                        </a:rPr>
                        <a:t>ブラジル医療機器工業会 （</a:t>
                      </a:r>
                      <a:r>
                        <a:rPr lang="en-US" altLang="ja-JP" sz="1200" b="0" i="0" u="none" strike="noStrike" baseline="0" dirty="0">
                          <a:solidFill>
                            <a:srgbClr val="000000"/>
                          </a:solidFill>
                          <a:effectLst/>
                          <a:latin typeface="+mj-lt"/>
                          <a:ea typeface="+mj-ea"/>
                        </a:rPr>
                        <a:t>ABIMO</a:t>
                      </a:r>
                      <a:r>
                        <a:rPr lang="ja-JP" altLang="en-US" sz="1200" b="0" i="0" u="none" strike="noStrike" baseline="0" dirty="0">
                          <a:solidFill>
                            <a:srgbClr val="000000"/>
                          </a:solidFill>
                          <a:effectLst/>
                          <a:latin typeface="+mj-ea"/>
                          <a:ea typeface="+mj-ea"/>
                        </a:rPr>
                        <a:t>）</a:t>
                      </a:r>
                      <a:endParaRPr lang="en-US" altLang="ja-JP" sz="1200" b="0" i="0" u="none" strike="noStrike" baseline="0" dirty="0">
                        <a:solidFill>
                          <a:srgbClr val="000000"/>
                        </a:solidFill>
                        <a:effectLst/>
                        <a:latin typeface="+mj-ea"/>
                        <a:ea typeface="+mj-ea"/>
                      </a:endParaRPr>
                    </a:p>
                    <a:p>
                      <a:pPr algn="l" fontAlgn="ctr"/>
                      <a:endParaRPr lang="en-US" altLang="ja-JP" sz="1200" b="0" i="0" u="none" strike="noStrike" baseline="0" dirty="0">
                        <a:solidFill>
                          <a:srgbClr val="000000"/>
                        </a:solidFill>
                        <a:effectLst/>
                        <a:latin typeface="+mj-ea"/>
                        <a:ea typeface="+mj-ea"/>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marL="171450" indent="-171450" algn="l" fontAlgn="ctr">
                        <a:lnSpc>
                          <a:spcPct val="113000"/>
                        </a:lnSpc>
                        <a:buFont typeface="Arial" panose="020B0604020202020204" pitchFamily="34" charset="0"/>
                        <a:buChar cha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1962</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年に設立された</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ABIMO</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は、医療機器メーカーの利益を代表する健康生産チェーンの重要な提唱者として機能している。</a:t>
                      </a:r>
                    </a:p>
                    <a:p>
                      <a:pPr marL="171450" indent="-171450" algn="l" fontAlgn="ctr">
                        <a:lnSpc>
                          <a:spcPct val="113000"/>
                        </a:lnSpc>
                        <a:buFont typeface="Arial" panose="020B0604020202020204" pitchFamily="34" charset="0"/>
                        <a:buChar char="•"/>
                      </a:pPr>
                      <a:endPar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lnSpc>
                          <a:spcPct val="113000"/>
                        </a:lnSpc>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同協会は、ブラジルの医療機器産業の規制、促進、発展において中心的な役割を果たしている。</a:t>
                      </a:r>
                    </a:p>
                    <a:p>
                      <a:pPr marL="171450" indent="-171450" algn="l" fontAlgn="ctr">
                        <a:lnSpc>
                          <a:spcPct val="113000"/>
                        </a:lnSpc>
                        <a:buFont typeface="Arial" panose="020B0604020202020204" pitchFamily="34" charset="0"/>
                        <a:buChar char="•"/>
                      </a:pPr>
                      <a:endPar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lnSpc>
                          <a:spcPct val="113000"/>
                        </a:lnSpc>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同協会は輸出活動を促進し、国際市場に適応し、繁栄するためにメンバーに包括的な支援を提供する。</a:t>
                      </a:r>
                    </a:p>
                  </a:txBody>
                  <a:tcPr marL="108000" marR="72000" marT="9525" marB="10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05763">
                <a:tc>
                  <a:txBody>
                    <a:bodyPr/>
                    <a:lstStyle/>
                    <a:p>
                      <a:pPr algn="l" fontAlgn="ctr"/>
                      <a:r>
                        <a:rPr lang="ja-JP" altLang="en-US" sz="1200" b="0" i="0" u="none" strike="noStrike" baseline="0" dirty="0">
                          <a:solidFill>
                            <a:srgbClr val="000000"/>
                          </a:solidFill>
                          <a:effectLst/>
                          <a:latin typeface="+mj-ea"/>
                          <a:ea typeface="+mj-ea"/>
                        </a:rPr>
                        <a:t>ブラジル医療技術産業協会 （</a:t>
                      </a:r>
                      <a:r>
                        <a:rPr lang="en-US" altLang="ja-JP" sz="1200" b="0" i="0" u="none" strike="noStrike" baseline="0" dirty="0">
                          <a:solidFill>
                            <a:srgbClr val="000000"/>
                          </a:solidFill>
                          <a:effectLst/>
                          <a:latin typeface="+mj-lt"/>
                          <a:ea typeface="+mj-ea"/>
                        </a:rPr>
                        <a:t>ABIMED</a:t>
                      </a:r>
                      <a:r>
                        <a:rPr lang="ja-JP" altLang="en-US" sz="1200" b="0" i="0" u="none" strike="noStrike" baseline="0" dirty="0">
                          <a:solidFill>
                            <a:srgbClr val="000000"/>
                          </a:solidFill>
                          <a:effectLst/>
                          <a:latin typeface="+mj-ea"/>
                          <a:ea typeface="+mj-ea"/>
                        </a:rPr>
                        <a:t>）</a:t>
                      </a:r>
                      <a:endParaRPr lang="en-US" altLang="ja-JP" sz="1200" b="0" i="0" u="none" strike="noStrike" baseline="0" dirty="0">
                        <a:solidFill>
                          <a:srgbClr val="000000"/>
                        </a:solidFill>
                        <a:effectLst/>
                        <a:latin typeface="+mj-ea"/>
                        <a:ea typeface="+mj-ea"/>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marL="171450" indent="-171450" algn="l" fontAlgn="ctr">
                        <a:buFont typeface="Arial" panose="020B0604020202020204" pitchFamily="34" charset="0"/>
                        <a:buChar cha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ABIMED</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はブラジルの医療機器やデバイス市場の約</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におよぶ企業を集めた協会である。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健康のための先端技術により多くの人々がアクセス可能になること、イノベーションのための好ましい環境と地域およびグローバル市場における当社の関連会社の競争力を保証する政策の創出と維持を促進し、国の健康分野の発展に貢献することを目的とし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15885">
                <a:tc>
                  <a:txBody>
                    <a:bodyPr/>
                    <a:lstStyle/>
                    <a:p>
                      <a:pPr algn="l" fontAlgn="ctr"/>
                      <a:r>
                        <a:rPr lang="ja-JP" altLang="en-US" sz="1200" b="0" i="0" u="none" strike="noStrike" baseline="0" dirty="0">
                          <a:solidFill>
                            <a:srgbClr val="000000"/>
                          </a:solidFill>
                          <a:effectLst/>
                          <a:latin typeface="+mj-ea"/>
                          <a:ea typeface="+mj-ea"/>
                        </a:rPr>
                        <a:t>ブラジル健康情報学会 （</a:t>
                      </a:r>
                      <a:r>
                        <a:rPr lang="en-US" altLang="ja-JP" sz="1200" b="0" i="0" u="none" strike="noStrike" baseline="0" dirty="0">
                          <a:solidFill>
                            <a:srgbClr val="000000"/>
                          </a:solidFill>
                          <a:effectLst/>
                          <a:latin typeface="+mj-lt"/>
                          <a:ea typeface="+mj-ea"/>
                        </a:rPr>
                        <a:t>SBIS</a:t>
                      </a:r>
                      <a:r>
                        <a:rPr lang="ja-JP" altLang="en-US" sz="1200" b="0" i="0" u="none" strike="noStrike" baseline="0" dirty="0">
                          <a:solidFill>
                            <a:srgbClr val="000000"/>
                          </a:solidFill>
                          <a:effectLst/>
                          <a:latin typeface="+mj-ea"/>
                          <a:ea typeface="+mj-ea"/>
                        </a:rPr>
                        <a:t>）</a:t>
                      </a:r>
                      <a:endParaRPr lang="en-US" altLang="ja-JP" sz="1200" b="0" i="0" u="none" strike="noStrike" baseline="0" dirty="0">
                        <a:solidFill>
                          <a:srgbClr val="000000"/>
                        </a:solidFill>
                        <a:effectLst/>
                        <a:latin typeface="+mj-ea"/>
                        <a:ea typeface="+mj-ea"/>
                      </a:endParaRPr>
                    </a:p>
                  </a:txBody>
                  <a:tcPr marL="108000" marR="72000" marT="9525" marB="10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EBEBE"/>
                    </a:solidFill>
                  </a:tcPr>
                </a:tc>
                <a:tc>
                  <a:txBody>
                    <a:bodyPr/>
                    <a:lstStyle/>
                    <a:p>
                      <a:pPr marL="171450" indent="-171450" algn="l" fontAlgn="ctr">
                        <a:buFont typeface="Arial" panose="020B0604020202020204" pitchFamily="34" charset="0"/>
                        <a:buChar cha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1986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年に設立された</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SBIS</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は、ブラジルの医療を改善するための情報技術の開発を行う、非営利組織である。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健康情報学に関する教育活動の活性化、健康情報学の科学研究と技術開発の促進、経験と知見の交換のための会議、シンポジウム、講座、セミナー等を行っている。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p>
                      <a:pPr marL="171450" indent="-171450" algn="l" fontAlgn="ctr">
                        <a:buFont typeface="Arial" panose="020B0604020202020204" pitchFamily="34" charset="0"/>
                        <a:buChar char="•"/>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コスト削減と医療サービスの質向上の手段として、医療情報学の推進を行っている。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72000" marT="9525" marB="10800" anchor="ctr">
                    <a:lnL w="6350" cap="flat" cmpd="sng" algn="ctr">
                      <a:solidFill>
                        <a:srgbClr val="FFFFFF">
                          <a:alpha val="0"/>
                        </a:srgb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b="1" dirty="0">
                <a:solidFill>
                  <a:srgbClr val="504F53"/>
                </a:solidFill>
                <a:latin typeface="Urbanist"/>
              </a:rPr>
              <a:t>ABIMO</a:t>
            </a:r>
            <a:r>
              <a:rPr lang="ja-JP" altLang="en-US" sz="800" b="1" dirty="0">
                <a:solidFill>
                  <a:srgbClr val="504F53"/>
                </a:solidFill>
                <a:latin typeface="Urbanist"/>
              </a:rPr>
              <a:t> 「</a:t>
            </a:r>
            <a:r>
              <a:rPr lang="en-US" altLang="ja-JP" sz="800" b="1" dirty="0" err="1">
                <a:solidFill>
                  <a:srgbClr val="504F53"/>
                </a:solidFill>
                <a:latin typeface="Urbanist"/>
              </a:rPr>
              <a:t>Somos</a:t>
            </a:r>
            <a:r>
              <a:rPr lang="en-US" altLang="ja-JP" sz="800" b="1" dirty="0">
                <a:solidFill>
                  <a:srgbClr val="504F53"/>
                </a:solidFill>
                <a:latin typeface="Urbanist"/>
              </a:rPr>
              <a:t> a ABIMO</a:t>
            </a:r>
            <a:r>
              <a:rPr lang="ja-JP" altLang="en-US" sz="800" b="1" dirty="0">
                <a:solidFill>
                  <a:srgbClr val="504F53"/>
                </a:solidFill>
                <a:latin typeface="Urbanist"/>
              </a:rPr>
              <a:t>」（</a:t>
            </a:r>
            <a:r>
              <a:rPr lang="en-US" altLang="ja-JP" sz="800" b="1" dirty="0">
                <a:solidFill>
                  <a:srgbClr val="504F53"/>
                </a:solidFill>
                <a:latin typeface="Urbanist"/>
              </a:rPr>
              <a:t>2021</a:t>
            </a:r>
            <a:r>
              <a:rPr lang="ja-JP" altLang="en-US" sz="800" b="1" dirty="0">
                <a:solidFill>
                  <a:srgbClr val="504F53"/>
                </a:solidFill>
                <a:latin typeface="Urbanist"/>
              </a:rPr>
              <a:t>）、</a:t>
            </a:r>
            <a:r>
              <a:rPr lang="en-US" altLang="ja-JP" sz="800" b="1" dirty="0" err="1">
                <a:solidFill>
                  <a:srgbClr val="504F53"/>
                </a:solidFill>
                <a:latin typeface="Urbanist"/>
              </a:rPr>
              <a:t>ABiMED</a:t>
            </a:r>
            <a:r>
              <a:rPr lang="en-US" altLang="ja-JP" sz="800" b="1" dirty="0">
                <a:solidFill>
                  <a:srgbClr val="504F53"/>
                </a:solidFill>
                <a:latin typeface="Urbanist"/>
              </a:rPr>
              <a:t> </a:t>
            </a:r>
            <a:r>
              <a:rPr lang="ja-JP" altLang="en-US" sz="800" b="1" dirty="0">
                <a:solidFill>
                  <a:srgbClr val="504F53"/>
                </a:solidFill>
                <a:latin typeface="Urbanist"/>
              </a:rPr>
              <a:t>「</a:t>
            </a:r>
            <a:r>
              <a:rPr lang="en-US" altLang="ja-JP" sz="800" b="1" dirty="0">
                <a:solidFill>
                  <a:srgbClr val="504F53"/>
                </a:solidFill>
                <a:latin typeface="Urbanist"/>
              </a:rPr>
              <a:t>Brazilian Association of the Health Technology Industry</a:t>
            </a:r>
            <a:r>
              <a:rPr lang="ja-JP" altLang="en-US" sz="800" b="1" dirty="0">
                <a:solidFill>
                  <a:srgbClr val="504F53"/>
                </a:solidFill>
                <a:latin typeface="Urbanist"/>
              </a:rPr>
              <a:t>」（</a:t>
            </a:r>
            <a:r>
              <a:rPr lang="en-US" altLang="ja-JP" sz="800" b="1" dirty="0">
                <a:solidFill>
                  <a:srgbClr val="504F53"/>
                </a:solidFill>
                <a:latin typeface="Urbanist"/>
              </a:rPr>
              <a:t>2023</a:t>
            </a:r>
            <a:r>
              <a:rPr lang="ja-JP" altLang="en-US" sz="800" b="1" dirty="0">
                <a:solidFill>
                  <a:srgbClr val="504F53"/>
                </a:solidFill>
                <a:latin typeface="Urbanist"/>
              </a:rPr>
              <a:t>）</a:t>
            </a:r>
            <a:r>
              <a:rPr lang="en-US" altLang="ja-JP" sz="800" b="1" dirty="0">
                <a:solidFill>
                  <a:srgbClr val="504F53"/>
                </a:solidFill>
                <a:latin typeface="Urbanist"/>
              </a:rPr>
              <a:t>International Medical Informatics Association </a:t>
            </a:r>
            <a:r>
              <a:rPr lang="ja-JP" altLang="en-US" sz="800" b="1" dirty="0">
                <a:solidFill>
                  <a:srgbClr val="504F53"/>
                </a:solidFill>
                <a:latin typeface="Urbanist"/>
              </a:rPr>
              <a:t>「</a:t>
            </a:r>
            <a:r>
              <a:rPr lang="en-US" altLang="ja-JP" sz="800" b="1" dirty="0">
                <a:solidFill>
                  <a:srgbClr val="504F53"/>
                </a:solidFill>
                <a:latin typeface="Urbanist"/>
              </a:rPr>
              <a:t>About SBIS</a:t>
            </a:r>
            <a:r>
              <a:rPr lang="ja-JP" altLang="en-US" sz="800" b="1" dirty="0">
                <a:solidFill>
                  <a:srgbClr val="504F53"/>
                </a:solidFill>
                <a:latin typeface="Urbanist"/>
              </a:rPr>
              <a:t>」（</a:t>
            </a:r>
            <a:r>
              <a:rPr lang="en-US" altLang="ja-JP" sz="800" b="1" dirty="0">
                <a:solidFill>
                  <a:srgbClr val="504F53"/>
                </a:solidFill>
                <a:latin typeface="Urbanist"/>
              </a:rPr>
              <a:t>2024</a:t>
            </a:r>
            <a:r>
              <a:rPr lang="ja-JP" altLang="en-US" sz="800" b="1" dirty="0">
                <a:solidFill>
                  <a:srgbClr val="504F53"/>
                </a:solidFill>
                <a:latin typeface="Urbanist"/>
              </a:rPr>
              <a:t>）</a:t>
            </a:r>
            <a:r>
              <a:rPr lang="en-US" altLang="ja-JP" sz="800" b="1" dirty="0">
                <a:solidFill>
                  <a:srgbClr val="504F53"/>
                </a:solidFill>
                <a:latin typeface="Urbanist"/>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b="1" dirty="0">
                <a:solidFill>
                  <a:srgbClr val="504F53"/>
                </a:solidFill>
                <a:latin typeface="Urbanist"/>
              </a:rPr>
              <a:t> </a:t>
            </a:r>
            <a:endParaRPr lang="ja-JP" altLang="en-US" sz="800" dirty="0"/>
          </a:p>
        </p:txBody>
      </p:sp>
      <p:sp>
        <p:nvSpPr>
          <p:cNvPr id="7" name="Rectangle 6"/>
          <p:cNvSpPr>
            <a:spLocks noChangeArrowheads="1"/>
          </p:cNvSpPr>
          <p:nvPr/>
        </p:nvSpPr>
        <p:spPr bwMode="auto">
          <a:xfrm>
            <a:off x="416496" y="1397736"/>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関連団体の活動内容</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ブラジルには、医師会、民間病院協会、医療機器産業協会といった団体が存在する。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304632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ブラジル／医療関連／その他</a:t>
            </a:r>
          </a:p>
        </p:txBody>
      </p:sp>
      <p:sp>
        <p:nvSpPr>
          <p:cNvPr id="2" name="テキスト プレースホルダー 1"/>
          <p:cNvSpPr>
            <a:spLocks noGrp="1"/>
          </p:cNvSpPr>
          <p:nvPr>
            <p:ph type="body" sz="quarter" idx="15"/>
          </p:nvPr>
        </p:nvSpPr>
        <p:spPr/>
        <p:txBody>
          <a:bodyPr/>
          <a:lstStyle/>
          <a:p>
            <a:r>
              <a:rPr lang="ja-JP" altLang="en-US" dirty="0"/>
              <a:t>医薬品・医療機器関連イベント （</a:t>
            </a:r>
            <a:r>
              <a:rPr lang="en-US" altLang="ja-JP" dirty="0"/>
              <a:t>1/2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4162296609"/>
              </p:ext>
            </p:extLst>
          </p:nvPr>
        </p:nvGraphicFramePr>
        <p:xfrm>
          <a:off x="416493" y="1584213"/>
          <a:ext cx="9073009" cy="4543887"/>
        </p:xfrm>
        <a:graphic>
          <a:graphicData uri="http://schemas.openxmlformats.org/drawingml/2006/table">
            <a:tbl>
              <a:tblPr firstRow="1" bandRow="1">
                <a:tableStyleId>{5C22544A-7EE6-4342-B048-85BDC9FD1C3A}</a:tableStyleId>
              </a:tblPr>
              <a:tblGrid>
                <a:gridCol w="1368153">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184576">
                  <a:extLst>
                    <a:ext uri="{9D8B030D-6E8A-4147-A177-3AD203B41FA5}">
                      <a16:colId xmlns:a16="http://schemas.microsoft.com/office/drawing/2014/main" val="20003"/>
                    </a:ext>
                  </a:extLst>
                </a:gridCol>
              </a:tblGrid>
              <a:tr h="324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  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実施時期</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開催地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レアテック</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4</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rowSpan="8">
                  <a:txBody>
                    <a:bodyPr/>
                    <a:lstStyle/>
                    <a:p>
                      <a:pPr algn="ctr"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36000" marR="36000" marT="36000" marB="360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リハビリや身体障害を対象とした器具・機材・設備（水治療関連製品、整形外科製品、代替療法製品、身体障害者用自動車改造製品など）を出展。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サンパウロ</a:t>
                      </a:r>
                      <a:br>
                        <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放射線学の日</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放射</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線</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関連機材を出展。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オスピタラール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病院設備、研究用医療技術、緊急・輸送技術、整形外科、理学療法、薬局、設計、施工、メンテナンス、ランドリー設備、手術センター、看護・監視設備、外傷治療</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技術などを出展。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000">
                <a:tc>
                  <a:txBody>
                    <a:bodyPr/>
                    <a:lstStyle/>
                    <a:p>
                      <a:pPr algn="l" fontAlgn="ctr"/>
                      <a:r>
                        <a:rPr 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FCE</a:t>
                      </a: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ファーマ</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5</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製薬</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連の原材料、包装、機器、サービスを出展。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4000">
                <a:tc>
                  <a:txBody>
                    <a:bodyPr/>
                    <a:lstStyle/>
                    <a:p>
                      <a:pPr algn="l" fontAlgn="ctr"/>
                      <a:r>
                        <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MD&amp;M</a:t>
                      </a: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ブラジル</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心血管装置、整形外科装置、診断装置・画像診断装置などの医療加工技術展示会。</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医薬品エクスポ</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7</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医</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薬品、衛生用品、化粧品、人工皮膚化粧品、関連製品、原材料、機器、包装など</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04000">
                <a:tc>
                  <a:txBody>
                    <a:bodyPr/>
                    <a:lstStyle/>
                    <a:p>
                      <a:pPr algn="l" fontAlgn="ctr"/>
                      <a:r>
                        <a:rPr 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APCD</a:t>
                      </a:r>
                      <a:br>
                        <a:rPr 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b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国際歯科会議</a:t>
                      </a:r>
                      <a:endParaRPr lang="en-US" altLang="ja-JP" sz="1200" b="0" i="0" u="none" strike="noStrike" baseline="0" dirty="0">
                        <a:solidFill>
                          <a:srgbClr val="000000"/>
                        </a:solidFill>
                        <a:effectLst/>
                        <a:latin typeface="Arial Black" panose="020B0A04020102020204" pitchFamily="34" charset="0"/>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04000">
                <a:tc>
                  <a:txBody>
                    <a:bodyPr/>
                    <a:lstStyle/>
                    <a:p>
                      <a:pPr algn="l" fontAlgn="ctr"/>
                      <a:r>
                        <a:rPr lang="ja-JP" altLang="en-US" sz="1200" b="0" i="0" u="none" strike="noStrike" baseline="0" dirty="0">
                          <a:solidFill>
                            <a:srgbClr val="000000"/>
                          </a:solidFill>
                          <a:effectLst/>
                          <a:latin typeface="Arial Black" panose="020B0A04020102020204" pitchFamily="34" charset="0"/>
                          <a:ea typeface="HGP創英角ｺﾞｼｯｸUB" panose="020B0900000000000000" pitchFamily="50" charset="-128"/>
                        </a:rPr>
                        <a:t>フィオスピ</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b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b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2</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月上旬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vMerge="1">
                  <a:txBody>
                    <a:bodyPr/>
                    <a:lstStyle/>
                    <a:p>
                      <a:endParaRPr kumimoji="1" lang="ja-JP" altLang="en-US"/>
                    </a:p>
                  </a:txBody>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歯科</a:t>
                      </a: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関連</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の製品、機器、サービスを出展。</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は多数の医療関連イベントが開かれている。開催地は主にサンパウロとなっている。</a:t>
            </a:r>
          </a:p>
        </p:txBody>
      </p:sp>
    </p:spTree>
    <p:extLst>
      <p:ext uri="{BB962C8B-B14F-4D97-AF65-F5344CB8AC3E}">
        <p14:creationId xmlns:p14="http://schemas.microsoft.com/office/powerpoint/2010/main" val="18042310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ブラジル／医療関連／その他</a:t>
            </a:r>
          </a:p>
        </p:txBody>
      </p:sp>
      <p:sp>
        <p:nvSpPr>
          <p:cNvPr id="2" name="テキスト プレースホルダー 1"/>
          <p:cNvSpPr>
            <a:spLocks noGrp="1"/>
          </p:cNvSpPr>
          <p:nvPr>
            <p:ph type="body" sz="quarter" idx="15"/>
          </p:nvPr>
        </p:nvSpPr>
        <p:spPr/>
        <p:txBody>
          <a:bodyPr/>
          <a:lstStyle/>
          <a:p>
            <a:r>
              <a:rPr lang="ja-JP" altLang="en-US" dirty="0"/>
              <a:t>医薬品・医療機器関連イベント （</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2821313353"/>
              </p:ext>
            </p:extLst>
          </p:nvPr>
        </p:nvGraphicFramePr>
        <p:xfrm>
          <a:off x="416496" y="1596914"/>
          <a:ext cx="8856984" cy="4424373"/>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1008113">
                  <a:extLst>
                    <a:ext uri="{9D8B030D-6E8A-4147-A177-3AD203B41FA5}">
                      <a16:colId xmlns:a16="http://schemas.microsoft.com/office/drawing/2014/main" val="20001"/>
                    </a:ext>
                  </a:extLst>
                </a:gridCol>
                <a:gridCol w="1152129">
                  <a:extLst>
                    <a:ext uri="{9D8B030D-6E8A-4147-A177-3AD203B41FA5}">
                      <a16:colId xmlns:a16="http://schemas.microsoft.com/office/drawing/2014/main" val="2067959110"/>
                    </a:ext>
                  </a:extLst>
                </a:gridCol>
                <a:gridCol w="5184574">
                  <a:extLst>
                    <a:ext uri="{9D8B030D-6E8A-4147-A177-3AD203B41FA5}">
                      <a16:colId xmlns:a16="http://schemas.microsoft.com/office/drawing/2014/main" val="20003"/>
                    </a:ext>
                  </a:extLst>
                </a:gridCol>
              </a:tblGrid>
              <a:tr h="45719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名  称</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実施時期</a:t>
                      </a: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開催地</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International Symposium on Ophthalmology</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6</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眼科分野の知識を共有し、専門知識を向上させることを目的としたイベント。</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Pharma Meeting Brazil</a:t>
                      </a: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9</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オンライン</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外国企業とブラジル企業を結び、ラテンアメリカ全域の潜在的なビジネスパートナーとのネットワークを拡大することを目的している。</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22383">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Brazilian Society of Interventional Radiology </a:t>
                      </a:r>
                      <a:r>
                        <a:rPr lang="ja-JP" altLang="en-US" sz="1200" b="1" i="0" u="none" strike="noStrike" baseline="0" dirty="0">
                          <a:solidFill>
                            <a:srgbClr val="000000"/>
                          </a:solidFill>
                          <a:effectLst/>
                          <a:latin typeface="+mn-lt"/>
                          <a:ea typeface="HGP創英角ｺﾞｼｯｸUB" panose="020B0900000000000000" pitchFamily="50" charset="-128"/>
                        </a:rPr>
                        <a:t>（</a:t>
                      </a:r>
                      <a:r>
                        <a:rPr lang="en-US" altLang="ja-JP" sz="1200" b="1" i="0" u="none" strike="noStrike" baseline="0" dirty="0">
                          <a:solidFill>
                            <a:srgbClr val="000000"/>
                          </a:solidFill>
                          <a:effectLst/>
                          <a:latin typeface="+mn-lt"/>
                          <a:ea typeface="HGP創英角ｺﾞｼｯｸUB" panose="020B0900000000000000" pitchFamily="50" charset="-128"/>
                        </a:rPr>
                        <a:t>SOBRICE</a:t>
                      </a:r>
                      <a:r>
                        <a:rPr lang="ja-JP" altLang="en-US" sz="1200" b="1" i="0" u="none" strike="noStrike" baseline="0" dirty="0">
                          <a:solidFill>
                            <a:srgbClr val="000000"/>
                          </a:solidFill>
                          <a:effectLst/>
                          <a:latin typeface="+mn-lt"/>
                          <a:ea typeface="HGP創英角ｺﾞｼｯｸUB" panose="020B0900000000000000" pitchFamily="50" charset="-128"/>
                        </a:rPr>
                        <a:t>）</a:t>
                      </a:r>
                      <a:r>
                        <a:rPr lang="en-US" altLang="ja-JP" sz="1200" b="1" i="0" u="none" strike="noStrike" baseline="0" dirty="0">
                          <a:solidFill>
                            <a:srgbClr val="000000"/>
                          </a:solidFill>
                          <a:effectLst/>
                          <a:latin typeface="+mn-lt"/>
                          <a:ea typeface="HGP創英角ｺﾞｼｯｸUB" panose="020B0900000000000000" pitchFamily="50" charset="-128"/>
                        </a:rPr>
                        <a:t> </a:t>
                      </a:r>
                      <a:endParaRPr lang="ja-JP" altLang="en-US" sz="1200" b="1" i="0" u="none" strike="noStrike" baseline="0" dirty="0">
                        <a:solidFill>
                          <a:srgbClr val="000000"/>
                        </a:solidFill>
                        <a:effectLst/>
                        <a:latin typeface="+mn-lt"/>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月中旬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インターベンション専門医、血管内治療専門医、および神経インターベンション専門医のためのラテンアメリカ最大のイベントであり、主要な国際学会からの参加とともに、塞栓術、血管内手術、および経皮的処置に関する包括的なセッションを特色とする。</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Brazilian Congress of Hematology</a:t>
                      </a:r>
                      <a:endParaRPr lang="ja-JP" altLang="en-US" sz="1200" b="1" i="0" u="none" strike="noStrike" baseline="0" dirty="0">
                        <a:solidFill>
                          <a:srgbClr val="000000"/>
                        </a:solidFill>
                        <a:effectLst/>
                        <a:latin typeface="+mn-lt"/>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endPar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血液学、血液療法、細胞療法における世界で</a:t>
                      </a: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3</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番目に大きな会議で、この分野における学際的な協力と革新を促進することを目的としている。</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11198">
                <a:tc>
                  <a:txBody>
                    <a:bodyPr/>
                    <a:lstStyle/>
                    <a:p>
                      <a:pPr algn="l" fontAlgn="ctr"/>
                      <a:r>
                        <a:rPr lang="en-US" altLang="ja-JP" sz="1200" b="1" i="0" u="none" strike="noStrike" baseline="0" dirty="0">
                          <a:solidFill>
                            <a:srgbClr val="000000"/>
                          </a:solidFill>
                          <a:effectLst/>
                          <a:latin typeface="+mn-lt"/>
                          <a:ea typeface="HGP創英角ｺﾞｼｯｸUB" panose="020B0900000000000000" pitchFamily="50" charset="-128"/>
                        </a:rPr>
                        <a:t>Hospital Med Recife</a:t>
                      </a:r>
                      <a:endParaRPr lang="ja-JP" altLang="en-US" sz="1200" b="1" i="0" u="none" strike="noStrike" baseline="0" dirty="0">
                        <a:solidFill>
                          <a:srgbClr val="000000"/>
                        </a:solidFill>
                        <a:effectLst/>
                        <a:latin typeface="+mn-lt"/>
                        <a:ea typeface="HGP創英角ｺﾞｼｯｸUB" panose="020B0900000000000000" pitchFamily="50" charset="-128"/>
                      </a:endParaRPr>
                    </a:p>
                  </a:txBody>
                  <a:tcPr marL="108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en-US" altLang="ja-JP" sz="1200" b="0" i="0" u="none" strike="noStrike" baseline="0" dirty="0">
                          <a:solidFill>
                            <a:srgbClr val="000000"/>
                          </a:solidFill>
                          <a:effectLst/>
                          <a:latin typeface="Arial" panose="020B0604020202020204" pitchFamily="34" charset="0"/>
                          <a:ea typeface="ＭＳ Ｐゴシック" panose="020B0600070205080204" pitchFamily="50" charset="-128"/>
                        </a:rPr>
                        <a:t>10</a:t>
                      </a: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月下旬</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r>
                        <a:rPr lang="ja-JP" altLang="en-US" sz="1200" b="0" i="0" u="none" strike="noStrike" baseline="0" dirty="0">
                          <a:solidFill>
                            <a:srgbClr val="000000"/>
                          </a:solidFill>
                          <a:effectLst/>
                          <a:latin typeface="Arial" panose="020B0604020202020204" pitchFamily="34" charset="0"/>
                          <a:ea typeface="ＭＳ Ｐゴシック" panose="020B0600070205080204" pitchFamily="50" charset="-128"/>
                        </a:rPr>
                        <a:t>サンパウロ</a:t>
                      </a:r>
                      <a:endParaRPr lang="zh-TW" altLang="en-US" sz="12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108000" marR="36000" marT="36000" marB="3600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lnSpc>
                          <a:spcPct val="113000"/>
                        </a:lnSpc>
                      </a:pPr>
                      <a:r>
                        <a:rPr kumimoji="1" lang="ja-JP" altLang="en-US" sz="12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世界及び地域の業界におけるリーダーによる先進的なイノベーション、サービス、製品を紹介する医療およびヘルスケア見本市である。</a:t>
                      </a:r>
                    </a:p>
                  </a:txBody>
                  <a:tcPr marL="108000" marR="36000" marT="36000" marB="3600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6525344"/>
            <a:ext cx="9361040" cy="2166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10times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Ophthalmology Events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ABHH HEMO2024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Sobrice2024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 Meeting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Fair Dates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Med Recife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 、各種イベントホームページ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における医薬品・医療機能関連の主なイベントは以下の通り。</a:t>
            </a:r>
          </a:p>
        </p:txBody>
      </p:sp>
    </p:spTree>
    <p:extLst>
      <p:ext uri="{BB962C8B-B14F-4D97-AF65-F5344CB8AC3E}">
        <p14:creationId xmlns:p14="http://schemas.microsoft.com/office/powerpoint/2010/main" val="6979900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543266" y="2358621"/>
            <a:ext cx="3193710" cy="1952534"/>
          </a:xfrm>
          <a:prstGeom prst="roundRect">
            <a:avLst>
              <a:gd name="adj" fmla="val 5447"/>
            </a:avLst>
          </a:prstGeom>
          <a:gradFill flip="none" rotWithShape="1">
            <a:gsLst>
              <a:gs pos="47000">
                <a:srgbClr val="A2BBDC"/>
              </a:gs>
              <a:gs pos="100000">
                <a:schemeClr val="bg1"/>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 （</a:t>
            </a:r>
            <a:r>
              <a:rPr lang="en-US" altLang="zh-CN" dirty="0"/>
              <a:t>1/2</a:t>
            </a:r>
            <a:r>
              <a:rPr lang="zh-CN" altLang="en-US" dirty="0"/>
              <a:t>）</a:t>
            </a:r>
            <a:endParaRPr lang="ja-JP" altLang="en-US" dirty="0"/>
          </a:p>
        </p:txBody>
      </p:sp>
      <p:sp>
        <p:nvSpPr>
          <p:cNvPr id="12" name="Rectangle 6"/>
          <p:cNvSpPr>
            <a:spLocks noChangeArrowheads="1"/>
          </p:cNvSpPr>
          <p:nvPr/>
        </p:nvSpPr>
        <p:spPr bwMode="auto">
          <a:xfrm>
            <a:off x="792535" y="4941168"/>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地方自治体による取り組み</a:t>
            </a:r>
          </a:p>
        </p:txBody>
      </p:sp>
      <p:sp>
        <p:nvSpPr>
          <p:cNvPr id="13" name="テキスト ボックス 12"/>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観光省は</a:t>
            </a:r>
            <a:r>
              <a:rPr lang="zh-CN" altLang="en-US" sz="1400" dirty="0"/>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を推進しており、関連する各種資料を公開している。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また、地方自治体でも取り組みが行われている。</a:t>
            </a:r>
          </a:p>
        </p:txBody>
      </p:sp>
      <p:sp>
        <p:nvSpPr>
          <p:cNvPr id="14" name="テキスト ボックス 13"/>
          <p:cNvSpPr txBox="1"/>
          <p:nvPr/>
        </p:nvSpPr>
        <p:spPr>
          <a:xfrm>
            <a:off x="200472" y="6525344"/>
            <a:ext cx="5760640"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JETRO</a:t>
            </a:r>
            <a:r>
              <a:rPr lang="ja-JP" altLang="en-US" dirty="0"/>
              <a:t>「ブラジルの医療機器市場と規制」（</a:t>
            </a:r>
            <a:r>
              <a:rPr lang="en-US" altLang="ja-JP" dirty="0"/>
              <a:t>2012</a:t>
            </a:r>
            <a:r>
              <a:rPr lang="ja-JP" altLang="en-US" dirty="0"/>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325162759"/>
              </p:ext>
            </p:extLst>
          </p:nvPr>
        </p:nvGraphicFramePr>
        <p:xfrm>
          <a:off x="776536" y="5229200"/>
          <a:ext cx="8352928" cy="1224136"/>
        </p:xfrm>
        <a:graphic>
          <a:graphicData uri="http://schemas.openxmlformats.org/drawingml/2006/table">
            <a:tbl>
              <a:tblPr firstRow="1" bandRow="1">
                <a:tableStyleId>{2D5ABB26-0587-4C30-8999-92F81FD0307C}</a:tableStyleId>
              </a:tblPr>
              <a:tblGrid>
                <a:gridCol w="1871687">
                  <a:extLst>
                    <a:ext uri="{9D8B030D-6E8A-4147-A177-3AD203B41FA5}">
                      <a16:colId xmlns:a16="http://schemas.microsoft.com/office/drawing/2014/main" val="20000"/>
                    </a:ext>
                  </a:extLst>
                </a:gridCol>
                <a:gridCol w="6481241">
                  <a:extLst>
                    <a:ext uri="{9D8B030D-6E8A-4147-A177-3AD203B41FA5}">
                      <a16:colId xmlns:a16="http://schemas.microsoft.com/office/drawing/2014/main" val="20001"/>
                    </a:ext>
                  </a:extLst>
                </a:gridCol>
              </a:tblGrid>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ペルナンブッコ州</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民間主導の</a:t>
                      </a:r>
                      <a:r>
                        <a:rPr kumimoji="1" lang="zh-CN"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プロジェクトの支援を行っている。</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医療機関ネットワークの構築や各種資料の発行、セミナーなどを行っている。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12068">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ポルト・アレグレ市</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市と民間機関により、非営利団体の「ポルト・アレグレ・ヘルスケアクラスター」が設立された。</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医療機関や医療従事者のほか、ホテルなどの観光業も含めたネットワーク構築を行っている。</a:t>
                      </a: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9" name="グループ化 7"/>
          <p:cNvGrpSpPr/>
          <p:nvPr/>
        </p:nvGrpSpPr>
        <p:grpSpPr>
          <a:xfrm>
            <a:off x="416497" y="1844824"/>
            <a:ext cx="9058421"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医療渡航でブラジルを訪れる外国人</a:t>
              </a:r>
            </a:p>
          </p:txBody>
        </p:sp>
      </p:grpSp>
      <p:sp>
        <p:nvSpPr>
          <p:cNvPr id="30" name="Rectangle 13"/>
          <p:cNvSpPr>
            <a:spLocks noChangeArrowheads="1"/>
          </p:cNvSpPr>
          <p:nvPr/>
        </p:nvSpPr>
        <p:spPr bwMode="blackWhite">
          <a:xfrm>
            <a:off x="5817096" y="2684099"/>
            <a:ext cx="3239450" cy="28906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b="1" dirty="0">
                <a:cs typeface="Arial" panose="020B0604020202020204" pitchFamily="34" charset="0"/>
              </a:rPr>
              <a:t>特に美容整形が有名</a:t>
            </a:r>
          </a:p>
        </p:txBody>
      </p:sp>
      <p:sp>
        <p:nvSpPr>
          <p:cNvPr id="31" name="正方形/長方形 30"/>
          <p:cNvSpPr/>
          <p:nvPr/>
        </p:nvSpPr>
        <p:spPr>
          <a:xfrm>
            <a:off x="5831225" y="2935275"/>
            <a:ext cx="3239449" cy="576778"/>
          </a:xfrm>
          <a:prstGeom prst="rect">
            <a:avLst/>
          </a:prstGeom>
          <a:noFill/>
          <a:ln cmpd="sng">
            <a:noFill/>
          </a:ln>
        </p:spPr>
        <p:txBody>
          <a:bodyPr wrap="square" lIns="36000" rIns="36000" rtlCol="0" anchor="t" anchorCtr="0">
            <a:noAutofit/>
          </a:bodyPr>
          <a:lstStyle/>
          <a:p>
            <a:pPr marL="285750" indent="-155575">
              <a:lnSpc>
                <a:spcPct val="113000"/>
              </a:lnSpc>
              <a:buClr>
                <a:srgbClr val="5F8AC3"/>
              </a:buClr>
              <a:buSzPct val="80000"/>
              <a:buFont typeface="Wingdings" panose="05000000000000000000" pitchFamily="2" charset="2"/>
              <a:buChar char="l"/>
            </a:pPr>
            <a:r>
              <a:rPr lang="ja-JP" altLang="en-US" sz="1100" dirty="0">
                <a:latin typeface="Arial" panose="020B0604020202020204" pitchFamily="34" charset="0"/>
              </a:rPr>
              <a:t>美容外科ライセンスを持つ世界トップクラスの医師： </a:t>
            </a:r>
            <a:r>
              <a:rPr lang="en-US" altLang="ja-JP" sz="1100" dirty="0">
                <a:latin typeface="Arial Black" panose="020B0A04020102020204" pitchFamily="34" charset="0"/>
              </a:rPr>
              <a:t>4,500</a:t>
            </a:r>
            <a:r>
              <a:rPr lang="ja-JP" altLang="en-US" sz="1100" dirty="0">
                <a:latin typeface="Arial" panose="020B0604020202020204" pitchFamily="34" charset="0"/>
              </a:rPr>
              <a:t>名</a:t>
            </a:r>
            <a:endParaRPr lang="en-US" altLang="ja-JP" sz="110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100" dirty="0">
                <a:latin typeface="Arial" panose="020B0604020202020204" pitchFamily="34" charset="0"/>
              </a:rPr>
              <a:t>人口当たり美容外科医師数は世界最多。</a:t>
            </a:r>
            <a:endParaRPr lang="en-US" altLang="ja-JP" sz="110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100" dirty="0">
                <a:latin typeface="Arial" panose="020B0604020202020204" pitchFamily="34" charset="0"/>
              </a:rPr>
              <a:t>多くが米国で研修と認定を受けている。</a:t>
            </a:r>
          </a:p>
        </p:txBody>
      </p:sp>
      <p:sp>
        <p:nvSpPr>
          <p:cNvPr id="33" name="Rectangle 13"/>
          <p:cNvSpPr>
            <a:spLocks noChangeArrowheads="1"/>
          </p:cNvSpPr>
          <p:nvPr/>
        </p:nvSpPr>
        <p:spPr bwMode="blackWhite">
          <a:xfrm>
            <a:off x="5817096" y="3719368"/>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200" b="1" dirty="0">
                <a:latin typeface="Arial" pitchFamily="34" charset="0"/>
                <a:ea typeface="ＭＳ Ｐゴシック" pitchFamily="50" charset="-128"/>
                <a:cs typeface="Arial" panose="020B0604020202020204" pitchFamily="34" charset="0"/>
              </a:rPr>
              <a:t>治療費</a:t>
            </a:r>
          </a:p>
        </p:txBody>
      </p:sp>
      <p:sp>
        <p:nvSpPr>
          <p:cNvPr id="34" name="正方形/長方形 33"/>
          <p:cNvSpPr/>
          <p:nvPr/>
        </p:nvSpPr>
        <p:spPr>
          <a:xfrm>
            <a:off x="5831226" y="4005064"/>
            <a:ext cx="3226478" cy="402092"/>
          </a:xfrm>
          <a:prstGeom prst="rect">
            <a:avLst/>
          </a:prstGeom>
          <a:noFill/>
          <a:ln cmpd="sng">
            <a:noFill/>
          </a:ln>
        </p:spPr>
        <p:txBody>
          <a:bodyPr wrap="square" lIns="36000" rIns="36000" rtlCol="0" anchor="t" anchorCtr="0">
            <a:noAutofit/>
          </a:bodyPr>
          <a:lstStyle/>
          <a:p>
            <a:pPr marL="285750" indent="-155575">
              <a:buClr>
                <a:srgbClr val="5F8AC3"/>
              </a:buClr>
              <a:buSzPct val="80000"/>
              <a:buFont typeface="Wingdings" panose="05000000000000000000" pitchFamily="2" charset="2"/>
              <a:buChar char="l"/>
            </a:pPr>
            <a:r>
              <a:rPr lang="ja-JP" altLang="en-US" sz="1100" dirty="0">
                <a:latin typeface="Arial" panose="020B0604020202020204" pitchFamily="34" charset="0"/>
              </a:rPr>
              <a:t>欧米の</a:t>
            </a:r>
            <a:r>
              <a:rPr lang="ja-JP" altLang="en-US" sz="1100" dirty="0">
                <a:latin typeface="HGP創英角ｺﾞｼｯｸUB" panose="020B0900000000000000" pitchFamily="50" charset="-128"/>
                <a:ea typeface="HGP創英角ｺﾞｼｯｸUB" panose="020B0900000000000000" pitchFamily="50" charset="-128"/>
              </a:rPr>
              <a:t>半額程度</a:t>
            </a:r>
            <a:r>
              <a:rPr lang="ja-JP" altLang="en-US" sz="1100" dirty="0">
                <a:latin typeface="Arial" panose="020B0604020202020204" pitchFamily="34" charset="0"/>
              </a:rPr>
              <a:t>と安価である。</a:t>
            </a:r>
            <a:endParaRPr lang="en-US" altLang="ja-JP" sz="1100" dirty="0">
              <a:latin typeface="Arial" panose="020B0604020202020204" pitchFamily="34" charset="0"/>
            </a:endParaRPr>
          </a:p>
        </p:txBody>
      </p:sp>
      <p:sp>
        <p:nvSpPr>
          <p:cNvPr id="39" name="正方形/長方形 38"/>
          <p:cNvSpPr/>
          <p:nvPr/>
        </p:nvSpPr>
        <p:spPr>
          <a:xfrm>
            <a:off x="5889104" y="4653136"/>
            <a:ext cx="3384376" cy="360040"/>
          </a:xfrm>
          <a:prstGeom prst="rect">
            <a:avLst/>
          </a:prstGeom>
          <a:noFill/>
          <a:extLst>
            <a:ext uri="{909E8E84-426E-40DD-AFC4-6F175D3DCCD1}">
              <a14:hiddenFill xmlns:a14="http://schemas.microsoft.com/office/drawing/2010/main">
                <a:solidFill>
                  <a:srgbClr val="DDE6F3"/>
                </a:solidFill>
              </a14:hiddenFill>
            </a:ext>
          </a:extLst>
        </p:spPr>
        <p:txBody>
          <a:bodyPr lIns="0" tIns="0" rIns="0" bIns="0" anchor="ctr" anchorCtr="0">
            <a:noAutofit/>
          </a:bodyPr>
          <a:lstStyle/>
          <a:p>
            <a:pPr fontAlgn="ctr">
              <a:buClr>
                <a:srgbClr val="77D4ED"/>
              </a:buClr>
              <a:buSzPct val="80000"/>
            </a:pPr>
            <a:r>
              <a:rPr lang="ja-JP" altLang="en-US" sz="1100" dirty="0">
                <a:latin typeface="Arial" panose="020B0604020202020204" pitchFamily="34" charset="0"/>
              </a:rPr>
              <a:t>米国、アンゴラ、イタリア、フランス、ポルトガル、など。</a:t>
            </a:r>
          </a:p>
        </p:txBody>
      </p:sp>
      <p:graphicFrame>
        <p:nvGraphicFramePr>
          <p:cNvPr id="52" name="グラフ 51"/>
          <p:cNvGraphicFramePr/>
          <p:nvPr>
            <p:extLst>
              <p:ext uri="{D42A27DB-BD31-4B8C-83A1-F6EECF244321}">
                <p14:modId xmlns:p14="http://schemas.microsoft.com/office/powerpoint/2010/main" val="985325044"/>
              </p:ext>
            </p:extLst>
          </p:nvPr>
        </p:nvGraphicFramePr>
        <p:xfrm>
          <a:off x="67101" y="2204864"/>
          <a:ext cx="2952329" cy="2250119"/>
        </p:xfrm>
        <a:graphic>
          <a:graphicData uri="http://schemas.openxmlformats.org/drawingml/2006/chart">
            <c:chart xmlns:c="http://schemas.openxmlformats.org/drawingml/2006/chart" xmlns:r="http://schemas.openxmlformats.org/officeDocument/2006/relationships" r:id="rId2"/>
          </a:graphicData>
        </a:graphic>
      </p:graphicFrame>
      <p:sp>
        <p:nvSpPr>
          <p:cNvPr id="53" name="円/楕円 52"/>
          <p:cNvSpPr/>
          <p:nvPr/>
        </p:nvSpPr>
        <p:spPr>
          <a:xfrm>
            <a:off x="1102157" y="2884920"/>
            <a:ext cx="898003" cy="898003"/>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a:t>
            </a:r>
            <a:b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28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Rectangle 13"/>
          <p:cNvSpPr>
            <a:spLocks noChangeArrowheads="1"/>
          </p:cNvSpPr>
          <p:nvPr/>
        </p:nvSpPr>
        <p:spPr bwMode="blackWhite">
          <a:xfrm>
            <a:off x="5672459" y="2358621"/>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ブラジルの医療の魅力</a:t>
            </a:r>
          </a:p>
        </p:txBody>
      </p:sp>
      <p:sp>
        <p:nvSpPr>
          <p:cNvPr id="32" name="Rectangle 13"/>
          <p:cNvSpPr>
            <a:spLocks noChangeArrowheads="1"/>
          </p:cNvSpPr>
          <p:nvPr/>
        </p:nvSpPr>
        <p:spPr bwMode="blackWhite">
          <a:xfrm>
            <a:off x="5672459" y="4364074"/>
            <a:ext cx="3528640"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主な来訪者</a:t>
            </a:r>
          </a:p>
        </p:txBody>
      </p:sp>
      <p:sp>
        <p:nvSpPr>
          <p:cNvPr id="23" name="テキスト プレースホルダー 1"/>
          <p:cNvSpPr txBox="1">
            <a:spLocks/>
          </p:cNvSpPr>
          <p:nvPr/>
        </p:nvSpPr>
        <p:spPr>
          <a:xfrm>
            <a:off x="2648744" y="2564905"/>
            <a:ext cx="2088232" cy="1584176"/>
          </a:xfrm>
          <a:prstGeom prst="roundRect">
            <a:avLst>
              <a:gd name="adj" fmla="val 2977"/>
            </a:avLst>
          </a:prstGeom>
          <a:solidFill>
            <a:srgbClr val="FFFFFF"/>
          </a:solidFill>
          <a:ln w="19050" cap="flat" cmpd="sng" algn="ctr">
            <a:solidFill>
              <a:srgbClr val="3D6AA7"/>
            </a:solidFill>
            <a:prstDash val="solid"/>
            <a:round/>
            <a:headEnd type="none" w="med" len="med"/>
            <a:tailEnd type="none" w="med" len="med"/>
          </a:ln>
        </p:spPr>
        <p:txBody>
          <a:bodyPr lIns="108000" rIns="108000" anchor="t" anchorCtr="0"/>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13000"/>
              </a:lnSpc>
              <a:spcBef>
                <a:spcPts val="0"/>
              </a:spcBef>
              <a:spcAft>
                <a:spcPts val="400"/>
              </a:spcAft>
              <a:buNone/>
            </a:pPr>
            <a:r>
              <a:rPr lang="ja-JP" altLang="en-US" sz="1200" dirty="0"/>
              <a:t>約半数は</a:t>
            </a:r>
            <a:r>
              <a:rPr lang="ja-JP" altLang="en-US" dirty="0">
                <a:solidFill>
                  <a:srgbClr val="000000"/>
                </a:solidFill>
                <a:latin typeface="Arial Black" pitchFamily="34" charset="0"/>
                <a:ea typeface="HGP創英角ｺﾞｼｯｸUB" pitchFamily="50" charset="-128"/>
              </a:rPr>
              <a:t>サンパウロ市</a:t>
            </a:r>
            <a:r>
              <a:rPr lang="ja-JP" altLang="en-US" sz="1200" dirty="0"/>
              <a:t>の医療機関での治療が目的</a:t>
            </a:r>
            <a:endParaRPr lang="en-US" altLang="ja-JP" sz="1200" dirty="0"/>
          </a:p>
          <a:p>
            <a:pPr marL="217488" lvl="1" indent="-130175">
              <a:lnSpc>
                <a:spcPct val="113000"/>
              </a:lnSpc>
              <a:spcBef>
                <a:spcPts val="0"/>
              </a:spcBef>
              <a:spcAft>
                <a:spcPts val="400"/>
              </a:spcAft>
              <a:buClr>
                <a:srgbClr val="3D6AA7"/>
              </a:buClr>
              <a:buSzPct val="80000"/>
            </a:pPr>
            <a:r>
              <a:rPr lang="ja-JP" altLang="en-US" sz="1050" dirty="0"/>
              <a:t>がん</a:t>
            </a:r>
            <a:endParaRPr lang="en-US" altLang="ja-JP" sz="1050" dirty="0"/>
          </a:p>
          <a:p>
            <a:pPr marL="217488" lvl="1" indent="-130175">
              <a:lnSpc>
                <a:spcPct val="113000"/>
              </a:lnSpc>
              <a:spcBef>
                <a:spcPts val="0"/>
              </a:spcBef>
              <a:spcAft>
                <a:spcPts val="400"/>
              </a:spcAft>
              <a:buClr>
                <a:srgbClr val="3D6AA7"/>
              </a:buClr>
              <a:buSzPct val="80000"/>
            </a:pPr>
            <a:r>
              <a:rPr lang="ja-JP" altLang="en-US" sz="1050" dirty="0"/>
              <a:t>心臓外科</a:t>
            </a:r>
            <a:endParaRPr lang="en-US" altLang="ja-JP" sz="1050" dirty="0"/>
          </a:p>
          <a:p>
            <a:pPr marL="217488" lvl="1" indent="-130175">
              <a:lnSpc>
                <a:spcPct val="113000"/>
              </a:lnSpc>
              <a:spcBef>
                <a:spcPts val="0"/>
              </a:spcBef>
              <a:spcAft>
                <a:spcPts val="400"/>
              </a:spcAft>
              <a:buClr>
                <a:srgbClr val="3D6AA7"/>
              </a:buClr>
              <a:buSzPct val="80000"/>
            </a:pPr>
            <a:r>
              <a:rPr lang="ja-JP" altLang="en-US" sz="1050" dirty="0"/>
              <a:t>整形外科</a:t>
            </a:r>
            <a:endParaRPr lang="en-US" altLang="ja-JP" sz="1050" dirty="0"/>
          </a:p>
          <a:p>
            <a:pPr marL="217488" lvl="1" indent="-130175">
              <a:lnSpc>
                <a:spcPct val="113000"/>
              </a:lnSpc>
              <a:spcBef>
                <a:spcPts val="0"/>
              </a:spcBef>
              <a:spcAft>
                <a:spcPts val="400"/>
              </a:spcAft>
              <a:buClr>
                <a:srgbClr val="3D6AA7"/>
              </a:buClr>
              <a:buSzPct val="80000"/>
            </a:pPr>
            <a:r>
              <a:rPr lang="ja-JP" altLang="en-US" sz="1050" dirty="0"/>
              <a:t>歯科　　　　　　</a:t>
            </a:r>
            <a:r>
              <a:rPr lang="en-US" altLang="ja-JP" sz="1050" dirty="0"/>
              <a:t>…</a:t>
            </a:r>
            <a:r>
              <a:rPr lang="ja-JP" altLang="en-US" sz="1050" dirty="0"/>
              <a:t>など</a:t>
            </a:r>
            <a:endParaRPr lang="en-US" altLang="ja-JP" sz="1050" dirty="0"/>
          </a:p>
        </p:txBody>
      </p:sp>
    </p:spTree>
    <p:extLst>
      <p:ext uri="{BB962C8B-B14F-4D97-AF65-F5344CB8AC3E}">
        <p14:creationId xmlns:p14="http://schemas.microsoft.com/office/powerpoint/2010/main" val="15074905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ブラジル／医療関連／その他</a:t>
            </a:r>
            <a:endParaRPr kumimoji="1" lang="ja-JP" altLang="en-US" dirty="0"/>
          </a:p>
        </p:txBody>
      </p:sp>
      <p:sp>
        <p:nvSpPr>
          <p:cNvPr id="6" name="テキスト プレースホルダー 5"/>
          <p:cNvSpPr>
            <a:spLocks noGrp="1"/>
          </p:cNvSpPr>
          <p:nvPr>
            <p:ph type="body" sz="quarter" idx="15"/>
          </p:nvPr>
        </p:nvSpPr>
        <p:spPr/>
        <p:txBody>
          <a:bodyPr/>
          <a:lstStyle/>
          <a:p>
            <a:r>
              <a:rPr lang="zh-CN" altLang="en-US" dirty="0"/>
              <a:t>外国人患者受入／医療渡航 （</a:t>
            </a:r>
            <a:r>
              <a:rPr lang="en-US" altLang="zh-CN" dirty="0"/>
              <a:t>2/2</a:t>
            </a:r>
            <a:r>
              <a:rPr lang="zh-CN" altLang="en-US" dirty="0"/>
              <a:t>）</a:t>
            </a:r>
            <a:endParaRPr lang="en-US" altLang="zh-CN" dirty="0"/>
          </a:p>
        </p:txBody>
      </p:sp>
      <p:sp>
        <p:nvSpPr>
          <p:cNvPr id="12" name="Rectangle 6"/>
          <p:cNvSpPr>
            <a:spLocks noChangeArrowheads="1"/>
          </p:cNvSpPr>
          <p:nvPr/>
        </p:nvSpPr>
        <p:spPr bwMode="auto">
          <a:xfrm>
            <a:off x="792535" y="4565207"/>
            <a:ext cx="46440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外国人誘致のための取り組み</a:t>
            </a:r>
          </a:p>
        </p:txBody>
      </p:sp>
      <p:sp>
        <p:nvSpPr>
          <p:cNvPr id="13" name="テキスト ボックス 12"/>
          <p:cNvSpPr txBox="1"/>
          <p:nvPr/>
        </p:nvSpPr>
        <p:spPr>
          <a:xfrm>
            <a:off x="200472" y="1124744"/>
            <a:ext cx="9505056" cy="473976"/>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ブラジルは外国人患者を受け入れのため努力を行っており、医療渡航の渡航先として有名である。低価格で質の高い医療を求める患者が世界中から集まっている。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1" y="6525344"/>
            <a:ext cx="9145017" cy="288032"/>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 </a:t>
            </a:r>
            <a:r>
              <a:rPr lang="en-US" altLang="ja-JP" dirty="0"/>
              <a:t>Medical Tourism </a:t>
            </a:r>
            <a:r>
              <a:rPr lang="ja-JP" altLang="en-US" dirty="0"/>
              <a:t>「</a:t>
            </a:r>
            <a:r>
              <a:rPr lang="en-US" altLang="ja-JP" dirty="0"/>
              <a:t>About Brazil</a:t>
            </a:r>
            <a:r>
              <a:rPr lang="ja-JP" altLang="en-US" dirty="0"/>
              <a:t>」</a:t>
            </a:r>
            <a:r>
              <a:rPr lang="en-US" altLang="ja-JP" dirty="0"/>
              <a:t> </a:t>
            </a:r>
            <a:r>
              <a:rPr lang="ja-JP" altLang="en-US" dirty="0"/>
              <a:t>（</a:t>
            </a:r>
            <a:r>
              <a:rPr lang="en-US" altLang="ja-JP" dirty="0"/>
              <a:t>2024</a:t>
            </a:r>
            <a:r>
              <a:rPr lang="ja-JP" altLang="en-US" dirty="0"/>
              <a:t>）、</a:t>
            </a:r>
            <a:r>
              <a:rPr lang="en-US" altLang="ja-JP" dirty="0"/>
              <a:t>My Brazilian Doctor </a:t>
            </a:r>
            <a:r>
              <a:rPr lang="ja-JP" altLang="en-US" dirty="0"/>
              <a:t>「</a:t>
            </a:r>
            <a:r>
              <a:rPr lang="en-US" altLang="ja-JP" dirty="0"/>
              <a:t>Urgent Care and Telemedicine Accessing Medical Care for Foreign Visitors in Brazil</a:t>
            </a:r>
            <a:r>
              <a:rPr lang="ja-JP" altLang="en-US" dirty="0"/>
              <a:t>（</a:t>
            </a:r>
            <a:r>
              <a:rPr lang="en-US" altLang="ja-JP" dirty="0"/>
              <a:t>2023</a:t>
            </a:r>
            <a:r>
              <a:rPr lang="ja-JP" altLang="en-US" dirty="0"/>
              <a:t>）、</a:t>
            </a:r>
            <a:r>
              <a:rPr lang="en-US" altLang="ja-JP" dirty="0" err="1"/>
              <a:t>statista</a:t>
            </a:r>
            <a:r>
              <a:rPr lang="en-US" altLang="ja-JP" dirty="0"/>
              <a:t> </a:t>
            </a:r>
            <a:r>
              <a:rPr lang="ja-JP" altLang="en-US" dirty="0"/>
              <a:t>「</a:t>
            </a:r>
            <a:r>
              <a:rPr lang="en-US" altLang="ja-JP" dirty="0"/>
              <a:t>International</a:t>
            </a:r>
            <a:r>
              <a:rPr lang="ja-JP" altLang="en-US" dirty="0"/>
              <a:t>　</a:t>
            </a:r>
            <a:r>
              <a:rPr lang="en-US" altLang="ja-JP" dirty="0"/>
              <a:t>patients as share of total cosmetic patients in Brazil in 2023</a:t>
            </a:r>
            <a:r>
              <a:rPr lang="ja-JP" altLang="en-US" dirty="0"/>
              <a:t>」（</a:t>
            </a:r>
            <a:r>
              <a:rPr lang="en-US" altLang="ja-JP" dirty="0"/>
              <a:t>2024</a:t>
            </a:r>
            <a:r>
              <a:rPr lang="ja-JP" altLang="en-US"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433095582"/>
              </p:ext>
            </p:extLst>
          </p:nvPr>
        </p:nvGraphicFramePr>
        <p:xfrm>
          <a:off x="561134" y="4853239"/>
          <a:ext cx="8552331" cy="1282585"/>
        </p:xfrm>
        <a:graphic>
          <a:graphicData uri="http://schemas.openxmlformats.org/drawingml/2006/table">
            <a:tbl>
              <a:tblPr firstRow="1" bandRow="1">
                <a:tableStyleId>{2D5ABB26-0587-4C30-8999-92F81FD0307C}</a:tableStyleId>
              </a:tblPr>
              <a:tblGrid>
                <a:gridCol w="1916366">
                  <a:extLst>
                    <a:ext uri="{9D8B030D-6E8A-4147-A177-3AD203B41FA5}">
                      <a16:colId xmlns:a16="http://schemas.microsoft.com/office/drawing/2014/main" val="20000"/>
                    </a:ext>
                  </a:extLst>
                </a:gridCol>
                <a:gridCol w="6635965">
                  <a:extLst>
                    <a:ext uri="{9D8B030D-6E8A-4147-A177-3AD203B41FA5}">
                      <a16:colId xmlns:a16="http://schemas.microsoft.com/office/drawing/2014/main" val="20001"/>
                    </a:ext>
                  </a:extLst>
                </a:gridCol>
              </a:tblGrid>
              <a:tr h="587641">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医療渡航協会</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l"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医療ビザを求める個人をより良く支援するために設立され、医療渡航の経験を向上させるためのインフラ、宿泊施設、医療スタッフの訓練を強化するための継続的な努力を行っている。</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1637">
                <a:tc>
                  <a:txBody>
                    <a:bodyPr/>
                    <a:lstStyle/>
                    <a:p>
                      <a:pPr algn="ctr"/>
                      <a:r>
                        <a:rPr kumimoji="1" lang="ja-JP" altLang="en-US" sz="14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言語</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1" indent="-17145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ポルトガル語が第一言語であるが、多くの医療専門家や病院スタッフは英語が堪能であり、大きな病院では外国人患者とのコミュニケーションを円滑にするために通訳サービスを提供していることが多い。</a:t>
                      </a:r>
                      <a:endParaRPr kumimoji="1" lang="en-US" altLang="ja-JP" sz="12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txBody>
                  <a:tcPr marL="21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pSp>
        <p:nvGrpSpPr>
          <p:cNvPr id="19" name="グループ化 7"/>
          <p:cNvGrpSpPr/>
          <p:nvPr/>
        </p:nvGrpSpPr>
        <p:grpSpPr>
          <a:xfrm>
            <a:off x="416497" y="1844824"/>
            <a:ext cx="9058421" cy="288032"/>
            <a:chOff x="4803500" y="2113806"/>
            <a:chExt cx="2954133" cy="288032"/>
          </a:xfrm>
        </p:grpSpPr>
        <p:cxnSp>
          <p:nvCxnSpPr>
            <p:cNvPr id="20" name="直線コネクタ 1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医療渡航でブラジルを訪れる外国人が増加している背景</a:t>
              </a:r>
            </a:p>
          </p:txBody>
        </p:sp>
      </p:grpSp>
      <p:sp>
        <p:nvSpPr>
          <p:cNvPr id="30" name="Rectangle 13"/>
          <p:cNvSpPr>
            <a:spLocks noChangeArrowheads="1"/>
          </p:cNvSpPr>
          <p:nvPr/>
        </p:nvSpPr>
        <p:spPr bwMode="blackWhite">
          <a:xfrm>
            <a:off x="561134" y="2545153"/>
            <a:ext cx="3239450" cy="28906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fontAlgn="ctr"/>
            <a:r>
              <a:rPr lang="ja-JP" altLang="en-US" sz="1400" b="1" dirty="0">
                <a:cs typeface="Arial" panose="020B0604020202020204" pitchFamily="34" charset="0"/>
              </a:rPr>
              <a:t>充実した医療</a:t>
            </a:r>
          </a:p>
        </p:txBody>
      </p:sp>
      <p:sp>
        <p:nvSpPr>
          <p:cNvPr id="31" name="正方形/長方形 30"/>
          <p:cNvSpPr/>
          <p:nvPr/>
        </p:nvSpPr>
        <p:spPr>
          <a:xfrm>
            <a:off x="433313" y="2796328"/>
            <a:ext cx="4159647" cy="1227457"/>
          </a:xfrm>
          <a:prstGeom prst="rect">
            <a:avLst/>
          </a:prstGeom>
          <a:noFill/>
          <a:ln cmpd="sng">
            <a:noFill/>
          </a:ln>
        </p:spPr>
        <p:txBody>
          <a:bodyPr wrap="square" lIns="36000" rIns="36000" rtlCol="0" anchor="t" anchorCtr="0">
            <a:noAutofit/>
          </a:bodyPr>
          <a:lstStyle/>
          <a:p>
            <a:pPr marL="285750" indent="-155575">
              <a:lnSpc>
                <a:spcPct val="113000"/>
              </a:lnSpc>
              <a:buClr>
                <a:srgbClr val="5F8AC3"/>
              </a:buClr>
              <a:buSzPct val="80000"/>
              <a:buFont typeface="Wingdings" panose="05000000000000000000" pitchFamily="2" charset="2"/>
              <a:buChar char="l"/>
            </a:pPr>
            <a:r>
              <a:rPr lang="en-US" altLang="ja-JP" sz="1200" dirty="0">
                <a:latin typeface="Arial" panose="020B0604020202020204" pitchFamily="34" charset="0"/>
              </a:rPr>
              <a:t>2023</a:t>
            </a:r>
            <a:r>
              <a:rPr lang="ja-JP" altLang="en-US" sz="1200" dirty="0">
                <a:latin typeface="Arial" panose="020B0604020202020204" pitchFamily="34" charset="0"/>
              </a:rPr>
              <a:t>年時点では、ブラジルには国際合同委員会（</a:t>
            </a:r>
            <a:r>
              <a:rPr lang="en-US" altLang="ja-JP" sz="1200" dirty="0">
                <a:latin typeface="Arial" panose="020B0604020202020204" pitchFamily="34" charset="0"/>
              </a:rPr>
              <a:t>JCI</a:t>
            </a:r>
            <a:r>
              <a:rPr lang="ja-JP" altLang="en-US" sz="1200" dirty="0">
                <a:latin typeface="Arial" panose="020B0604020202020204" pitchFamily="34" charset="0"/>
              </a:rPr>
              <a:t>）の認定を受けた</a:t>
            </a:r>
            <a:r>
              <a:rPr lang="en-US" altLang="ja-JP" sz="1200" dirty="0">
                <a:latin typeface="Arial" panose="020B0604020202020204" pitchFamily="34" charset="0"/>
              </a:rPr>
              <a:t>51</a:t>
            </a:r>
            <a:r>
              <a:rPr lang="ja-JP" altLang="en-US" sz="1200" dirty="0">
                <a:latin typeface="Arial" panose="020B0604020202020204" pitchFamily="34" charset="0"/>
              </a:rPr>
              <a:t>の病院と医療施設があり、厳格な品質と安全基準の順守を保証している。</a:t>
            </a:r>
            <a:endParaRPr lang="en-US" altLang="ja-JP" sz="1200" dirty="0">
              <a:latin typeface="Arial" panose="020B0604020202020204" pitchFamily="34" charset="0"/>
            </a:endParaRPr>
          </a:p>
          <a:p>
            <a:pPr marL="285750" indent="-155575">
              <a:lnSpc>
                <a:spcPct val="113000"/>
              </a:lnSpc>
              <a:buClr>
                <a:srgbClr val="5F8AC3"/>
              </a:buClr>
              <a:buSzPct val="80000"/>
              <a:buFont typeface="Wingdings" panose="05000000000000000000" pitchFamily="2" charset="2"/>
              <a:buChar char="l"/>
            </a:pPr>
            <a:r>
              <a:rPr lang="ja-JP" altLang="en-US" sz="1200" dirty="0">
                <a:latin typeface="Arial" panose="020B0604020202020204" pitchFamily="34" charset="0"/>
              </a:rPr>
              <a:t>ブラジルの医師は、多くの場合、国際的な教育を受け高度な資格を有しており、高度な技術と設備を利用して質の高いケアを提供している。</a:t>
            </a:r>
            <a:endParaRPr lang="en-US" altLang="ja-JP" sz="1200" dirty="0">
              <a:latin typeface="Arial" panose="020B0604020202020204" pitchFamily="34" charset="0"/>
            </a:endParaRPr>
          </a:p>
        </p:txBody>
      </p:sp>
      <p:sp>
        <p:nvSpPr>
          <p:cNvPr id="33" name="Rectangle 13"/>
          <p:cNvSpPr>
            <a:spLocks noChangeArrowheads="1"/>
          </p:cNvSpPr>
          <p:nvPr/>
        </p:nvSpPr>
        <p:spPr bwMode="blackWhite">
          <a:xfrm>
            <a:off x="5174572" y="2550197"/>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治療費</a:t>
            </a:r>
          </a:p>
        </p:txBody>
      </p:sp>
      <p:sp>
        <p:nvSpPr>
          <p:cNvPr id="34" name="正方形/長方形 33"/>
          <p:cNvSpPr/>
          <p:nvPr/>
        </p:nvSpPr>
        <p:spPr>
          <a:xfrm>
            <a:off x="4945707" y="2893101"/>
            <a:ext cx="4159647" cy="1630645"/>
          </a:xfrm>
          <a:prstGeom prst="rect">
            <a:avLst/>
          </a:prstGeom>
          <a:noFill/>
          <a:ln cmpd="sng">
            <a:noFill/>
          </a:ln>
        </p:spPr>
        <p:txBody>
          <a:bodyPr wrap="square" lIns="36000" rIns="36000" rtlCol="0" anchor="t" anchorCtr="0">
            <a:noAutofit/>
          </a:bodyPr>
          <a:lstStyle/>
          <a:p>
            <a:pPr marL="285750" indent="-155575">
              <a:buClr>
                <a:srgbClr val="5F8AC3"/>
              </a:buClr>
              <a:buSzPct val="80000"/>
              <a:buFont typeface="Wingdings" panose="05000000000000000000" pitchFamily="2" charset="2"/>
              <a:buChar char="l"/>
            </a:pPr>
            <a:r>
              <a:rPr lang="ja-JP" altLang="en-US" sz="1200" dirty="0">
                <a:latin typeface="Arial" panose="020B0604020202020204" pitchFamily="34" charset="0"/>
              </a:rPr>
              <a:t>ブラジルは、費用対効果の高い医療を提供しており、質に妥協することなく低コストの医療を提供している点でアジアに匹敵し、特に美容外科、歯科、整形外科、スポーツ医学、肥満手術、生殖補助医療に優れている。</a:t>
            </a:r>
            <a:endParaRPr lang="en-US" altLang="ja-JP" sz="1200" dirty="0">
              <a:latin typeface="Arial" panose="020B0604020202020204" pitchFamily="34" charset="0"/>
            </a:endParaRPr>
          </a:p>
          <a:p>
            <a:pPr marL="285750" indent="-155575">
              <a:buClr>
                <a:srgbClr val="5F8AC3"/>
              </a:buClr>
              <a:buSzPct val="80000"/>
              <a:buFont typeface="Wingdings" panose="05000000000000000000" pitchFamily="2" charset="2"/>
              <a:buChar char="l"/>
            </a:pPr>
            <a:endParaRPr lang="en-US" altLang="ja-JP" sz="1050" dirty="0">
              <a:latin typeface="Arial" panose="020B0604020202020204" pitchFamily="34" charset="0"/>
            </a:endParaRPr>
          </a:p>
          <a:p>
            <a:pPr marL="130175">
              <a:buClr>
                <a:srgbClr val="5F8AC3"/>
              </a:buClr>
              <a:buSzPct val="80000"/>
            </a:pPr>
            <a:endParaRPr lang="en-US" altLang="ja-JP" sz="1050" dirty="0">
              <a:latin typeface="Arial" panose="020B0604020202020204" pitchFamily="34" charset="0"/>
            </a:endParaRPr>
          </a:p>
          <a:p>
            <a:pPr marL="130175">
              <a:buClr>
                <a:srgbClr val="5F8AC3"/>
              </a:buClr>
              <a:buSzPct val="80000"/>
            </a:pPr>
            <a:endParaRPr lang="en-US" altLang="ja-JP" sz="1200" dirty="0">
              <a:latin typeface="Arial" panose="020B0604020202020204" pitchFamily="34" charset="0"/>
            </a:endParaRPr>
          </a:p>
          <a:p>
            <a:pPr marL="285750" indent="-155575">
              <a:buClr>
                <a:srgbClr val="5F8AC3"/>
              </a:buClr>
              <a:buSzPct val="80000"/>
              <a:buFont typeface="Wingdings" panose="05000000000000000000" pitchFamily="2" charset="2"/>
              <a:buChar char="l"/>
            </a:pPr>
            <a:r>
              <a:rPr lang="en-US" altLang="ja-JP" sz="1200" dirty="0">
                <a:latin typeface="Arial" panose="020B0604020202020204" pitchFamily="34" charset="0"/>
              </a:rPr>
              <a:t>2023</a:t>
            </a:r>
            <a:r>
              <a:rPr lang="ja-JP" altLang="en-US" sz="1200" dirty="0">
                <a:latin typeface="Arial" panose="020B0604020202020204" pitchFamily="34" charset="0"/>
              </a:rPr>
              <a:t>年におけるブラジルの美容整形を受けた患者のうち、</a:t>
            </a:r>
            <a:r>
              <a:rPr lang="en-US" altLang="ja-JP" sz="1200" dirty="0">
                <a:latin typeface="Arial" panose="020B0604020202020204" pitchFamily="34" charset="0"/>
              </a:rPr>
              <a:t>14.2%</a:t>
            </a:r>
            <a:r>
              <a:rPr lang="ja-JP" altLang="en-US" sz="1200" dirty="0">
                <a:latin typeface="Arial" panose="020B0604020202020204" pitchFamily="34" charset="0"/>
              </a:rPr>
              <a:t>が外国人患者である。</a:t>
            </a:r>
            <a:endParaRPr lang="en-US" altLang="ja-JP" sz="1200" dirty="0">
              <a:latin typeface="Arial" panose="020B0604020202020204" pitchFamily="34" charset="0"/>
            </a:endParaRPr>
          </a:p>
        </p:txBody>
      </p:sp>
      <p:sp>
        <p:nvSpPr>
          <p:cNvPr id="29" name="Rectangle 13"/>
          <p:cNvSpPr>
            <a:spLocks noChangeArrowheads="1"/>
          </p:cNvSpPr>
          <p:nvPr/>
        </p:nvSpPr>
        <p:spPr bwMode="blackWhite">
          <a:xfrm>
            <a:off x="433313" y="2219675"/>
            <a:ext cx="8680152" cy="289062"/>
          </a:xfrm>
          <a:prstGeom prst="roundRect">
            <a:avLst/>
          </a:prstGeom>
          <a:solidFill>
            <a:srgbClr val="A2BBDC"/>
          </a:solidFill>
          <a:ln w="12700" cap="flat" cmpd="sng" algn="ctr">
            <a:noFill/>
            <a:prstDash val="solid"/>
            <a:round/>
            <a:headEnd type="none" w="med" len="med"/>
            <a:tailEnd type="none" w="med" len="me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fontAlgn="ctr"/>
            <a:r>
              <a:rPr lang="ja-JP" altLang="en-US" sz="1400" b="1" dirty="0">
                <a:cs typeface="Arial" panose="020B0604020202020204" pitchFamily="34" charset="0"/>
              </a:rPr>
              <a:t>ブラジルの医療の魅力</a:t>
            </a:r>
          </a:p>
        </p:txBody>
      </p:sp>
      <p:sp>
        <p:nvSpPr>
          <p:cNvPr id="4" name="Rectangle 13">
            <a:extLst>
              <a:ext uri="{FF2B5EF4-FFF2-40B4-BE49-F238E27FC236}">
                <a16:creationId xmlns:a16="http://schemas.microsoft.com/office/drawing/2014/main" id="{6DE1C469-EF24-9600-B607-047C77E51DF1}"/>
              </a:ext>
            </a:extLst>
          </p:cNvPr>
          <p:cNvSpPr>
            <a:spLocks noChangeArrowheads="1"/>
          </p:cNvSpPr>
          <p:nvPr/>
        </p:nvSpPr>
        <p:spPr bwMode="blackWhite">
          <a:xfrm>
            <a:off x="5174572" y="3812247"/>
            <a:ext cx="3239450" cy="288032"/>
          </a:xfrm>
          <a:prstGeom prst="rect">
            <a:avLst/>
          </a:prstGeom>
          <a:noFill/>
          <a:ln w="12700" cap="flat" cmpd="sng" algn="ctr">
            <a:no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anchor="ctr">
            <a:noAutofit/>
          </a:bodyPr>
          <a:lstStyle/>
          <a:p>
            <a:pPr fontAlgn="ctr">
              <a:spcBef>
                <a:spcPct val="0"/>
              </a:spcBef>
              <a:spcAft>
                <a:spcPct val="0"/>
              </a:spcAft>
            </a:pPr>
            <a:r>
              <a:rPr lang="ja-JP" altLang="en-US" sz="1400" b="1" dirty="0">
                <a:latin typeface="Arial" pitchFamily="34" charset="0"/>
                <a:ea typeface="ＭＳ Ｐゴシック" pitchFamily="50" charset="-128"/>
                <a:cs typeface="Arial" panose="020B0604020202020204" pitchFamily="34" charset="0"/>
              </a:rPr>
              <a:t>美容医療</a:t>
            </a:r>
          </a:p>
        </p:txBody>
      </p:sp>
    </p:spTree>
    <p:extLst>
      <p:ext uri="{BB962C8B-B14F-4D97-AF65-F5344CB8AC3E}">
        <p14:creationId xmlns:p14="http://schemas.microsoft.com/office/powerpoint/2010/main" val="11384550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3906292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DE588F1-6868-4527-940C-171CA822C2FE}"/>
              </a:ext>
            </a:extLst>
          </p:cNvPr>
          <p:cNvGrpSpPr/>
          <p:nvPr/>
        </p:nvGrpSpPr>
        <p:grpSpPr>
          <a:xfrm>
            <a:off x="1640632" y="1841028"/>
            <a:ext cx="6631192" cy="3426766"/>
            <a:chOff x="1424608" y="1625004"/>
            <a:chExt cx="6631192" cy="3426766"/>
          </a:xfrm>
        </p:grpSpPr>
        <p:sp>
          <p:nvSpPr>
            <p:cNvPr id="14" name="テキスト ボックス 13"/>
            <p:cNvSpPr txBox="1"/>
            <p:nvPr/>
          </p:nvSpPr>
          <p:spPr>
            <a:xfrm>
              <a:off x="1676636" y="4221088"/>
              <a:ext cx="6120680" cy="830682"/>
            </a:xfrm>
            <a:prstGeom prst="roundRect">
              <a:avLst>
                <a:gd name="adj" fmla="val 2222"/>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sp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政策には、同国におけるプライマリケア、専門的ケア、医療緊急事態への備え、医療産業複合体、遠隔医療の強化に焦点を当てた医療への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億ブラジルレアルの投資が含まれる。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p:cNvGrpSpPr/>
            <p:nvPr/>
          </p:nvGrpSpPr>
          <p:grpSpPr>
            <a:xfrm>
              <a:off x="1424608" y="1625004"/>
              <a:ext cx="6624736" cy="385055"/>
              <a:chOff x="4803500" y="1821978"/>
              <a:chExt cx="5626916" cy="385055"/>
            </a:xfrm>
          </p:grpSpPr>
          <p:cxnSp>
            <p:nvCxnSpPr>
              <p:cNvPr id="16" name="直線コネクタ 15"/>
              <p:cNvCxnSpPr/>
              <p:nvPr/>
            </p:nvCxnSpPr>
            <p:spPr>
              <a:xfrm>
                <a:off x="4808984" y="2177651"/>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1821978"/>
                <a:ext cx="5626916" cy="38505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Mais Medicos </a:t>
                </a:r>
                <a:r>
                  <a:rPr lang="ja-JP" altLang="en-US" sz="1400" dirty="0">
                    <a:solidFill>
                      <a:srgbClr val="000000"/>
                    </a:solidFill>
                    <a:latin typeface="Arial Black" pitchFamily="34" charset="0"/>
                    <a:ea typeface="HGP創英角ｺﾞｼｯｸUB" pitchFamily="50" charset="-128"/>
                  </a:rPr>
                  <a:t>（</a:t>
                </a:r>
                <a:r>
                  <a:rPr lang="en-US" altLang="ja-JP" sz="1400" dirty="0">
                    <a:solidFill>
                      <a:srgbClr val="000000"/>
                    </a:solidFill>
                    <a:latin typeface="Arial Black" pitchFamily="34" charset="0"/>
                    <a:ea typeface="HGP創英角ｺﾞｼｯｸUB" pitchFamily="50" charset="-128"/>
                  </a:rPr>
                  <a:t>More Doctors Program</a:t>
                </a:r>
                <a:r>
                  <a:rPr lang="ja-JP" altLang="en-US" sz="1400" dirty="0">
                    <a:solidFill>
                      <a:srgbClr val="000000"/>
                    </a:solidFill>
                    <a:latin typeface="Arial Black" pitchFamily="34" charset="0"/>
                    <a:ea typeface="HGP創英角ｺﾞｼｯｸUB" pitchFamily="50" charset="-128"/>
                  </a:rPr>
                  <a:t>）</a:t>
                </a:r>
              </a:p>
            </p:txBody>
          </p:sp>
        </p:grpSp>
        <p:grpSp>
          <p:nvGrpSpPr>
            <p:cNvPr id="18" name="グループ化 7"/>
            <p:cNvGrpSpPr/>
            <p:nvPr/>
          </p:nvGrpSpPr>
          <p:grpSpPr>
            <a:xfrm>
              <a:off x="1431064" y="3805338"/>
              <a:ext cx="6624736" cy="288032"/>
              <a:chOff x="4808984" y="2130104"/>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8984" y="213010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endParaRPr lang="en-US" altLang="ja-JP" sz="1400" dirty="0">
                  <a:solidFill>
                    <a:srgbClr val="000000"/>
                  </a:solidFill>
                  <a:highlight>
                    <a:srgbClr val="FFFF00"/>
                  </a:highlight>
                  <a:latin typeface="Arial Black" pitchFamily="34" charset="0"/>
                  <a:ea typeface="HGP創英角ｺﾞｼｯｸUB" pitchFamily="50" charset="-128"/>
                </a:endParaRPr>
              </a:p>
              <a:p>
                <a:pPr defTabSz="955675">
                  <a:buSzPct val="120000"/>
                </a:pPr>
                <a:r>
                  <a:rPr lang="en-US" altLang="zh-TW" sz="1400" dirty="0">
                    <a:solidFill>
                      <a:srgbClr val="000000"/>
                    </a:solidFill>
                    <a:latin typeface="Arial Black" pitchFamily="34" charset="0"/>
                    <a:ea typeface="HGP創英角ｺﾞｼｯｸUB" pitchFamily="50" charset="-128"/>
                  </a:rPr>
                  <a:t>PAC</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 </a:t>
                </a:r>
                <a:r>
                  <a:rPr lang="zh-TW" altLang="en-US" sz="1400" dirty="0">
                    <a:solidFill>
                      <a:srgbClr val="000000"/>
                    </a:solidFill>
                    <a:latin typeface="Arial Black" pitchFamily="34" charset="0"/>
                    <a:ea typeface="HGP創英角ｺﾞｼｯｸUB" pitchFamily="50" charset="-128"/>
                  </a:rPr>
                  <a:t>（第</a:t>
                </a:r>
                <a:r>
                  <a:rPr lang="en-US" altLang="ja-JP" sz="1400" dirty="0">
                    <a:solidFill>
                      <a:srgbClr val="000000"/>
                    </a:solidFill>
                    <a:latin typeface="Arial Black" pitchFamily="34" charset="0"/>
                    <a:ea typeface="HGP創英角ｺﾞｼｯｸUB" pitchFamily="50" charset="-128"/>
                  </a:rPr>
                  <a:t>3</a:t>
                </a:r>
                <a:r>
                  <a:rPr lang="zh-TW" altLang="en-US" sz="1400" dirty="0">
                    <a:solidFill>
                      <a:srgbClr val="000000"/>
                    </a:solidFill>
                    <a:latin typeface="Arial Black" pitchFamily="34" charset="0"/>
                    <a:ea typeface="HGP創英角ｺﾞｼｯｸUB" pitchFamily="50" charset="-128"/>
                  </a:rPr>
                  <a:t>次成長加速化計画）</a:t>
                </a:r>
                <a:endParaRPr lang="ja-JP" altLang="en-US"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1676636" y="2057052"/>
              <a:ext cx="6120680" cy="1443955"/>
            </a:xfrm>
            <a:prstGeom prst="roundRect">
              <a:avLst>
                <a:gd name="adj" fmla="val 6141"/>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t"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医療アクセスの不足している農村地域に焦点を当て、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人の新規医師ポストを埋めることを目指した。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政府はこのプログラムに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万ブラジルレアルを投資する計画で、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人分の求人を即時に公募し、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万人分の求人はコスト削減と定着率向上のために自治体の返還プロセスを通じて提供される。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医療関連政策の動向</a:t>
            </a:r>
          </a:p>
        </p:txBody>
      </p:sp>
      <p:sp>
        <p:nvSpPr>
          <p:cNvPr id="11" name="テキスト ボックス 10"/>
          <p:cNvSpPr txBox="1">
            <a:spLocks/>
          </p:cNvSpPr>
          <p:nvPr/>
        </p:nvSpPr>
        <p:spPr>
          <a:xfrm>
            <a:off x="273050" y="6489727"/>
            <a:ext cx="9505056" cy="35944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gov.br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 announces its new Mais Medicos para o Brazil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gov.br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Nova versão do Programa de Aceleração do Crescimento </a:t>
            </a:r>
            <a:r>
              <a:rPr lang="ja-JP" altLang="pt-BR" sz="800" dirty="0">
                <a:latin typeface="Arial" panose="020B0604020202020204" pitchFamily="34" charset="0"/>
                <a:ea typeface="ＭＳ Ｐゴシック" panose="020B0600070205080204" pitchFamily="50" charset="-128"/>
                <a:cs typeface="Arial" panose="020B0604020202020204" pitchFamily="34" charset="0"/>
              </a:rPr>
              <a:t>（</a:t>
            </a:r>
            <a:r>
              <a:rPr lang="pt-BR" altLang="ja-JP" sz="800" dirty="0">
                <a:latin typeface="Arial" panose="020B0604020202020204" pitchFamily="34" charset="0"/>
                <a:ea typeface="ＭＳ Ｐゴシック" panose="020B0600070205080204" pitchFamily="50" charset="-128"/>
                <a:cs typeface="Arial" panose="020B0604020202020204" pitchFamily="34" charset="0"/>
              </a:rPr>
              <a:t>PAC</a:t>
            </a:r>
            <a:r>
              <a:rPr lang="ja-JP" altLang="pt-BR"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pt-BR" altLang="ja-JP" sz="800" b="1" i="0" dirty="0">
              <a:solidFill>
                <a:srgbClr val="0C326F"/>
              </a:solidFill>
              <a:effectLst/>
              <a:latin typeface="rawline"/>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a:spLocks/>
          </p:cNvSpPr>
          <p:nvPr/>
        </p:nvSpPr>
        <p:spPr>
          <a:xfrm>
            <a:off x="200472" y="1124744"/>
            <a:ext cx="9505056" cy="716286"/>
          </a:xfrm>
          <a:prstGeom prst="rect">
            <a:avLst/>
          </a:prstGeom>
          <a:noFill/>
        </p:spPr>
        <p:txBody>
          <a:bodyPr wrap="square" lIns="0" tIns="0" rIns="0" bIns="0" rtlCol="0">
            <a:no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月、政府は</a:t>
            </a:r>
            <a:r>
              <a:rPr lang="en-US" altLang="ja-JP" sz="1400" dirty="0">
                <a:solidFill>
                  <a:srgbClr val="000000"/>
                </a:solidFill>
                <a:latin typeface="Arial Black" pitchFamily="34" charset="0"/>
                <a:ea typeface="HGP創英角ｺﾞｼｯｸUB" pitchFamily="50" charset="-128"/>
              </a:rPr>
              <a:t>Mais Medicos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プログラム（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Mais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Medicos para o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Brasil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（ブラジルに多くの医師を））を再開・拡大した。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月、成長加速プログラム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の改訂版を発表した。</a:t>
            </a:r>
          </a:p>
        </p:txBody>
      </p:sp>
    </p:spTree>
    <p:extLst>
      <p:ext uri="{BB962C8B-B14F-4D97-AF65-F5344CB8AC3E}">
        <p14:creationId xmlns:p14="http://schemas.microsoft.com/office/powerpoint/2010/main" val="90451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38543546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0" imgW="360" imgH="360" progId="TCLayout.ActiveDocument.1">
                  <p:embed/>
                </p:oleObj>
              </mc:Choice>
              <mc:Fallback>
                <p:oleObj name="think-cellスライド" r:id="rId80" imgW="360" imgH="360" progId="TCLayout.ActiveDocument.1">
                  <p:embed/>
                  <p:pic>
                    <p:nvPicPr>
                      <p:cNvPr id="8" name="Object 7" hidden="1"/>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ブラジル／一般概況／経済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a:t>
            </a:r>
            <a:r>
              <a:rPr lang="ja-JP" altLang="en-US" sz="2000" noProof="1"/>
              <a:t>１</a:t>
            </a:r>
            <a:r>
              <a:rPr lang="en-US" altLang="ja-JP" sz="2000" noProof="1"/>
              <a:t>人当たりGDP</a:t>
            </a:r>
          </a:p>
        </p:txBody>
      </p:sp>
      <p:grpSp>
        <p:nvGrpSpPr>
          <p:cNvPr id="54" name="グループ化 7"/>
          <p:cNvGrpSpPr/>
          <p:nvPr/>
        </p:nvGrpSpPr>
        <p:grpSpPr>
          <a:xfrm>
            <a:off x="328593"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名目GDP</a:t>
              </a:r>
              <a:r>
                <a:rPr lang="ja-JP" altLang="en-US" sz="1400" noProof="1">
                  <a:solidFill>
                    <a:srgbClr val="000000"/>
                  </a:solidFill>
                  <a:latin typeface="Arial Black" pitchFamily="34" charset="0"/>
                  <a:ea typeface="HGP創英角ｺﾞｼｯｸUB" pitchFamily="50" charset="-128"/>
                </a:rPr>
                <a:t>および</a:t>
              </a:r>
              <a:r>
                <a:rPr lang="en-US" altLang="ja-JP" sz="1400" noProof="1">
                  <a:solidFill>
                    <a:srgbClr val="000000"/>
                  </a:solidFill>
                  <a:latin typeface="Arial Black" pitchFamily="34" charset="0"/>
                  <a:ea typeface="HGP創英角ｺﾞｼｯｸUB" pitchFamily="50" charset="-128"/>
                </a:rPr>
                <a:t>実質GDP成長率</a:t>
              </a:r>
            </a:p>
          </p:txBody>
        </p:sp>
      </p:grpSp>
      <p:grpSp>
        <p:nvGrpSpPr>
          <p:cNvPr id="57" name="グループ化 7"/>
          <p:cNvGrpSpPr/>
          <p:nvPr/>
        </p:nvGrpSpPr>
        <p:grpSpPr>
          <a:xfrm>
            <a:off x="328593" y="4219631"/>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１</a:t>
              </a:r>
              <a:r>
                <a:rPr lang="en-US" altLang="zh-TW" sz="1400" noProof="1">
                  <a:solidFill>
                    <a:srgbClr val="000000"/>
                  </a:solidFill>
                  <a:latin typeface="Arial Black" pitchFamily="34" charset="0"/>
                  <a:ea typeface="HGP創英角ｺﾞｼｯｸUB" pitchFamily="50" charset="-128"/>
                </a:rPr>
                <a:t>人当たり名目GDP</a:t>
              </a:r>
            </a:p>
          </p:txBody>
        </p:sp>
      </p:grpSp>
      <p:sp>
        <p:nvSpPr>
          <p:cNvPr id="60" name="テキスト ボックス 59"/>
          <p:cNvSpPr txBox="1"/>
          <p:nvPr/>
        </p:nvSpPr>
        <p:spPr>
          <a:xfrm>
            <a:off x="200472" y="1085885"/>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実質GDP成長率は新型コロナウイルス感染症の影響もあり2020年に急落したが、2021年には10年ぶりの高水準の約</a:t>
            </a:r>
            <a:r>
              <a:rPr lang="en-US" altLang="ja-JP" sz="1400" noProof="1"/>
              <a:t>5</a:t>
            </a:r>
            <a:r>
              <a:rPr lang="ja-JP" altLang="en-US" sz="1400" noProof="1"/>
              <a:t>％までに回復し、</a:t>
            </a:r>
            <a:r>
              <a:rPr lang="ja-JP" altLang="en-US" sz="1400" dirty="0"/>
              <a:t> </a:t>
            </a:r>
            <a:r>
              <a:rPr lang="ja-JP" altLang="en-US" sz="1400" noProof="1"/>
              <a:t>202</a:t>
            </a:r>
            <a:r>
              <a:rPr lang="en-US" altLang="ja-JP" sz="1400" noProof="1"/>
              <a:t>5</a:t>
            </a:r>
            <a:r>
              <a:rPr lang="ja-JP" altLang="en-US" sz="1400" noProof="1"/>
              <a:t>年には名目GDPは約2</a:t>
            </a:r>
            <a:r>
              <a:rPr lang="en-US" altLang="ja-JP" sz="1400" noProof="1"/>
              <a:t>.3</a:t>
            </a:r>
            <a:r>
              <a:rPr lang="ja-JP" altLang="en-US" sz="1400" noProof="1"/>
              <a:t>兆</a:t>
            </a:r>
            <a:r>
              <a:rPr lang="en-US" altLang="ja-JP" sz="1400" noProof="1"/>
              <a:t>US$</a:t>
            </a:r>
            <a:r>
              <a:rPr lang="ja-JP" altLang="en-US" sz="1400" noProof="1"/>
              <a:t>、</a:t>
            </a:r>
            <a:r>
              <a:rPr lang="en-US" altLang="ja-JP" sz="1400" noProof="1"/>
              <a:t>1</a:t>
            </a:r>
            <a:r>
              <a:rPr lang="ja-JP" altLang="en-US" sz="1400" noProof="1"/>
              <a:t>人当たりGDPは</a:t>
            </a:r>
            <a:r>
              <a:rPr lang="en-US" altLang="ja-JP" sz="1400" noProof="1"/>
              <a:t>10</a:t>
            </a:r>
            <a:r>
              <a:rPr lang="ja-JP" altLang="en-US" sz="1400" noProof="1"/>
              <a:t>,</a:t>
            </a:r>
            <a:r>
              <a:rPr lang="en-US" altLang="ja-JP" sz="1400" noProof="1"/>
              <a:t>577US$</a:t>
            </a:r>
            <a:r>
              <a:rPr lang="ja-JP" altLang="en-US" sz="1400" noProof="1"/>
              <a:t>に成長する見込みである。</a:t>
            </a:r>
            <a:endParaRPr lang="en-US" altLang="ja-JP" sz="1400" dirty="0"/>
          </a:p>
        </p:txBody>
      </p:sp>
      <p:sp>
        <p:nvSpPr>
          <p:cNvPr id="9" name="フリーフォーム 43">
            <a:extLst>
              <a:ext uri="{FF2B5EF4-FFF2-40B4-BE49-F238E27FC236}">
                <a16:creationId xmlns:a16="http://schemas.microsoft.com/office/drawing/2014/main" id="{2C6EF659-C43D-88BD-D17F-70203E9775F0}"/>
              </a:ext>
            </a:extLst>
          </p:cNvPr>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0" name="テキスト ボックス 9">
            <a:extLst>
              <a:ext uri="{FF2B5EF4-FFF2-40B4-BE49-F238E27FC236}">
                <a16:creationId xmlns:a16="http://schemas.microsoft.com/office/drawing/2014/main" id="{71C30CF1-243E-3537-58E1-653C792285E9}"/>
              </a:ext>
            </a:extLst>
          </p:cNvPr>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2025</a:t>
            </a:r>
            <a:br>
              <a:rPr kumimoji="1" lang="en-US" altLang="ja-JP" sz="1100" b="1" dirty="0">
                <a:solidFill>
                  <a:schemeClr val="bg1"/>
                </a:solidFill>
                <a:latin typeface="+mj-lt"/>
                <a:ea typeface="ＭＳ Ｐゴシック" panose="020B0600070205080204" pitchFamily="50" charset="-128"/>
                <a:cs typeface="Arial" panose="020B0604020202020204" pitchFamily="34" charset="0"/>
              </a:rPr>
            </a:b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GDP</a:t>
            </a:r>
          </a:p>
        </p:txBody>
      </p:sp>
      <p:sp>
        <p:nvSpPr>
          <p:cNvPr id="11" name="片側の 2 つの角を丸めた四角形 49">
            <a:extLst>
              <a:ext uri="{FF2B5EF4-FFF2-40B4-BE49-F238E27FC236}">
                <a16:creationId xmlns:a16="http://schemas.microsoft.com/office/drawing/2014/main" id="{DEBE048C-45EB-F721-C1AB-DEEE445499E0}"/>
              </a:ext>
            </a:extLst>
          </p:cNvPr>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j-lt"/>
                <a:ea typeface="ＭＳ Ｐゴシック" panose="020B0600070205080204" pitchFamily="50" charset="-128"/>
                <a:cs typeface="Arial" panose="020B0604020202020204" pitchFamily="34" charset="0"/>
              </a:rPr>
              <a:t>2,256.91</a:t>
            </a:r>
          </a:p>
          <a:p>
            <a:pPr algn="ctr"/>
            <a:r>
              <a:rPr lang="ja-JP" altLang="en-US" sz="900" noProof="1">
                <a:solidFill>
                  <a:srgbClr val="000000"/>
                </a:solidFill>
                <a:latin typeface="+mj-lt"/>
                <a:ea typeface="ＭＳ Ｐゴシック" panose="020B0600070205080204" pitchFamily="50" charset="-128"/>
                <a:cs typeface="Arial" panose="020B0604020202020204" pitchFamily="34" charset="0"/>
              </a:rPr>
              <a:t>（10億 US$）</a:t>
            </a:r>
          </a:p>
        </p:txBody>
      </p:sp>
      <p:graphicFrame>
        <p:nvGraphicFramePr>
          <p:cNvPr id="158" name="Chart 157">
            <a:extLst>
              <a:ext uri="{FF2B5EF4-FFF2-40B4-BE49-F238E27FC236}">
                <a16:creationId xmlns:a16="http://schemas.microsoft.com/office/drawing/2014/main" id="{26832DA4-72B6-D542-C1E3-695FBABF176A}"/>
              </a:ext>
            </a:extLst>
          </p:cNvPr>
          <p:cNvGraphicFramePr/>
          <p:nvPr>
            <p:custDataLst>
              <p:tags r:id="rId3"/>
            </p:custDataLst>
            <p:extLst>
              <p:ext uri="{D42A27DB-BD31-4B8C-83A1-F6EECF244321}">
                <p14:modId xmlns:p14="http://schemas.microsoft.com/office/powerpoint/2010/main" val="904192162"/>
              </p:ext>
            </p:extLst>
          </p:nvPr>
        </p:nvGraphicFramePr>
        <p:xfrm>
          <a:off x="222250" y="1957388"/>
          <a:ext cx="8154988" cy="2154237"/>
        </p:xfrm>
        <a:graphic>
          <a:graphicData uri="http://schemas.openxmlformats.org/drawingml/2006/chart">
            <c:chart xmlns:c="http://schemas.openxmlformats.org/drawingml/2006/chart" xmlns:r="http://schemas.openxmlformats.org/officeDocument/2006/relationships" r:id="rId82"/>
          </a:graphicData>
        </a:graphic>
      </p:graphicFrame>
      <p:cxnSp>
        <p:nvCxnSpPr>
          <p:cNvPr id="34" name="Straight Connector 33">
            <a:extLst>
              <a:ext uri="{FF2B5EF4-FFF2-40B4-BE49-F238E27FC236}">
                <a16:creationId xmlns:a16="http://schemas.microsoft.com/office/drawing/2014/main" id="{4A846286-64C9-5E4D-9D19-2459DE821238}"/>
              </a:ext>
            </a:extLst>
          </p:cNvPr>
          <p:cNvCxnSpPr/>
          <p:nvPr>
            <p:custDataLst>
              <p:tags r:id="rId4"/>
            </p:custDataLst>
          </p:nvPr>
        </p:nvCxnSpPr>
        <p:spPr bwMode="auto">
          <a:xfrm flipV="1">
            <a:off x="4348163" y="320040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1915822-EDB9-20A8-B816-27C399DA3495}"/>
              </a:ext>
            </a:extLst>
          </p:cNvPr>
          <p:cNvCxnSpPr/>
          <p:nvPr>
            <p:custDataLst>
              <p:tags r:id="rId5"/>
            </p:custDataLst>
          </p:nvPr>
        </p:nvCxnSpPr>
        <p:spPr bwMode="auto">
          <a:xfrm>
            <a:off x="4921250" y="32146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1209C8C-29A9-9A32-C97A-CD197A6EF106}"/>
              </a:ext>
            </a:extLst>
          </p:cNvPr>
          <p:cNvCxnSpPr/>
          <p:nvPr>
            <p:custDataLst>
              <p:tags r:id="rId6"/>
            </p:custDataLst>
          </p:nvPr>
        </p:nvCxnSpPr>
        <p:spPr bwMode="auto">
          <a:xfrm flipV="1">
            <a:off x="4633913" y="30622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1" name="テキスト プレースホルダ 9">
            <a:extLst>
              <a:ext uri="{FF2B5EF4-FFF2-40B4-BE49-F238E27FC236}">
                <a16:creationId xmlns:a16="http://schemas.microsoft.com/office/drawing/2014/main" id="{F4C982AB-636A-5081-CFAB-50F5E451EE8A}"/>
              </a:ext>
            </a:extLst>
          </p:cNvPr>
          <p:cNvSpPr>
            <a:spLocks/>
          </p:cNvSpPr>
          <p:nvPr>
            <p:custDataLst>
              <p:tags r:id="rId7"/>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0F8DD5-194E-4E6E-9F10-AC36E912BD70}"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useBgFill="1">
        <p:nvSpPr>
          <p:cNvPr id="51" name="テキスト プレースホルダ 9">
            <a:extLst>
              <a:ext uri="{FF2B5EF4-FFF2-40B4-BE49-F238E27FC236}">
                <a16:creationId xmlns:a16="http://schemas.microsoft.com/office/drawing/2014/main" id="{B8C734C8-D799-F94D-1A1A-D2B93373A88B}"/>
              </a:ext>
            </a:extLst>
          </p:cNvPr>
          <p:cNvSpPr>
            <a:spLocks/>
          </p:cNvSpPr>
          <p:nvPr>
            <p:custDataLst>
              <p:tags r:id="rId8"/>
            </p:custDataLst>
          </p:nvPr>
        </p:nvSpPr>
        <p:spPr bwMode="gray">
          <a:xfrm>
            <a:off x="1092200" y="29479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611A3F-CDB0-4038-A3F4-42B19D1D8521}"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82" name="テキスト プレースホルダ 9">
            <a:extLst>
              <a:ext uri="{FF2B5EF4-FFF2-40B4-BE49-F238E27FC236}">
                <a16:creationId xmlns:a16="http://schemas.microsoft.com/office/drawing/2014/main" id="{75C55029-0B45-4398-6405-0223623AA296}"/>
              </a:ext>
            </a:extLst>
          </p:cNvPr>
          <p:cNvSpPr>
            <a:spLocks/>
          </p:cNvSpPr>
          <p:nvPr>
            <p:custDataLst>
              <p:tags r:id="rId9"/>
            </p:custDataLst>
          </p:nvPr>
        </p:nvSpPr>
        <p:spPr bwMode="auto">
          <a:xfrm>
            <a:off x="11207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9E4774-79BF-4EEB-817B-15C9D2483944}"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3F8ED4F-4A73-87DE-5736-0BC4D53FA456}"/>
              </a:ext>
            </a:extLst>
          </p:cNvPr>
          <p:cNvSpPr>
            <a:spLocks/>
          </p:cNvSpPr>
          <p:nvPr>
            <p:custDataLst>
              <p:tags r:id="rId10"/>
            </p:custDataLst>
          </p:nvPr>
        </p:nvSpPr>
        <p:spPr bwMode="auto">
          <a:xfrm>
            <a:off x="14065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5FA205-6E19-432F-9404-44EAF78EAE8A}"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84" name="テキスト プレースホルダ 9">
            <a:extLst>
              <a:ext uri="{FF2B5EF4-FFF2-40B4-BE49-F238E27FC236}">
                <a16:creationId xmlns:a16="http://schemas.microsoft.com/office/drawing/2014/main" id="{852C445D-D47D-CF94-A0CD-631FC243A31D}"/>
              </a:ext>
            </a:extLst>
          </p:cNvPr>
          <p:cNvSpPr>
            <a:spLocks/>
          </p:cNvSpPr>
          <p:nvPr>
            <p:custDataLst>
              <p:tags r:id="rId11"/>
            </p:custDataLst>
          </p:nvPr>
        </p:nvSpPr>
        <p:spPr bwMode="auto">
          <a:xfrm>
            <a:off x="16938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C3E8E7B-F181-49EC-8DEF-CEDE0767D33C}"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08806F4D-5784-E047-6FF1-ABC51F025416}"/>
              </a:ext>
            </a:extLst>
          </p:cNvPr>
          <p:cNvSpPr>
            <a:spLocks/>
          </p:cNvSpPr>
          <p:nvPr>
            <p:custDataLst>
              <p:tags r:id="rId12"/>
            </p:custDataLst>
          </p:nvPr>
        </p:nvSpPr>
        <p:spPr bwMode="auto">
          <a:xfrm>
            <a:off x="1979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560265-47A2-4A33-8302-AFF7FEA252A2}"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EF6BE4BA-9500-ADF1-4599-6F5DA892FEBA}"/>
              </a:ext>
            </a:extLst>
          </p:cNvPr>
          <p:cNvSpPr>
            <a:spLocks/>
          </p:cNvSpPr>
          <p:nvPr>
            <p:custDataLst>
              <p:tags r:id="rId13"/>
            </p:custDataLst>
          </p:nvPr>
        </p:nvSpPr>
        <p:spPr bwMode="auto">
          <a:xfrm>
            <a:off x="2265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10083C-3675-42B7-8CE6-F891814FA404}"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91027469-F0E3-508F-81C1-549317A3DDA7}"/>
              </a:ext>
            </a:extLst>
          </p:cNvPr>
          <p:cNvSpPr>
            <a:spLocks/>
          </p:cNvSpPr>
          <p:nvPr>
            <p:custDataLst>
              <p:tags r:id="rId14"/>
            </p:custDataLst>
          </p:nvPr>
        </p:nvSpPr>
        <p:spPr bwMode="auto">
          <a:xfrm>
            <a:off x="25527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6C9C59-F323-41E2-AB5F-CC2F6158B28C}"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6D59142A-5FA8-A03D-6B50-35DB0F2B2F3B}"/>
              </a:ext>
            </a:extLst>
          </p:cNvPr>
          <p:cNvSpPr>
            <a:spLocks/>
          </p:cNvSpPr>
          <p:nvPr>
            <p:custDataLst>
              <p:tags r:id="rId15"/>
            </p:custDataLst>
          </p:nvPr>
        </p:nvSpPr>
        <p:spPr bwMode="auto">
          <a:xfrm>
            <a:off x="28384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059EE7-388F-4B04-B7C0-48DD77499934}"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D3D97133-63F4-1E63-D309-5D64E42B7883}"/>
              </a:ext>
            </a:extLst>
          </p:cNvPr>
          <p:cNvSpPr>
            <a:spLocks/>
          </p:cNvSpPr>
          <p:nvPr>
            <p:custDataLst>
              <p:tags r:id="rId16"/>
            </p:custDataLst>
          </p:nvPr>
        </p:nvSpPr>
        <p:spPr bwMode="auto">
          <a:xfrm>
            <a:off x="3125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A7CC9F-8F1A-4C86-828F-62E88626EF1D}"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AC26D203-C654-4FCE-D378-F3009C8454D0}"/>
              </a:ext>
            </a:extLst>
          </p:cNvPr>
          <p:cNvSpPr>
            <a:spLocks/>
          </p:cNvSpPr>
          <p:nvPr>
            <p:custDataLst>
              <p:tags r:id="rId17"/>
            </p:custDataLst>
          </p:nvPr>
        </p:nvSpPr>
        <p:spPr bwMode="auto">
          <a:xfrm>
            <a:off x="34115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BA6818-50C6-44F3-A961-7DC6741F2264}"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101" name="テキスト プレースホルダ 9">
            <a:extLst>
              <a:ext uri="{FF2B5EF4-FFF2-40B4-BE49-F238E27FC236}">
                <a16:creationId xmlns:a16="http://schemas.microsoft.com/office/drawing/2014/main" id="{FF1A23A6-5594-583E-DFF6-98BD5A5467C7}"/>
              </a:ext>
            </a:extLst>
          </p:cNvPr>
          <p:cNvSpPr>
            <a:spLocks/>
          </p:cNvSpPr>
          <p:nvPr>
            <p:custDataLst>
              <p:tags r:id="rId18"/>
            </p:custDataLst>
          </p:nvPr>
        </p:nvSpPr>
        <p:spPr bwMode="auto">
          <a:xfrm>
            <a:off x="36972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E18FBAC-1FC5-4EE6-B79C-7F5FAD1EADD9}"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102" name="テキスト プレースホルダ 9">
            <a:extLst>
              <a:ext uri="{FF2B5EF4-FFF2-40B4-BE49-F238E27FC236}">
                <a16:creationId xmlns:a16="http://schemas.microsoft.com/office/drawing/2014/main" id="{9A34A4E8-069D-833B-85CE-6477CA4913DB}"/>
              </a:ext>
            </a:extLst>
          </p:cNvPr>
          <p:cNvSpPr>
            <a:spLocks/>
          </p:cNvSpPr>
          <p:nvPr>
            <p:custDataLst>
              <p:tags r:id="rId19"/>
            </p:custDataLst>
          </p:nvPr>
        </p:nvSpPr>
        <p:spPr bwMode="auto">
          <a:xfrm>
            <a:off x="39846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540DEA-FD19-48FD-B0FF-ADF24679586C}"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148" name="テキスト プレースホルダ 9">
            <a:extLst>
              <a:ext uri="{FF2B5EF4-FFF2-40B4-BE49-F238E27FC236}">
                <a16:creationId xmlns:a16="http://schemas.microsoft.com/office/drawing/2014/main" id="{66496987-0BD9-630F-1D0F-14D69D182942}"/>
              </a:ext>
            </a:extLst>
          </p:cNvPr>
          <p:cNvSpPr>
            <a:spLocks/>
          </p:cNvSpPr>
          <p:nvPr>
            <p:custDataLst>
              <p:tags r:id="rId20"/>
            </p:custDataLst>
          </p:nvPr>
        </p:nvSpPr>
        <p:spPr bwMode="gray">
          <a:xfrm>
            <a:off x="4243388" y="3222625"/>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72C7B7-D6BE-4A0E-9120-C15287D811FF}"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9" name="テキスト プレースホルダ 9">
            <a:extLst>
              <a:ext uri="{FF2B5EF4-FFF2-40B4-BE49-F238E27FC236}">
                <a16:creationId xmlns:a16="http://schemas.microsoft.com/office/drawing/2014/main" id="{7ECB4071-F7CF-66BF-4187-A7AC427F0468}"/>
              </a:ext>
            </a:extLst>
          </p:cNvPr>
          <p:cNvSpPr>
            <a:spLocks/>
          </p:cNvSpPr>
          <p:nvPr>
            <p:custDataLst>
              <p:tags r:id="rId21"/>
            </p:custDataLst>
          </p:nvPr>
        </p:nvSpPr>
        <p:spPr bwMode="gray">
          <a:xfrm>
            <a:off x="4529138" y="3084513"/>
            <a:ext cx="209550" cy="152400"/>
          </a:xfrm>
          <a:prstGeom prst="rect">
            <a:avLst/>
          </a:prstGeom>
          <a:solidFill>
            <a:srgbClr val="80CCE8"/>
          </a:solidFill>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3C7487-C41E-48AC-B9F8-33603AF63CEC}"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104" name="テキスト プレースホルダ 9">
            <a:extLst>
              <a:ext uri="{FF2B5EF4-FFF2-40B4-BE49-F238E27FC236}">
                <a16:creationId xmlns:a16="http://schemas.microsoft.com/office/drawing/2014/main" id="{027722AB-289E-237C-C7C9-6569E355FDEB}"/>
              </a:ext>
            </a:extLst>
          </p:cNvPr>
          <p:cNvSpPr>
            <a:spLocks/>
          </p:cNvSpPr>
          <p:nvPr>
            <p:custDataLst>
              <p:tags r:id="rId22"/>
            </p:custDataLst>
          </p:nvPr>
        </p:nvSpPr>
        <p:spPr bwMode="auto">
          <a:xfrm>
            <a:off x="45577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E73C29-644E-4A76-943D-36642417F31B}"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50" name="テキスト プレースホルダ 9">
            <a:extLst>
              <a:ext uri="{FF2B5EF4-FFF2-40B4-BE49-F238E27FC236}">
                <a16:creationId xmlns:a16="http://schemas.microsoft.com/office/drawing/2014/main" id="{5BFE5162-7033-5C7B-9AF8-A91850B2BEFA}"/>
              </a:ext>
            </a:extLst>
          </p:cNvPr>
          <p:cNvSpPr>
            <a:spLocks/>
          </p:cNvSpPr>
          <p:nvPr>
            <p:custDataLst>
              <p:tags r:id="rId23"/>
            </p:custDataLst>
          </p:nvPr>
        </p:nvSpPr>
        <p:spPr bwMode="gray">
          <a:xfrm>
            <a:off x="4816475" y="3062288"/>
            <a:ext cx="209550" cy="152400"/>
          </a:xfrm>
          <a:prstGeom prst="rect">
            <a:avLst/>
          </a:prstGeom>
          <a:solidFill>
            <a:srgbClr val="80CCE8"/>
          </a:solidFill>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2FCD9C-F980-4A7C-9D7D-8A00D254E08C}"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103" name="テキスト プレースホルダ 9">
            <a:extLst>
              <a:ext uri="{FF2B5EF4-FFF2-40B4-BE49-F238E27FC236}">
                <a16:creationId xmlns:a16="http://schemas.microsoft.com/office/drawing/2014/main" id="{8CECFF20-206B-365D-9AC0-0164ACDEB55F}"/>
              </a:ext>
            </a:extLst>
          </p:cNvPr>
          <p:cNvSpPr>
            <a:spLocks/>
          </p:cNvSpPr>
          <p:nvPr>
            <p:custDataLst>
              <p:tags r:id="rId24"/>
            </p:custDataLst>
          </p:nvPr>
        </p:nvSpPr>
        <p:spPr bwMode="auto">
          <a:xfrm>
            <a:off x="42703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636A14-A4E6-4B81-8C98-45DE0273DFCC}"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05" name="テキスト プレースホルダ 9">
            <a:extLst>
              <a:ext uri="{FF2B5EF4-FFF2-40B4-BE49-F238E27FC236}">
                <a16:creationId xmlns:a16="http://schemas.microsoft.com/office/drawing/2014/main" id="{FFC52A81-3E61-D662-56DF-B923A987548C}"/>
              </a:ext>
            </a:extLst>
          </p:cNvPr>
          <p:cNvSpPr>
            <a:spLocks/>
          </p:cNvSpPr>
          <p:nvPr>
            <p:custDataLst>
              <p:tags r:id="rId25"/>
            </p:custDataLst>
          </p:nvPr>
        </p:nvSpPr>
        <p:spPr bwMode="auto">
          <a:xfrm>
            <a:off x="4843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CF5DC8-3C82-49AD-A969-A26F9500E9AE}"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106" name="テキスト プレースホルダ 9">
            <a:extLst>
              <a:ext uri="{FF2B5EF4-FFF2-40B4-BE49-F238E27FC236}">
                <a16:creationId xmlns:a16="http://schemas.microsoft.com/office/drawing/2014/main" id="{BED7D757-A4AA-1F3C-DAF7-F6EF64D45DF4}"/>
              </a:ext>
            </a:extLst>
          </p:cNvPr>
          <p:cNvSpPr>
            <a:spLocks/>
          </p:cNvSpPr>
          <p:nvPr>
            <p:custDataLst>
              <p:tags r:id="rId26"/>
            </p:custDataLst>
          </p:nvPr>
        </p:nvSpPr>
        <p:spPr bwMode="auto">
          <a:xfrm>
            <a:off x="5129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0C80B6-7EB5-47D2-8B4C-5D465560A6B4}"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107" name="テキスト プレースホルダ 9">
            <a:extLst>
              <a:ext uri="{FF2B5EF4-FFF2-40B4-BE49-F238E27FC236}">
                <a16:creationId xmlns:a16="http://schemas.microsoft.com/office/drawing/2014/main" id="{CE353829-938A-10E0-6F83-53F7891B21BC}"/>
              </a:ext>
            </a:extLst>
          </p:cNvPr>
          <p:cNvSpPr>
            <a:spLocks/>
          </p:cNvSpPr>
          <p:nvPr>
            <p:custDataLst>
              <p:tags r:id="rId27"/>
            </p:custDataLst>
          </p:nvPr>
        </p:nvSpPr>
        <p:spPr bwMode="auto">
          <a:xfrm>
            <a:off x="541655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54F9A-9066-4E18-8072-A46833FEBBF5}"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useBgFill="1">
        <p:nvSpPr>
          <p:cNvPr id="152" name="テキスト プレースホルダ 9">
            <a:extLst>
              <a:ext uri="{FF2B5EF4-FFF2-40B4-BE49-F238E27FC236}">
                <a16:creationId xmlns:a16="http://schemas.microsoft.com/office/drawing/2014/main" id="{18BABECA-B00F-EB13-A72E-EE08CCE90D06}"/>
              </a:ext>
            </a:extLst>
          </p:cNvPr>
          <p:cNvSpPr>
            <a:spLocks/>
          </p:cNvSpPr>
          <p:nvPr>
            <p:custDataLst>
              <p:tags r:id="rId28"/>
            </p:custDataLst>
          </p:nvPr>
        </p:nvSpPr>
        <p:spPr bwMode="gray">
          <a:xfrm>
            <a:off x="5675313" y="29559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AF39A4-9906-4438-B991-90760FD0C8E3}"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109" name="テキスト プレースホルダ 9">
            <a:extLst>
              <a:ext uri="{FF2B5EF4-FFF2-40B4-BE49-F238E27FC236}">
                <a16:creationId xmlns:a16="http://schemas.microsoft.com/office/drawing/2014/main" id="{5183C5A5-82D7-B75C-4AE2-64713F8C7C52}"/>
              </a:ext>
            </a:extLst>
          </p:cNvPr>
          <p:cNvSpPr>
            <a:spLocks/>
          </p:cNvSpPr>
          <p:nvPr>
            <p:custDataLst>
              <p:tags r:id="rId29"/>
            </p:custDataLst>
          </p:nvPr>
        </p:nvSpPr>
        <p:spPr bwMode="auto">
          <a:xfrm>
            <a:off x="5702300"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41AD41-C1F6-4531-BA79-0E3851B840A7}"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useBgFill="1">
        <p:nvSpPr>
          <p:cNvPr id="153" name="テキスト プレースホルダ 9">
            <a:extLst>
              <a:ext uri="{FF2B5EF4-FFF2-40B4-BE49-F238E27FC236}">
                <a16:creationId xmlns:a16="http://schemas.microsoft.com/office/drawing/2014/main" id="{D0ED8BCF-F725-CF60-C671-4B69BE3EC17C}"/>
              </a:ext>
            </a:extLst>
          </p:cNvPr>
          <p:cNvSpPr>
            <a:spLocks/>
          </p:cNvSpPr>
          <p:nvPr>
            <p:custDataLst>
              <p:tags r:id="rId30"/>
            </p:custDataLst>
          </p:nvPr>
        </p:nvSpPr>
        <p:spPr bwMode="gray">
          <a:xfrm>
            <a:off x="5961063" y="2897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C468BA-2729-45D1-B9EA-838B83F288E9}"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110" name="テキスト プレースホルダ 9">
            <a:extLst>
              <a:ext uri="{FF2B5EF4-FFF2-40B4-BE49-F238E27FC236}">
                <a16:creationId xmlns:a16="http://schemas.microsoft.com/office/drawing/2014/main" id="{362E1E69-DCF7-68C3-9E3E-1B01A661A121}"/>
              </a:ext>
            </a:extLst>
          </p:cNvPr>
          <p:cNvSpPr>
            <a:spLocks/>
          </p:cNvSpPr>
          <p:nvPr>
            <p:custDataLst>
              <p:tags r:id="rId31"/>
            </p:custDataLst>
          </p:nvPr>
        </p:nvSpPr>
        <p:spPr bwMode="auto">
          <a:xfrm>
            <a:off x="5989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7534ED-15ED-4933-9EF6-293B8E71300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useBgFill="1">
        <p:nvSpPr>
          <p:cNvPr id="154" name="テキスト プレースホルダ 9">
            <a:extLst>
              <a:ext uri="{FF2B5EF4-FFF2-40B4-BE49-F238E27FC236}">
                <a16:creationId xmlns:a16="http://schemas.microsoft.com/office/drawing/2014/main" id="{0F570CD2-50E3-0623-05AC-1F7454B7B745}"/>
              </a:ext>
            </a:extLst>
          </p:cNvPr>
          <p:cNvSpPr>
            <a:spLocks/>
          </p:cNvSpPr>
          <p:nvPr>
            <p:custDataLst>
              <p:tags r:id="rId32"/>
            </p:custDataLst>
          </p:nvPr>
        </p:nvSpPr>
        <p:spPr bwMode="gray">
          <a:xfrm>
            <a:off x="6248400" y="29702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B48BE7-FA7E-4CD1-B368-EFD37A6673FE}"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112" name="テキスト プレースホルダ 9">
            <a:extLst>
              <a:ext uri="{FF2B5EF4-FFF2-40B4-BE49-F238E27FC236}">
                <a16:creationId xmlns:a16="http://schemas.microsoft.com/office/drawing/2014/main" id="{D619F41C-E176-6B1B-F568-0383A9001E65}"/>
              </a:ext>
            </a:extLst>
          </p:cNvPr>
          <p:cNvSpPr>
            <a:spLocks/>
          </p:cNvSpPr>
          <p:nvPr>
            <p:custDataLst>
              <p:tags r:id="rId33"/>
            </p:custDataLst>
          </p:nvPr>
        </p:nvSpPr>
        <p:spPr bwMode="auto">
          <a:xfrm>
            <a:off x="62753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2C5342-7F86-4741-8D27-A4C6632AE60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14" name="Text Placeholder 12">
            <a:extLst>
              <a:ext uri="{FF2B5EF4-FFF2-40B4-BE49-F238E27FC236}">
                <a16:creationId xmlns:a16="http://schemas.microsoft.com/office/drawing/2014/main" id="{FB23416F-4A5C-B5A8-6298-8D7A6F811306}"/>
              </a:ext>
            </a:extLst>
          </p:cNvPr>
          <p:cNvSpPr>
            <a:spLocks/>
          </p:cNvSpPr>
          <p:nvPr>
            <p:custDataLst>
              <p:tags r:id="rId34"/>
            </p:custDataLst>
          </p:nvPr>
        </p:nvSpPr>
        <p:spPr bwMode="auto">
          <a:xfrm>
            <a:off x="325438" y="2116138"/>
            <a:ext cx="5445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（10億 US$）</a:t>
            </a:r>
          </a:p>
        </p:txBody>
      </p:sp>
      <p:sp>
        <p:nvSpPr>
          <p:cNvPr id="122" name="テキスト プレースホルダ 9">
            <a:extLst>
              <a:ext uri="{FF2B5EF4-FFF2-40B4-BE49-F238E27FC236}">
                <a16:creationId xmlns:a16="http://schemas.microsoft.com/office/drawing/2014/main" id="{36F83B15-8DA8-B1A8-15E4-CF5B43D0B398}"/>
              </a:ext>
            </a:extLst>
          </p:cNvPr>
          <p:cNvSpPr>
            <a:spLocks/>
          </p:cNvSpPr>
          <p:nvPr>
            <p:custDataLst>
              <p:tags r:id="rId35"/>
            </p:custDataLst>
          </p:nvPr>
        </p:nvSpPr>
        <p:spPr bwMode="auto">
          <a:xfrm>
            <a:off x="684847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A6EEEB-5E1E-4245-93FA-9A426BFB76B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useBgFill="1">
        <p:nvSpPr>
          <p:cNvPr id="155" name="テキスト プレースホルダ 9">
            <a:extLst>
              <a:ext uri="{FF2B5EF4-FFF2-40B4-BE49-F238E27FC236}">
                <a16:creationId xmlns:a16="http://schemas.microsoft.com/office/drawing/2014/main" id="{5792E870-B320-2658-2E11-FEFCF03989EC}"/>
              </a:ext>
            </a:extLst>
          </p:cNvPr>
          <p:cNvSpPr>
            <a:spLocks/>
          </p:cNvSpPr>
          <p:nvPr>
            <p:custDataLst>
              <p:tags r:id="rId36"/>
            </p:custDataLst>
          </p:nvPr>
        </p:nvSpPr>
        <p:spPr bwMode="gray">
          <a:xfrm>
            <a:off x="7107238" y="2740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76ECB7-4998-4B87-B56B-6B8CB911A13B}" type="datetime'''''''3''''.''''''''0'''''''''''''''''''''''''''''''''''">
              <a:rPr lang="en-US" altLang="en-US" sz="1000" smtClean="0">
                <a:effectLst/>
                <a:sym typeface="+mn-lt"/>
              </a:rPr>
              <a:pPr marL="0" lvl="0" indent="0" algn="ctr">
                <a:spcBef>
                  <a:spcPct val="0"/>
                </a:spcBef>
                <a:buNone/>
              </a:pPr>
              <a:t>3.0</a:t>
            </a:fld>
            <a:endParaRPr kumimoji="1" lang="en-US" altLang="ja-JP" sz="1000" dirty="0">
              <a:sym typeface="+mn-lt"/>
            </a:endParaRPr>
          </a:p>
        </p:txBody>
      </p:sp>
      <p:sp>
        <p:nvSpPr>
          <p:cNvPr id="134" name="テキスト プレースホルダ 9">
            <a:extLst>
              <a:ext uri="{FF2B5EF4-FFF2-40B4-BE49-F238E27FC236}">
                <a16:creationId xmlns:a16="http://schemas.microsoft.com/office/drawing/2014/main" id="{FBD36FF2-8940-F4FF-EA65-D24220D30B82}"/>
              </a:ext>
            </a:extLst>
          </p:cNvPr>
          <p:cNvSpPr>
            <a:spLocks/>
          </p:cNvSpPr>
          <p:nvPr>
            <p:custDataLst>
              <p:tags r:id="rId37"/>
            </p:custDataLst>
          </p:nvPr>
        </p:nvSpPr>
        <p:spPr bwMode="auto">
          <a:xfrm>
            <a:off x="7134225"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7CBAF6-D957-42BE-BF07-C51791793E09}"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useBgFill="1">
        <p:nvSpPr>
          <p:cNvPr id="156" name="テキスト プレースホルダ 9">
            <a:extLst>
              <a:ext uri="{FF2B5EF4-FFF2-40B4-BE49-F238E27FC236}">
                <a16:creationId xmlns:a16="http://schemas.microsoft.com/office/drawing/2014/main" id="{14396E26-0268-0CA4-07CA-13D17926ED79}"/>
              </a:ext>
            </a:extLst>
          </p:cNvPr>
          <p:cNvSpPr>
            <a:spLocks/>
          </p:cNvSpPr>
          <p:nvPr>
            <p:custDataLst>
              <p:tags r:id="rId38"/>
            </p:custDataLst>
          </p:nvPr>
        </p:nvSpPr>
        <p:spPr bwMode="gray">
          <a:xfrm>
            <a:off x="7392988" y="27114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759CAC-10F7-4920-AC0B-F8C21A169C64}" type="datetime'''''3''''''''''''''.''''''''''2'''''''''">
              <a:rPr lang="en-US" altLang="en-US" sz="1000" smtClean="0">
                <a:effectLst/>
                <a:sym typeface="+mn-lt"/>
              </a:rPr>
              <a:pPr marL="0" lvl="0" indent="0" algn="ctr">
                <a:spcBef>
                  <a:spcPct val="0"/>
                </a:spcBef>
                <a:buNone/>
              </a:pPr>
              <a:t>3.2</a:t>
            </a:fld>
            <a:endParaRPr kumimoji="1" lang="en-US" altLang="ja-JP" sz="1000" dirty="0">
              <a:sym typeface="+mn-lt"/>
            </a:endParaRPr>
          </a:p>
        </p:txBody>
      </p:sp>
      <p:sp>
        <p:nvSpPr>
          <p:cNvPr id="121" name="テキスト プレースホルダ 9">
            <a:extLst>
              <a:ext uri="{FF2B5EF4-FFF2-40B4-BE49-F238E27FC236}">
                <a16:creationId xmlns:a16="http://schemas.microsoft.com/office/drawing/2014/main" id="{F7E45480-0D34-259B-0F5C-C9FEB8E36ABC}"/>
              </a:ext>
            </a:extLst>
          </p:cNvPr>
          <p:cNvSpPr>
            <a:spLocks/>
          </p:cNvSpPr>
          <p:nvPr>
            <p:custDataLst>
              <p:tags r:id="rId39"/>
            </p:custDataLst>
          </p:nvPr>
        </p:nvSpPr>
        <p:spPr bwMode="auto">
          <a:xfrm>
            <a:off x="65611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442B08-F445-4CA6-85A1-5E8B5C2C8D6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useBgFill="1">
        <p:nvSpPr>
          <p:cNvPr id="157" name="テキスト プレースホルダ 9">
            <a:extLst>
              <a:ext uri="{FF2B5EF4-FFF2-40B4-BE49-F238E27FC236}">
                <a16:creationId xmlns:a16="http://schemas.microsoft.com/office/drawing/2014/main" id="{448C43F4-DF3F-10AA-6180-36CD7AC4EEFE}"/>
              </a:ext>
            </a:extLst>
          </p:cNvPr>
          <p:cNvSpPr>
            <a:spLocks/>
          </p:cNvSpPr>
          <p:nvPr>
            <p:custDataLst>
              <p:tags r:id="rId40"/>
            </p:custDataLst>
          </p:nvPr>
        </p:nvSpPr>
        <p:spPr bwMode="gray">
          <a:xfrm>
            <a:off x="7680325" y="2690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58625A-4485-4192-BA80-6FF5F0BF01EB}" type="datetime'''''''''3.''''''''''''''''''''''''''4'''">
              <a:rPr lang="en-US" altLang="en-US" sz="1000" smtClean="0">
                <a:effectLst/>
                <a:sym typeface="+mn-lt"/>
              </a:rPr>
              <a:pPr marL="0" lvl="0" indent="0" algn="ctr">
                <a:spcBef>
                  <a:spcPct val="0"/>
                </a:spcBef>
                <a:buNone/>
              </a:pPr>
              <a:t>3.4</a:t>
            </a:fld>
            <a:endParaRPr kumimoji="1" lang="en-US" altLang="ja-JP" sz="1000" dirty="0">
              <a:sym typeface="+mn-lt"/>
            </a:endParaRPr>
          </a:p>
        </p:txBody>
      </p:sp>
      <p:sp>
        <p:nvSpPr>
          <p:cNvPr id="141" name="テキスト プレースホルダ 9">
            <a:extLst>
              <a:ext uri="{FF2B5EF4-FFF2-40B4-BE49-F238E27FC236}">
                <a16:creationId xmlns:a16="http://schemas.microsoft.com/office/drawing/2014/main" id="{B8785B38-25F4-369C-F98F-54DC58EEAF53}"/>
              </a:ext>
            </a:extLst>
          </p:cNvPr>
          <p:cNvSpPr>
            <a:spLocks/>
          </p:cNvSpPr>
          <p:nvPr>
            <p:custDataLst>
              <p:tags r:id="rId41"/>
            </p:custDataLst>
          </p:nvPr>
        </p:nvSpPr>
        <p:spPr bwMode="auto">
          <a:xfrm>
            <a:off x="7707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544C81-2A82-48A0-AF0E-7F33FC9A72D1}"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useBgFill="1">
        <p:nvSpPr>
          <p:cNvPr id="147" name="テキスト プレースホルダ 9">
            <a:extLst>
              <a:ext uri="{FF2B5EF4-FFF2-40B4-BE49-F238E27FC236}">
                <a16:creationId xmlns:a16="http://schemas.microsoft.com/office/drawing/2014/main" id="{773CAA3B-084B-5263-6948-4C01B6C30D17}"/>
              </a:ext>
            </a:extLst>
          </p:cNvPr>
          <p:cNvSpPr>
            <a:spLocks/>
          </p:cNvSpPr>
          <p:nvPr>
            <p:custDataLst>
              <p:tags r:id="rId42"/>
            </p:custDataLst>
          </p:nvPr>
        </p:nvSpPr>
        <p:spPr bwMode="gray">
          <a:xfrm>
            <a:off x="3313113" y="272732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AA4890A-093C-4964-AD39-0AE313CE9202}" type="datetime'''1,''''''''''''''''''''''''6''6''''''9'''''''''''''''''">
              <a:rPr lang="en-US" altLang="en-US" sz="1000" smtClean="0">
                <a:effectLst/>
                <a:sym typeface="+mn-lt"/>
              </a:rPr>
              <a:pPr marL="0" lvl="0" indent="0" algn="ctr">
                <a:spcBef>
                  <a:spcPct val="0"/>
                </a:spcBef>
                <a:buNone/>
              </a:pPr>
              <a:t>1,669</a:t>
            </a:fld>
            <a:endParaRPr kumimoji="1" lang="en-US" altLang="ja-JP" sz="1000" dirty="0">
              <a:sym typeface="+mn-lt"/>
            </a:endParaRPr>
          </a:p>
        </p:txBody>
      </p:sp>
      <p:sp useBgFill="1">
        <p:nvSpPr>
          <p:cNvPr id="151" name="テキスト プレースホルダ 9">
            <a:extLst>
              <a:ext uri="{FF2B5EF4-FFF2-40B4-BE49-F238E27FC236}">
                <a16:creationId xmlns:a16="http://schemas.microsoft.com/office/drawing/2014/main" id="{3DA835CF-1722-079C-7074-354E88D5E4A6}"/>
              </a:ext>
            </a:extLst>
          </p:cNvPr>
          <p:cNvSpPr>
            <a:spLocks/>
          </p:cNvSpPr>
          <p:nvPr>
            <p:custDataLst>
              <p:tags r:id="rId43"/>
            </p:custDataLst>
          </p:nvPr>
        </p:nvSpPr>
        <p:spPr bwMode="gray">
          <a:xfrm>
            <a:off x="4941888" y="2649538"/>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B21A0C-2716-4CB9-B70B-CB808FFF9F7A}" type="datetime'''''''''''''''''''1'''''',''''''''''''''''''''8''0''''''''0'">
              <a:rPr lang="en-US" altLang="en-US" sz="1000" smtClean="0">
                <a:effectLst/>
                <a:sym typeface="+mn-lt"/>
              </a:rPr>
              <a:pPr marL="0" lvl="0" indent="0" algn="ctr">
                <a:spcBef>
                  <a:spcPct val="0"/>
                </a:spcBef>
                <a:buNone/>
              </a:pPr>
              <a:t>1,800</a:t>
            </a:fld>
            <a:endParaRPr kumimoji="1" lang="en-US" altLang="ja-JP" sz="1000" dirty="0">
              <a:sym typeface="+mn-lt"/>
            </a:endParaRPr>
          </a:p>
        </p:txBody>
      </p:sp>
      <p:sp>
        <p:nvSpPr>
          <p:cNvPr id="140" name="テキスト プレースホルダ 9">
            <a:extLst>
              <a:ext uri="{FF2B5EF4-FFF2-40B4-BE49-F238E27FC236}">
                <a16:creationId xmlns:a16="http://schemas.microsoft.com/office/drawing/2014/main" id="{75C18D9E-2BDE-5181-49FA-16874F7C1B93}"/>
              </a:ext>
            </a:extLst>
          </p:cNvPr>
          <p:cNvSpPr>
            <a:spLocks/>
          </p:cNvSpPr>
          <p:nvPr>
            <p:custDataLst>
              <p:tags r:id="rId44"/>
            </p:custDataLst>
          </p:nvPr>
        </p:nvSpPr>
        <p:spPr bwMode="auto">
          <a:xfrm>
            <a:off x="74215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B741A-306E-4135-A00A-774A7116DA3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6" name="Rectangle 2">
            <a:extLst>
              <a:ext uri="{FF2B5EF4-FFF2-40B4-BE49-F238E27FC236}">
                <a16:creationId xmlns:a16="http://schemas.microsoft.com/office/drawing/2014/main" id="{20D94BA4-E9FA-78CF-1709-9D268D9F0F8E}"/>
              </a:ext>
            </a:extLst>
          </p:cNvPr>
          <p:cNvSpPr/>
          <p:nvPr>
            <p:custDataLst>
              <p:tags r:id="rId45"/>
            </p:custDataLst>
          </p:nvPr>
        </p:nvSpPr>
        <p:spPr bwMode="gray">
          <a:xfrm>
            <a:off x="8305801" y="3432176"/>
            <a:ext cx="142875" cy="10636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720">
              <a:latin typeface="+mj-lt"/>
            </a:endParaRPr>
          </a:p>
        </p:txBody>
      </p:sp>
      <p:cxnSp>
        <p:nvCxnSpPr>
          <p:cNvPr id="97" name="Straight Connector 3">
            <a:extLst>
              <a:ext uri="{FF2B5EF4-FFF2-40B4-BE49-F238E27FC236}">
                <a16:creationId xmlns:a16="http://schemas.microsoft.com/office/drawing/2014/main" id="{0DCCE945-FB10-47DE-2B87-6D00E791E3A0}"/>
              </a:ext>
            </a:extLst>
          </p:cNvPr>
          <p:cNvCxnSpPr>
            <a:cxnSpLocks/>
          </p:cNvCxnSpPr>
          <p:nvPr>
            <p:custDataLst>
              <p:tags r:id="rId46"/>
            </p:custDataLst>
          </p:nvPr>
        </p:nvCxnSpPr>
        <p:spPr bwMode="gray">
          <a:xfrm>
            <a:off x="8224839" y="3779838"/>
            <a:ext cx="219075"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8" name="Oval 6">
            <a:extLst>
              <a:ext uri="{FF2B5EF4-FFF2-40B4-BE49-F238E27FC236}">
                <a16:creationId xmlns:a16="http://schemas.microsoft.com/office/drawing/2014/main" id="{5843E257-0F61-9DA1-4F9E-E9245CAD8AEB}"/>
              </a:ext>
            </a:extLst>
          </p:cNvPr>
          <p:cNvSpPr/>
          <p:nvPr>
            <p:custDataLst>
              <p:tags r:id="rId47"/>
            </p:custDataLst>
          </p:nvPr>
        </p:nvSpPr>
        <p:spPr bwMode="gray">
          <a:xfrm>
            <a:off x="8296275" y="37417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720">
              <a:latin typeface="+mj-lt"/>
            </a:endParaRPr>
          </a:p>
        </p:txBody>
      </p:sp>
      <p:sp>
        <p:nvSpPr>
          <p:cNvPr id="99" name="テキスト プレースホルダ 9">
            <a:extLst>
              <a:ext uri="{FF2B5EF4-FFF2-40B4-BE49-F238E27FC236}">
                <a16:creationId xmlns:a16="http://schemas.microsoft.com/office/drawing/2014/main" id="{D964C8A8-48B7-E578-4765-E427A4C1CDF0}"/>
              </a:ext>
            </a:extLst>
          </p:cNvPr>
          <p:cNvSpPr>
            <a:spLocks/>
          </p:cNvSpPr>
          <p:nvPr>
            <p:custDataLst>
              <p:tags r:id="rId48"/>
            </p:custDataLst>
          </p:nvPr>
        </p:nvSpPr>
        <p:spPr bwMode="auto">
          <a:xfrm>
            <a:off x="8499475" y="3427413"/>
            <a:ext cx="56038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800" noProof="1"/>
              <a:t>名目GDP</a:t>
            </a:r>
          </a:p>
          <a:p>
            <a:pPr marL="0" indent="0">
              <a:spcBef>
                <a:spcPct val="0"/>
              </a:spcBef>
              <a:buNone/>
            </a:pPr>
            <a:r>
              <a:rPr kumimoji="0" lang="ja-JP" altLang="en-US" sz="800" noProof="1"/>
              <a:t>（</a:t>
            </a:r>
            <a:r>
              <a:rPr kumimoji="0" lang="en-US" altLang="ja-JP" sz="800" noProof="1"/>
              <a:t>10億 USD</a:t>
            </a:r>
            <a:r>
              <a:rPr kumimoji="0" lang="ja-JP" altLang="en-US" sz="800" noProof="1"/>
              <a:t>）</a:t>
            </a:r>
            <a:endParaRPr kumimoji="0" lang="ja-JP" altLang="en-US" sz="700" dirty="0">
              <a:sym typeface="+mn-lt"/>
            </a:endParaRPr>
          </a:p>
        </p:txBody>
      </p:sp>
      <p:sp>
        <p:nvSpPr>
          <p:cNvPr id="100" name="テキスト プレースホルダ 9">
            <a:extLst>
              <a:ext uri="{FF2B5EF4-FFF2-40B4-BE49-F238E27FC236}">
                <a16:creationId xmlns:a16="http://schemas.microsoft.com/office/drawing/2014/main" id="{175B9B40-924A-23A5-59A6-7817511BF574}"/>
              </a:ext>
            </a:extLst>
          </p:cNvPr>
          <p:cNvSpPr>
            <a:spLocks/>
          </p:cNvSpPr>
          <p:nvPr>
            <p:custDataLst>
              <p:tags r:id="rId49"/>
            </p:custDataLst>
          </p:nvPr>
        </p:nvSpPr>
        <p:spPr bwMode="auto">
          <a:xfrm>
            <a:off x="8499476" y="3722688"/>
            <a:ext cx="7286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spcBef>
                <a:spcPct val="0"/>
              </a:spcBef>
              <a:buNone/>
            </a:pPr>
            <a:r>
              <a:rPr kumimoji="0" lang="en-US" altLang="ja-JP" sz="800" noProof="1"/>
              <a:t>実質GDP成長率</a:t>
            </a:r>
            <a:endParaRPr kumimoji="0" lang="ja-JP" altLang="en-US" sz="700" dirty="0">
              <a:sym typeface="+mn-lt"/>
            </a:endParaRPr>
          </a:p>
        </p:txBody>
      </p:sp>
      <p:sp>
        <p:nvSpPr>
          <p:cNvPr id="108" name="フリーフォーム 50">
            <a:extLst>
              <a:ext uri="{FF2B5EF4-FFF2-40B4-BE49-F238E27FC236}">
                <a16:creationId xmlns:a16="http://schemas.microsoft.com/office/drawing/2014/main" id="{FD97880C-1CFD-AA0A-B8C4-F50B381CEFA8}"/>
              </a:ext>
            </a:extLst>
          </p:cNvPr>
          <p:cNvSpPr/>
          <p:nvPr/>
        </p:nvSpPr>
        <p:spPr>
          <a:xfrm>
            <a:off x="8006947"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111" name="テキスト ボックス 110">
            <a:extLst>
              <a:ext uri="{FF2B5EF4-FFF2-40B4-BE49-F238E27FC236}">
                <a16:creationId xmlns:a16="http://schemas.microsoft.com/office/drawing/2014/main" id="{593D1E97-6607-E7A5-D9C0-C68BA2A0F0B1}"/>
              </a:ext>
            </a:extLst>
          </p:cNvPr>
          <p:cNvSpPr txBox="1"/>
          <p:nvPr/>
        </p:nvSpPr>
        <p:spPr>
          <a:xfrm>
            <a:off x="8392286"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2025</a:t>
            </a:r>
            <a:br>
              <a:rPr kumimoji="1" lang="en-US" altLang="ja-JP" sz="1100" b="1" dirty="0">
                <a:solidFill>
                  <a:schemeClr val="bg1"/>
                </a:solidFill>
                <a:latin typeface="+mj-lt"/>
                <a:ea typeface="ＭＳ Ｐゴシック" panose="020B0600070205080204" pitchFamily="50" charset="-128"/>
                <a:cs typeface="Arial" panose="020B0604020202020204" pitchFamily="34" charset="0"/>
              </a:rPr>
            </a:br>
            <a:r>
              <a:rPr kumimoji="1" lang="ja-JP" altLang="en-US" sz="1100" b="1" noProof="1">
                <a:solidFill>
                  <a:schemeClr val="bg1"/>
                </a:solidFill>
                <a:latin typeface="+mj-lt"/>
                <a:ea typeface="ＭＳ Ｐゴシック" panose="020B0600070205080204" pitchFamily="50" charset="-128"/>
                <a:cs typeface="Arial" panose="020B0604020202020204" pitchFamily="34" charset="0"/>
              </a:rPr>
              <a:t>一人当たり</a:t>
            </a:r>
            <a:br>
              <a:rPr kumimoji="1" lang="en-US" altLang="ja-JP" sz="1100" b="1" dirty="0">
                <a:solidFill>
                  <a:schemeClr val="bg1"/>
                </a:solidFill>
                <a:latin typeface="+mj-lt"/>
                <a:ea typeface="ＭＳ Ｐゴシック" panose="020B0600070205080204" pitchFamily="50" charset="-128"/>
                <a:cs typeface="Arial" panose="020B0604020202020204" pitchFamily="34" charset="0"/>
              </a:rPr>
            </a:br>
            <a:r>
              <a:rPr kumimoji="1" lang="en-US" altLang="ja-JP" sz="1100" b="1" noProof="1">
                <a:solidFill>
                  <a:schemeClr val="bg1"/>
                </a:solidFill>
                <a:latin typeface="+mj-lt"/>
                <a:ea typeface="ＭＳ Ｐゴシック" panose="020B0600070205080204" pitchFamily="50" charset="-128"/>
                <a:cs typeface="Arial" panose="020B0604020202020204" pitchFamily="34" charset="0"/>
              </a:rPr>
              <a:t>GDP</a:t>
            </a:r>
          </a:p>
        </p:txBody>
      </p:sp>
      <p:sp>
        <p:nvSpPr>
          <p:cNvPr id="113" name="片側の 2 つの角を丸めた四角形 52">
            <a:extLst>
              <a:ext uri="{FF2B5EF4-FFF2-40B4-BE49-F238E27FC236}">
                <a16:creationId xmlns:a16="http://schemas.microsoft.com/office/drawing/2014/main" id="{2A2CADCB-10CF-AEB5-5127-495DF0AF2A83}"/>
              </a:ext>
            </a:extLst>
          </p:cNvPr>
          <p:cNvSpPr/>
          <p:nvPr/>
        </p:nvSpPr>
        <p:spPr>
          <a:xfrm>
            <a:off x="8392286"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noProof="1">
                <a:solidFill>
                  <a:schemeClr val="tx1"/>
                </a:solidFill>
                <a:latin typeface="+mj-lt"/>
                <a:ea typeface="ＭＳ Ｐゴシック" panose="020B0600070205080204" pitchFamily="50" charset="-128"/>
                <a:cs typeface="Arial" panose="020B0604020202020204" pitchFamily="34" charset="0"/>
              </a:rPr>
              <a:t>10,577.86</a:t>
            </a:r>
          </a:p>
          <a:p>
            <a:pPr algn="ctr"/>
            <a:r>
              <a:rPr lang="ja-JP" altLang="en-US" sz="900" noProof="1">
                <a:solidFill>
                  <a:srgbClr val="000000"/>
                </a:solidFill>
                <a:latin typeface="+mj-lt"/>
                <a:ea typeface="ＭＳ Ｐゴシック" panose="020B0600070205080204" pitchFamily="50" charset="-128"/>
                <a:cs typeface="Arial" panose="020B0604020202020204" pitchFamily="34" charset="0"/>
              </a:rPr>
              <a:t>（</a:t>
            </a:r>
            <a:r>
              <a:rPr lang="en-US" altLang="ja-JP" sz="900" noProof="1">
                <a:solidFill>
                  <a:srgbClr val="000000"/>
                </a:solidFill>
                <a:latin typeface="+mj-lt"/>
                <a:ea typeface="ＭＳ Ｐゴシック" panose="020B0600070205080204" pitchFamily="50" charset="-128"/>
                <a:cs typeface="Arial" panose="020B0604020202020204" pitchFamily="34" charset="0"/>
              </a:rPr>
              <a:t>US$</a:t>
            </a:r>
            <a:r>
              <a:rPr lang="ja-JP" altLang="en-US" sz="900" noProof="1">
                <a:solidFill>
                  <a:srgbClr val="000000"/>
                </a:solidFill>
                <a:latin typeface="+mj-lt"/>
                <a:ea typeface="ＭＳ Ｐゴシック" panose="020B0600070205080204" pitchFamily="50" charset="-128"/>
                <a:cs typeface="Arial" panose="020B0604020202020204" pitchFamily="34" charset="0"/>
              </a:rPr>
              <a:t>）</a:t>
            </a:r>
          </a:p>
        </p:txBody>
      </p:sp>
      <p:graphicFrame>
        <p:nvGraphicFramePr>
          <p:cNvPr id="74" name="Chart 73">
            <a:extLst>
              <a:ext uri="{FF2B5EF4-FFF2-40B4-BE49-F238E27FC236}">
                <a16:creationId xmlns:a16="http://schemas.microsoft.com/office/drawing/2014/main" id="{A3F81FAE-9F22-7784-823C-DD491E05CB67}"/>
              </a:ext>
            </a:extLst>
          </p:cNvPr>
          <p:cNvGraphicFramePr/>
          <p:nvPr>
            <p:custDataLst>
              <p:tags r:id="rId50"/>
            </p:custDataLst>
            <p:extLst>
              <p:ext uri="{D42A27DB-BD31-4B8C-83A1-F6EECF244321}">
                <p14:modId xmlns:p14="http://schemas.microsoft.com/office/powerpoint/2010/main" val="2530380804"/>
              </p:ext>
            </p:extLst>
          </p:nvPr>
        </p:nvGraphicFramePr>
        <p:xfrm>
          <a:off x="119063" y="4481513"/>
          <a:ext cx="7902575" cy="2052637"/>
        </p:xfrm>
        <a:graphic>
          <a:graphicData uri="http://schemas.openxmlformats.org/drawingml/2006/chart">
            <c:chart xmlns:c="http://schemas.openxmlformats.org/drawingml/2006/chart" xmlns:r="http://schemas.openxmlformats.org/officeDocument/2006/relationships" r:id="rId83"/>
          </a:graphicData>
        </a:graphic>
      </p:graphicFrame>
      <p:sp>
        <p:nvSpPr>
          <p:cNvPr id="116" name="Text Placeholder 12">
            <a:extLst>
              <a:ext uri="{FF2B5EF4-FFF2-40B4-BE49-F238E27FC236}">
                <a16:creationId xmlns:a16="http://schemas.microsoft.com/office/drawing/2014/main" id="{553940BC-58DA-3EDA-AA2C-C17BDE99236A}"/>
              </a:ext>
            </a:extLst>
          </p:cNvPr>
          <p:cNvSpPr>
            <a:spLocks/>
          </p:cNvSpPr>
          <p:nvPr>
            <p:custDataLst>
              <p:tags r:id="rId51"/>
            </p:custDataLst>
          </p:nvPr>
        </p:nvSpPr>
        <p:spPr bwMode="auto">
          <a:xfrm>
            <a:off x="222250" y="4494213"/>
            <a:ext cx="30003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a:spcBef>
                <a:spcPct val="0"/>
              </a:spcBef>
              <a:spcAft>
                <a:spcPct val="0"/>
              </a:spcAft>
            </a:pPr>
            <a:r>
              <a:rPr kumimoji="0" lang="ja-JP" altLang="en-US" sz="800" b="0" noProof="1">
                <a:latin typeface="+mj-lt"/>
                <a:sym typeface="+mn-lt"/>
              </a:rPr>
              <a:t>（</a:t>
            </a:r>
            <a:r>
              <a:rPr kumimoji="0" lang="en-US" altLang="ja-JP" sz="800" b="0" noProof="1">
                <a:latin typeface="+mj-lt"/>
                <a:sym typeface="+mn-lt"/>
              </a:rPr>
              <a:t>US$</a:t>
            </a:r>
            <a:r>
              <a:rPr kumimoji="0" lang="ja-JP" altLang="en-US" sz="800" b="0" noProof="1">
                <a:latin typeface="+mj-lt"/>
                <a:sym typeface="+mn-lt"/>
              </a:rPr>
              <a:t>）</a:t>
            </a:r>
          </a:p>
        </p:txBody>
      </p:sp>
      <p:sp useBgFill="1">
        <p:nvSpPr>
          <p:cNvPr id="31" name="テキスト プレースホルダ 9">
            <a:extLst>
              <a:ext uri="{FF2B5EF4-FFF2-40B4-BE49-F238E27FC236}">
                <a16:creationId xmlns:a16="http://schemas.microsoft.com/office/drawing/2014/main" id="{F714150D-B5D0-3347-5080-ECB203F9932D}"/>
              </a:ext>
            </a:extLst>
          </p:cNvPr>
          <p:cNvSpPr>
            <a:spLocks/>
          </p:cNvSpPr>
          <p:nvPr>
            <p:custDataLst>
              <p:tags r:id="rId52"/>
            </p:custDataLst>
          </p:nvPr>
        </p:nvSpPr>
        <p:spPr bwMode="gray">
          <a:xfrm>
            <a:off x="4930775" y="5168900"/>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14879-81D0-42A6-A65F-AD3B0508340D}" type="datetime'''''''''''''''''''''8'''',''''''''''''''''''''''''''''89''''3'">
              <a:rPr lang="en-US" altLang="en-US" sz="1000" smtClean="0">
                <a:effectLst/>
                <a:sym typeface="+mn-lt"/>
              </a:rPr>
              <a:pPr marL="0" lvl="0" indent="0" algn="ctr">
                <a:spcBef>
                  <a:spcPct val="0"/>
                </a:spcBef>
                <a:buNone/>
              </a:pPr>
              <a:t>8,893</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73B1829E-69A7-A7B6-E4A4-BC2F6C7ED6AE}"/>
              </a:ext>
            </a:extLst>
          </p:cNvPr>
          <p:cNvSpPr>
            <a:spLocks/>
          </p:cNvSpPr>
          <p:nvPr>
            <p:custDataLst>
              <p:tags r:id="rId53"/>
            </p:custDataLst>
          </p:nvPr>
        </p:nvSpPr>
        <p:spPr bwMode="auto">
          <a:xfrm>
            <a:off x="731838" y="63944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AFB2F3-3137-4779-8EB9-BD793DC63B02}"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2" name="テキスト プレースホルダ 9">
            <a:extLst>
              <a:ext uri="{FF2B5EF4-FFF2-40B4-BE49-F238E27FC236}">
                <a16:creationId xmlns:a16="http://schemas.microsoft.com/office/drawing/2014/main" id="{02747DEC-8376-7FC0-454E-F64CE8173C13}"/>
              </a:ext>
            </a:extLst>
          </p:cNvPr>
          <p:cNvSpPr>
            <a:spLocks/>
          </p:cNvSpPr>
          <p:nvPr>
            <p:custDataLst>
              <p:tags r:id="rId54"/>
            </p:custDataLst>
          </p:nvPr>
        </p:nvSpPr>
        <p:spPr bwMode="auto">
          <a:xfrm>
            <a:off x="10890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CFE237-C194-41EE-BDF6-C9C471AEB992}"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274B4650-FE88-320D-9640-B9B7AD35DF5D}"/>
              </a:ext>
            </a:extLst>
          </p:cNvPr>
          <p:cNvSpPr>
            <a:spLocks/>
          </p:cNvSpPr>
          <p:nvPr>
            <p:custDataLst>
              <p:tags r:id="rId55"/>
            </p:custDataLst>
          </p:nvPr>
        </p:nvSpPr>
        <p:spPr bwMode="auto">
          <a:xfrm>
            <a:off x="137795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F071BB6-C657-4A21-B981-C0BC0F6EC9E2}"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44" name="テキスト プレースホルダ 9">
            <a:extLst>
              <a:ext uri="{FF2B5EF4-FFF2-40B4-BE49-F238E27FC236}">
                <a16:creationId xmlns:a16="http://schemas.microsoft.com/office/drawing/2014/main" id="{1CAC3AE0-B57D-CAAA-B21E-7FD6963E71D0}"/>
              </a:ext>
            </a:extLst>
          </p:cNvPr>
          <p:cNvSpPr>
            <a:spLocks/>
          </p:cNvSpPr>
          <p:nvPr>
            <p:custDataLst>
              <p:tags r:id="rId56"/>
            </p:custDataLst>
          </p:nvPr>
        </p:nvSpPr>
        <p:spPr bwMode="auto">
          <a:xfrm>
            <a:off x="166528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5B0651-D1EB-4A8F-BC9F-0FB2306D2C94}"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117B30E-DB1E-253B-A405-789CFAC42BCC}"/>
              </a:ext>
            </a:extLst>
          </p:cNvPr>
          <p:cNvSpPr>
            <a:spLocks/>
          </p:cNvSpPr>
          <p:nvPr>
            <p:custDataLst>
              <p:tags r:id="rId57"/>
            </p:custDataLst>
          </p:nvPr>
        </p:nvSpPr>
        <p:spPr bwMode="auto">
          <a:xfrm>
            <a:off x="19526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0A56EA-0DD5-4A02-8167-059872FB35E1}"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23809581-8CFF-6846-CEE1-F4CEC2168304}"/>
              </a:ext>
            </a:extLst>
          </p:cNvPr>
          <p:cNvSpPr>
            <a:spLocks/>
          </p:cNvSpPr>
          <p:nvPr>
            <p:custDataLst>
              <p:tags r:id="rId58"/>
            </p:custDataLst>
          </p:nvPr>
        </p:nvSpPr>
        <p:spPr bwMode="auto">
          <a:xfrm>
            <a:off x="22399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F552B17-C7D6-4DDA-A36A-2E82FD3FBE9D}"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B22E034C-C4A6-F64E-E05F-BBC31FA41783}"/>
              </a:ext>
            </a:extLst>
          </p:cNvPr>
          <p:cNvSpPr>
            <a:spLocks/>
          </p:cNvSpPr>
          <p:nvPr>
            <p:custDataLst>
              <p:tags r:id="rId59"/>
            </p:custDataLst>
          </p:nvPr>
        </p:nvSpPr>
        <p:spPr bwMode="auto">
          <a:xfrm>
            <a:off x="252888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0AE733-A882-4C17-B1C6-E3067E52D232}"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FAA87F67-16CB-025B-7664-460BD9D286F1}"/>
              </a:ext>
            </a:extLst>
          </p:cNvPr>
          <p:cNvSpPr>
            <a:spLocks/>
          </p:cNvSpPr>
          <p:nvPr>
            <p:custDataLst>
              <p:tags r:id="rId60"/>
            </p:custDataLst>
          </p:nvPr>
        </p:nvSpPr>
        <p:spPr bwMode="auto">
          <a:xfrm>
            <a:off x="28162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183A514-9021-45D8-B3A8-FA6CA2924622}"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49" name="テキスト プレースホルダ 9">
            <a:extLst>
              <a:ext uri="{FF2B5EF4-FFF2-40B4-BE49-F238E27FC236}">
                <a16:creationId xmlns:a16="http://schemas.microsoft.com/office/drawing/2014/main" id="{B971F7E6-9044-19CA-2E0F-C17C22D9FBEC}"/>
              </a:ext>
            </a:extLst>
          </p:cNvPr>
          <p:cNvSpPr>
            <a:spLocks/>
          </p:cNvSpPr>
          <p:nvPr>
            <p:custDataLst>
              <p:tags r:id="rId61"/>
            </p:custDataLst>
          </p:nvPr>
        </p:nvSpPr>
        <p:spPr bwMode="auto">
          <a:xfrm>
            <a:off x="31035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6E5A62-D5D1-4EE4-902F-44268AEF327D}"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741D5873-35C8-119C-C5BF-CB67278DA97A}"/>
              </a:ext>
            </a:extLst>
          </p:cNvPr>
          <p:cNvSpPr>
            <a:spLocks/>
          </p:cNvSpPr>
          <p:nvPr>
            <p:custDataLst>
              <p:tags r:id="rId62"/>
            </p:custDataLst>
          </p:nvPr>
        </p:nvSpPr>
        <p:spPr bwMode="auto">
          <a:xfrm>
            <a:off x="33909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89A18F-F8F8-4FBB-B081-ABDB8B202029}"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52" name="テキスト プレースホルダ 9">
            <a:extLst>
              <a:ext uri="{FF2B5EF4-FFF2-40B4-BE49-F238E27FC236}">
                <a16:creationId xmlns:a16="http://schemas.microsoft.com/office/drawing/2014/main" id="{0A3D56E1-3552-0EE3-4CFE-F3F8611F7817}"/>
              </a:ext>
            </a:extLst>
          </p:cNvPr>
          <p:cNvSpPr>
            <a:spLocks/>
          </p:cNvSpPr>
          <p:nvPr>
            <p:custDataLst>
              <p:tags r:id="rId63"/>
            </p:custDataLst>
          </p:nvPr>
        </p:nvSpPr>
        <p:spPr bwMode="auto">
          <a:xfrm>
            <a:off x="367982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C6E3B7-080B-4452-9B60-4A82A3A2FA32}"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53" name="テキスト プレースホルダ 9">
            <a:extLst>
              <a:ext uri="{FF2B5EF4-FFF2-40B4-BE49-F238E27FC236}">
                <a16:creationId xmlns:a16="http://schemas.microsoft.com/office/drawing/2014/main" id="{31D1595D-8DE4-3DFE-E4F4-DFD9970F53E3}"/>
              </a:ext>
            </a:extLst>
          </p:cNvPr>
          <p:cNvSpPr>
            <a:spLocks/>
          </p:cNvSpPr>
          <p:nvPr>
            <p:custDataLst>
              <p:tags r:id="rId64"/>
            </p:custDataLst>
          </p:nvPr>
        </p:nvSpPr>
        <p:spPr bwMode="auto">
          <a:xfrm>
            <a:off x="39671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093684-462D-4C24-83BB-BEB7EF547C35}"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A858123-3370-F95A-11C2-3D40493A5231}"/>
              </a:ext>
            </a:extLst>
          </p:cNvPr>
          <p:cNvSpPr>
            <a:spLocks/>
          </p:cNvSpPr>
          <p:nvPr>
            <p:custDataLst>
              <p:tags r:id="rId65"/>
            </p:custDataLst>
          </p:nvPr>
        </p:nvSpPr>
        <p:spPr bwMode="auto">
          <a:xfrm>
            <a:off x="42545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B7CA5E-F55E-41F6-BC8B-DDB72DCD379C}"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62" name="テキスト プレースホルダ 9">
            <a:extLst>
              <a:ext uri="{FF2B5EF4-FFF2-40B4-BE49-F238E27FC236}">
                <a16:creationId xmlns:a16="http://schemas.microsoft.com/office/drawing/2014/main" id="{8A07BF0F-FF80-3581-5E50-323E7F68AE63}"/>
              </a:ext>
            </a:extLst>
          </p:cNvPr>
          <p:cNvSpPr>
            <a:spLocks/>
          </p:cNvSpPr>
          <p:nvPr>
            <p:custDataLst>
              <p:tags r:id="rId66"/>
            </p:custDataLst>
          </p:nvPr>
        </p:nvSpPr>
        <p:spPr bwMode="auto">
          <a:xfrm>
            <a:off x="45418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175955-24E3-4ABB-936B-93032A09AD58}"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63" name="テキスト プレースホルダ 9">
            <a:extLst>
              <a:ext uri="{FF2B5EF4-FFF2-40B4-BE49-F238E27FC236}">
                <a16:creationId xmlns:a16="http://schemas.microsoft.com/office/drawing/2014/main" id="{0A8F9C8E-031D-30E6-655A-20E4CB8AA419}"/>
              </a:ext>
            </a:extLst>
          </p:cNvPr>
          <p:cNvSpPr>
            <a:spLocks/>
          </p:cNvSpPr>
          <p:nvPr>
            <p:custDataLst>
              <p:tags r:id="rId67"/>
            </p:custDataLst>
          </p:nvPr>
        </p:nvSpPr>
        <p:spPr bwMode="auto">
          <a:xfrm>
            <a:off x="483076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78529F-49DF-4EC8-9147-D1744A479454}"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BD2772D2-B545-5535-7FFE-3A3A2017FCA0}"/>
              </a:ext>
            </a:extLst>
          </p:cNvPr>
          <p:cNvSpPr>
            <a:spLocks/>
          </p:cNvSpPr>
          <p:nvPr>
            <p:custDataLst>
              <p:tags r:id="rId68"/>
            </p:custDataLst>
          </p:nvPr>
        </p:nvSpPr>
        <p:spPr bwMode="auto">
          <a:xfrm>
            <a:off x="51181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A5E353-9656-403F-A19C-F2E531534AAD}"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A686286A-AB9C-F372-723A-B367E538C57F}"/>
              </a:ext>
            </a:extLst>
          </p:cNvPr>
          <p:cNvSpPr>
            <a:spLocks/>
          </p:cNvSpPr>
          <p:nvPr>
            <p:custDataLst>
              <p:tags r:id="rId69"/>
            </p:custDataLst>
          </p:nvPr>
        </p:nvSpPr>
        <p:spPr bwMode="auto">
          <a:xfrm>
            <a:off x="54054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DA41AC-5785-4FA4-980F-DBA510438CDF}"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298C07E-095D-B332-C0C1-C0DCCAA7B7DA}"/>
              </a:ext>
            </a:extLst>
          </p:cNvPr>
          <p:cNvSpPr>
            <a:spLocks/>
          </p:cNvSpPr>
          <p:nvPr>
            <p:custDataLst>
              <p:tags r:id="rId70"/>
            </p:custDataLst>
          </p:nvPr>
        </p:nvSpPr>
        <p:spPr bwMode="auto">
          <a:xfrm>
            <a:off x="569277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0246F43-5825-48F9-B173-CF4CCB2585C1}"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2E90851C-CFFC-2035-9F9F-8F4E1D4D285C}"/>
              </a:ext>
            </a:extLst>
          </p:cNvPr>
          <p:cNvSpPr>
            <a:spLocks/>
          </p:cNvSpPr>
          <p:nvPr>
            <p:custDataLst>
              <p:tags r:id="rId71"/>
            </p:custDataLst>
          </p:nvPr>
        </p:nvSpPr>
        <p:spPr bwMode="auto">
          <a:xfrm>
            <a:off x="5981700"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3ECC9BF-54BD-4465-BDB3-BD452DF4C02A}"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C5EA1DC9-0E4F-B92F-1864-409F27D56304}"/>
              </a:ext>
            </a:extLst>
          </p:cNvPr>
          <p:cNvSpPr>
            <a:spLocks/>
          </p:cNvSpPr>
          <p:nvPr>
            <p:custDataLst>
              <p:tags r:id="rId72"/>
            </p:custDataLst>
          </p:nvPr>
        </p:nvSpPr>
        <p:spPr bwMode="auto">
          <a:xfrm>
            <a:off x="62690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1DFDCB-CF33-46B2-81FE-36BB63A45631}"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34E12BAD-7A64-9913-F5EF-F07815060AC6}"/>
              </a:ext>
            </a:extLst>
          </p:cNvPr>
          <p:cNvSpPr>
            <a:spLocks/>
          </p:cNvSpPr>
          <p:nvPr>
            <p:custDataLst>
              <p:tags r:id="rId73"/>
            </p:custDataLst>
          </p:nvPr>
        </p:nvSpPr>
        <p:spPr bwMode="auto">
          <a:xfrm>
            <a:off x="655637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722423-449F-4404-BBFF-79C282B76693}"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F7D04C79-BB74-8345-9D1C-A11A454747C8}"/>
              </a:ext>
            </a:extLst>
          </p:cNvPr>
          <p:cNvSpPr>
            <a:spLocks/>
          </p:cNvSpPr>
          <p:nvPr>
            <p:custDataLst>
              <p:tags r:id="rId74"/>
            </p:custDataLst>
          </p:nvPr>
        </p:nvSpPr>
        <p:spPr bwMode="auto">
          <a:xfrm>
            <a:off x="684371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08E57B-D529-47EF-B0EB-62491D6A695B}"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A67CE974-AB77-8C28-73F9-C0C5CC041D04}"/>
              </a:ext>
            </a:extLst>
          </p:cNvPr>
          <p:cNvSpPr>
            <a:spLocks/>
          </p:cNvSpPr>
          <p:nvPr>
            <p:custDataLst>
              <p:tags r:id="rId75"/>
            </p:custDataLst>
          </p:nvPr>
        </p:nvSpPr>
        <p:spPr bwMode="auto">
          <a:xfrm>
            <a:off x="7132638"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DA2861-FC7A-48EA-831D-882A50B267D6}"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9601D400-CBFC-7C57-80DA-AF60EF5B12B6}"/>
              </a:ext>
            </a:extLst>
          </p:cNvPr>
          <p:cNvSpPr>
            <a:spLocks/>
          </p:cNvSpPr>
          <p:nvPr>
            <p:custDataLst>
              <p:tags r:id="rId76"/>
            </p:custDataLst>
          </p:nvPr>
        </p:nvSpPr>
        <p:spPr bwMode="auto">
          <a:xfrm>
            <a:off x="7419975"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711B667-4792-4622-A9CB-6E9FDACEDD8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98C0BE2B-0017-2032-5740-8DBBABA749AE}"/>
              </a:ext>
            </a:extLst>
          </p:cNvPr>
          <p:cNvSpPr>
            <a:spLocks/>
          </p:cNvSpPr>
          <p:nvPr>
            <p:custDataLst>
              <p:tags r:id="rId77"/>
            </p:custDataLst>
          </p:nvPr>
        </p:nvSpPr>
        <p:spPr bwMode="auto">
          <a:xfrm>
            <a:off x="7707313" y="63944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96AC19-072B-42A3-AE72-C78E6537F3BF}"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7" name="テキスト ボックス 74">
            <a:extLst>
              <a:ext uri="{FF2B5EF4-FFF2-40B4-BE49-F238E27FC236}">
                <a16:creationId xmlns:a16="http://schemas.microsoft.com/office/drawing/2014/main" id="{FA5CC03D-CDB0-7617-4671-90AB2670DB76}"/>
              </a:ext>
            </a:extLst>
          </p:cNvPr>
          <p:cNvSpPr txBox="1"/>
          <p:nvPr/>
        </p:nvSpPr>
        <p:spPr>
          <a:xfrm>
            <a:off x="305041" y="6624191"/>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83405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健康長寿に関する主な取り組み</a:t>
            </a:r>
          </a:p>
        </p:txBody>
      </p:sp>
      <p:sp>
        <p:nvSpPr>
          <p:cNvPr id="11" name="テキスト ボックス 10"/>
          <p:cNvSpPr txBox="1"/>
          <p:nvPr/>
        </p:nvSpPr>
        <p:spPr>
          <a:xfrm>
            <a:off x="200472" y="6525343"/>
            <a:ext cx="9289032" cy="21676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Brazilian Longitudinal Study of Aging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ELSI-Brazil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Objectives and Design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Mattos Filho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Telehealth regulated in Brazil’s National Health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ブラジルでは高齢化対策の一環として法整備や様々な取り組みが行われている。</a:t>
            </a:r>
          </a:p>
        </p:txBody>
      </p:sp>
      <p:grpSp>
        <p:nvGrpSpPr>
          <p:cNvPr id="15" name="グループ化 7"/>
          <p:cNvGrpSpPr/>
          <p:nvPr/>
        </p:nvGrpSpPr>
        <p:grpSpPr>
          <a:xfrm>
            <a:off x="200024" y="1484784"/>
            <a:ext cx="3168799" cy="288032"/>
            <a:chOff x="4803500" y="2113806"/>
            <a:chExt cx="5626916" cy="288032"/>
          </a:xfrm>
        </p:grpSpPr>
        <p:cxnSp>
          <p:nvCxnSpPr>
            <p:cNvPr id="16" name="直線コネクタ 1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肥満に対する取り組み</a:t>
              </a:r>
            </a:p>
          </p:txBody>
        </p:sp>
      </p:grpSp>
      <p:sp>
        <p:nvSpPr>
          <p:cNvPr id="21" name="テキスト ボックス 20"/>
          <p:cNvSpPr txBox="1"/>
          <p:nvPr/>
        </p:nvSpPr>
        <p:spPr>
          <a:xfrm>
            <a:off x="200024" y="1844742"/>
            <a:ext cx="3168799" cy="2592321"/>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72000" rIns="72000" rtlCol="0" anchor="t" anchorCtr="0">
            <a:noAutofit/>
          </a:bodyPr>
          <a:lstStyle/>
          <a:p>
            <a:pPr marL="180975" lvl="1" indent="-180975" algn="just" fontAlgn="ctr">
              <a:spcBef>
                <a:spcPts val="600"/>
              </a:spcBef>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年に「肥満の管理と防止のための部門横断的戦略（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Intersectoral Strategy for Control and Prevention of Obesity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）」を策定し、学校における食育などを展開。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「ブラジル人のための食事ガイド」を策定し、学校や、定期家庭訪問の拠点となる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万の保健クリニックに配布されて、知識普及に活用されている。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3513000" y="1484784"/>
            <a:ext cx="2736144"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300" dirty="0">
                  <a:solidFill>
                    <a:srgbClr val="000000"/>
                  </a:solidFill>
                  <a:latin typeface="Arial Black" pitchFamily="34" charset="0"/>
                  <a:ea typeface="HGP創英角ｺﾞｼｯｸUB" pitchFamily="50" charset="-128"/>
                </a:rPr>
                <a:t>トレーニングジム利用の推進</a:t>
              </a:r>
            </a:p>
          </p:txBody>
        </p:sp>
      </p:grpSp>
      <p:sp>
        <p:nvSpPr>
          <p:cNvPr id="29" name="テキスト ボックス 28"/>
          <p:cNvSpPr txBox="1"/>
          <p:nvPr/>
        </p:nvSpPr>
        <p:spPr>
          <a:xfrm>
            <a:off x="3513000" y="1844742"/>
            <a:ext cx="2736144" cy="2592321"/>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72000" rIns="72000" rtlCol="0" anchor="t" anchorCtr="0">
            <a:noAutofit/>
          </a:bodyPr>
          <a:lstStyle/>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連邦保健省と各自治体が連携して「高齢者のトレーニングジム」プログラムを展開。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spcBef>
                <a:spcPts val="600"/>
              </a:spcBef>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年時点で、全国に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以上のトレーニング施設がある。</a:t>
            </a:r>
          </a:p>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トレーニング施設では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回トレーナーによる指導がある。</a:t>
            </a:r>
          </a:p>
        </p:txBody>
      </p:sp>
      <p:grpSp>
        <p:nvGrpSpPr>
          <p:cNvPr id="30" name="グループ化 7"/>
          <p:cNvGrpSpPr/>
          <p:nvPr/>
        </p:nvGrpSpPr>
        <p:grpSpPr>
          <a:xfrm>
            <a:off x="6393321" y="1484784"/>
            <a:ext cx="3312654" cy="288032"/>
            <a:chOff x="4803500" y="2113806"/>
            <a:chExt cx="5626916" cy="288032"/>
          </a:xfrm>
        </p:grpSpPr>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spcBef>
                  <a:spcPts val="0"/>
                </a:spcBef>
                <a:spcAft>
                  <a:spcPts val="0"/>
                </a:spcAft>
                <a:buSzPct val="120000"/>
              </a:pPr>
              <a:r>
                <a:rPr lang="ja-JP" altLang="en-US" sz="1400" dirty="0">
                  <a:solidFill>
                    <a:srgbClr val="000000"/>
                  </a:solidFill>
                  <a:latin typeface="Arial Black" pitchFamily="34" charset="0"/>
                  <a:ea typeface="HGP創英角ｺﾞｼｯｸUB" pitchFamily="50" charset="-128"/>
                </a:rPr>
                <a:t>予防接種</a:t>
              </a:r>
            </a:p>
          </p:txBody>
        </p:sp>
      </p:grpSp>
      <p:sp>
        <p:nvSpPr>
          <p:cNvPr id="33" name="テキスト ボックス 32"/>
          <p:cNvSpPr txBox="1"/>
          <p:nvPr/>
        </p:nvSpPr>
        <p:spPr>
          <a:xfrm>
            <a:off x="6393321" y="1844742"/>
            <a:ext cx="3312654" cy="2592321"/>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72000" rIns="72000" rtlCol="0" anchor="t" anchorCtr="0">
            <a:noAutofit/>
          </a:bodyPr>
          <a:lstStyle/>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ブラジル政府は予防ケアのキャンペーンに注力しており、それが同国の世界的な成人の予防接種率の高さに繋がっている。</a:t>
            </a:r>
          </a:p>
          <a:p>
            <a:pPr marL="180975" lvl="1" indent="-180975" algn="just" fontAlgn="ctr">
              <a:spcBef>
                <a:spcPts val="600"/>
              </a:spcBef>
              <a:buClr>
                <a:srgbClr val="5F8AC3"/>
              </a:buClr>
              <a:buSzPct val="8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インフルエンザ予防接種については、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％が予防接種を受けており、世界で最も高い接種率と言われている。</a:t>
            </a:r>
          </a:p>
          <a:p>
            <a:pPr marL="180975" lvl="1" indent="-180975" algn="just" fontAlgn="ctr">
              <a:spcBef>
                <a:spcPts val="600"/>
              </a:spcBef>
              <a:buClr>
                <a:srgbClr val="5F8AC3"/>
              </a:buClr>
              <a:buSzPct val="80000"/>
              <a:buFont typeface="Wingdings" panose="05000000000000000000" pitchFamily="2" charset="2"/>
              <a:buChar char="l"/>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月の接種シーズンには多くの高齢者が予防接種キャンペーンに参加している。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 name="グループ化 7">
            <a:extLst>
              <a:ext uri="{FF2B5EF4-FFF2-40B4-BE49-F238E27FC236}">
                <a16:creationId xmlns:a16="http://schemas.microsoft.com/office/drawing/2014/main" id="{99986A65-D39D-F1FC-83DF-F51DA1872104}"/>
              </a:ext>
            </a:extLst>
          </p:cNvPr>
          <p:cNvGrpSpPr/>
          <p:nvPr/>
        </p:nvGrpSpPr>
        <p:grpSpPr>
          <a:xfrm>
            <a:off x="200024" y="4574715"/>
            <a:ext cx="4536952" cy="288032"/>
            <a:chOff x="4803500" y="2113806"/>
            <a:chExt cx="5626916" cy="288032"/>
          </a:xfrm>
        </p:grpSpPr>
        <p:cxnSp>
          <p:nvCxnSpPr>
            <p:cNvPr id="8" name="直線コネクタ 15">
              <a:extLst>
                <a:ext uri="{FF2B5EF4-FFF2-40B4-BE49-F238E27FC236}">
                  <a16:creationId xmlns:a16="http://schemas.microsoft.com/office/drawing/2014/main" id="{DBAD1205-A870-AACC-971A-6E5886DB6B75}"/>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F5326610-E565-A49C-F6A0-5ABC44704C5A}"/>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加齢に関するブラジル縦断研究（</a:t>
              </a:r>
              <a:r>
                <a:rPr lang="en-US" altLang="ja-JP" sz="1400" dirty="0">
                  <a:solidFill>
                    <a:srgbClr val="000000"/>
                  </a:solidFill>
                  <a:latin typeface="Arial Black" pitchFamily="34" charset="0"/>
                  <a:ea typeface="HGP創英角ｺﾞｼｯｸUB" pitchFamily="50" charset="-128"/>
                </a:rPr>
                <a:t>ELSI-Brazil</a:t>
              </a:r>
              <a:r>
                <a:rPr lang="ja-JP" altLang="en-US" sz="1400" dirty="0">
                  <a:solidFill>
                    <a:srgbClr val="000000"/>
                  </a:solidFill>
                  <a:latin typeface="Arial Black" pitchFamily="34" charset="0"/>
                  <a:ea typeface="HGP創英角ｺﾞｼｯｸUB" pitchFamily="50" charset="-128"/>
                </a:rPr>
                <a:t>）</a:t>
              </a:r>
            </a:p>
          </p:txBody>
        </p:sp>
      </p:grpSp>
      <p:sp>
        <p:nvSpPr>
          <p:cNvPr id="10" name="テキスト ボックス 20">
            <a:extLst>
              <a:ext uri="{FF2B5EF4-FFF2-40B4-BE49-F238E27FC236}">
                <a16:creationId xmlns:a16="http://schemas.microsoft.com/office/drawing/2014/main" id="{068666D7-7285-DB3B-493C-0B5C8A2CA794}"/>
              </a:ext>
            </a:extLst>
          </p:cNvPr>
          <p:cNvSpPr txBox="1"/>
          <p:nvPr/>
        </p:nvSpPr>
        <p:spPr>
          <a:xfrm>
            <a:off x="273050" y="4941168"/>
            <a:ext cx="4536952" cy="1505755"/>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ctr"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300" dirty="0">
                <a:latin typeface="Arial" panose="020B0604020202020204" pitchFamily="34" charset="0"/>
                <a:ea typeface="ＭＳ Ｐゴシック" panose="020B0600070205080204" pitchFamily="50" charset="-128"/>
                <a:cs typeface="Arial" panose="020B0604020202020204" pitchFamily="34" charset="0"/>
              </a:rPr>
              <a:t>Brazilian Longitudinal Study of Aging</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歳以上を対象とした全国規模の調査であり、高齢化の過程、高齢者の健康状態、高齢化の心理社会的および経済的決定要因や社会的影響について調査している。高齢化への理解を深め、高齢者に影響を与えかねない政策の変更を支援するための科学的データを提供することを目的と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9B1EB44A-E9B5-D3F2-8DFE-075633684947}"/>
              </a:ext>
            </a:extLst>
          </p:cNvPr>
          <p:cNvGrpSpPr/>
          <p:nvPr/>
        </p:nvGrpSpPr>
        <p:grpSpPr>
          <a:xfrm>
            <a:off x="5024115" y="4574715"/>
            <a:ext cx="4681860" cy="288032"/>
            <a:chOff x="4803500" y="2113806"/>
            <a:chExt cx="5626916" cy="288032"/>
          </a:xfrm>
        </p:grpSpPr>
        <p:cxnSp>
          <p:nvCxnSpPr>
            <p:cNvPr id="13" name="直線コネクタ 30">
              <a:extLst>
                <a:ext uri="{FF2B5EF4-FFF2-40B4-BE49-F238E27FC236}">
                  <a16:creationId xmlns:a16="http://schemas.microsoft.com/office/drawing/2014/main" id="{9CFC4176-C468-7DE1-949B-578F2AEF7656}"/>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Rectangle 6">
              <a:extLst>
                <a:ext uri="{FF2B5EF4-FFF2-40B4-BE49-F238E27FC236}">
                  <a16:creationId xmlns:a16="http://schemas.microsoft.com/office/drawing/2014/main" id="{56E9AE95-5462-F806-5B3F-F575102C7B4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全国遠隔医療プログラム</a:t>
              </a:r>
            </a:p>
          </p:txBody>
        </p:sp>
      </p:grpSp>
      <p:sp>
        <p:nvSpPr>
          <p:cNvPr id="18" name="テキスト ボックス 32">
            <a:extLst>
              <a:ext uri="{FF2B5EF4-FFF2-40B4-BE49-F238E27FC236}">
                <a16:creationId xmlns:a16="http://schemas.microsoft.com/office/drawing/2014/main" id="{AD3C2569-8D38-142A-206C-ED9CD2846452}"/>
              </a:ext>
            </a:extLst>
          </p:cNvPr>
          <p:cNvSpPr txBox="1"/>
          <p:nvPr/>
        </p:nvSpPr>
        <p:spPr>
          <a:xfrm>
            <a:off x="5024115" y="4941168"/>
            <a:ext cx="4681411" cy="1505754"/>
          </a:xfrm>
          <a:prstGeom prst="roundRect">
            <a:avLst>
              <a:gd name="adj" fmla="val 2750"/>
            </a:avLst>
          </a:prstGeom>
          <a:solidFill>
            <a:srgbClr val="DDE6F3"/>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DDE6F3"/>
                </a:solidFill>
                <a:prstDash val="solid"/>
                <a:round/>
                <a:headEnd type="none" w="med" len="med"/>
                <a:tailEnd type="none" w="med" len="med"/>
              </a14:hiddenLine>
            </a:ext>
          </a:extLst>
        </p:spPr>
        <p:txBody>
          <a:bodyPr wrap="square" lIns="180000" rIns="180000" rtlCol="0" anchor="ctr" anchorCtr="0">
            <a:noAutofit/>
          </a:bodyPr>
          <a:lstStyle/>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月、ブラジル保健省は国民保健システム（</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SUS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）内の遠隔医療サービスと取組を規定する条例 （</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GM/MS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条例第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1,348/2022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号）を公布した。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80975" lvl="1" indent="-180975" algn="just" fontAlgn="ctr">
              <a:lnSpc>
                <a:spcPct val="113000"/>
              </a:lnSpc>
              <a:spcBef>
                <a:spcPts val="300"/>
              </a:spcBef>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1,480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万ブラジルレアルを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326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の遠隔地の自治体のためのデジタル基礎保健ユニットに投資し、診察の促進、および医療専門家への継続的な教育を行った。</a:t>
            </a:r>
          </a:p>
        </p:txBody>
      </p:sp>
    </p:spTree>
    <p:extLst>
      <p:ext uri="{BB962C8B-B14F-4D97-AF65-F5344CB8AC3E}">
        <p14:creationId xmlns:p14="http://schemas.microsoft.com/office/powerpoint/2010/main" val="18586276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医療産業振興政策の動向</a:t>
            </a:r>
          </a:p>
        </p:txBody>
      </p:sp>
      <p:sp>
        <p:nvSpPr>
          <p:cNvPr id="11" name="テキスト ボックス 10"/>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「ブラジルの医療機器市場と規制」（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医療分野の産業集積地に対し、州政府などが各種支援を行っている。</a:t>
            </a:r>
          </a:p>
        </p:txBody>
      </p:sp>
      <p:graphicFrame>
        <p:nvGraphicFramePr>
          <p:cNvPr id="8" name="表 7"/>
          <p:cNvGraphicFramePr>
            <a:graphicFrameLocks noGrp="1"/>
          </p:cNvGraphicFramePr>
          <p:nvPr>
            <p:extLst>
              <p:ext uri="{D42A27DB-BD31-4B8C-83A1-F6EECF244321}">
                <p14:modId xmlns:p14="http://schemas.microsoft.com/office/powerpoint/2010/main" val="2210240200"/>
              </p:ext>
            </p:extLst>
          </p:nvPr>
        </p:nvGraphicFramePr>
        <p:xfrm>
          <a:off x="560512" y="1844824"/>
          <a:ext cx="8784976" cy="4204180"/>
        </p:xfrm>
        <a:graphic>
          <a:graphicData uri="http://schemas.openxmlformats.org/drawingml/2006/table">
            <a:tbl>
              <a:tblPr firstRow="1" bandRow="1">
                <a:tableStyleId>{2D5ABB26-0587-4C30-8999-92F81FD0307C}</a:tableStyleId>
              </a:tblPr>
              <a:tblGrid>
                <a:gridCol w="2952328">
                  <a:extLst>
                    <a:ext uri="{9D8B030D-6E8A-4147-A177-3AD203B41FA5}">
                      <a16:colId xmlns:a16="http://schemas.microsoft.com/office/drawing/2014/main" val="20000"/>
                    </a:ext>
                  </a:extLst>
                </a:gridCol>
                <a:gridCol w="5832648">
                  <a:extLst>
                    <a:ext uri="{9D8B030D-6E8A-4147-A177-3AD203B41FA5}">
                      <a16:colId xmlns:a16="http://schemas.microsoft.com/office/drawing/2014/main" val="20001"/>
                    </a:ext>
                  </a:extLst>
                </a:gridCol>
              </a:tblGrid>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リベイロン・プレット</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医療・歯科機器産業集積地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サンパウロ州政府による</a:t>
                      </a:r>
                      <a:r>
                        <a:rPr kumimoji="1" lang="ja-JP" altLang="en-US" sz="1400" kern="1200" dirty="0">
                          <a:solidFill>
                            <a:srgbClr val="000000"/>
                          </a:solidFill>
                          <a:latin typeface="Arial Black" pitchFamily="34" charset="0"/>
                          <a:ea typeface="HGP創英角ｺﾞｼｯｸUB" pitchFamily="50" charset="-128"/>
                          <a:cs typeface="+mn-cs"/>
                        </a:rPr>
                        <a:t>産業密集地振興プログラム</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があり、企業や研究機関の</a:t>
                      </a:r>
                      <a:r>
                        <a:rPr kumimoji="1" lang="ja-JP" altLang="en-US" sz="1400" kern="1200" dirty="0">
                          <a:solidFill>
                            <a:srgbClr val="000000"/>
                          </a:solidFill>
                          <a:latin typeface="Arial Black" pitchFamily="34" charset="0"/>
                          <a:ea typeface="HGP創英角ｺﾞｼｯｸUB" pitchFamily="50" charset="-128"/>
                          <a:cs typeface="+mn-cs"/>
                        </a:rPr>
                        <a:t>ネットワーク構築を促進している。</a:t>
                      </a:r>
                    </a:p>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Black" pitchFamily="34" charset="0"/>
                          <a:ea typeface="HGP創英角ｺﾞｼｯｸUB" pitchFamily="50" charset="-128"/>
                          <a:cs typeface="+mn-cs"/>
                        </a:rPr>
                        <a:t>近郊にサンパウロ大学の研究機関がある</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点が企業にとって魅力である。また、サンパウロ大学の教授により設立された企業もある。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ベロ・オリゾンチ大都市圏</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バイオテック産業密集地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ミナスジェライス州政府による</a:t>
                      </a:r>
                      <a:r>
                        <a:rPr kumimoji="1" lang="ja-JP" altLang="en-US" sz="1400" kern="1200" dirty="0">
                          <a:solidFill>
                            <a:srgbClr val="000000"/>
                          </a:solidFill>
                          <a:latin typeface="Arial Black" pitchFamily="34" charset="0"/>
                          <a:ea typeface="HGP創英角ｺﾞｼｯｸUB" pitchFamily="50" charset="-128"/>
                          <a:cs typeface="+mn-cs"/>
                        </a:rPr>
                        <a:t>産業密集地競争力支援プログラム</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があり、</a:t>
                      </a:r>
                      <a:r>
                        <a:rPr kumimoji="1" lang="ja-JP" altLang="en-US" sz="1400" kern="1200" dirty="0">
                          <a:solidFill>
                            <a:srgbClr val="000000"/>
                          </a:solidFill>
                          <a:latin typeface="Arial Black" pitchFamily="34" charset="0"/>
                          <a:ea typeface="HGP創英角ｺﾞｼｯｸUB" pitchFamily="50" charset="-128"/>
                          <a:cs typeface="+mn-cs"/>
                        </a:rPr>
                        <a:t>輸出や物流網の整備、イノベーションの創出など、様々な支援を行っている。</a:t>
                      </a:r>
                    </a:p>
                    <a:p>
                      <a:pPr marL="182563" marR="0" lvl="1" indent="-182563"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スイスの</a:t>
                      </a:r>
                      <a:r>
                        <a:rPr kumimoji="1" lang="en-US" altLang="ja-JP" sz="14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DiaMed</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など、</a:t>
                      </a:r>
                      <a:r>
                        <a:rPr kumimoji="1" lang="ja-JP" altLang="en-US" sz="1400" kern="1200" dirty="0">
                          <a:solidFill>
                            <a:srgbClr val="000000"/>
                          </a:solidFill>
                          <a:latin typeface="Arial Black" pitchFamily="34" charset="0"/>
                          <a:ea typeface="HGP創英角ｺﾞｼｯｸUB" pitchFamily="50" charset="-128"/>
                          <a:cs typeface="+mn-cs"/>
                        </a:rPr>
                        <a:t>外国企業の進出</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もみられる。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クリチバ</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医療・歯科病院用機材産業密集地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パラナ技術連邦大学などの大学やインキュベーター、各種団体、病院などの協力を得て、</a:t>
                      </a:r>
                      <a:r>
                        <a:rPr kumimoji="1" lang="ja-JP" altLang="en-US" sz="1400" kern="1200" dirty="0">
                          <a:solidFill>
                            <a:srgbClr val="000000"/>
                          </a:solidFill>
                          <a:latin typeface="Arial Black" pitchFamily="34" charset="0"/>
                          <a:ea typeface="HGP創英角ｺﾞｼｯｸUB" pitchFamily="50" charset="-128"/>
                          <a:cs typeface="+mn-cs"/>
                        </a:rPr>
                        <a:t>技術水準の高い製品が開発</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されている。これらの製品は</a:t>
                      </a:r>
                      <a:r>
                        <a:rPr kumimoji="1" lang="ja-JP" altLang="en-US" sz="1400" kern="1200" dirty="0">
                          <a:solidFill>
                            <a:srgbClr val="000000"/>
                          </a:solidFill>
                          <a:latin typeface="Arial Black" pitchFamily="34" charset="0"/>
                          <a:ea typeface="HGP創英角ｺﾞｼｯｸUB" pitchFamily="50" charset="-128"/>
                          <a:cs typeface="+mn-cs"/>
                        </a:rPr>
                        <a:t>輸出も行われている。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08112">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カトリック大学</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科学技術パーク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l"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医療分野に特化しているわけではないが、</a:t>
                      </a:r>
                      <a:r>
                        <a:rPr kumimoji="1" lang="ja-JP" altLang="en-US" sz="1400" kern="1200" dirty="0">
                          <a:solidFill>
                            <a:srgbClr val="000000"/>
                          </a:solidFill>
                          <a:latin typeface="Arial Black" pitchFamily="34" charset="0"/>
                          <a:ea typeface="HGP創英角ｺﾞｼｯｸUB" pitchFamily="50" charset="-128"/>
                          <a:cs typeface="+mn-cs"/>
                        </a:rPr>
                        <a:t>教育機関・研究機関・企業が多く集積</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している。カトリック大学の</a:t>
                      </a:r>
                      <a:r>
                        <a:rPr kumimoji="1" lang="ja-JP" altLang="en-US" sz="1400" kern="1200" dirty="0">
                          <a:solidFill>
                            <a:srgbClr val="000000"/>
                          </a:solidFill>
                          <a:latin typeface="Arial Black" pitchFamily="34" charset="0"/>
                          <a:ea typeface="HGP創英角ｺﾞｼｯｸUB" pitchFamily="50" charset="-128"/>
                          <a:cs typeface="+mn-cs"/>
                        </a:rPr>
                        <a:t>バイオメディカル研究所やエレクトロニクス研究所等との連携</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が見込まれる。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285106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ブラジル／政策動向</a:t>
            </a:r>
          </a:p>
        </p:txBody>
      </p:sp>
      <p:sp>
        <p:nvSpPr>
          <p:cNvPr id="2" name="テキスト プレースホルダー 1"/>
          <p:cNvSpPr>
            <a:spLocks noGrp="1"/>
          </p:cNvSpPr>
          <p:nvPr>
            <p:ph type="body" sz="quarter" idx="15"/>
          </p:nvPr>
        </p:nvSpPr>
        <p:spPr/>
        <p:txBody>
          <a:bodyPr/>
          <a:lstStyle/>
          <a:p>
            <a:r>
              <a:rPr lang="ja-JP" altLang="en-US" dirty="0"/>
              <a:t>医療産業振興政策の動向</a:t>
            </a:r>
          </a:p>
        </p:txBody>
      </p:sp>
      <p:sp>
        <p:nvSpPr>
          <p:cNvPr id="11" name="テキスト ボックス 10"/>
          <p:cNvSpPr txBox="1"/>
          <p:nvPr/>
        </p:nvSpPr>
        <p:spPr>
          <a:xfrm>
            <a:off x="272480" y="6396050"/>
            <a:ext cx="9145016" cy="7200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Brazil’s Latest Updates to Drug Coverage in the Private Sector: Anticipated Impact and Implications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Food and Drug Law Institute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Risk Sharing Agreements in Brazil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医療分野のさらなる発展のため、法的な観点からの取り組みも行われている。</a:t>
            </a:r>
          </a:p>
        </p:txBody>
      </p:sp>
      <p:graphicFrame>
        <p:nvGraphicFramePr>
          <p:cNvPr id="8" name="表 7"/>
          <p:cNvGraphicFramePr>
            <a:graphicFrameLocks noGrp="1"/>
          </p:cNvGraphicFramePr>
          <p:nvPr>
            <p:extLst>
              <p:ext uri="{D42A27DB-BD31-4B8C-83A1-F6EECF244321}">
                <p14:modId xmlns:p14="http://schemas.microsoft.com/office/powerpoint/2010/main" val="3314940479"/>
              </p:ext>
            </p:extLst>
          </p:nvPr>
        </p:nvGraphicFramePr>
        <p:xfrm>
          <a:off x="344488" y="1536191"/>
          <a:ext cx="9001000" cy="4633279"/>
        </p:xfrm>
        <a:graphic>
          <a:graphicData uri="http://schemas.openxmlformats.org/drawingml/2006/table">
            <a:tbl>
              <a:tblPr firstRow="1" bandRow="1">
                <a:tableStyleId>{2D5ABB26-0587-4C30-8999-92F81FD0307C}</a:tableStyleId>
              </a:tblPr>
              <a:tblGrid>
                <a:gridCol w="2160240">
                  <a:extLst>
                    <a:ext uri="{9D8B030D-6E8A-4147-A177-3AD203B41FA5}">
                      <a16:colId xmlns:a16="http://schemas.microsoft.com/office/drawing/2014/main" val="20000"/>
                    </a:ext>
                  </a:extLst>
                </a:gridCol>
                <a:gridCol w="6840760">
                  <a:extLst>
                    <a:ext uri="{9D8B030D-6E8A-4147-A177-3AD203B41FA5}">
                      <a16:colId xmlns:a16="http://schemas.microsoft.com/office/drawing/2014/main" val="20001"/>
                    </a:ext>
                  </a:extLst>
                </a:gridCol>
              </a:tblGrid>
              <a:tr h="2160240">
                <a:tc rowSpan="2">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革新的治療の統合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月、ブラジル連邦政府は法律</a:t>
                      </a: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14.454/2022</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を制定し、特に口腔腫瘍学および神経学製品において、新しく非常に革新的な治療法に好ましい環境を促進した。</a:t>
                      </a:r>
                      <a:endPar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endPar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保険会社が顧客に提供するべき最低限の医療サービスのリストである「</a:t>
                      </a:r>
                      <a:r>
                        <a:rPr kumimoji="1" lang="en-US" altLang="ja-JP" sz="1400" kern="12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ANSRol</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」において、民間保険会社の最低補償要件を設定すると規定しているが、網羅的な法律ではないため、新たに開始された治療法が償還の資格を得ることを認めている。</a:t>
                      </a: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endParaRPr kumimoji="1" lang="ja-JP" altLang="en-US" sz="1400" kern="1200" dirty="0">
                        <a:solidFill>
                          <a:srgbClr val="000000"/>
                        </a:solidFill>
                        <a:latin typeface="Arial Black" pitchFamily="34" charset="0"/>
                        <a:ea typeface="HGP創英角ｺﾞｼｯｸUB" pitchFamily="50" charset="-128"/>
                        <a:cs typeface="+mn-cs"/>
                      </a:endParaRP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法律</a:t>
                      </a:r>
                      <a:r>
                        <a:rPr kumimoji="1" lang="en-US" altLang="ja-JP"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14.454/2022</a:t>
                      </a: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による規制は、細胞治療や遺伝子治療などの高コスト治療、特に国際的な医療技術評価団体によって推奨されている治療に対する合理化されたアクセスと有利な価格設定の可能性を高める。</a:t>
                      </a:r>
                    </a:p>
                    <a:p>
                      <a:pPr marL="192088" marR="0" lvl="1" indent="-192088"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endParaRPr kumimoji="1" lang="ja-JP" altLang="en-US" sz="1400" kern="1200" dirty="0">
                        <a:solidFill>
                          <a:srgbClr val="000000"/>
                        </a:solidFill>
                        <a:latin typeface="Arial Black" pitchFamily="34" charset="0"/>
                        <a:ea typeface="HGP創英角ｺﾞｼｯｸUB" pitchFamily="50" charset="-128"/>
                        <a:cs typeface="+mn-cs"/>
                      </a:endParaRP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49567">
                <a:tc vMerge="1">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カトリック大学</a:t>
                      </a:r>
                    </a:p>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科学技術パーク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保険会社は、追加コストをカバーするために保険料を引き上げ、予算への影響を管理するために、積極的に手数料や、事前承認、段階的治療要件などの制限的な管理ツールを導入することで対応する可能性があ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49567">
                <a:tc>
                  <a:txBody>
                    <a:bodyPr/>
                    <a:lstStyle/>
                    <a:p>
                      <a:pPr algn="ctr" fontAlgn="ctr"/>
                      <a:r>
                        <a:rPr kumimoji="1" lang="ja-JP" altLang="en-US" sz="1400" b="0" kern="1200" baseline="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リスク分担契約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4625" marR="0" lvl="1" indent="-174625" algn="just" defTabSz="914400" rtl="0" eaLnBrk="1" fontAlgn="ctr" latinLnBrk="0" hangingPunct="1">
                        <a:lnSpc>
                          <a:spcPct val="113000"/>
                        </a:lnSpc>
                        <a:spcBef>
                          <a:spcPts val="0"/>
                        </a:spcBef>
                        <a:spcAft>
                          <a:spcPts val="300"/>
                        </a:spcAft>
                        <a:buClr>
                          <a:srgbClr val="5F8AC3"/>
                        </a:buClr>
                        <a:buSzPct val="80000"/>
                        <a:buFont typeface="Wingdings" panose="05000000000000000000" pitchFamily="2" charset="2"/>
                        <a:buChar char="l"/>
                        <a:tabLst/>
                        <a:defRPr/>
                      </a:pPr>
                      <a:r>
                        <a:rPr kumimoji="1" lang="ja-JP" altLang="en-US" sz="1400" kern="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ブラジルの下院の保健委員会の間で進行中の議論は、新しい技術のために民間と公的機関のリスク分担モデルを組み込むことにますます焦点が当てられており、高コストの薬剤に対してより柔軟な資金調達が可能になることが考えられる。</a:t>
                      </a:r>
                    </a:p>
                  </a:txBody>
                  <a:tcPr marL="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21986576"/>
                  </a:ext>
                </a:extLst>
              </a:tr>
            </a:tbl>
          </a:graphicData>
        </a:graphic>
      </p:graphicFrame>
    </p:spTree>
    <p:extLst>
      <p:ext uri="{BB962C8B-B14F-4D97-AF65-F5344CB8AC3E}">
        <p14:creationId xmlns:p14="http://schemas.microsoft.com/office/powerpoint/2010/main" val="3791650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1932860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124744"/>
            <a:ext cx="9505056" cy="710964"/>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安倍総理大臣は公式実務訪問賓客として訪日中のミシェル・テメル大統領との間で日・ブラジル首脳会談を行い、「日本国およびブラジル連邦共和国の間のインフラ分野における投資および経済協力の促進のための協力覚書」の署名式・共同記者発表が実施された。</a:t>
            </a:r>
          </a:p>
        </p:txBody>
      </p:sp>
      <p:grpSp>
        <p:nvGrpSpPr>
          <p:cNvPr id="15" name="グループ化 14"/>
          <p:cNvGrpSpPr/>
          <p:nvPr/>
        </p:nvGrpSpPr>
        <p:grpSpPr>
          <a:xfrm>
            <a:off x="1640632" y="2330814"/>
            <a:ext cx="7488000" cy="273323"/>
            <a:chOff x="1712640" y="2132856"/>
            <a:chExt cx="7200800" cy="360040"/>
          </a:xfrm>
        </p:grpSpPr>
        <p:sp>
          <p:nvSpPr>
            <p:cNvPr id="17" name="片側の 2 つの角を丸めた四角形 16"/>
            <p:cNvSpPr/>
            <p:nvPr/>
          </p:nvSpPr>
          <p:spPr>
            <a:xfrm>
              <a:off x="1712640" y="2132856"/>
              <a:ext cx="3600400" cy="36004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ブラジル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0" name="片側の 2 つの角を丸めた四角形 19"/>
            <p:cNvSpPr/>
            <p:nvPr/>
          </p:nvSpPr>
          <p:spPr>
            <a:xfrm>
              <a:off x="5313040" y="2132856"/>
              <a:ext cx="3600400" cy="36004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graphicFrame>
        <p:nvGraphicFramePr>
          <p:cNvPr id="22" name="表 21"/>
          <p:cNvGraphicFramePr>
            <a:graphicFrameLocks noGrp="1"/>
          </p:cNvGraphicFramePr>
          <p:nvPr>
            <p:extLst>
              <p:ext uri="{D42A27DB-BD31-4B8C-83A1-F6EECF244321}">
                <p14:modId xmlns:p14="http://schemas.microsoft.com/office/powerpoint/2010/main" val="680641619"/>
              </p:ext>
            </p:extLst>
          </p:nvPr>
        </p:nvGraphicFramePr>
        <p:xfrm>
          <a:off x="776536" y="2588490"/>
          <a:ext cx="8352096" cy="3997893"/>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gridCol w="3671576">
                  <a:extLst>
                    <a:ext uri="{9D8B030D-6E8A-4147-A177-3AD203B41FA5}">
                      <a16:colId xmlns:a16="http://schemas.microsoft.com/office/drawing/2014/main" val="20002"/>
                    </a:ext>
                  </a:extLst>
                </a:gridCol>
              </a:tblGrid>
              <a:tr h="89304">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ガバス社会保障相、ルピ労働相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2011</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パトリオッタ外相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松本外務大臣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8"/>
                  </a:ext>
                </a:extLst>
              </a:tr>
              <a:tr h="85604">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ピメンテル開発商工相（</a:t>
                      </a: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回）、ベゼーラ国家統合相、マンテガ財務相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古川国家戦略大臣、玄葉外務大臣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09"/>
                  </a:ext>
                </a:extLst>
              </a:tr>
              <a:tr h="17534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テイシェイラ環境相、ベルキオール企画予算行政管理相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茂木経済産業大臣、新藤総務大臣、岸田外務大臣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0"/>
                  </a:ext>
                </a:extLst>
              </a:tr>
              <a:tr h="175340">
                <a:tc>
                  <a:txBody>
                    <a:bodyPr/>
                    <a:lstStyle/>
                    <a:p>
                      <a:pPr algn="ctr" fontAlgn="ctr" hangingPunct="0"/>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2014</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algn="l" fontAlgn="ct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algn="l"/>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高円宮妃殿下、安倍総理大臣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1"/>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ヴィエイラ外相、オッキ国家統合相、アブレウ農牧食料供給相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ctr" defTabSz="914400" rtl="0" eaLnBrk="1" fontAlgn="ctr" latinLnBrk="0" hangingPunct="1"/>
                      <a:r>
                        <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2"/>
                  </a:ext>
                </a:extLst>
              </a:tr>
              <a:tr h="182890">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ミシェル・テメル大統領、キンテラ運輸港湾民間航空相、マッジ農務相、ベゼーラ鉱山エネルギー相、ピシアーニ・スポーツ相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3"/>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エチェゴエン大統領府安全保障室長官</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50" b="0" dirty="0">
                          <a:effectLst/>
                        </a:rPr>
                        <a:t>麻生副総理兼財務大臣</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014"/>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b="0" dirty="0">
                          <a:solidFill>
                            <a:schemeClr val="tx1"/>
                          </a:solidFill>
                        </a:rPr>
                        <a:t>オリヴェイラ上院議長、ヌネス外相</a:t>
                      </a:r>
                      <a:endParaRPr kumimoji="1" lang="ja-JP" altLang="en-US" sz="10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lang="ja-JP" altLang="en-US" sz="1050" b="0" dirty="0">
                          <a:solidFill>
                            <a:schemeClr val="tx1"/>
                          </a:solidFill>
                        </a:rPr>
                        <a:t>皇太子殿下、眞子内親王殿下、</a:t>
                      </a:r>
                      <a:r>
                        <a:rPr lang="zh-TW" altLang="en-US" sz="1050" b="0" dirty="0">
                          <a:solidFill>
                            <a:schemeClr val="tx1"/>
                          </a:solidFill>
                        </a:rPr>
                        <a:t>河野外務大臣</a:t>
                      </a:r>
                      <a:endParaRPr kumimoji="1" lang="zh-TW" altLang="en-US" sz="105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103510087"/>
                  </a:ext>
                </a:extLst>
              </a:tr>
              <a:tr h="512618">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クリスチーナ農務相、ネト中銀総裁、アルブケルケ鉱山エネルギー相、サレス環境相、ボルソナーロ大統領、エレーノ大統領府安全保障室長官、ボルソナーロ大統領、アラウージョ外相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山口泰明特派大使</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尾身外務大臣政務官</a:t>
                      </a:r>
                      <a:endPar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135223113"/>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山東参議院議</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長鈴木外務副大臣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982428733"/>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endParaRPr lang="ja-JP" altLang="en-US"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ホーマ市民大臣</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2490755967"/>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小田原外務副大臣</a:t>
                      </a: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3402859131"/>
                  </a:ext>
                </a:extLst>
              </a:tr>
              <a:tr h="228947">
                <a:tc>
                  <a:txBody>
                    <a:bodyPr/>
                    <a:lstStyle/>
                    <a:p>
                      <a:pPr algn="ctr" fontAlgn="ctr" hangingPunct="0"/>
                      <a:r>
                        <a:rPr lang="en-US" altLang="ja-JP" sz="105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アダッジ財相、ルーラ大統領、ヴィエイラ外相、ファヴァロ農務相</a:t>
                      </a:r>
                    </a:p>
                  </a:txBody>
                  <a:tcPr marL="72000" marR="72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tc>
                  <a:txBody>
                    <a:bodyPr/>
                    <a:lstStyle/>
                    <a:p>
                      <a:pPr marL="0" algn="l" defTabSz="914400" rtl="0" eaLnBrk="1" fontAlgn="ctr" latinLnBrk="0" hangingPunct="1"/>
                      <a:r>
                        <a:rPr kumimoji="1" lang="zh-TW"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小渕優子特派大使、林外務大臣</a:t>
                      </a:r>
                      <a:r>
                        <a:rPr kumimoji="1" lang="ja-JP" altLang="en-US"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5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18000" marB="18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E8E8E8"/>
                    </a:solidFill>
                  </a:tcPr>
                </a:tc>
                <a:extLst>
                  <a:ext uri="{0D108BD9-81ED-4DB2-BD59-A6C34878D82A}">
                    <a16:rowId xmlns:a16="http://schemas.microsoft.com/office/drawing/2014/main" val="903920620"/>
                  </a:ext>
                </a:extLst>
              </a:tr>
              <a:tr h="342307">
                <a:tc>
                  <a:txBody>
                    <a:bodyPr/>
                    <a:lstStyle/>
                    <a:p>
                      <a:pPr algn="ctr" fontAlgn="ctr" hangingPunct="0"/>
                      <a:r>
                        <a:rPr lang="en-US" altLang="ja-JP"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a:t>
                      </a:r>
                      <a:r>
                        <a:rPr lang="ja-JP" altLang="en-US" sz="105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４</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BAE4D9"/>
                    </a:solidFill>
                  </a:tcPr>
                </a:tc>
                <a:tc>
                  <a:txBody>
                    <a:bodyPr/>
                    <a:lstStyle/>
                    <a:p>
                      <a:pPr marL="0" algn="l" defTabSz="914400" rtl="0" eaLnBrk="1" fontAlgn="ctr" latinLnBrk="0" hangingPunct="1"/>
                      <a:r>
                        <a:rPr kumimoji="1" lang="ja-JP" altLang="en-US"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上川外務大臣、岸田総理大臣、鈴木財務大臣、坂本農林水産、あべ文部科学大臣、石破総理大臣</a:t>
                      </a:r>
                      <a:endParaRPr kumimoji="1" lang="en-US" altLang="ja-JP" sz="105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CCDAEC"/>
                    </a:solidFill>
                  </a:tcPr>
                </a:tc>
                <a:extLst>
                  <a:ext uri="{0D108BD9-81ED-4DB2-BD59-A6C34878D82A}">
                    <a16:rowId xmlns:a16="http://schemas.microsoft.com/office/drawing/2014/main" val="10015"/>
                  </a:ext>
                </a:extLst>
              </a:tr>
            </a:tbl>
          </a:graphicData>
        </a:graphic>
      </p:graphicFrame>
      <p:sp>
        <p:nvSpPr>
          <p:cNvPr id="36" name="テキスト ボックス 35"/>
          <p:cNvSpPr txBox="1"/>
          <p:nvPr/>
        </p:nvSpPr>
        <p:spPr>
          <a:xfrm>
            <a:off x="273050" y="6636096"/>
            <a:ext cx="9145016" cy="144016"/>
          </a:xfrm>
          <a:prstGeom prst="rect">
            <a:avLst/>
          </a:prstGeom>
          <a:noFill/>
        </p:spPr>
        <p:txBody>
          <a:bodyPr wrap="square" lIns="0" tIns="0" rIns="0" bIns="0" rtlCol="0">
            <a:noAutofit/>
          </a:bodyPr>
          <a:lstStyle/>
          <a:p>
            <a:pPr marL="0" lvl="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grpSp>
        <p:nvGrpSpPr>
          <p:cNvPr id="30" name="グループ化 7"/>
          <p:cNvGrpSpPr/>
          <p:nvPr/>
        </p:nvGrpSpPr>
        <p:grpSpPr>
          <a:xfrm>
            <a:off x="776536" y="1990976"/>
            <a:ext cx="8352928" cy="288032"/>
            <a:chOff x="4803500" y="2113806"/>
            <a:chExt cx="5626916" cy="288032"/>
          </a:xfrm>
        </p:grpSpPr>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7933695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 （</a:t>
            </a:r>
            <a:r>
              <a:rPr lang="en-US" altLang="ja-JP" dirty="0"/>
              <a:t>1/2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これまでに医療国際化事業を３件実施している。なお、官民ミッション等は実施していない。</a:t>
            </a:r>
          </a:p>
        </p:txBody>
      </p:sp>
      <p:graphicFrame>
        <p:nvGraphicFramePr>
          <p:cNvPr id="9" name="表 8"/>
          <p:cNvGraphicFramePr>
            <a:graphicFrameLocks noGrp="1"/>
          </p:cNvGraphicFramePr>
          <p:nvPr>
            <p:extLst>
              <p:ext uri="{D42A27DB-BD31-4B8C-83A1-F6EECF244321}">
                <p14:modId xmlns:p14="http://schemas.microsoft.com/office/powerpoint/2010/main" val="414793464"/>
              </p:ext>
            </p:extLst>
          </p:nvPr>
        </p:nvGraphicFramePr>
        <p:xfrm>
          <a:off x="200472" y="1916832"/>
          <a:ext cx="9504000" cy="424847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9219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83320">
                  <a:extLst>
                    <a:ext uri="{9D8B030D-6E8A-4147-A177-3AD203B41FA5}">
                      <a16:colId xmlns:a16="http://schemas.microsoft.com/office/drawing/2014/main" val="20005"/>
                    </a:ext>
                  </a:extLst>
                </a:gridCol>
              </a:tblGrid>
              <a:tr h="284406">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05473">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dirty="0"/>
                        <a:t>2012</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dirty="0"/>
                        <a:t>2013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t>心臓健診</a:t>
                      </a:r>
                      <a:br>
                        <a:rPr lang="en-US" altLang="ja-JP" sz="1100" dirty="0"/>
                      </a:br>
                      <a:r>
                        <a:rPr lang="ja-JP" altLang="en-US" sz="1100" dirty="0"/>
                        <a:t>システム提供</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100" kern="1200" dirty="0">
                          <a:solidFill>
                            <a:schemeClr val="dk1"/>
                          </a:solidFill>
                          <a:latin typeface="+mn-lt"/>
                          <a:ea typeface="+mn-ea"/>
                          <a:cs typeface="+mn-cs"/>
                        </a:rPr>
                        <a:t>日本光電工業</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保険会社や日系企業への広報活動（営業活動）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日本における健診サービスの研修（東京医大健診センターにて）</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心電計・血圧脈波計の健診機器や心電図データ送信装置の設置とトレーニング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ブラジルにおける健診サービスの実施・健診サービスの円滑な運用へのバックアップ</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心臓健診で</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39</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名を実施したが、実施後に、多数の問い合わせを受けた。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設置予定だった日本製</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導出誘導心電計および血圧脈波検査装置の</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ANVISA</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登録はできなかった。その後、政府間レベルで交渉することとなった。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保険会社で前向きな検討を開始したが、契約までは</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至らなかった。 </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関連病院で一般健診を開始したが、</a:t>
                      </a:r>
                      <a:r>
                        <a:rPr kumimoji="1" lang="en-US" altLang="ja-JP" sz="11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Incor</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病院では</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実施できないこととなった。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58593">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2013</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2014</a:t>
                      </a:r>
                      <a:endParaRPr kumimoji="1" lang="zh-TW" altLang="en-US" sz="11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kern="1200" dirty="0">
                          <a:solidFill>
                            <a:schemeClr val="dk1"/>
                          </a:solidFill>
                          <a:latin typeface="+mn-lt"/>
                          <a:ea typeface="+mn-ea"/>
                          <a:cs typeface="+mn-cs"/>
                        </a:rPr>
                        <a:t>大腸がん検診</a:t>
                      </a:r>
                      <a:br>
                        <a:rPr kumimoji="1" lang="en-US" altLang="ja-JP" sz="1100" kern="1200" dirty="0">
                          <a:solidFill>
                            <a:schemeClr val="dk1"/>
                          </a:solidFill>
                          <a:latin typeface="+mn-lt"/>
                          <a:ea typeface="+mn-ea"/>
                          <a:cs typeface="+mn-cs"/>
                        </a:rPr>
                      </a:br>
                      <a:r>
                        <a:rPr kumimoji="1" lang="ja-JP" altLang="en-US" sz="1100" kern="1200" dirty="0">
                          <a:solidFill>
                            <a:schemeClr val="dk1"/>
                          </a:solidFill>
                          <a:latin typeface="+mn-lt"/>
                          <a:ea typeface="+mn-ea"/>
                          <a:cs typeface="+mn-cs"/>
                        </a:rPr>
                        <a:t>システム</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100" kern="1200" dirty="0">
                          <a:solidFill>
                            <a:schemeClr val="dk1"/>
                          </a:solidFill>
                          <a:latin typeface="+mn-lt"/>
                          <a:ea typeface="+mn-ea"/>
                          <a:cs typeface="+mn-cs"/>
                        </a:rPr>
                        <a:t>東京医科歯科大学</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日本式大腸がん検診に関するトレーニング、および、現地</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病院における実証調査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ブラジリア（連邦直轄区）保健局や民間保険会社との関係づくり、大腸がん検診普及に向けた働きかけ</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日本式大腸がん検診の有用性が実証された。また、検診を実施できる医療関係者が増え、早期検診の重要性を理解する医療関係者、行政関係者が増えた。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内視鏡トレーニングセンターを公立・民間各</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a:t>
                      </a:r>
                      <a:b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合計</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ヵ所に開設し、継続的に運営される基本的仕組みを構築した。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大腸がん検診の国家レベルでの普及に向けて、民間保険会社との連携や、国民皆保険の制度化に向け、基礎的な関係構築ができた。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962532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pPr lvl="0"/>
            <a:r>
              <a:rPr lang="ja-JP" altLang="en-US" dirty="0"/>
              <a:t>経済産業省の主な医療国際化関連事業 （</a:t>
            </a:r>
            <a:r>
              <a:rPr lang="en-US" altLang="ja-JP" dirty="0"/>
              <a:t>2/2</a:t>
            </a:r>
            <a:r>
              <a:rPr lang="ja-JP" altLang="en-US" dirty="0"/>
              <a:t>）</a:t>
            </a:r>
          </a:p>
        </p:txBody>
      </p:sp>
      <p:sp>
        <p:nvSpPr>
          <p:cNvPr id="10" name="Rectangle 6"/>
          <p:cNvSpPr>
            <a:spLocks noChangeArrowheads="1"/>
          </p:cNvSpPr>
          <p:nvPr/>
        </p:nvSpPr>
        <p:spPr bwMode="auto">
          <a:xfrm>
            <a:off x="200472" y="155679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493551944"/>
              </p:ext>
            </p:extLst>
          </p:nvPr>
        </p:nvGraphicFramePr>
        <p:xfrm>
          <a:off x="200472" y="1901211"/>
          <a:ext cx="9504000" cy="318409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29689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743067">
                <a:tc>
                  <a:txBody>
                    <a:bodyPr/>
                    <a:lstStyle/>
                    <a:p>
                      <a:pPr algn="ctr" fontAlgn="ctr" hangingPunct="0"/>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6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kern="1200" dirty="0">
                          <a:solidFill>
                            <a:schemeClr val="dk1"/>
                          </a:solidFill>
                          <a:latin typeface="+mn-lt"/>
                          <a:ea typeface="+mn-ea"/>
                          <a:cs typeface="+mn-cs"/>
                        </a:rPr>
                        <a:t>2015</a:t>
                      </a:r>
                      <a:endParaRPr kumimoji="1" lang="zh-TW" altLang="en-US" sz="12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次世代がん検診センター設立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mn-lt"/>
                          <a:ea typeface="+mn-ea"/>
                          <a:cs typeface="+mn-cs"/>
                        </a:rPr>
                        <a:t>富士フイルム</a:t>
                      </a:r>
                      <a:endParaRPr kumimoji="1" lang="zh-CN" altLang="en-US" sz="12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ea"/>
                          <a:ea typeface="+mn-ea"/>
                          <a:cs typeface="+mn-cs"/>
                        </a:rPr>
                        <a:t>サンパウロ大学附属病院（</a:t>
                      </a:r>
                      <a:r>
                        <a:rPr kumimoji="1" lang="en-US" altLang="ja-JP" sz="1200" b="0" i="0" u="none" strike="noStrike" kern="1200" baseline="0" dirty="0">
                          <a:solidFill>
                            <a:schemeClr val="dk1"/>
                          </a:solidFill>
                          <a:latin typeface="+mn-ea"/>
                          <a:ea typeface="+mn-ea"/>
                          <a:cs typeface="+mn-cs"/>
                        </a:rPr>
                        <a:t>HU-USP</a:t>
                      </a:r>
                      <a:r>
                        <a:rPr kumimoji="1" lang="ja-JP" altLang="en-US" sz="1200" b="0" i="0" u="none" strike="noStrike" kern="1200" baseline="0" dirty="0">
                          <a:solidFill>
                            <a:schemeClr val="dk1"/>
                          </a:solidFill>
                          <a:latin typeface="+mn-ea"/>
                          <a:ea typeface="+mn-ea"/>
                          <a:cs typeface="+mn-cs"/>
                        </a:rPr>
                        <a:t>）に、「次世代がん検診センター」を設立し、主として地域住民を対象にがんセンターを実施していくことを目指す。</a:t>
                      </a:r>
                    </a:p>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ea"/>
                          <a:ea typeface="+mn-ea"/>
                          <a:cs typeface="+mn-cs"/>
                        </a:rPr>
                        <a:t>日本製の最新システムや医師らによる技術指導により実施される「がん検診センター」として、ブラジルにおけるレファレンスセンターとし、ブラジルでのがん検診の普及促進を図っていく。</a:t>
                      </a:r>
                    </a:p>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ea"/>
                          <a:ea typeface="+mn-ea"/>
                          <a:cs typeface="+mn-cs"/>
                        </a:rPr>
                        <a:t>がん診断に必要な機材と検査試薬キットの仕様機会を増やし、日本製品の輸出拡大を図る。</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87313" indent="-87313" algn="just">
                        <a:buClr>
                          <a:srgbClr val="3D6AA7"/>
                        </a:buClr>
                        <a:buFont typeface="Wingdings" panose="05000000000000000000" pitchFamily="2" charset="2"/>
                        <a:buChar char="l"/>
                      </a:pPr>
                      <a:r>
                        <a:rPr kumimoji="1" lang="en-US" altLang="ja-JP" sz="1200" b="0" i="0" u="none" strike="noStrike" kern="1200" baseline="0" dirty="0">
                          <a:solidFill>
                            <a:schemeClr val="dk1"/>
                          </a:solidFill>
                          <a:latin typeface="+mn-lt"/>
                          <a:ea typeface="+mn-ea"/>
                          <a:cs typeface="+mn-cs"/>
                        </a:rPr>
                        <a:t>HU-USP </a:t>
                      </a:r>
                      <a:r>
                        <a:rPr kumimoji="1" lang="ja-JP" altLang="en-US" sz="1200" b="0" i="0" u="none" strike="noStrike" kern="1200" baseline="0" dirty="0">
                          <a:solidFill>
                            <a:schemeClr val="dk1"/>
                          </a:solidFill>
                          <a:latin typeface="+mn-lt"/>
                          <a:ea typeface="+mn-ea"/>
                          <a:cs typeface="+mn-cs"/>
                        </a:rPr>
                        <a:t>内視鏡医へのトレーニング、デジタル</a:t>
                      </a:r>
                      <a:r>
                        <a:rPr kumimoji="1" lang="en-US" altLang="ja-JP" sz="1200" b="0" i="0" u="none" strike="noStrike" kern="1200" baseline="0" dirty="0">
                          <a:solidFill>
                            <a:schemeClr val="dk1"/>
                          </a:solidFill>
                          <a:latin typeface="+mn-lt"/>
                          <a:ea typeface="+mn-ea"/>
                          <a:cs typeface="+mn-cs"/>
                        </a:rPr>
                        <a:t>X</a:t>
                      </a:r>
                      <a:r>
                        <a:rPr kumimoji="1" lang="ja-JP" altLang="en-US" sz="1200" b="0" i="0" u="none" strike="noStrike" kern="1200" baseline="0" dirty="0">
                          <a:solidFill>
                            <a:schemeClr val="dk1"/>
                          </a:solidFill>
                          <a:latin typeface="+mn-lt"/>
                          <a:ea typeface="+mn-ea"/>
                          <a:cs typeface="+mn-cs"/>
                        </a:rPr>
                        <a:t>線診断装置等の導入に向けた管理部門との協議、キーマンを招聘しての日本の検診センター視察等を経て、</a:t>
                      </a:r>
                      <a:r>
                        <a:rPr kumimoji="1" lang="en-US" altLang="ja-JP" sz="1200" b="0" i="0" u="none" strike="noStrike" kern="1200" baseline="0" dirty="0">
                          <a:solidFill>
                            <a:schemeClr val="dk1"/>
                          </a:solidFill>
                          <a:latin typeface="+mn-lt"/>
                          <a:ea typeface="+mn-ea"/>
                          <a:cs typeface="+mn-cs"/>
                        </a:rPr>
                        <a:t>HU-USP</a:t>
                      </a:r>
                      <a:r>
                        <a:rPr kumimoji="1" lang="ja-JP" altLang="en-US" sz="1200" b="0" i="0" u="none" strike="noStrike" kern="1200" baseline="0" dirty="0">
                          <a:solidFill>
                            <a:schemeClr val="dk1"/>
                          </a:solidFill>
                          <a:latin typeface="+mn-lt"/>
                          <a:ea typeface="+mn-ea"/>
                          <a:cs typeface="+mn-cs"/>
                        </a:rPr>
                        <a:t>におけるがん検診センター設立に向けた準備室を立ち上げた。 </a:t>
                      </a:r>
                    </a:p>
                    <a:p>
                      <a:pPr marL="87313" indent="-87313" algn="just">
                        <a:buClr>
                          <a:srgbClr val="3D6AA7"/>
                        </a:buClr>
                        <a:buFont typeface="Wingdings" panose="05000000000000000000" pitchFamily="2" charset="2"/>
                        <a:buChar char="l"/>
                      </a:pPr>
                      <a:r>
                        <a:rPr kumimoji="1" lang="en-US" altLang="ja-JP" sz="1200" b="0" i="0" u="none" strike="noStrike" kern="1200" baseline="0" dirty="0">
                          <a:solidFill>
                            <a:schemeClr val="dk1"/>
                          </a:solidFill>
                          <a:latin typeface="+mn-lt"/>
                          <a:ea typeface="+mn-ea"/>
                          <a:cs typeface="+mn-cs"/>
                        </a:rPr>
                        <a:t>HU-USP</a:t>
                      </a:r>
                      <a:r>
                        <a:rPr kumimoji="1" lang="ja-JP" altLang="en-US" sz="1200" b="0" i="0" u="none" strike="noStrike" kern="1200" baseline="0" dirty="0">
                          <a:solidFill>
                            <a:schemeClr val="dk1"/>
                          </a:solidFill>
                          <a:latin typeface="+mn-lt"/>
                          <a:ea typeface="+mn-ea"/>
                          <a:cs typeface="+mn-cs"/>
                        </a:rPr>
                        <a:t>ほか現地病院のもとで、胃がんのスクリーニング検査の一つである</a:t>
                      </a:r>
                      <a:r>
                        <a:rPr kumimoji="1" lang="en-US" altLang="ja-JP" sz="1200" b="0" i="0" u="none" strike="noStrike" kern="1200" baseline="0" dirty="0">
                          <a:solidFill>
                            <a:schemeClr val="dk1"/>
                          </a:solidFill>
                          <a:latin typeface="+mn-lt"/>
                          <a:ea typeface="+mn-ea"/>
                          <a:cs typeface="+mn-cs"/>
                        </a:rPr>
                        <a:t>ABC</a:t>
                      </a:r>
                      <a:r>
                        <a:rPr kumimoji="1" lang="ja-JP" altLang="en-US" sz="1200" b="0" i="0" u="none" strike="noStrike" kern="1200" baseline="0" dirty="0">
                          <a:solidFill>
                            <a:schemeClr val="dk1"/>
                          </a:solidFill>
                          <a:latin typeface="+mn-lt"/>
                          <a:ea typeface="+mn-ea"/>
                          <a:cs typeface="+mn-cs"/>
                        </a:rPr>
                        <a:t>検診の実証調査を開始。今後の</a:t>
                      </a:r>
                      <a:r>
                        <a:rPr kumimoji="1" lang="en-US" altLang="ja-JP" sz="1200" b="0" i="0" u="none" strike="noStrike" kern="1200" baseline="0" dirty="0">
                          <a:solidFill>
                            <a:schemeClr val="dk1"/>
                          </a:solidFill>
                          <a:latin typeface="+mn-lt"/>
                          <a:ea typeface="+mn-ea"/>
                          <a:cs typeface="+mn-cs"/>
                        </a:rPr>
                        <a:t>ABC</a:t>
                      </a:r>
                      <a:r>
                        <a:rPr kumimoji="1" lang="ja-JP" altLang="en-US" sz="1200" b="0" i="0" u="none" strike="noStrike" kern="1200" baseline="0" dirty="0">
                          <a:solidFill>
                            <a:schemeClr val="dk1"/>
                          </a:solidFill>
                          <a:latin typeface="+mn-lt"/>
                          <a:ea typeface="+mn-ea"/>
                          <a:cs typeface="+mn-cs"/>
                        </a:rPr>
                        <a:t>検診用検査機器および検査試薬の需要開拓の可能性検討につなげる。 </a:t>
                      </a:r>
                    </a:p>
                    <a:p>
                      <a:pPr marL="87313" indent="-87313" algn="just">
                        <a:buClr>
                          <a:srgbClr val="3D6AA7"/>
                        </a:buClr>
                        <a:buFont typeface="Wingdings" panose="05000000000000000000" pitchFamily="2" charset="2"/>
                        <a:buChar char="l"/>
                      </a:pPr>
                      <a:r>
                        <a:rPr kumimoji="1" lang="ja-JP" altLang="en-US" sz="1200" b="0" i="0" u="none" strike="noStrike" kern="1200" baseline="0" dirty="0">
                          <a:solidFill>
                            <a:schemeClr val="dk1"/>
                          </a:solidFill>
                          <a:latin typeface="+mn-lt"/>
                          <a:ea typeface="+mn-ea"/>
                          <a:cs typeface="+mn-cs"/>
                        </a:rPr>
                        <a:t>協業可能な現地日本企業の探索を行い、数社との折衝を続けるとともに、それら企業製品に対する</a:t>
                      </a:r>
                      <a:r>
                        <a:rPr kumimoji="1" lang="en-US" altLang="ja-JP" sz="1200" b="0" i="0" u="none" strike="noStrike" kern="1200" baseline="0" dirty="0">
                          <a:solidFill>
                            <a:schemeClr val="dk1"/>
                          </a:solidFill>
                          <a:latin typeface="+mn-lt"/>
                          <a:ea typeface="+mn-ea"/>
                          <a:cs typeface="+mn-cs"/>
                        </a:rPr>
                        <a:t>HU-USP</a:t>
                      </a:r>
                      <a:r>
                        <a:rPr kumimoji="1" lang="ja-JP" altLang="en-US" sz="1200" b="0" i="0" u="none" strike="noStrike" kern="1200" baseline="0" dirty="0">
                          <a:solidFill>
                            <a:schemeClr val="dk1"/>
                          </a:solidFill>
                          <a:latin typeface="+mn-lt"/>
                          <a:ea typeface="+mn-ea"/>
                          <a:cs typeface="+mn-cs"/>
                        </a:rPr>
                        <a:t>のニーズ調査を実施。日本企業の販売機会増大に努めている。 </a:t>
                      </a: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経済産業省ホームページ</a:t>
            </a:r>
          </a:p>
        </p:txBody>
      </p:sp>
    </p:spTree>
    <p:extLst>
      <p:ext uri="{BB962C8B-B14F-4D97-AF65-F5344CB8AC3E}">
        <p14:creationId xmlns:p14="http://schemas.microsoft.com/office/powerpoint/2010/main" val="3653270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extLst>
              <p:ext uri="{D42A27DB-BD31-4B8C-83A1-F6EECF244321}">
                <p14:modId xmlns:p14="http://schemas.microsoft.com/office/powerpoint/2010/main" val="4015011207"/>
              </p:ext>
            </p:extLst>
          </p:nvPr>
        </p:nvGraphicFramePr>
        <p:xfrm>
          <a:off x="200472" y="1772816"/>
          <a:ext cx="9505056" cy="1591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72829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1669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障害者の知識アクセスの機会均等の実現に関する</a:t>
                      </a:r>
                      <a: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対象国は社会的弱者といえる障害者の経済的自立と社会参加の実現という共通の課題を抱えている。</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Rectangle 6"/>
          <p:cNvSpPr>
            <a:spLocks noChangeArrowheads="1"/>
          </p:cNvSpPr>
          <p:nvPr/>
        </p:nvSpPr>
        <p:spPr bwMode="auto">
          <a:xfrm>
            <a:off x="200472" y="141277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件の</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を実施した。</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301783" y="666945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graphicFrame>
        <p:nvGraphicFramePr>
          <p:cNvPr id="2" name="表 11">
            <a:extLst>
              <a:ext uri="{FF2B5EF4-FFF2-40B4-BE49-F238E27FC236}">
                <a16:creationId xmlns:a16="http://schemas.microsoft.com/office/drawing/2014/main" id="{E7ED2DCF-848D-28C5-CE9E-BF1AF9979A86}"/>
              </a:ext>
            </a:extLst>
          </p:cNvPr>
          <p:cNvGraphicFramePr>
            <a:graphicFrameLocks noGrp="1"/>
          </p:cNvGraphicFramePr>
          <p:nvPr>
            <p:extLst>
              <p:ext uri="{D42A27DB-BD31-4B8C-83A1-F6EECF244321}">
                <p14:modId xmlns:p14="http://schemas.microsoft.com/office/powerpoint/2010/main" val="2342946171"/>
              </p:ext>
            </p:extLst>
          </p:nvPr>
        </p:nvGraphicFramePr>
        <p:xfrm>
          <a:off x="200472" y="3861048"/>
          <a:ext cx="9505056" cy="265782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656288">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gridCol w="4392488">
                  <a:extLst>
                    <a:ext uri="{9D8B030D-6E8A-4147-A177-3AD203B41FA5}">
                      <a16:colId xmlns:a16="http://schemas.microsoft.com/office/drawing/2014/main" val="20004"/>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案件概要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裨益効果</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98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医療器材供与を通じだ</a:t>
                      </a:r>
                      <a:b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保健システム強化計画（</a:t>
                      </a:r>
                      <a: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t>UNOPS</a:t>
                      </a: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この計画はブラジルに対し、保健・医療関連機材を供与することを通じて、同国の感染症対策及び保健・医療体制の強化に寄与することが期待される。</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この協力により、ブラジルの感染症対策及び保健・医療体制の強化が図られ、もって社会の安定化を通じた同国の経済社会開発に寄与することが期待される。</a:t>
                      </a:r>
                    </a:p>
                  </a:txBody>
                  <a:tcPr marL="108000" marR="108000" marT="72000" marB="7200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1408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ベネズエラ難民・移民人道支援計画</a:t>
                      </a:r>
                      <a:b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spc="-10" baseline="0" dirty="0">
                          <a:latin typeface="Arial" panose="020B0604020202020204" pitchFamily="34" charset="0"/>
                          <a:ea typeface="ＭＳ Ｐゴシック" panose="020B0600070205080204" pitchFamily="50" charset="-128"/>
                          <a:cs typeface="Arial" panose="020B0604020202020204" pitchFamily="34" charset="0"/>
                        </a:rPr>
                        <a:t>UNHCR</a:t>
                      </a:r>
                      <a:r>
                        <a:rPr lang="ja-JP" altLang="en-US" sz="1050" spc="-10" baseline="0" dirty="0">
                          <a:latin typeface="Arial" panose="020B0604020202020204" pitchFamily="34" charset="0"/>
                          <a:ea typeface="ＭＳ Ｐゴシック" panose="020B0600070205080204" pitchFamily="50" charset="-128"/>
                          <a:cs typeface="Arial" panose="020B0604020202020204" pitchFamily="34" charset="0"/>
                        </a:rPr>
                        <a:t>連携）</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この計画は，ベネズエラ難民・移民のブラジルにおける入国時登録，保健医療，児童保護等に関する体制の整備及び，受入れ地域住民に対する総合的支援を実施するものである。</a:t>
                      </a:r>
                    </a:p>
                  </a:txBody>
                  <a:tcPr marL="108000" marR="108000" marT="72000" marB="7200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この協力により，難民・移民（約</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千人）に対し入国時に必要とされる適切な情報が提供されるとともにベネズエラ難民・移民及び受入れ地域ブラジル人（約</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千人）に基礎的保健サービスが提供され，また子ども達（約</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千人）に暴力・虐待・搾取から逃れるための支援が実施される。</a:t>
                      </a:r>
                      <a:endPar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同計画により，これらベネズエラ難民・移民のブラジル社会における生活の円滑な開始を支援し，また，受入れ地域ブラジル人の安全確保を図ることに貢献し，同国の人間の安全保障の確保及び同国との互恵的協力関係の促進に寄与することが期待される。</a:t>
                      </a:r>
                    </a:p>
                  </a:txBody>
                  <a:tcPr marL="108000" marR="108000" marT="72000" marB="72000" anchor="ctr">
                    <a:lnL w="635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22203569"/>
                  </a:ext>
                </a:extLst>
              </a:tr>
            </a:tbl>
          </a:graphicData>
        </a:graphic>
      </p:graphicFrame>
      <p:sp>
        <p:nvSpPr>
          <p:cNvPr id="5" name="Rectangle 6">
            <a:extLst>
              <a:ext uri="{FF2B5EF4-FFF2-40B4-BE49-F238E27FC236}">
                <a16:creationId xmlns:a16="http://schemas.microsoft.com/office/drawing/2014/main" id="{787B0C95-763B-7D7A-A291-9FCC9FF55BAE}"/>
              </a:ext>
            </a:extLst>
          </p:cNvPr>
          <p:cNvSpPr>
            <a:spLocks noChangeArrowheads="1"/>
          </p:cNvSpPr>
          <p:nvPr/>
        </p:nvSpPr>
        <p:spPr bwMode="auto">
          <a:xfrm>
            <a:off x="200472" y="350100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3412590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ブラジル／日本との関わり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latin typeface="Arial Black" panose="020B0A04020102020204" pitchFamily="34" charset="0"/>
              </a:rPr>
              <a:t>厚生労働省とブラジル保健省の協力覚書（</a:t>
            </a:r>
            <a:r>
              <a:rPr lang="en-US" altLang="ja-JP" dirty="0">
                <a:latin typeface="Arial Black" panose="020B0A04020102020204" pitchFamily="34" charset="0"/>
              </a:rPr>
              <a:t>MOC</a:t>
            </a:r>
            <a:r>
              <a:rPr lang="ja-JP" altLang="en-US" dirty="0">
                <a:latin typeface="Arial Black" panose="020B0A04020102020204" pitchFamily="34" charset="0"/>
              </a:rPr>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7"/>
            <a:ext cx="771090" cy="262588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881213"/>
              <a:gd name="connsiteX1" fmla="*/ 0 w 771090"/>
              <a:gd name="connsiteY1" fmla="*/ 338811 h 2881213"/>
              <a:gd name="connsiteX2" fmla="*/ 25038 w 771090"/>
              <a:gd name="connsiteY2" fmla="*/ 1251656 h 2881213"/>
              <a:gd name="connsiteX3" fmla="*/ 759237 w 771090"/>
              <a:gd name="connsiteY3" fmla="*/ 2881213 h 2881213"/>
            </a:gdLst>
            <a:ahLst/>
            <a:cxnLst>
              <a:cxn ang="0">
                <a:pos x="connsiteX0" y="connsiteY0"/>
              </a:cxn>
              <a:cxn ang="0">
                <a:pos x="connsiteX1" y="connsiteY1"/>
              </a:cxn>
              <a:cxn ang="0">
                <a:pos x="connsiteX2" y="connsiteY2"/>
              </a:cxn>
              <a:cxn ang="0">
                <a:pos x="connsiteX3" y="connsiteY3"/>
              </a:cxn>
            </a:cxnLst>
            <a:rect l="l" t="t" r="r" b="b"/>
            <a:pathLst>
              <a:path w="771090" h="2881213">
                <a:moveTo>
                  <a:pt x="771090" y="0"/>
                </a:moveTo>
                <a:lnTo>
                  <a:pt x="0" y="338811"/>
                </a:lnTo>
                <a:cubicBezTo>
                  <a:pt x="10727" y="605185"/>
                  <a:pt x="14311" y="985282"/>
                  <a:pt x="25038" y="1251656"/>
                </a:cubicBezTo>
                <a:cubicBezTo>
                  <a:pt x="46517" y="1283451"/>
                  <a:pt x="724048" y="2826289"/>
                  <a:pt x="759237" y="288121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日に、厚生労働省とブラジル保健省が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608512" cy="2122572"/>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PMDA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（独立行政法人医薬品医療機器総合機構）と</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（国家衛生監督庁）の間の緊密性の向上を考慮した、医薬品・医療機器の規制関係。</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公的保健制度の知見と経験の共有。</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高齢化社会への準備を含む、健康的なライフスタイルおよび予防医療の促進のための政策と戦略関係。</a:t>
            </a:r>
          </a:p>
          <a:p>
            <a:pPr marL="269875" algn="just">
              <a:lnSpc>
                <a:spcPct val="114000"/>
              </a:lnSpc>
              <a:spcAft>
                <a:spcPts val="400"/>
              </a:spcAft>
              <a:buClr>
                <a:srgbClr val="868686"/>
              </a:buClr>
              <a:buSzPct val="90000"/>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保健人材の強化。</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r">
              <a:lnSpc>
                <a:spcPct val="114000"/>
              </a:lnSpc>
              <a:spcAft>
                <a:spcPts val="400"/>
              </a:spcAft>
              <a:buClr>
                <a:srgbClr val="868686"/>
              </a:buClr>
              <a:buSzPct val="90000"/>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その他、相互の関心分野において協力を行う。</a:t>
            </a:r>
            <a:endParaRPr lang="ja-JP"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47500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75421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4198583"/>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307777"/>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400" dirty="0"/>
              <a:t>2014</a:t>
            </a:r>
            <a:r>
              <a:rPr lang="ja-JP" altLang="en-US" sz="1400" dirty="0"/>
              <a:t>年</a:t>
            </a:r>
            <a:r>
              <a:rPr lang="en-US" altLang="ja-JP" sz="1400" dirty="0"/>
              <a:t>8</a:t>
            </a:r>
            <a:r>
              <a:rPr lang="ja-JP" altLang="en-US" sz="1400" dirty="0"/>
              <a:t>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squar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日本国厚生労働省とブラジル連邦共和国保健省との間の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15220184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厚生労働省の主な医療国際化関連事業</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厚生労働省による医療国際化関連事業は確認できなかった。</a:t>
            </a:r>
          </a:p>
        </p:txBody>
      </p:sp>
    </p:spTree>
    <p:extLst>
      <p:ext uri="{BB962C8B-B14F-4D97-AF65-F5344CB8AC3E}">
        <p14:creationId xmlns:p14="http://schemas.microsoft.com/office/powerpoint/2010/main" val="1676758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p:cNvGraphicFramePr>
          <p:nvPr>
            <p:custDataLst>
              <p:tags r:id="rId1"/>
            </p:custDataLst>
            <p:extLst>
              <p:ext uri="{D42A27DB-BD31-4B8C-83A1-F6EECF244321}">
                <p14:modId xmlns:p14="http://schemas.microsoft.com/office/powerpoint/2010/main" val="792193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8" imgW="360" imgH="360" progId="TCLayout.ActiveDocument.1">
                  <p:embed/>
                </p:oleObj>
              </mc:Choice>
              <mc:Fallback>
                <p:oleObj name="think-cellスライド" r:id="rId88" imgW="360" imgH="360" progId="TCLayout.ActiveDocument.1">
                  <p:embed/>
                  <p:pic>
                    <p:nvPicPr>
                      <p:cNvPr id="8" name="Object 7" hidden="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ブラジル</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所得分配</a:t>
            </a:r>
            <a:endParaRPr lang="en-US" altLang="ja-JP" sz="2000" noProof="1"/>
          </a:p>
        </p:txBody>
      </p:sp>
      <p:sp>
        <p:nvSpPr>
          <p:cNvPr id="60" name="テキスト ボックス 59"/>
          <p:cNvSpPr txBox="1"/>
          <p:nvPr/>
        </p:nvSpPr>
        <p:spPr>
          <a:xfrm>
            <a:off x="200472" y="1124744"/>
            <a:ext cx="9505056"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第一から四分位の割合</a:t>
            </a:r>
            <a:r>
              <a:rPr lang="en-US" altLang="ja-JP" sz="1400" noProof="1"/>
              <a:t>は過去20年間で増加し、</a:t>
            </a:r>
            <a:r>
              <a:rPr lang="ja-JP" altLang="en-US" sz="1400" noProof="1"/>
              <a:t>反対に第五分位の割合</a:t>
            </a:r>
            <a:r>
              <a:rPr lang="en-US" altLang="ja-JP" sz="1400" noProof="1"/>
              <a:t>は徐々に減少している。</a:t>
            </a:r>
            <a:endParaRPr lang="en-US" altLang="ja-JP" sz="1400" dirty="0"/>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1100668"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第五分位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（最も高い</a:t>
            </a:r>
            <a:r>
              <a:rPr lang="en-US" altLang="ja-JP" sz="800" noProof="1">
                <a:solidFill>
                  <a:srgbClr val="000000"/>
                </a:solidFill>
                <a:latin typeface="+mj-lt"/>
                <a:ea typeface="ＭＳ Ｐゴシック" panose="020B0600070205080204" pitchFamily="50" charset="-128"/>
                <a:cs typeface="Arial" panose="020B0604020202020204" pitchFamily="34" charset="0"/>
              </a:rPr>
              <a:t>20</a:t>
            </a:r>
            <a:r>
              <a:rPr lang="ja-JP" altLang="en-US" sz="800" noProof="1">
                <a:solidFill>
                  <a:srgbClr val="000000"/>
                </a:solidFill>
                <a:latin typeface="+mj-lt"/>
                <a:ea typeface="ＭＳ Ｐゴシック" panose="020B0600070205080204" pitchFamily="50" charset="-128"/>
                <a:cs typeface="Arial" panose="020B0604020202020204" pitchFamily="34" charset="0"/>
              </a:rPr>
              <a:t>％の人口）</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19" name="Oval 18">
            <a:extLst>
              <a:ext uri="{FF2B5EF4-FFF2-40B4-BE49-F238E27FC236}">
                <a16:creationId xmlns:a16="http://schemas.microsoft.com/office/drawing/2014/main" id="{6FEBD0CD-0557-C450-DD3F-2F74B2C55CB0}"/>
              </a:ext>
            </a:extLst>
          </p:cNvPr>
          <p:cNvSpPr/>
          <p:nvPr/>
        </p:nvSpPr>
        <p:spPr>
          <a:xfrm>
            <a:off x="861236" y="6170657"/>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Isosceles Triangle 20">
            <a:extLst>
              <a:ext uri="{FF2B5EF4-FFF2-40B4-BE49-F238E27FC236}">
                <a16:creationId xmlns:a16="http://schemas.microsoft.com/office/drawing/2014/main" id="{17543BF5-3C45-8257-9576-3D674A79D14D}"/>
              </a:ext>
            </a:extLst>
          </p:cNvPr>
          <p:cNvSpPr/>
          <p:nvPr/>
        </p:nvSpPr>
        <p:spPr>
          <a:xfrm>
            <a:off x="2575801" y="6170657"/>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21">
            <a:extLst>
              <a:ext uri="{FF2B5EF4-FFF2-40B4-BE49-F238E27FC236}">
                <a16:creationId xmlns:a16="http://schemas.microsoft.com/office/drawing/2014/main" id="{DBF33A74-56FA-B017-8589-50F5C877CB03}"/>
              </a:ext>
            </a:extLst>
          </p:cNvPr>
          <p:cNvSpPr/>
          <p:nvPr/>
        </p:nvSpPr>
        <p:spPr>
          <a:xfrm>
            <a:off x="4275938" y="6170657"/>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Multiplication Sign 22">
            <a:extLst>
              <a:ext uri="{FF2B5EF4-FFF2-40B4-BE49-F238E27FC236}">
                <a16:creationId xmlns:a16="http://schemas.microsoft.com/office/drawing/2014/main" id="{7476A253-6A8E-908E-EBF6-986617D98E99}"/>
              </a:ext>
            </a:extLst>
          </p:cNvPr>
          <p:cNvSpPr/>
          <p:nvPr/>
        </p:nvSpPr>
        <p:spPr>
          <a:xfrm>
            <a:off x="7439408" y="6191012"/>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54CF22FD-D5E0-B165-3474-07AA3970BDE1}"/>
              </a:ext>
            </a:extLst>
          </p:cNvPr>
          <p:cNvSpPr txBox="1"/>
          <p:nvPr/>
        </p:nvSpPr>
        <p:spPr>
          <a:xfrm>
            <a:off x="2817969"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第四分位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番目に高い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p:txBody>
      </p:sp>
      <p:sp>
        <p:nvSpPr>
          <p:cNvPr id="37" name="テキスト ボックス 74">
            <a:extLst>
              <a:ext uri="{FF2B5EF4-FFF2-40B4-BE49-F238E27FC236}">
                <a16:creationId xmlns:a16="http://schemas.microsoft.com/office/drawing/2014/main" id="{C972E747-BBCC-D046-388C-BCA0523B1A7D}"/>
              </a:ext>
            </a:extLst>
          </p:cNvPr>
          <p:cNvSpPr txBox="1"/>
          <p:nvPr/>
        </p:nvSpPr>
        <p:spPr>
          <a:xfrm>
            <a:off x="4518112" y="6170657"/>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第三分位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（中間の</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p:txBody>
      </p:sp>
      <p:sp>
        <p:nvSpPr>
          <p:cNvPr id="43" name="テキスト ボックス 74">
            <a:extLst>
              <a:ext uri="{FF2B5EF4-FFF2-40B4-BE49-F238E27FC236}">
                <a16:creationId xmlns:a16="http://schemas.microsoft.com/office/drawing/2014/main" id="{79183A7E-9AEE-2430-1FBB-6405E5A9D54E}"/>
              </a:ext>
            </a:extLst>
          </p:cNvPr>
          <p:cNvSpPr txBox="1"/>
          <p:nvPr/>
        </p:nvSpPr>
        <p:spPr>
          <a:xfrm>
            <a:off x="7675203" y="619101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第一分位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lang="ja-JP" altLang="en-US" sz="800" noProof="1">
                <a:solidFill>
                  <a:srgbClr val="000000"/>
                </a:solidFill>
                <a:latin typeface="+mj-lt"/>
                <a:ea typeface="ＭＳ Ｐゴシック" panose="020B0600070205080204" pitchFamily="50" charset="-128"/>
                <a:cs typeface="Arial" panose="020B0604020202020204" pitchFamily="34" charset="0"/>
              </a:rPr>
              <a:t>最も低い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p:txBody>
      </p:sp>
      <p:grpSp>
        <p:nvGrpSpPr>
          <p:cNvPr id="54" name="Group 53">
            <a:extLst>
              <a:ext uri="{FF2B5EF4-FFF2-40B4-BE49-F238E27FC236}">
                <a16:creationId xmlns:a16="http://schemas.microsoft.com/office/drawing/2014/main" id="{028CFE8D-DA48-90DC-E939-3FFB403B2AB0}"/>
              </a:ext>
            </a:extLst>
          </p:cNvPr>
          <p:cNvGrpSpPr/>
          <p:nvPr/>
        </p:nvGrpSpPr>
        <p:grpSpPr>
          <a:xfrm>
            <a:off x="5809414" y="6192720"/>
            <a:ext cx="91440" cy="91439"/>
            <a:chOff x="10272959" y="3870257"/>
            <a:chExt cx="473810" cy="547630"/>
          </a:xfrm>
        </p:grpSpPr>
        <p:cxnSp>
          <p:nvCxnSpPr>
            <p:cNvPr id="39" name="Straight Connector 38">
              <a:extLst>
                <a:ext uri="{FF2B5EF4-FFF2-40B4-BE49-F238E27FC236}">
                  <a16:creationId xmlns:a16="http://schemas.microsoft.com/office/drawing/2014/main" id="{50D9B694-17C8-9BBD-06FB-0DD98CB04241}"/>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FE977A-9AF5-D470-ABA5-93454EA45F53}"/>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F823D9-B63C-66C0-2130-F9ACF59AE6A2}"/>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74">
            <a:extLst>
              <a:ext uri="{FF2B5EF4-FFF2-40B4-BE49-F238E27FC236}">
                <a16:creationId xmlns:a16="http://schemas.microsoft.com/office/drawing/2014/main" id="{8F62AFA5-E6B1-26D9-E6DC-1EFD68BFA70C}"/>
              </a:ext>
            </a:extLst>
          </p:cNvPr>
          <p:cNvSpPr txBox="1"/>
          <p:nvPr/>
        </p:nvSpPr>
        <p:spPr>
          <a:xfrm>
            <a:off x="6084685" y="6191012"/>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mj-lt"/>
                <a:ea typeface="ＭＳ Ｐゴシック" panose="020B0600070205080204" pitchFamily="50" charset="-128"/>
                <a:cs typeface="Arial" panose="020B0604020202020204" pitchFamily="34" charset="0"/>
              </a:rPr>
              <a:t>第二分位</a:t>
            </a:r>
            <a:endParaRPr lang="en-US" altLang="ja-JP" sz="8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番目に高い</a:t>
            </a:r>
            <a:r>
              <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a:t>
            </a:r>
            <a:r>
              <a:rPr kumimoji="1" lang="ja-JP" altLang="en-US"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％の人口）</a:t>
            </a: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1" lang="en-US" altLang="ja-JP" sz="8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
        <p:nvSpPr>
          <p:cNvPr id="36" name="テキスト ボックス 74">
            <a:extLst>
              <a:ext uri="{FF2B5EF4-FFF2-40B4-BE49-F238E27FC236}">
                <a16:creationId xmlns:a16="http://schemas.microsoft.com/office/drawing/2014/main" id="{C2A67D08-40D2-D8A7-779A-B2BAF13A3192}"/>
              </a:ext>
            </a:extLst>
          </p:cNvPr>
          <p:cNvSpPr txBox="1"/>
          <p:nvPr/>
        </p:nvSpPr>
        <p:spPr>
          <a:xfrm>
            <a:off x="219275" y="650208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700" noProof="1">
              <a:solidFill>
                <a:srgbClr val="000000"/>
              </a:solidFill>
              <a:highlight>
                <a:srgbClr val="00FF00"/>
              </a:highlight>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74">
            <a:extLst>
              <a:ext uri="{FF2B5EF4-FFF2-40B4-BE49-F238E27FC236}">
                <a16:creationId xmlns:a16="http://schemas.microsoft.com/office/drawing/2014/main" id="{EDE570A2-20AA-8579-22DE-F6109B1D388F}"/>
              </a:ext>
            </a:extLst>
          </p:cNvPr>
          <p:cNvSpPr txBox="1"/>
          <p:nvPr/>
        </p:nvSpPr>
        <p:spPr>
          <a:xfrm>
            <a:off x="282789" y="6625079"/>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（出所）世界銀行データベース（２０２６年３月時点）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32" name="Chart 431">
            <a:extLst>
              <a:ext uri="{FF2B5EF4-FFF2-40B4-BE49-F238E27FC236}">
                <a16:creationId xmlns:a16="http://schemas.microsoft.com/office/drawing/2014/main" id="{AA6FECF4-7AB2-D141-14B1-97E46B51A854}"/>
              </a:ext>
            </a:extLst>
          </p:cNvPr>
          <p:cNvGraphicFramePr/>
          <p:nvPr>
            <p:custDataLst>
              <p:tags r:id="rId3"/>
            </p:custDataLst>
            <p:extLst>
              <p:ext uri="{D42A27DB-BD31-4B8C-83A1-F6EECF244321}">
                <p14:modId xmlns:p14="http://schemas.microsoft.com/office/powerpoint/2010/main" val="3626670828"/>
              </p:ext>
            </p:extLst>
          </p:nvPr>
        </p:nvGraphicFramePr>
        <p:xfrm>
          <a:off x="274638" y="1409700"/>
          <a:ext cx="9515475" cy="4481513"/>
        </p:xfrm>
        <a:graphic>
          <a:graphicData uri="http://schemas.openxmlformats.org/drawingml/2006/chart">
            <c:chart xmlns:c="http://schemas.openxmlformats.org/drawingml/2006/chart" xmlns:r="http://schemas.openxmlformats.org/officeDocument/2006/relationships" r:id="rId90"/>
          </a:graphicData>
        </a:graphic>
      </p:graphicFrame>
      <p:cxnSp>
        <p:nvCxnSpPr>
          <p:cNvPr id="233" name="Straight Connector 232">
            <a:extLst>
              <a:ext uri="{FF2B5EF4-FFF2-40B4-BE49-F238E27FC236}">
                <a16:creationId xmlns:a16="http://schemas.microsoft.com/office/drawing/2014/main" id="{5A338DE9-86B2-EA5E-49FE-DE265F492F1E}"/>
              </a:ext>
            </a:extLst>
          </p:cNvPr>
          <p:cNvCxnSpPr>
            <a:cxnSpLocks/>
          </p:cNvCxnSpPr>
          <p:nvPr>
            <p:custDataLst>
              <p:tags r:id="rId4"/>
            </p:custDataLst>
          </p:nvPr>
        </p:nvCxnSpPr>
        <p:spPr bwMode="auto">
          <a:xfrm flipH="1">
            <a:off x="687388" y="5280025"/>
            <a:ext cx="3175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B204BA38-D896-8DDA-90A1-54231E3C1E90}"/>
              </a:ext>
            </a:extLst>
          </p:cNvPr>
          <p:cNvCxnSpPr/>
          <p:nvPr>
            <p:custDataLst>
              <p:tags r:id="rId5"/>
            </p:custDataLst>
          </p:nvPr>
        </p:nvCxnSpPr>
        <p:spPr bwMode="auto">
          <a:xfrm>
            <a:off x="1066800" y="50657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52BBE0E5-BC51-D816-CADF-D5A9C410276A}"/>
              </a:ext>
            </a:extLst>
          </p:cNvPr>
          <p:cNvCxnSpPr/>
          <p:nvPr>
            <p:custDataLst>
              <p:tags r:id="rId6"/>
            </p:custDataLst>
          </p:nvPr>
        </p:nvCxnSpPr>
        <p:spPr bwMode="auto">
          <a:xfrm>
            <a:off x="1066800" y="527367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5FFAE081-21E6-7157-A0E5-9A8C3C1FFC08}"/>
              </a:ext>
            </a:extLst>
          </p:cNvPr>
          <p:cNvCxnSpPr/>
          <p:nvPr>
            <p:custDataLst>
              <p:tags r:id="rId7"/>
            </p:custDataLst>
          </p:nvPr>
        </p:nvCxnSpPr>
        <p:spPr bwMode="auto">
          <a:xfrm>
            <a:off x="1489075" y="50593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36">
            <a:extLst>
              <a:ext uri="{FF2B5EF4-FFF2-40B4-BE49-F238E27FC236}">
                <a16:creationId xmlns:a16="http://schemas.microsoft.com/office/drawing/2014/main" id="{9DB59568-33E2-42DF-E022-F0805D822C22}"/>
              </a:ext>
            </a:extLst>
          </p:cNvPr>
          <p:cNvCxnSpPr/>
          <p:nvPr>
            <p:custDataLst>
              <p:tags r:id="rId8"/>
            </p:custDataLst>
          </p:nvPr>
        </p:nvCxnSpPr>
        <p:spPr bwMode="auto">
          <a:xfrm>
            <a:off x="1489075" y="527367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7F5F0855-50C1-C7DE-24B4-DE0E8C0DE62A}"/>
              </a:ext>
            </a:extLst>
          </p:cNvPr>
          <p:cNvCxnSpPr/>
          <p:nvPr>
            <p:custDataLst>
              <p:tags r:id="rId9"/>
            </p:custDataLst>
          </p:nvPr>
        </p:nvCxnSpPr>
        <p:spPr bwMode="auto">
          <a:xfrm>
            <a:off x="1909763" y="50419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349C55FE-8957-8812-010B-45D4C9386D7B}"/>
              </a:ext>
            </a:extLst>
          </p:cNvPr>
          <p:cNvCxnSpPr/>
          <p:nvPr>
            <p:custDataLst>
              <p:tags r:id="rId10"/>
            </p:custDataLst>
          </p:nvPr>
        </p:nvCxnSpPr>
        <p:spPr bwMode="auto">
          <a:xfrm>
            <a:off x="1909763" y="52562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CAD4C738-42EC-F5D2-DEE2-BA06E109E309}"/>
              </a:ext>
            </a:extLst>
          </p:cNvPr>
          <p:cNvCxnSpPr/>
          <p:nvPr>
            <p:custDataLst>
              <p:tags r:id="rId11"/>
            </p:custDataLst>
          </p:nvPr>
        </p:nvCxnSpPr>
        <p:spPr bwMode="auto">
          <a:xfrm>
            <a:off x="2330450" y="50419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4FE54661-3304-7CE0-AC32-AE8158B0F003}"/>
              </a:ext>
            </a:extLst>
          </p:cNvPr>
          <p:cNvCxnSpPr/>
          <p:nvPr>
            <p:custDataLst>
              <p:tags r:id="rId12"/>
            </p:custDataLst>
          </p:nvPr>
        </p:nvCxnSpPr>
        <p:spPr bwMode="auto">
          <a:xfrm>
            <a:off x="2330450" y="52562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9EB3CADF-3AD1-7BB5-97EC-73AA6BFE123C}"/>
              </a:ext>
            </a:extLst>
          </p:cNvPr>
          <p:cNvCxnSpPr/>
          <p:nvPr>
            <p:custDataLst>
              <p:tags r:id="rId13"/>
            </p:custDataLst>
          </p:nvPr>
        </p:nvCxnSpPr>
        <p:spPr bwMode="auto">
          <a:xfrm>
            <a:off x="2751138" y="50292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55657695-30D3-6A28-0C0B-DF7230E15318}"/>
              </a:ext>
            </a:extLst>
          </p:cNvPr>
          <p:cNvCxnSpPr/>
          <p:nvPr>
            <p:custDataLst>
              <p:tags r:id="rId14"/>
            </p:custDataLst>
          </p:nvPr>
        </p:nvCxnSpPr>
        <p:spPr bwMode="auto">
          <a:xfrm>
            <a:off x="2751138" y="52498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9B069EAB-0BEC-8A45-9C84-F610C05AC079}"/>
              </a:ext>
            </a:extLst>
          </p:cNvPr>
          <p:cNvCxnSpPr/>
          <p:nvPr>
            <p:custDataLst>
              <p:tags r:id="rId15"/>
            </p:custDataLst>
          </p:nvPr>
        </p:nvCxnSpPr>
        <p:spPr bwMode="auto">
          <a:xfrm>
            <a:off x="3173413" y="52498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8B626B71-8D6B-6DE0-2FAA-8FBC4A0FF755}"/>
              </a:ext>
            </a:extLst>
          </p:cNvPr>
          <p:cNvCxnSpPr/>
          <p:nvPr>
            <p:custDataLst>
              <p:tags r:id="rId16"/>
            </p:custDataLst>
          </p:nvPr>
        </p:nvCxnSpPr>
        <p:spPr bwMode="auto">
          <a:xfrm>
            <a:off x="3594100" y="52387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BF34007E-F6BE-33B7-2A34-2ED93E13C114}"/>
              </a:ext>
            </a:extLst>
          </p:cNvPr>
          <p:cNvCxnSpPr/>
          <p:nvPr>
            <p:custDataLst>
              <p:tags r:id="rId17"/>
            </p:custDataLst>
          </p:nvPr>
        </p:nvCxnSpPr>
        <p:spPr bwMode="auto">
          <a:xfrm>
            <a:off x="4014788" y="52387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D14D53A8-A654-A1D6-00D4-4A8412222B98}"/>
              </a:ext>
            </a:extLst>
          </p:cNvPr>
          <p:cNvCxnSpPr/>
          <p:nvPr>
            <p:custDataLst>
              <p:tags r:id="rId18"/>
            </p:custDataLst>
          </p:nvPr>
        </p:nvCxnSpPr>
        <p:spPr bwMode="auto">
          <a:xfrm>
            <a:off x="4435475" y="52324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267A6076-507A-B288-B73E-3C867D80AFD4}"/>
              </a:ext>
            </a:extLst>
          </p:cNvPr>
          <p:cNvCxnSpPr/>
          <p:nvPr>
            <p:custDataLst>
              <p:tags r:id="rId19"/>
            </p:custDataLst>
          </p:nvPr>
        </p:nvCxnSpPr>
        <p:spPr bwMode="auto">
          <a:xfrm>
            <a:off x="4857750" y="498792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10AFC48C-4D99-BF4A-214E-374C67DA6BAB}"/>
              </a:ext>
            </a:extLst>
          </p:cNvPr>
          <p:cNvCxnSpPr/>
          <p:nvPr>
            <p:custDataLst>
              <p:tags r:id="rId20"/>
            </p:custDataLst>
          </p:nvPr>
        </p:nvCxnSpPr>
        <p:spPr bwMode="auto">
          <a:xfrm>
            <a:off x="4857750" y="52260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AA19B6B7-9D21-2C16-92D0-78FAA5A019BF}"/>
              </a:ext>
            </a:extLst>
          </p:cNvPr>
          <p:cNvCxnSpPr/>
          <p:nvPr>
            <p:custDataLst>
              <p:tags r:id="rId21"/>
            </p:custDataLst>
          </p:nvPr>
        </p:nvCxnSpPr>
        <p:spPr bwMode="auto">
          <a:xfrm>
            <a:off x="5278438" y="52197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65B90A12-6472-228E-B498-AD28164B17DF}"/>
              </a:ext>
            </a:extLst>
          </p:cNvPr>
          <p:cNvCxnSpPr/>
          <p:nvPr>
            <p:custDataLst>
              <p:tags r:id="rId22"/>
            </p:custDataLst>
          </p:nvPr>
        </p:nvCxnSpPr>
        <p:spPr bwMode="auto">
          <a:xfrm>
            <a:off x="5699125" y="49704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777DA346-5DB9-06B0-A398-17CEAAF1C117}"/>
              </a:ext>
            </a:extLst>
          </p:cNvPr>
          <p:cNvCxnSpPr/>
          <p:nvPr>
            <p:custDataLst>
              <p:tags r:id="rId23"/>
            </p:custDataLst>
          </p:nvPr>
        </p:nvCxnSpPr>
        <p:spPr bwMode="auto">
          <a:xfrm>
            <a:off x="5699125" y="521493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334AFD93-3B25-E407-D1E6-017F0CB2B881}"/>
              </a:ext>
            </a:extLst>
          </p:cNvPr>
          <p:cNvCxnSpPr/>
          <p:nvPr>
            <p:custDataLst>
              <p:tags r:id="rId24"/>
            </p:custDataLst>
          </p:nvPr>
        </p:nvCxnSpPr>
        <p:spPr bwMode="auto">
          <a:xfrm>
            <a:off x="6119813" y="521493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DA8D19C-21DA-6C45-5307-2AA075DDA2BE}"/>
              </a:ext>
            </a:extLst>
          </p:cNvPr>
          <p:cNvCxnSpPr/>
          <p:nvPr>
            <p:custDataLst>
              <p:tags r:id="rId25"/>
            </p:custDataLst>
          </p:nvPr>
        </p:nvCxnSpPr>
        <p:spPr bwMode="auto">
          <a:xfrm>
            <a:off x="6542088" y="498792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260">
            <a:extLst>
              <a:ext uri="{FF2B5EF4-FFF2-40B4-BE49-F238E27FC236}">
                <a16:creationId xmlns:a16="http://schemas.microsoft.com/office/drawing/2014/main" id="{49AD4AAC-DD73-43D9-B289-EAF26F499D8B}"/>
              </a:ext>
            </a:extLst>
          </p:cNvPr>
          <p:cNvCxnSpPr/>
          <p:nvPr>
            <p:custDataLst>
              <p:tags r:id="rId26"/>
            </p:custDataLst>
          </p:nvPr>
        </p:nvCxnSpPr>
        <p:spPr bwMode="auto">
          <a:xfrm>
            <a:off x="6542088" y="52324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560DABF6-1283-D3E6-7544-AA186A6F2DFA}"/>
              </a:ext>
            </a:extLst>
          </p:cNvPr>
          <p:cNvCxnSpPr/>
          <p:nvPr>
            <p:custDataLst>
              <p:tags r:id="rId27"/>
            </p:custDataLst>
          </p:nvPr>
        </p:nvCxnSpPr>
        <p:spPr bwMode="auto">
          <a:xfrm>
            <a:off x="6962775" y="523875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C6D69CCB-FF22-E068-50BA-846CE38A699D}"/>
              </a:ext>
            </a:extLst>
          </p:cNvPr>
          <p:cNvCxnSpPr/>
          <p:nvPr>
            <p:custDataLst>
              <p:tags r:id="rId28"/>
            </p:custDataLst>
          </p:nvPr>
        </p:nvCxnSpPr>
        <p:spPr bwMode="auto">
          <a:xfrm>
            <a:off x="7383463" y="52435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7030DCCD-E4D3-EC12-F692-74FB2B2E9022}"/>
              </a:ext>
            </a:extLst>
          </p:cNvPr>
          <p:cNvCxnSpPr/>
          <p:nvPr>
            <p:custDataLst>
              <p:tags r:id="rId29"/>
            </p:custDataLst>
          </p:nvPr>
        </p:nvCxnSpPr>
        <p:spPr bwMode="auto">
          <a:xfrm>
            <a:off x="7805738" y="524351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519D00E9-5B34-2F3D-4B1F-9AF1D9D0CFB4}"/>
              </a:ext>
            </a:extLst>
          </p:cNvPr>
          <p:cNvCxnSpPr/>
          <p:nvPr>
            <p:custDataLst>
              <p:tags r:id="rId30"/>
            </p:custDataLst>
          </p:nvPr>
        </p:nvCxnSpPr>
        <p:spPr bwMode="auto">
          <a:xfrm>
            <a:off x="8226425" y="491172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49B0DB9D-BC29-D327-5BF0-D23CB2F42C31}"/>
              </a:ext>
            </a:extLst>
          </p:cNvPr>
          <p:cNvCxnSpPr/>
          <p:nvPr>
            <p:custDataLst>
              <p:tags r:id="rId31"/>
            </p:custDataLst>
          </p:nvPr>
        </p:nvCxnSpPr>
        <p:spPr bwMode="auto">
          <a:xfrm>
            <a:off x="8226425" y="51609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C4CD44A5-10A4-A947-C74F-D60D7CF52B29}"/>
              </a:ext>
            </a:extLst>
          </p:cNvPr>
          <p:cNvCxnSpPr/>
          <p:nvPr>
            <p:custDataLst>
              <p:tags r:id="rId32"/>
            </p:custDataLst>
          </p:nvPr>
        </p:nvCxnSpPr>
        <p:spPr bwMode="auto">
          <a:xfrm>
            <a:off x="8647113" y="4981576"/>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604E9D0D-775A-1AD6-8FB1-0A022B1F33A8}"/>
              </a:ext>
            </a:extLst>
          </p:cNvPr>
          <p:cNvCxnSpPr/>
          <p:nvPr>
            <p:custDataLst>
              <p:tags r:id="rId33"/>
            </p:custDataLst>
          </p:nvPr>
        </p:nvCxnSpPr>
        <p:spPr bwMode="auto">
          <a:xfrm>
            <a:off x="8647113" y="5232401"/>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9284539F-01CF-4408-7CBB-CDF4361D4F32}"/>
              </a:ext>
            </a:extLst>
          </p:cNvPr>
          <p:cNvCxnSpPr/>
          <p:nvPr>
            <p:custDataLst>
              <p:tags r:id="rId34"/>
            </p:custDataLst>
          </p:nvPr>
        </p:nvCxnSpPr>
        <p:spPr bwMode="auto">
          <a:xfrm>
            <a:off x="9067800" y="4970464"/>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1C94E8AB-FDFD-74AE-23C2-C1D783D13BBA}"/>
              </a:ext>
            </a:extLst>
          </p:cNvPr>
          <p:cNvCxnSpPr/>
          <p:nvPr>
            <p:custDataLst>
              <p:tags r:id="rId35"/>
            </p:custDataLst>
          </p:nvPr>
        </p:nvCxnSpPr>
        <p:spPr bwMode="auto">
          <a:xfrm>
            <a:off x="9067800" y="521493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E93CDE45-04EE-A26F-7947-B5ADC0773D23}"/>
              </a:ext>
            </a:extLst>
          </p:cNvPr>
          <p:cNvCxnSpPr/>
          <p:nvPr>
            <p:custDataLst>
              <p:tags r:id="rId36"/>
            </p:custDataLst>
          </p:nvPr>
        </p:nvCxnSpPr>
        <p:spPr bwMode="auto">
          <a:xfrm>
            <a:off x="9490075" y="5208589"/>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9" name="Straight Connector 398">
            <a:extLst>
              <a:ext uri="{FF2B5EF4-FFF2-40B4-BE49-F238E27FC236}">
                <a16:creationId xmlns:a16="http://schemas.microsoft.com/office/drawing/2014/main" id="{A2F3CD17-6741-6168-B96D-5ADD67CE0323}"/>
              </a:ext>
            </a:extLst>
          </p:cNvPr>
          <p:cNvCxnSpPr/>
          <p:nvPr>
            <p:custDataLst>
              <p:tags r:id="rId37"/>
            </p:custDataLst>
          </p:nvPr>
        </p:nvCxnSpPr>
        <p:spPr bwMode="auto">
          <a:xfrm>
            <a:off x="4014788" y="50006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7" name="Straight Connector 396">
            <a:extLst>
              <a:ext uri="{FF2B5EF4-FFF2-40B4-BE49-F238E27FC236}">
                <a16:creationId xmlns:a16="http://schemas.microsoft.com/office/drawing/2014/main" id="{F99512F3-D93D-147A-6FFB-ADB2DE1B450C}"/>
              </a:ext>
            </a:extLst>
          </p:cNvPr>
          <p:cNvCxnSpPr/>
          <p:nvPr>
            <p:custDataLst>
              <p:tags r:id="rId38"/>
            </p:custDataLst>
          </p:nvPr>
        </p:nvCxnSpPr>
        <p:spPr bwMode="auto">
          <a:xfrm>
            <a:off x="3173413" y="5018088"/>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8" name="Straight Connector 397">
            <a:extLst>
              <a:ext uri="{FF2B5EF4-FFF2-40B4-BE49-F238E27FC236}">
                <a16:creationId xmlns:a16="http://schemas.microsoft.com/office/drawing/2014/main" id="{D435192B-D3FC-7D0D-C311-0D0B57EFA224}"/>
              </a:ext>
            </a:extLst>
          </p:cNvPr>
          <p:cNvCxnSpPr/>
          <p:nvPr>
            <p:custDataLst>
              <p:tags r:id="rId39"/>
            </p:custDataLst>
          </p:nvPr>
        </p:nvCxnSpPr>
        <p:spPr bwMode="auto">
          <a:xfrm>
            <a:off x="3594100" y="5005388"/>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0" name="Straight Connector 399">
            <a:extLst>
              <a:ext uri="{FF2B5EF4-FFF2-40B4-BE49-F238E27FC236}">
                <a16:creationId xmlns:a16="http://schemas.microsoft.com/office/drawing/2014/main" id="{52BCA765-9FAF-8574-C2F6-2BFFAE5C3A0D}"/>
              </a:ext>
            </a:extLst>
          </p:cNvPr>
          <p:cNvCxnSpPr/>
          <p:nvPr>
            <p:custDataLst>
              <p:tags r:id="rId40"/>
            </p:custDataLst>
          </p:nvPr>
        </p:nvCxnSpPr>
        <p:spPr bwMode="auto">
          <a:xfrm>
            <a:off x="4435475" y="49815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1" name="Straight Connector 400">
            <a:extLst>
              <a:ext uri="{FF2B5EF4-FFF2-40B4-BE49-F238E27FC236}">
                <a16:creationId xmlns:a16="http://schemas.microsoft.com/office/drawing/2014/main" id="{D1A64B7D-1174-6DB3-AE53-649FCB3F7797}"/>
              </a:ext>
            </a:extLst>
          </p:cNvPr>
          <p:cNvCxnSpPr/>
          <p:nvPr>
            <p:custDataLst>
              <p:tags r:id="rId41"/>
            </p:custDataLst>
          </p:nvPr>
        </p:nvCxnSpPr>
        <p:spPr bwMode="auto">
          <a:xfrm>
            <a:off x="5278438" y="49815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2" name="Straight Connector 401">
            <a:extLst>
              <a:ext uri="{FF2B5EF4-FFF2-40B4-BE49-F238E27FC236}">
                <a16:creationId xmlns:a16="http://schemas.microsoft.com/office/drawing/2014/main" id="{46DBCB27-1AA9-4730-7219-3EC09A0D8897}"/>
              </a:ext>
            </a:extLst>
          </p:cNvPr>
          <p:cNvCxnSpPr/>
          <p:nvPr>
            <p:custDataLst>
              <p:tags r:id="rId42"/>
            </p:custDataLst>
          </p:nvPr>
        </p:nvCxnSpPr>
        <p:spPr bwMode="auto">
          <a:xfrm>
            <a:off x="6119813" y="4970463"/>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3" name="Straight Connector 402">
            <a:extLst>
              <a:ext uri="{FF2B5EF4-FFF2-40B4-BE49-F238E27FC236}">
                <a16:creationId xmlns:a16="http://schemas.microsoft.com/office/drawing/2014/main" id="{8FD37EF6-83AF-6C89-9B1F-B9C8BA268554}"/>
              </a:ext>
            </a:extLst>
          </p:cNvPr>
          <p:cNvCxnSpPr/>
          <p:nvPr>
            <p:custDataLst>
              <p:tags r:id="rId43"/>
            </p:custDataLst>
          </p:nvPr>
        </p:nvCxnSpPr>
        <p:spPr bwMode="auto">
          <a:xfrm>
            <a:off x="6962775" y="49879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4" name="Straight Connector 403">
            <a:extLst>
              <a:ext uri="{FF2B5EF4-FFF2-40B4-BE49-F238E27FC236}">
                <a16:creationId xmlns:a16="http://schemas.microsoft.com/office/drawing/2014/main" id="{A29FD842-5E7B-71D9-18B4-FFD08027B20B}"/>
              </a:ext>
            </a:extLst>
          </p:cNvPr>
          <p:cNvCxnSpPr/>
          <p:nvPr>
            <p:custDataLst>
              <p:tags r:id="rId44"/>
            </p:custDataLst>
          </p:nvPr>
        </p:nvCxnSpPr>
        <p:spPr bwMode="auto">
          <a:xfrm>
            <a:off x="7383463" y="4994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5" name="Straight Connector 404">
            <a:extLst>
              <a:ext uri="{FF2B5EF4-FFF2-40B4-BE49-F238E27FC236}">
                <a16:creationId xmlns:a16="http://schemas.microsoft.com/office/drawing/2014/main" id="{C743977A-29FA-C498-6F1D-99BED314CA77}"/>
              </a:ext>
            </a:extLst>
          </p:cNvPr>
          <p:cNvCxnSpPr/>
          <p:nvPr>
            <p:custDataLst>
              <p:tags r:id="rId45"/>
            </p:custDataLst>
          </p:nvPr>
        </p:nvCxnSpPr>
        <p:spPr bwMode="auto">
          <a:xfrm>
            <a:off x="7805738" y="4994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6" name="Straight Connector 405">
            <a:extLst>
              <a:ext uri="{FF2B5EF4-FFF2-40B4-BE49-F238E27FC236}">
                <a16:creationId xmlns:a16="http://schemas.microsoft.com/office/drawing/2014/main" id="{453023EB-0964-B0FE-813F-FE7EDC1BE0E2}"/>
              </a:ext>
            </a:extLst>
          </p:cNvPr>
          <p:cNvCxnSpPr/>
          <p:nvPr>
            <p:custDataLst>
              <p:tags r:id="rId46"/>
            </p:custDataLst>
          </p:nvPr>
        </p:nvCxnSpPr>
        <p:spPr bwMode="auto">
          <a:xfrm>
            <a:off x="9490075" y="4964113"/>
            <a:ext cx="0" cy="238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EE0F98F9-C3B1-CEE0-0D71-B6EFB89F4894}"/>
              </a:ext>
            </a:extLst>
          </p:cNvPr>
          <p:cNvCxnSpPr>
            <a:cxnSpLocks/>
          </p:cNvCxnSpPr>
          <p:nvPr>
            <p:custDataLst>
              <p:tags r:id="rId47"/>
            </p:custDataLst>
          </p:nvPr>
        </p:nvCxnSpPr>
        <p:spPr bwMode="auto">
          <a:xfrm flipH="1">
            <a:off x="687388" y="5072063"/>
            <a:ext cx="31750" cy="381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396" name="テキスト プレースホルダ 9">
            <a:extLst>
              <a:ext uri="{FF2B5EF4-FFF2-40B4-BE49-F238E27FC236}">
                <a16:creationId xmlns:a16="http://schemas.microsoft.com/office/drawing/2014/main" id="{1AEB7FDF-6FBE-C2D9-F818-34645E911526}"/>
              </a:ext>
            </a:extLst>
          </p:cNvPr>
          <p:cNvSpPr>
            <a:spLocks/>
          </p:cNvSpPr>
          <p:nvPr>
            <p:custDataLst>
              <p:tags r:id="rId48"/>
            </p:custDataLst>
          </p:nvPr>
        </p:nvSpPr>
        <p:spPr bwMode="gray">
          <a:xfrm>
            <a:off x="8121650" y="47593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4D522B-1CC9-4CC6-B4FE-0046F4AC0FA5}" type="datetime'8''''''''''''''''''''''''''''''''''''''''''.''7'''''">
              <a:rPr lang="en-US" altLang="en-US" sz="1000" smtClean="0">
                <a:effectLst/>
              </a:rPr>
              <a:pPr marL="0" lvl="0" indent="0" algn="ctr">
                <a:spcBef>
                  <a:spcPct val="0"/>
                </a:spcBef>
                <a:buNone/>
              </a:pPr>
              <a:t>8.7</a:t>
            </a:fld>
            <a:endParaRPr kumimoji="1" lang="en-US" altLang="ja-JP" sz="1000" dirty="0"/>
          </a:p>
        </p:txBody>
      </p:sp>
      <p:sp useBgFill="1">
        <p:nvSpPr>
          <p:cNvPr id="392" name="テキスト プレースホルダ 9">
            <a:extLst>
              <a:ext uri="{FF2B5EF4-FFF2-40B4-BE49-F238E27FC236}">
                <a16:creationId xmlns:a16="http://schemas.microsoft.com/office/drawing/2014/main" id="{494F7C42-9A8B-C191-33D5-09660BEA45BB}"/>
              </a:ext>
            </a:extLst>
          </p:cNvPr>
          <p:cNvSpPr>
            <a:spLocks/>
          </p:cNvSpPr>
          <p:nvPr>
            <p:custDataLst>
              <p:tags r:id="rId49"/>
            </p:custDataLst>
          </p:nvPr>
        </p:nvSpPr>
        <p:spPr bwMode="gray">
          <a:xfrm>
            <a:off x="1384300" y="5121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B2DE69-3326-49CC-8B43-F22D4BA051D3}" type="datetime'''''''''''''''2''''''.6'''''''''''''''''">
              <a:rPr lang="en-US" altLang="en-US" sz="1000" smtClean="0">
                <a:effectLst/>
              </a:rPr>
              <a:pPr marL="0" lvl="0" indent="0" algn="ctr">
                <a:spcBef>
                  <a:spcPct val="0"/>
                </a:spcBef>
                <a:buNone/>
              </a:pPr>
              <a:t>2.6</a:t>
            </a:fld>
            <a:endParaRPr kumimoji="1" lang="en-US" altLang="ja-JP" sz="1000" dirty="0"/>
          </a:p>
        </p:txBody>
      </p:sp>
      <p:sp useBgFill="1">
        <p:nvSpPr>
          <p:cNvPr id="393" name="テキスト プレースホルダ 9">
            <a:extLst>
              <a:ext uri="{FF2B5EF4-FFF2-40B4-BE49-F238E27FC236}">
                <a16:creationId xmlns:a16="http://schemas.microsoft.com/office/drawing/2014/main" id="{B7A3796E-9835-9200-21BB-A8DD6EEA6A3D}"/>
              </a:ext>
            </a:extLst>
          </p:cNvPr>
          <p:cNvSpPr>
            <a:spLocks/>
          </p:cNvSpPr>
          <p:nvPr>
            <p:custDataLst>
              <p:tags r:id="rId50"/>
            </p:custDataLst>
          </p:nvPr>
        </p:nvSpPr>
        <p:spPr bwMode="gray">
          <a:xfrm>
            <a:off x="1804988" y="5103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590E75-7353-4498-9665-E4F9EE456D2D}" type="datetime'''''''''''2''.''''''''''''''''''''''''''''9'''''''">
              <a:rPr lang="en-US" altLang="en-US" sz="1000" smtClean="0">
                <a:effectLst/>
              </a:rPr>
              <a:pPr marL="0" lvl="0" indent="0" algn="ctr">
                <a:spcBef>
                  <a:spcPct val="0"/>
                </a:spcBef>
                <a:buNone/>
              </a:pPr>
              <a:t>2.9</a:t>
            </a:fld>
            <a:endParaRPr kumimoji="1" lang="en-US" altLang="ja-JP" sz="1000" dirty="0"/>
          </a:p>
        </p:txBody>
      </p:sp>
      <p:sp useBgFill="1">
        <p:nvSpPr>
          <p:cNvPr id="391" name="テキスト プレースホルダ 9">
            <a:extLst>
              <a:ext uri="{FF2B5EF4-FFF2-40B4-BE49-F238E27FC236}">
                <a16:creationId xmlns:a16="http://schemas.microsoft.com/office/drawing/2014/main" id="{6E70DCA7-FC0A-3210-CB93-E9F93772F63B}"/>
              </a:ext>
            </a:extLst>
          </p:cNvPr>
          <p:cNvSpPr>
            <a:spLocks/>
          </p:cNvSpPr>
          <p:nvPr>
            <p:custDataLst>
              <p:tags r:id="rId51"/>
            </p:custDataLst>
          </p:nvPr>
        </p:nvSpPr>
        <p:spPr bwMode="gray">
          <a:xfrm>
            <a:off x="962025" y="512127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47ECA15-220A-4CDB-A487-D8983CDD2CA7}" type="datetime'''''''''''''2''''''''''''.6'''''''">
              <a:rPr lang="en-US" altLang="en-US" sz="1000" smtClean="0">
                <a:effectLst/>
              </a:rPr>
              <a:pPr marL="0" lvl="0" indent="0" algn="ctr">
                <a:spcBef>
                  <a:spcPct val="0"/>
                </a:spcBef>
                <a:buNone/>
              </a:pPr>
              <a:t>2.6</a:t>
            </a:fld>
            <a:endParaRPr kumimoji="1" lang="en-US" altLang="ja-JP" sz="1000" dirty="0"/>
          </a:p>
        </p:txBody>
      </p:sp>
      <p:sp useBgFill="1">
        <p:nvSpPr>
          <p:cNvPr id="394" name="テキスト プレースホルダ 9">
            <a:extLst>
              <a:ext uri="{FF2B5EF4-FFF2-40B4-BE49-F238E27FC236}">
                <a16:creationId xmlns:a16="http://schemas.microsoft.com/office/drawing/2014/main" id="{AAC07DCA-B4D7-68B8-5D23-497AC9A33EC9}"/>
              </a:ext>
            </a:extLst>
          </p:cNvPr>
          <p:cNvSpPr>
            <a:spLocks/>
          </p:cNvSpPr>
          <p:nvPr>
            <p:custDataLst>
              <p:tags r:id="rId52"/>
            </p:custDataLst>
          </p:nvPr>
        </p:nvSpPr>
        <p:spPr bwMode="gray">
          <a:xfrm>
            <a:off x="2225675" y="51038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98800B-08BF-41B9-96BA-BA788C3E6432}" type="datetime'''''2''''''''''''.''''''''''9'''''''''''''''">
              <a:rPr lang="en-US" altLang="en-US" sz="1000" smtClean="0">
                <a:effectLst/>
              </a:rPr>
              <a:pPr marL="0" lvl="0" indent="0" algn="ctr">
                <a:spcBef>
                  <a:spcPct val="0"/>
                </a:spcBef>
                <a:buNone/>
              </a:pPr>
              <a:t>2.9</a:t>
            </a:fld>
            <a:endParaRPr kumimoji="1" lang="en-US" altLang="ja-JP" sz="1000" dirty="0"/>
          </a:p>
        </p:txBody>
      </p:sp>
      <p:sp useBgFill="1">
        <p:nvSpPr>
          <p:cNvPr id="410" name="テキスト プレースホルダ 9">
            <a:extLst>
              <a:ext uri="{FF2B5EF4-FFF2-40B4-BE49-F238E27FC236}">
                <a16:creationId xmlns:a16="http://schemas.microsoft.com/office/drawing/2014/main" id="{CD8556FF-594C-A4EF-5252-A2187BFDD51A}"/>
              </a:ext>
            </a:extLst>
          </p:cNvPr>
          <p:cNvSpPr>
            <a:spLocks/>
          </p:cNvSpPr>
          <p:nvPr>
            <p:custDataLst>
              <p:tags r:id="rId53"/>
            </p:custDataLst>
          </p:nvPr>
        </p:nvSpPr>
        <p:spPr bwMode="gray">
          <a:xfrm>
            <a:off x="677863" y="51276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38616C3-FAFD-4B91-BA2E-99D815F8A625}" type="datetime'''''''''''''2''''''''''''''''''''''''''''''''''''''''''.5'''">
              <a:rPr lang="en-US" altLang="en-US" sz="1000" smtClean="0">
                <a:effectLst/>
              </a:rPr>
              <a:pPr marL="0" lvl="0" indent="0" algn="ctr">
                <a:spcBef>
                  <a:spcPct val="0"/>
                </a:spcBef>
                <a:buNone/>
              </a:pPr>
              <a:t>2.5</a:t>
            </a:fld>
            <a:endParaRPr kumimoji="1" lang="en-US" altLang="ja-JP" sz="1000" dirty="0"/>
          </a:p>
        </p:txBody>
      </p:sp>
      <p:sp useBgFill="1">
        <p:nvSpPr>
          <p:cNvPr id="395" name="テキスト プレースホルダ 9">
            <a:extLst>
              <a:ext uri="{FF2B5EF4-FFF2-40B4-BE49-F238E27FC236}">
                <a16:creationId xmlns:a16="http://schemas.microsoft.com/office/drawing/2014/main" id="{14C27D79-71FC-BFB7-697A-6748CF4CDECD}"/>
              </a:ext>
            </a:extLst>
          </p:cNvPr>
          <p:cNvSpPr>
            <a:spLocks/>
          </p:cNvSpPr>
          <p:nvPr>
            <p:custDataLst>
              <p:tags r:id="rId54"/>
            </p:custDataLst>
          </p:nvPr>
        </p:nvSpPr>
        <p:spPr bwMode="gray">
          <a:xfrm>
            <a:off x="2646363" y="50974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130C7F7-7BF3-4DDB-8B30-3116848B7419}" type="datetime'''''''''''3''''''''''''''''''''''''''.''''''''''''''0'''">
              <a:rPr lang="en-US" altLang="en-US" sz="1000" smtClean="0">
                <a:effectLst/>
              </a:rPr>
              <a:pPr marL="0" lvl="0" indent="0" algn="ctr">
                <a:spcBef>
                  <a:spcPct val="0"/>
                </a:spcBef>
                <a:buNone/>
              </a:pPr>
              <a:t>3.0</a:t>
            </a:fld>
            <a:endParaRPr kumimoji="1" lang="en-US" altLang="ja-JP" sz="1000" dirty="0"/>
          </a:p>
        </p:txBody>
      </p:sp>
      <p:sp useBgFill="1">
        <p:nvSpPr>
          <p:cNvPr id="412" name="テキスト プレースホルダ 9">
            <a:extLst>
              <a:ext uri="{FF2B5EF4-FFF2-40B4-BE49-F238E27FC236}">
                <a16:creationId xmlns:a16="http://schemas.microsoft.com/office/drawing/2014/main" id="{859C2F02-CD83-8501-E09E-FA0ED57ACEED}"/>
              </a:ext>
            </a:extLst>
          </p:cNvPr>
          <p:cNvSpPr>
            <a:spLocks/>
          </p:cNvSpPr>
          <p:nvPr>
            <p:custDataLst>
              <p:tags r:id="rId55"/>
            </p:custDataLst>
          </p:nvPr>
        </p:nvSpPr>
        <p:spPr bwMode="gray">
          <a:xfrm>
            <a:off x="3489325" y="5086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0EF9E1-3501-4D00-82A9-0499C34A1D19}" type="datetime'''''''''''3.''''2'''''">
              <a:rPr lang="en-US" altLang="en-US" sz="1000" smtClean="0">
                <a:effectLst/>
              </a:rPr>
              <a:pPr marL="0" lvl="0" indent="0" algn="ctr">
                <a:spcBef>
                  <a:spcPct val="0"/>
                </a:spcBef>
                <a:buNone/>
              </a:pPr>
              <a:t>3.2</a:t>
            </a:fld>
            <a:endParaRPr kumimoji="1" lang="en-US" altLang="ja-JP" sz="1000" dirty="0"/>
          </a:p>
        </p:txBody>
      </p:sp>
      <p:sp useBgFill="1">
        <p:nvSpPr>
          <p:cNvPr id="413" name="テキスト プレースホルダ 9">
            <a:extLst>
              <a:ext uri="{FF2B5EF4-FFF2-40B4-BE49-F238E27FC236}">
                <a16:creationId xmlns:a16="http://schemas.microsoft.com/office/drawing/2014/main" id="{9807164E-59D1-6E78-B5DA-8BC66C76383F}"/>
              </a:ext>
            </a:extLst>
          </p:cNvPr>
          <p:cNvSpPr>
            <a:spLocks/>
          </p:cNvSpPr>
          <p:nvPr>
            <p:custDataLst>
              <p:tags r:id="rId56"/>
            </p:custDataLst>
          </p:nvPr>
        </p:nvSpPr>
        <p:spPr bwMode="gray">
          <a:xfrm>
            <a:off x="3910013" y="5086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10AB96-8D31-4474-BA0E-EA8A66F262DE}" type="datetime'3''''.''''''''''''''''''''''''''''''2'''''''''">
              <a:rPr lang="en-US" altLang="en-US" sz="1000" smtClean="0">
                <a:effectLst/>
              </a:rPr>
              <a:pPr marL="0" lvl="0" indent="0" algn="ctr">
                <a:spcBef>
                  <a:spcPct val="0"/>
                </a:spcBef>
                <a:buNone/>
              </a:pPr>
              <a:t>3.2</a:t>
            </a:fld>
            <a:endParaRPr kumimoji="1" lang="en-US" altLang="ja-JP" sz="1000" dirty="0"/>
          </a:p>
        </p:txBody>
      </p:sp>
      <p:sp useBgFill="1">
        <p:nvSpPr>
          <p:cNvPr id="414" name="テキスト プレースホルダ 9">
            <a:extLst>
              <a:ext uri="{FF2B5EF4-FFF2-40B4-BE49-F238E27FC236}">
                <a16:creationId xmlns:a16="http://schemas.microsoft.com/office/drawing/2014/main" id="{F9E37A60-35C2-7B71-BCA1-D3ABDF294D24}"/>
              </a:ext>
            </a:extLst>
          </p:cNvPr>
          <p:cNvSpPr>
            <a:spLocks/>
          </p:cNvSpPr>
          <p:nvPr>
            <p:custDataLst>
              <p:tags r:id="rId57"/>
            </p:custDataLst>
          </p:nvPr>
        </p:nvSpPr>
        <p:spPr bwMode="gray">
          <a:xfrm>
            <a:off x="4330700" y="50800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B3A0A2-46F9-49E0-8E96-4F3512CBAB07}" type="datetime'3''''''''.''''''''''''''''''''''''''''''''''''''''''''''''3'''">
              <a:rPr lang="en-US" altLang="en-US" sz="1000" smtClean="0">
                <a:effectLst/>
              </a:rPr>
              <a:pPr marL="0" lvl="0" indent="0" algn="ctr">
                <a:spcBef>
                  <a:spcPct val="0"/>
                </a:spcBef>
                <a:buNone/>
              </a:pPr>
              <a:t>3.3</a:t>
            </a:fld>
            <a:endParaRPr kumimoji="1" lang="en-US" altLang="ja-JP" sz="1000" dirty="0"/>
          </a:p>
        </p:txBody>
      </p:sp>
      <p:sp useBgFill="1">
        <p:nvSpPr>
          <p:cNvPr id="415" name="テキスト プレースホルダ 9">
            <a:extLst>
              <a:ext uri="{FF2B5EF4-FFF2-40B4-BE49-F238E27FC236}">
                <a16:creationId xmlns:a16="http://schemas.microsoft.com/office/drawing/2014/main" id="{D55355A1-F994-3B43-7D6E-91BD73A9B16E}"/>
              </a:ext>
            </a:extLst>
          </p:cNvPr>
          <p:cNvSpPr>
            <a:spLocks/>
          </p:cNvSpPr>
          <p:nvPr>
            <p:custDataLst>
              <p:tags r:id="rId58"/>
            </p:custDataLst>
          </p:nvPr>
        </p:nvSpPr>
        <p:spPr bwMode="gray">
          <a:xfrm>
            <a:off x="4752975" y="50736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ED2C50-C54A-4DF0-B4A7-C1CAEBDCDEB2}" type="datetime'''''''''''''''3''''''''''''''''''''''''''.''''''''''''4'''">
              <a:rPr lang="en-US" altLang="en-US" sz="1000" smtClean="0">
                <a:effectLst/>
              </a:rPr>
              <a:pPr marL="0" lvl="0" indent="0" algn="ctr">
                <a:spcBef>
                  <a:spcPct val="0"/>
                </a:spcBef>
                <a:buNone/>
              </a:pPr>
              <a:t>3.4</a:t>
            </a:fld>
            <a:endParaRPr kumimoji="1" lang="en-US" altLang="ja-JP" sz="1000" dirty="0"/>
          </a:p>
        </p:txBody>
      </p:sp>
      <p:sp useBgFill="1">
        <p:nvSpPr>
          <p:cNvPr id="416" name="テキスト プレースホルダ 9">
            <a:extLst>
              <a:ext uri="{FF2B5EF4-FFF2-40B4-BE49-F238E27FC236}">
                <a16:creationId xmlns:a16="http://schemas.microsoft.com/office/drawing/2014/main" id="{92A2C16F-AACF-DCCF-0809-51D4966EB7B0}"/>
              </a:ext>
            </a:extLst>
          </p:cNvPr>
          <p:cNvSpPr>
            <a:spLocks/>
          </p:cNvSpPr>
          <p:nvPr>
            <p:custDataLst>
              <p:tags r:id="rId59"/>
            </p:custDataLst>
          </p:nvPr>
        </p:nvSpPr>
        <p:spPr bwMode="gray">
          <a:xfrm>
            <a:off x="5173663" y="50673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A94239F-F6F5-4DC4-904D-F1BF5DBE4D9E}" type="datetime'''''''''''''''3''''''.''''''''5'''''''''''">
              <a:rPr lang="en-US" altLang="en-US" sz="1000" smtClean="0">
                <a:effectLst/>
              </a:rPr>
              <a:pPr marL="0" lvl="0" indent="0" algn="ctr">
                <a:spcBef>
                  <a:spcPct val="0"/>
                </a:spcBef>
                <a:buNone/>
              </a:pPr>
              <a:t>3.5</a:t>
            </a:fld>
            <a:endParaRPr kumimoji="1" lang="en-US" altLang="ja-JP" sz="1000" dirty="0"/>
          </a:p>
        </p:txBody>
      </p:sp>
      <p:sp useBgFill="1">
        <p:nvSpPr>
          <p:cNvPr id="417" name="テキスト プレースホルダ 9">
            <a:extLst>
              <a:ext uri="{FF2B5EF4-FFF2-40B4-BE49-F238E27FC236}">
                <a16:creationId xmlns:a16="http://schemas.microsoft.com/office/drawing/2014/main" id="{EE3CB92C-6D48-9C6A-BD3A-9FB653E3EF5E}"/>
              </a:ext>
            </a:extLst>
          </p:cNvPr>
          <p:cNvSpPr>
            <a:spLocks/>
          </p:cNvSpPr>
          <p:nvPr>
            <p:custDataLst>
              <p:tags r:id="rId60"/>
            </p:custDataLst>
          </p:nvPr>
        </p:nvSpPr>
        <p:spPr bwMode="gray">
          <a:xfrm>
            <a:off x="5594350" y="5062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001069-6754-4410-A806-C5D0B8851C6D}" type="datetime'''''''''''''''''''''3''''.''''''''6'''''''''''''''''''''''">
              <a:rPr lang="en-US" altLang="en-US" sz="1000" smtClean="0">
                <a:effectLst/>
              </a:rPr>
              <a:pPr marL="0" lvl="0" indent="0" algn="ctr">
                <a:spcBef>
                  <a:spcPct val="0"/>
                </a:spcBef>
                <a:buNone/>
              </a:pPr>
              <a:t>3.6</a:t>
            </a:fld>
            <a:endParaRPr kumimoji="1" lang="en-US" altLang="ja-JP" sz="1000" dirty="0"/>
          </a:p>
        </p:txBody>
      </p:sp>
      <p:sp useBgFill="1">
        <p:nvSpPr>
          <p:cNvPr id="418" name="テキスト プレースホルダ 9">
            <a:extLst>
              <a:ext uri="{FF2B5EF4-FFF2-40B4-BE49-F238E27FC236}">
                <a16:creationId xmlns:a16="http://schemas.microsoft.com/office/drawing/2014/main" id="{CE8C4E66-1B5F-BF41-B8F2-D651BE4BAEEF}"/>
              </a:ext>
            </a:extLst>
          </p:cNvPr>
          <p:cNvSpPr>
            <a:spLocks/>
          </p:cNvSpPr>
          <p:nvPr>
            <p:custDataLst>
              <p:tags r:id="rId61"/>
            </p:custDataLst>
          </p:nvPr>
        </p:nvSpPr>
        <p:spPr bwMode="gray">
          <a:xfrm>
            <a:off x="6015038" y="5062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007BE5-C23C-42E6-85CC-239BE5393DAB}" type="datetime'''''''''''3''''''''''.''''''''''''''''''''''''''6'">
              <a:rPr lang="en-US" altLang="en-US" sz="1000" smtClean="0">
                <a:effectLst/>
              </a:rPr>
              <a:pPr marL="0" lvl="0" indent="0" algn="ctr">
                <a:spcBef>
                  <a:spcPct val="0"/>
                </a:spcBef>
                <a:buNone/>
              </a:pPr>
              <a:t>3.6</a:t>
            </a:fld>
            <a:endParaRPr kumimoji="1" lang="en-US" altLang="ja-JP" sz="1000" dirty="0"/>
          </a:p>
        </p:txBody>
      </p:sp>
      <p:sp useBgFill="1">
        <p:nvSpPr>
          <p:cNvPr id="411" name="テキスト プレースホルダ 9">
            <a:extLst>
              <a:ext uri="{FF2B5EF4-FFF2-40B4-BE49-F238E27FC236}">
                <a16:creationId xmlns:a16="http://schemas.microsoft.com/office/drawing/2014/main" id="{8765A801-4CAC-4EEE-B8F9-AA30D4C052C8}"/>
              </a:ext>
            </a:extLst>
          </p:cNvPr>
          <p:cNvSpPr>
            <a:spLocks/>
          </p:cNvSpPr>
          <p:nvPr>
            <p:custDataLst>
              <p:tags r:id="rId62"/>
            </p:custDataLst>
          </p:nvPr>
        </p:nvSpPr>
        <p:spPr bwMode="gray">
          <a:xfrm>
            <a:off x="3068638" y="50974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C16D06-F4E5-428E-9F25-D1AE6FDD4EF0}" type="datetime'''3''''''''''''''''''''''''''''''''.0'">
              <a:rPr lang="en-US" altLang="en-US" sz="1000" smtClean="0">
                <a:effectLst/>
              </a:rPr>
              <a:pPr marL="0" lvl="0" indent="0" algn="ctr">
                <a:spcBef>
                  <a:spcPct val="0"/>
                </a:spcBef>
                <a:buNone/>
              </a:pPr>
              <a:t>3.0</a:t>
            </a:fld>
            <a:endParaRPr kumimoji="1" lang="en-US" altLang="ja-JP" sz="1000" dirty="0"/>
          </a:p>
        </p:txBody>
      </p:sp>
      <p:sp useBgFill="1">
        <p:nvSpPr>
          <p:cNvPr id="420" name="テキスト プレースホルダ 9">
            <a:extLst>
              <a:ext uri="{FF2B5EF4-FFF2-40B4-BE49-F238E27FC236}">
                <a16:creationId xmlns:a16="http://schemas.microsoft.com/office/drawing/2014/main" id="{07AA5479-F2CA-9194-FB18-467D29DD0682}"/>
              </a:ext>
            </a:extLst>
          </p:cNvPr>
          <p:cNvSpPr>
            <a:spLocks/>
          </p:cNvSpPr>
          <p:nvPr>
            <p:custDataLst>
              <p:tags r:id="rId63"/>
            </p:custDataLst>
          </p:nvPr>
        </p:nvSpPr>
        <p:spPr bwMode="gray">
          <a:xfrm>
            <a:off x="6858000" y="508635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DC21E3-3924-45D1-8984-0F10BBB59F53}" type="datetime'''''''''''''''''''''''3''''''''.2'''''''''''''''''''''">
              <a:rPr lang="en-US" altLang="en-US" sz="1000" smtClean="0">
                <a:effectLst/>
              </a:rPr>
              <a:pPr marL="0" lvl="0" indent="0" algn="ctr">
                <a:spcBef>
                  <a:spcPct val="0"/>
                </a:spcBef>
                <a:buNone/>
              </a:pPr>
              <a:t>3.2</a:t>
            </a:fld>
            <a:endParaRPr kumimoji="1" lang="en-US" altLang="ja-JP" sz="1000" dirty="0"/>
          </a:p>
        </p:txBody>
      </p:sp>
      <p:sp useBgFill="1">
        <p:nvSpPr>
          <p:cNvPr id="421" name="テキスト プレースホルダ 9">
            <a:extLst>
              <a:ext uri="{FF2B5EF4-FFF2-40B4-BE49-F238E27FC236}">
                <a16:creationId xmlns:a16="http://schemas.microsoft.com/office/drawing/2014/main" id="{4D338CDB-1452-0070-812E-609BCBA28547}"/>
              </a:ext>
            </a:extLst>
          </p:cNvPr>
          <p:cNvSpPr>
            <a:spLocks/>
          </p:cNvSpPr>
          <p:nvPr>
            <p:custDataLst>
              <p:tags r:id="rId64"/>
            </p:custDataLst>
          </p:nvPr>
        </p:nvSpPr>
        <p:spPr bwMode="gray">
          <a:xfrm>
            <a:off x="7278688" y="50911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F71DC6-3ADC-47D7-97E2-5C9565596E2C}" type="datetime'''''''3''''.''''''''''''''''''''''''''''''''''1'''''''''''''">
              <a:rPr lang="en-US" altLang="en-US" sz="1000" smtClean="0">
                <a:effectLst/>
              </a:rPr>
              <a:pPr marL="0" lvl="0" indent="0" algn="ctr">
                <a:spcBef>
                  <a:spcPct val="0"/>
                </a:spcBef>
                <a:buNone/>
              </a:pPr>
              <a:t>3.1</a:t>
            </a:fld>
            <a:endParaRPr kumimoji="1" lang="en-US" altLang="ja-JP" sz="1000" dirty="0"/>
          </a:p>
        </p:txBody>
      </p:sp>
      <p:sp useBgFill="1">
        <p:nvSpPr>
          <p:cNvPr id="422" name="テキスト プレースホルダ 9">
            <a:extLst>
              <a:ext uri="{FF2B5EF4-FFF2-40B4-BE49-F238E27FC236}">
                <a16:creationId xmlns:a16="http://schemas.microsoft.com/office/drawing/2014/main" id="{DAF19423-D8A0-5798-1D80-4B2F43335C77}"/>
              </a:ext>
            </a:extLst>
          </p:cNvPr>
          <p:cNvSpPr>
            <a:spLocks/>
          </p:cNvSpPr>
          <p:nvPr>
            <p:custDataLst>
              <p:tags r:id="rId65"/>
            </p:custDataLst>
          </p:nvPr>
        </p:nvSpPr>
        <p:spPr bwMode="gray">
          <a:xfrm>
            <a:off x="7700963" y="509111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D509BE-976D-4D0E-A7AD-A056F8D2C1E7}" type="datetime'''''''''''''''''''''''''''3''''''.''''''1'''''''''''''''''''''">
              <a:rPr lang="en-US" altLang="en-US" sz="1000" smtClean="0">
                <a:effectLst/>
              </a:rPr>
              <a:pPr marL="0" lvl="0" indent="0" algn="ctr">
                <a:spcBef>
                  <a:spcPct val="0"/>
                </a:spcBef>
                <a:buNone/>
              </a:pPr>
              <a:t>3.1</a:t>
            </a:fld>
            <a:endParaRPr kumimoji="1" lang="en-US" altLang="ja-JP" sz="1000" dirty="0"/>
          </a:p>
        </p:txBody>
      </p:sp>
      <p:sp useBgFill="1">
        <p:nvSpPr>
          <p:cNvPr id="423" name="テキスト プレースホルダ 9">
            <a:extLst>
              <a:ext uri="{FF2B5EF4-FFF2-40B4-BE49-F238E27FC236}">
                <a16:creationId xmlns:a16="http://schemas.microsoft.com/office/drawing/2014/main" id="{C76A8D3C-0CFD-4C90-4E3A-067A4FB6DBB7}"/>
              </a:ext>
            </a:extLst>
          </p:cNvPr>
          <p:cNvSpPr>
            <a:spLocks/>
          </p:cNvSpPr>
          <p:nvPr>
            <p:custDataLst>
              <p:tags r:id="rId66"/>
            </p:custDataLst>
          </p:nvPr>
        </p:nvSpPr>
        <p:spPr bwMode="gray">
          <a:xfrm>
            <a:off x="8121650" y="5008563"/>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F4DFC1-DD4B-4322-A6CA-4781E54F87D3}" type="datetime'''''''4''.''''''''5'''''''''''''''''''">
              <a:rPr lang="en-US" altLang="en-US" sz="1000" smtClean="0">
                <a:effectLst/>
              </a:rPr>
              <a:pPr marL="0" lvl="0" indent="0" algn="ctr">
                <a:spcBef>
                  <a:spcPct val="0"/>
                </a:spcBef>
                <a:buNone/>
              </a:pPr>
              <a:t>4.5</a:t>
            </a:fld>
            <a:endParaRPr kumimoji="1" lang="en-US" altLang="ja-JP" sz="1000" dirty="0"/>
          </a:p>
        </p:txBody>
      </p:sp>
      <p:sp useBgFill="1">
        <p:nvSpPr>
          <p:cNvPr id="424" name="テキスト プレースホルダ 9">
            <a:extLst>
              <a:ext uri="{FF2B5EF4-FFF2-40B4-BE49-F238E27FC236}">
                <a16:creationId xmlns:a16="http://schemas.microsoft.com/office/drawing/2014/main" id="{C54F25EF-EEFF-AF3F-81DE-0D8CF2467260}"/>
              </a:ext>
            </a:extLst>
          </p:cNvPr>
          <p:cNvSpPr>
            <a:spLocks/>
          </p:cNvSpPr>
          <p:nvPr>
            <p:custDataLst>
              <p:tags r:id="rId67"/>
            </p:custDataLst>
          </p:nvPr>
        </p:nvSpPr>
        <p:spPr bwMode="gray">
          <a:xfrm>
            <a:off x="8542338" y="50800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DF0032-FC38-4D89-9647-F9097E55D0AB}" type="datetime'''''''''''''''''''3''''''''''''''''''''.''''''''''''''3'''''''">
              <a:rPr lang="en-US" altLang="en-US" sz="1000" smtClean="0">
                <a:effectLst/>
              </a:rPr>
              <a:pPr marL="0" lvl="0" indent="0" algn="ctr">
                <a:spcBef>
                  <a:spcPct val="0"/>
                </a:spcBef>
                <a:buNone/>
              </a:pPr>
              <a:t>3.3</a:t>
            </a:fld>
            <a:endParaRPr kumimoji="1" lang="en-US" altLang="ja-JP" sz="1000" dirty="0"/>
          </a:p>
        </p:txBody>
      </p:sp>
      <p:sp useBgFill="1">
        <p:nvSpPr>
          <p:cNvPr id="425" name="テキスト プレースホルダ 9">
            <a:extLst>
              <a:ext uri="{FF2B5EF4-FFF2-40B4-BE49-F238E27FC236}">
                <a16:creationId xmlns:a16="http://schemas.microsoft.com/office/drawing/2014/main" id="{1859E397-A447-F090-49FC-26DAD8109EF6}"/>
              </a:ext>
            </a:extLst>
          </p:cNvPr>
          <p:cNvSpPr>
            <a:spLocks/>
          </p:cNvSpPr>
          <p:nvPr>
            <p:custDataLst>
              <p:tags r:id="rId68"/>
            </p:custDataLst>
          </p:nvPr>
        </p:nvSpPr>
        <p:spPr bwMode="gray">
          <a:xfrm>
            <a:off x="8963025" y="506253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E028B4-920C-45AC-9414-924E3DCD3B19}" type="datetime'''''''''''3''''''.''''''6'''''''''''''''''''''''''''''''">
              <a:rPr lang="en-US" altLang="en-US" sz="1000" smtClean="0">
                <a:effectLst/>
              </a:rPr>
              <a:pPr marL="0" lvl="0" indent="0" algn="ctr">
                <a:spcBef>
                  <a:spcPct val="0"/>
                </a:spcBef>
                <a:buNone/>
              </a:pPr>
              <a:t>3.6</a:t>
            </a:fld>
            <a:endParaRPr kumimoji="1" lang="en-US" altLang="ja-JP" sz="1000" dirty="0"/>
          </a:p>
        </p:txBody>
      </p:sp>
      <p:sp useBgFill="1">
        <p:nvSpPr>
          <p:cNvPr id="426" name="テキスト プレースホルダ 9">
            <a:extLst>
              <a:ext uri="{FF2B5EF4-FFF2-40B4-BE49-F238E27FC236}">
                <a16:creationId xmlns:a16="http://schemas.microsoft.com/office/drawing/2014/main" id="{93AFDA72-7D83-57A7-5A3B-7AD97F70A6B9}"/>
              </a:ext>
            </a:extLst>
          </p:cNvPr>
          <p:cNvSpPr>
            <a:spLocks/>
          </p:cNvSpPr>
          <p:nvPr>
            <p:custDataLst>
              <p:tags r:id="rId69"/>
            </p:custDataLst>
          </p:nvPr>
        </p:nvSpPr>
        <p:spPr bwMode="gray">
          <a:xfrm>
            <a:off x="9385300" y="5056188"/>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79B370-9D79-4C24-8734-23CDC4126047}" type="datetime'''''''''''''''''''3''''''''''''''''''''''''.7'''">
              <a:rPr lang="en-US" altLang="en-US" sz="1000" smtClean="0">
                <a:effectLst/>
              </a:rPr>
              <a:pPr marL="0" lvl="0" indent="0" algn="ctr">
                <a:spcBef>
                  <a:spcPct val="0"/>
                </a:spcBef>
                <a:buNone/>
              </a:pPr>
              <a:t>3.7</a:t>
            </a:fld>
            <a:endParaRPr kumimoji="1" lang="en-US" altLang="ja-JP" sz="1000" dirty="0"/>
          </a:p>
        </p:txBody>
      </p:sp>
      <p:sp useBgFill="1">
        <p:nvSpPr>
          <p:cNvPr id="419" name="テキスト プレースホルダ 9">
            <a:extLst>
              <a:ext uri="{FF2B5EF4-FFF2-40B4-BE49-F238E27FC236}">
                <a16:creationId xmlns:a16="http://schemas.microsoft.com/office/drawing/2014/main" id="{A156EED2-DA8D-FB0F-05AB-E4C92521C44B}"/>
              </a:ext>
            </a:extLst>
          </p:cNvPr>
          <p:cNvSpPr>
            <a:spLocks/>
          </p:cNvSpPr>
          <p:nvPr>
            <p:custDataLst>
              <p:tags r:id="rId70"/>
            </p:custDataLst>
          </p:nvPr>
        </p:nvSpPr>
        <p:spPr bwMode="gray">
          <a:xfrm>
            <a:off x="6437313" y="5080000"/>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FEA84-4CEB-46D4-B4BB-78ABC6087F83}" type="datetime'''''''''''''3''''''''''''''''''''.''''''''''''''''''''''3'''">
              <a:rPr lang="en-US" altLang="en-US" sz="1000" smtClean="0">
                <a:effectLst/>
              </a:rPr>
              <a:pPr marL="0" lvl="0" indent="0" algn="ctr">
                <a:spcBef>
                  <a:spcPct val="0"/>
                </a:spcBef>
                <a:buNone/>
              </a:pPr>
              <a:t>3.3</a:t>
            </a:fld>
            <a:endParaRPr kumimoji="1" lang="en-US" altLang="ja-JP" sz="1000" dirty="0"/>
          </a:p>
        </p:txBody>
      </p:sp>
      <p:cxnSp>
        <p:nvCxnSpPr>
          <p:cNvPr id="346" name="Straight Connector 345">
            <a:extLst>
              <a:ext uri="{FF2B5EF4-FFF2-40B4-BE49-F238E27FC236}">
                <a16:creationId xmlns:a16="http://schemas.microsoft.com/office/drawing/2014/main" id="{39990857-6989-DD71-E114-DA8B2CD135C0}"/>
              </a:ext>
            </a:extLst>
          </p:cNvPr>
          <p:cNvCxnSpPr/>
          <p:nvPr>
            <p:custDataLst>
              <p:tags r:id="rId71"/>
            </p:custDataLst>
          </p:nvPr>
        </p:nvCxnSpPr>
        <p:spPr bwMode="gray">
          <a:xfrm>
            <a:off x="1266825" y="2586038"/>
            <a:ext cx="233363" cy="0"/>
          </a:xfrm>
          <a:prstGeom prst="line">
            <a:avLst/>
          </a:prstGeom>
          <a:ln w="19050" cap="rnd"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Straight Connector 346">
            <a:extLst>
              <a:ext uri="{FF2B5EF4-FFF2-40B4-BE49-F238E27FC236}">
                <a16:creationId xmlns:a16="http://schemas.microsoft.com/office/drawing/2014/main" id="{896AF7F4-9221-6FF0-129F-6BD034AEEBAD}"/>
              </a:ext>
            </a:extLst>
          </p:cNvPr>
          <p:cNvCxnSpPr/>
          <p:nvPr>
            <p:custDataLst>
              <p:tags r:id="rId72"/>
            </p:custDataLst>
          </p:nvPr>
        </p:nvCxnSpPr>
        <p:spPr bwMode="gray">
          <a:xfrm>
            <a:off x="1266825" y="2789238"/>
            <a:ext cx="233363" cy="0"/>
          </a:xfrm>
          <a:prstGeom prst="line">
            <a:avLst/>
          </a:prstGeom>
          <a:ln w="19050" cap="rnd" cmpd="sng" algn="ctr">
            <a:solidFill>
              <a:schemeClr val="accent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47">
            <a:extLst>
              <a:ext uri="{FF2B5EF4-FFF2-40B4-BE49-F238E27FC236}">
                <a16:creationId xmlns:a16="http://schemas.microsoft.com/office/drawing/2014/main" id="{F0FC41DA-2280-CE94-20F7-75AAF48DAAB1}"/>
              </a:ext>
            </a:extLst>
          </p:cNvPr>
          <p:cNvCxnSpPr/>
          <p:nvPr>
            <p:custDataLst>
              <p:tags r:id="rId73"/>
            </p:custDataLst>
          </p:nvPr>
        </p:nvCxnSpPr>
        <p:spPr bwMode="gray">
          <a:xfrm>
            <a:off x="1266825" y="2992438"/>
            <a:ext cx="233363" cy="0"/>
          </a:xfrm>
          <a:prstGeom prst="line">
            <a:avLst/>
          </a:prstGeom>
          <a:ln w="19050" cap="rnd"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9" name="Straight Connector 348">
            <a:extLst>
              <a:ext uri="{FF2B5EF4-FFF2-40B4-BE49-F238E27FC236}">
                <a16:creationId xmlns:a16="http://schemas.microsoft.com/office/drawing/2014/main" id="{FFA35E5F-360B-1208-C6AF-71C8FD1D3CEE}"/>
              </a:ext>
            </a:extLst>
          </p:cNvPr>
          <p:cNvCxnSpPr/>
          <p:nvPr>
            <p:custDataLst>
              <p:tags r:id="rId74"/>
            </p:custDataLst>
          </p:nvPr>
        </p:nvCxnSpPr>
        <p:spPr bwMode="gray">
          <a:xfrm>
            <a:off x="1266825" y="3195638"/>
            <a:ext cx="233363" cy="0"/>
          </a:xfrm>
          <a:prstGeom prst="line">
            <a:avLst/>
          </a:prstGeom>
          <a:ln w="19050" cap="rnd" cmpd="sng" algn="ctr">
            <a:solidFill>
              <a:schemeClr val="accent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349">
            <a:extLst>
              <a:ext uri="{FF2B5EF4-FFF2-40B4-BE49-F238E27FC236}">
                <a16:creationId xmlns:a16="http://schemas.microsoft.com/office/drawing/2014/main" id="{FB2C171F-6EC3-9E04-2CA8-F0ABF66DFEA2}"/>
              </a:ext>
            </a:extLst>
          </p:cNvPr>
          <p:cNvCxnSpPr/>
          <p:nvPr>
            <p:custDataLst>
              <p:tags r:id="rId75"/>
            </p:custDataLst>
          </p:nvPr>
        </p:nvCxnSpPr>
        <p:spPr bwMode="gray">
          <a:xfrm>
            <a:off x="1266825" y="3398838"/>
            <a:ext cx="233363" cy="0"/>
          </a:xfrm>
          <a:prstGeom prst="line">
            <a:avLst/>
          </a:prstGeom>
          <a:ln w="19050" cap="rnd" cmpd="sng" algn="ctr">
            <a:solidFill>
              <a:srgbClr val="969696"/>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3" name="Oval 372">
            <a:extLst>
              <a:ext uri="{FF2B5EF4-FFF2-40B4-BE49-F238E27FC236}">
                <a16:creationId xmlns:a16="http://schemas.microsoft.com/office/drawing/2014/main" id="{87527017-D88B-13EE-4955-EB5B67968AC4}"/>
              </a:ext>
            </a:extLst>
          </p:cNvPr>
          <p:cNvSpPr/>
          <p:nvPr>
            <p:custDataLst>
              <p:tags r:id="rId76"/>
            </p:custDataLst>
          </p:nvPr>
        </p:nvSpPr>
        <p:spPr bwMode="auto">
          <a:xfrm>
            <a:off x="1350963" y="2554288"/>
            <a:ext cx="63500" cy="63500"/>
          </a:xfrm>
          <a:prstGeom prst="ellipse">
            <a:avLst/>
          </a:prstGeom>
          <a:solidFill>
            <a:schemeClr val="accent1"/>
          </a:solidFill>
          <a:ln w="952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6" name="Isosceles Triangle 375">
            <a:extLst>
              <a:ext uri="{FF2B5EF4-FFF2-40B4-BE49-F238E27FC236}">
                <a16:creationId xmlns:a16="http://schemas.microsoft.com/office/drawing/2014/main" id="{81023362-3F4F-F414-BB87-5B7960C726CE}"/>
              </a:ext>
            </a:extLst>
          </p:cNvPr>
          <p:cNvSpPr/>
          <p:nvPr>
            <p:custDataLst>
              <p:tags r:id="rId77"/>
            </p:custDataLst>
          </p:nvPr>
        </p:nvSpPr>
        <p:spPr bwMode="auto">
          <a:xfrm>
            <a:off x="1350963" y="3367088"/>
            <a:ext cx="63500" cy="63500"/>
          </a:xfrm>
          <a:prstGeom prst="triangle">
            <a:avLst/>
          </a:prstGeom>
          <a:solidFill>
            <a:srgbClr val="969696"/>
          </a:solidFill>
          <a:ln w="9525" cap="flat" cmpd="sng" algn="ctr">
            <a:solidFill>
              <a:srgbClr val="96969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4" name="Diamond 383">
            <a:extLst>
              <a:ext uri="{FF2B5EF4-FFF2-40B4-BE49-F238E27FC236}">
                <a16:creationId xmlns:a16="http://schemas.microsoft.com/office/drawing/2014/main" id="{106C460C-5888-0C4E-F8D8-23ECC450C7B5}"/>
              </a:ext>
            </a:extLst>
          </p:cNvPr>
          <p:cNvSpPr/>
          <p:nvPr>
            <p:custDataLst>
              <p:tags r:id="rId78"/>
            </p:custDataLst>
          </p:nvPr>
        </p:nvSpPr>
        <p:spPr bwMode="auto">
          <a:xfrm>
            <a:off x="1350963" y="2757488"/>
            <a:ext cx="63500" cy="63500"/>
          </a:xfrm>
          <a:prstGeom prst="diamond">
            <a:avLst/>
          </a:prstGeom>
          <a:solidFill>
            <a:schemeClr val="accent2"/>
          </a:solidFill>
          <a:ln w="9525" cap="flat" cmpd="sng" algn="ctr">
            <a:solidFill>
              <a:schemeClr val="accent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8" name="Rectangle 407">
            <a:extLst>
              <a:ext uri="{FF2B5EF4-FFF2-40B4-BE49-F238E27FC236}">
                <a16:creationId xmlns:a16="http://schemas.microsoft.com/office/drawing/2014/main" id="{7FED1F65-DA3B-3707-71B5-B430ACDA6BEF}"/>
              </a:ext>
            </a:extLst>
          </p:cNvPr>
          <p:cNvSpPr/>
          <p:nvPr>
            <p:custDataLst>
              <p:tags r:id="rId79"/>
            </p:custDataLst>
          </p:nvPr>
        </p:nvSpPr>
        <p:spPr bwMode="auto">
          <a:xfrm>
            <a:off x="1350963" y="2960688"/>
            <a:ext cx="63500" cy="63500"/>
          </a:xfrm>
          <a:prstGeom prst="rect">
            <a:avLst/>
          </a:prstGeom>
          <a:solidFill>
            <a:schemeClr val="accent3"/>
          </a:solidFill>
          <a:ln w="9525" cap="flat" cmpd="sng" algn="ctr">
            <a:solidFill>
              <a:schemeClr val="accent3"/>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Oval 427">
            <a:extLst>
              <a:ext uri="{FF2B5EF4-FFF2-40B4-BE49-F238E27FC236}">
                <a16:creationId xmlns:a16="http://schemas.microsoft.com/office/drawing/2014/main" id="{3D93ECF4-829D-8633-F8D2-35733850C85A}"/>
              </a:ext>
            </a:extLst>
          </p:cNvPr>
          <p:cNvSpPr/>
          <p:nvPr>
            <p:custDataLst>
              <p:tags r:id="rId80"/>
            </p:custDataLst>
          </p:nvPr>
        </p:nvSpPr>
        <p:spPr bwMode="auto">
          <a:xfrm>
            <a:off x="1350963" y="3163888"/>
            <a:ext cx="63500" cy="63500"/>
          </a:xfrm>
          <a:prstGeom prst="ellipse">
            <a:avLst/>
          </a:prstGeom>
          <a:solidFill>
            <a:srgbClr val="FFFFFF"/>
          </a:solidFill>
          <a:ln w="9525" cap="flat" cmpd="sng" algn="ctr">
            <a:solidFill>
              <a:schemeClr val="accent4"/>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9" name="テキスト プレースホルダ 9">
            <a:extLst>
              <a:ext uri="{FF2B5EF4-FFF2-40B4-BE49-F238E27FC236}">
                <a16:creationId xmlns:a16="http://schemas.microsoft.com/office/drawing/2014/main" id="{441F6F56-E989-B7C7-6F5F-90DF2905C44D}"/>
              </a:ext>
            </a:extLst>
          </p:cNvPr>
          <p:cNvSpPr>
            <a:spLocks/>
          </p:cNvSpPr>
          <p:nvPr>
            <p:custDataLst>
              <p:tags r:id="rId81"/>
            </p:custDataLst>
          </p:nvPr>
        </p:nvSpPr>
        <p:spPr bwMode="auto">
          <a:xfrm>
            <a:off x="1560513" y="3327400"/>
            <a:ext cx="1973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1B5EB0DF-75E4-4214-8FAC-E57BFAA07980}" type="datetime'''''第''二''''''分''''''位（''''2番''目に''高い20''''''％の人''''''口）'''''">
              <a:rPr lang="ja-JP" altLang="en-US" sz="1000" smtClean="0">
                <a:effectLst/>
              </a:rPr>
              <a:pPr marL="0" lvl="0" indent="0">
                <a:spcBef>
                  <a:spcPct val="0"/>
                </a:spcBef>
                <a:buNone/>
              </a:pPr>
              <a:t>第二分位（2番目に高い20％の人口）</a:t>
            </a:fld>
            <a:endParaRPr kumimoji="1" lang="en-US" altLang="ja-JP" sz="1000" dirty="0"/>
          </a:p>
        </p:txBody>
      </p:sp>
      <p:sp>
        <p:nvSpPr>
          <p:cNvPr id="341" name="テキスト プレースホルダ 9">
            <a:extLst>
              <a:ext uri="{FF2B5EF4-FFF2-40B4-BE49-F238E27FC236}">
                <a16:creationId xmlns:a16="http://schemas.microsoft.com/office/drawing/2014/main" id="{67EC5E40-E397-5EE5-5212-72E114BFBBD2}"/>
              </a:ext>
            </a:extLst>
          </p:cNvPr>
          <p:cNvSpPr>
            <a:spLocks/>
          </p:cNvSpPr>
          <p:nvPr>
            <p:custDataLst>
              <p:tags r:id="rId82"/>
            </p:custDataLst>
          </p:nvPr>
        </p:nvSpPr>
        <p:spPr bwMode="auto">
          <a:xfrm>
            <a:off x="1560513" y="2514600"/>
            <a:ext cx="175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C86C9E2-7C47-4E72-A9EA-54CD2E34F96A}" type="datetime'第''''五''分位''（''最も高い2''''''''''''''''''''0''％''''''''''の人''口）'">
              <a:rPr lang="ja-JP" altLang="en-US" sz="1000" smtClean="0">
                <a:effectLst/>
              </a:rPr>
              <a:pPr marL="0" lvl="0" indent="0">
                <a:spcBef>
                  <a:spcPct val="0"/>
                </a:spcBef>
                <a:buNone/>
              </a:pPr>
              <a:t>第五分位（最も高い20％の人口）</a:t>
            </a:fld>
            <a:endParaRPr kumimoji="1" lang="en-US" altLang="ja-JP" sz="1000" dirty="0"/>
          </a:p>
        </p:txBody>
      </p:sp>
      <p:sp>
        <p:nvSpPr>
          <p:cNvPr id="342" name="テキスト プレースホルダ 9">
            <a:extLst>
              <a:ext uri="{FF2B5EF4-FFF2-40B4-BE49-F238E27FC236}">
                <a16:creationId xmlns:a16="http://schemas.microsoft.com/office/drawing/2014/main" id="{98A00B94-83D5-8628-F01F-AF47F5BFFF39}"/>
              </a:ext>
            </a:extLst>
          </p:cNvPr>
          <p:cNvSpPr>
            <a:spLocks/>
          </p:cNvSpPr>
          <p:nvPr>
            <p:custDataLst>
              <p:tags r:id="rId83"/>
            </p:custDataLst>
          </p:nvPr>
        </p:nvSpPr>
        <p:spPr bwMode="auto">
          <a:xfrm>
            <a:off x="1560513" y="2717800"/>
            <a:ext cx="1663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6C32CCE-29C1-4D52-804C-365923287970}" type="datetime'''第三分''''位''（''中間''''''''''の''''''20''％''''の人''口''''）'''''">
              <a:rPr lang="ja-JP" altLang="en-US" sz="1000" smtClean="0">
                <a:effectLst/>
              </a:rPr>
              <a:pPr marL="0" lvl="0" indent="0">
                <a:spcBef>
                  <a:spcPct val="0"/>
                </a:spcBef>
                <a:buNone/>
              </a:pPr>
              <a:t>第三分位（中間の20％の人口）</a:t>
            </a:fld>
            <a:endParaRPr kumimoji="1" lang="en-US" altLang="ja-JP" sz="1000" dirty="0"/>
          </a:p>
        </p:txBody>
      </p:sp>
      <p:sp>
        <p:nvSpPr>
          <p:cNvPr id="343" name="テキスト プレースホルダ 9">
            <a:extLst>
              <a:ext uri="{FF2B5EF4-FFF2-40B4-BE49-F238E27FC236}">
                <a16:creationId xmlns:a16="http://schemas.microsoft.com/office/drawing/2014/main" id="{6E0A4C4E-5F45-7119-E137-D838067DFC82}"/>
              </a:ext>
            </a:extLst>
          </p:cNvPr>
          <p:cNvSpPr>
            <a:spLocks/>
          </p:cNvSpPr>
          <p:nvPr>
            <p:custDataLst>
              <p:tags r:id="rId84"/>
            </p:custDataLst>
          </p:nvPr>
        </p:nvSpPr>
        <p:spPr bwMode="auto">
          <a:xfrm>
            <a:off x="1560513" y="2921000"/>
            <a:ext cx="19732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639E97B-F59C-43DB-BBEA-ABFCE47EE549}" type="datetime'第''''''四''''''分位''''''''（2''番''目''に高い2''0％の''''''人''''''口）'">
              <a:rPr lang="ja-JP" altLang="en-US" sz="1000" smtClean="0">
                <a:effectLst/>
              </a:rPr>
              <a:pPr marL="0" lvl="0" indent="0">
                <a:spcBef>
                  <a:spcPct val="0"/>
                </a:spcBef>
                <a:buNone/>
              </a:pPr>
              <a:t>第四分位（2番目に高い20％の人口）</a:t>
            </a:fld>
            <a:endParaRPr kumimoji="1" lang="en-US" altLang="ja-JP" sz="1000" dirty="0"/>
          </a:p>
        </p:txBody>
      </p:sp>
      <p:sp>
        <p:nvSpPr>
          <p:cNvPr id="344" name="テキスト プレースホルダ 9">
            <a:extLst>
              <a:ext uri="{FF2B5EF4-FFF2-40B4-BE49-F238E27FC236}">
                <a16:creationId xmlns:a16="http://schemas.microsoft.com/office/drawing/2014/main" id="{4F647C36-3C31-362D-82FE-199BE4154DF9}"/>
              </a:ext>
            </a:extLst>
          </p:cNvPr>
          <p:cNvSpPr>
            <a:spLocks/>
          </p:cNvSpPr>
          <p:nvPr>
            <p:custDataLst>
              <p:tags r:id="rId85"/>
            </p:custDataLst>
          </p:nvPr>
        </p:nvSpPr>
        <p:spPr bwMode="auto">
          <a:xfrm>
            <a:off x="1560513" y="3124200"/>
            <a:ext cx="17589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08BB178-99CD-4F10-84C7-05318FB88740}" type="datetime'''''''第''''''一''''分''''位（''''最も''低''''い2''0％の''''''''人口）'">
              <a:rPr lang="ja-JP" altLang="en-US" sz="1000" smtClean="0">
                <a:effectLst/>
              </a:rPr>
              <a:pPr marL="0" lvl="0" indent="0">
                <a:spcBef>
                  <a:spcPct val="0"/>
                </a:spcBef>
                <a:buNone/>
              </a:pPr>
              <a:t>第一分位（最も低い20％の人口）</a:t>
            </a:fld>
            <a:endParaRPr kumimoji="1" lang="en-US" altLang="ja-JP" sz="1000" dirty="0"/>
          </a:p>
        </p:txBody>
      </p:sp>
    </p:spTree>
    <p:extLst>
      <p:ext uri="{BB962C8B-B14F-4D97-AF65-F5344CB8AC3E}">
        <p14:creationId xmlns:p14="http://schemas.microsoft.com/office/powerpoint/2010/main" val="72466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文部科学省の主な医療国際化関連事業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文部科学省による医療国際化関連事業は確認できなかった。</a:t>
            </a:r>
          </a:p>
        </p:txBody>
      </p:sp>
    </p:spTree>
    <p:extLst>
      <p:ext uri="{BB962C8B-B14F-4D97-AF65-F5344CB8AC3E}">
        <p14:creationId xmlns:p14="http://schemas.microsoft.com/office/powerpoint/2010/main" val="422509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 （</a:t>
            </a:r>
            <a:r>
              <a:rPr lang="en-US" altLang="ja-JP" dirty="0"/>
              <a:t>1/2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3059179478"/>
              </p:ext>
            </p:extLst>
          </p:nvPr>
        </p:nvGraphicFramePr>
        <p:xfrm>
          <a:off x="200023" y="1412776"/>
          <a:ext cx="9508778" cy="42912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132258">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4049">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292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アマゾン西部におけるローカル組織の活性化を通じた子どもの保健知識向上プロジェクト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※1</a:t>
                      </a: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zh-TW" sz="1050" b="0" i="0" u="none" strike="noStrike" dirty="0">
                          <a:solidFill>
                            <a:srgbClr val="000000"/>
                          </a:solidFill>
                          <a:effectLst/>
                          <a:latin typeface="Arial" panose="020B0604020202020204" pitchFamily="34" charset="0"/>
                          <a:ea typeface="ＭＳ Ｐゴシック" panose="020B0600070205080204" pitchFamily="50" charset="-128"/>
                        </a:rPr>
                        <a:t>HANDS</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マニコレ市役所、</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IDEAS</a:t>
                      </a:r>
                      <a:r>
                        <a:rPr lang="ja-JP" altLang="en-US" sz="1050" b="0" i="0" u="none" strike="noStrike" dirty="0" err="1">
                          <a:solidFill>
                            <a:srgbClr val="000000"/>
                          </a:solidFill>
                          <a:effectLst/>
                          <a:latin typeface="Arial" panose="020B0604020202020204" pitchFamily="34" charset="0"/>
                          <a:ea typeface="ＭＳ Ｐゴシック" panose="020B0600070205080204" pitchFamily="50" charset="-128"/>
                        </a:rPr>
                        <a:t>、</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b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rPr>
                        <a:t>Projeto</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 </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rPr>
                        <a:t>Arara</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AIDS</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患者およびその他の免疫不全患者における新規診断法による真菌症対策プロジェクト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chemeClr val="tx1"/>
                          </a:solidFill>
                          <a:effectLst/>
                          <a:latin typeface="Arial" panose="020B0604020202020204" pitchFamily="34" charset="0"/>
                          <a:ea typeface="ＭＳ Ｐゴシック" panose="020B0600070205080204" pitchFamily="50" charset="-128"/>
                        </a:rPr>
                        <a:t>1.7</a:t>
                      </a:r>
                    </a:p>
                    <a:p>
                      <a:pPr algn="ctr" fontAlgn="ctr"/>
                      <a:r>
                        <a:rPr lang="ja-JP" altLang="en-US" sz="1050" b="0" i="0" u="none" strike="noStrike" dirty="0">
                          <a:solidFill>
                            <a:schemeClr val="tx1"/>
                          </a:solidFill>
                          <a:effectLst/>
                          <a:latin typeface="Arial" panose="020B0604020202020204" pitchFamily="34" charset="0"/>
                          <a:ea typeface="ＭＳ Ｐゴシック" panose="020B0600070205080204" pitchFamily="50" charset="-128"/>
                        </a:rPr>
                        <a:t>（日本側）</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千葉大学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サンパウロ州立カンピーナス大学</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ポルトガル語圏アフリカ諸国対象結核対策コース</a:t>
                      </a:r>
                      <a:endParaRPr lang="zh-TW"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エヴァンドロシャーガス研究院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人間的出産・出生ケアコース</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技術協力</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ブラジル・アクレ州の水銀汚染健康モニタリング強化プロジェクト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草の根技協</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※1</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rPr>
                        <a:t>（地域提案型）</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国際水銀ラボ、水俣市、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国立水俣病総合研究センター</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保健省エバンドロシャーガス研究所、アクレ州リオブランコ</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IEC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ラボラトリー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経橈骨動脈カテーテル法による虚血性心疾患治療普及促進事業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テルモ</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292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クリチバ市における生活習慣病対策を目的としたスマート・ヘルスケア普及促進事業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民間技術</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普及促進</a:t>
                      </a:r>
                      <a:r>
                        <a:rPr lang="en-US" altLang="ja-JP" sz="1050" b="0" i="0" u="none" strike="noStrike" baseline="30000" dirty="0">
                          <a:solidFill>
                            <a:srgbClr val="000000"/>
                          </a:solidFill>
                          <a:effectLst/>
                          <a:latin typeface="Arial" panose="020B0604020202020204" pitchFamily="34" charset="0"/>
                          <a:ea typeface="ＭＳ Ｐゴシック" panose="020B0600070205080204" pitchFamily="50" charset="-128"/>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タニタ、タニタヘルスリンク</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00472" y="5949280"/>
            <a:ext cx="9432478" cy="51809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「草の根・人間の安全保障無償資金協力」の事業の一つ。開発途上国の地方公共団体や途上国において活動している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等が現地において実施する比較的小規模なプロジェクト（原則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万円以下の案件）に対し、資金協力を行うもの。開発途上国の草の根レベルに直接裨益するきめの細かい援助であり、また、機動的な対応が可能な「足の速い援助」であるという特徴を有している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27215228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ブラジル／日本との関わり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en-US" altLang="ja-JP" dirty="0">
                <a:latin typeface="Arial Black" panose="020B0A04020102020204" pitchFamily="34" charset="0"/>
              </a:rPr>
              <a:t>JICA</a:t>
            </a:r>
            <a:r>
              <a:rPr lang="ja-JP" altLang="en-US" dirty="0"/>
              <a:t>の主な医療国際化関連事業 （</a:t>
            </a:r>
            <a:r>
              <a:rPr lang="en-US" altLang="ja-JP" dirty="0"/>
              <a:t>2/2</a:t>
            </a:r>
            <a:r>
              <a:rPr lang="ja-JP" altLang="en-US" dirty="0"/>
              <a:t>）</a:t>
            </a:r>
          </a:p>
        </p:txBody>
      </p:sp>
      <p:graphicFrame>
        <p:nvGraphicFramePr>
          <p:cNvPr id="7" name="表 6"/>
          <p:cNvGraphicFramePr>
            <a:graphicFrameLocks noGrp="1"/>
          </p:cNvGraphicFramePr>
          <p:nvPr>
            <p:extLst>
              <p:ext uri="{D42A27DB-BD31-4B8C-83A1-F6EECF244321}">
                <p14:modId xmlns:p14="http://schemas.microsoft.com/office/powerpoint/2010/main" val="573418173"/>
              </p:ext>
            </p:extLst>
          </p:nvPr>
        </p:nvGraphicFramePr>
        <p:xfrm>
          <a:off x="200025" y="1372657"/>
          <a:ext cx="9508778" cy="486543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787799">
                  <a:extLst>
                    <a:ext uri="{9D8B030D-6E8A-4147-A177-3AD203B41FA5}">
                      <a16:colId xmlns:a16="http://schemas.microsoft.com/office/drawing/2014/main" val="20001"/>
                    </a:ext>
                  </a:extLst>
                </a:gridCol>
                <a:gridCol w="2596201">
                  <a:extLst>
                    <a:ext uri="{9D8B030D-6E8A-4147-A177-3AD203B41FA5}">
                      <a16:colId xmlns:a16="http://schemas.microsoft.com/office/drawing/2014/main" val="20002"/>
                    </a:ext>
                  </a:extLst>
                </a:gridCol>
                <a:gridCol w="572149">
                  <a:extLst>
                    <a:ext uri="{9D8B030D-6E8A-4147-A177-3AD203B41FA5}">
                      <a16:colId xmlns:a16="http://schemas.microsoft.com/office/drawing/2014/main" val="20003"/>
                    </a:ext>
                  </a:extLst>
                </a:gridCol>
                <a:gridCol w="1299851">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287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99665">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ブラジル側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85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PACS</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による遠隔画像診断技術を活用した医療連携普及促進事業</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民間技術</a:t>
                      </a:r>
                      <a:endParaRPr kumimoji="1" lang="en-US" altLang="ja-JP"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普及促進</a:t>
                      </a:r>
                      <a:r>
                        <a:rPr kumimoji="1" lang="en-US" altLang="ja-JP" sz="1050" b="0" i="0" u="none" strike="noStrike" kern="1200" baseline="30000" dirty="0">
                          <a:solidFill>
                            <a:srgbClr val="000000"/>
                          </a:solidFill>
                          <a:effectLst/>
                          <a:latin typeface="Arial" panose="020B0604020202020204" pitchFamily="34" charset="0"/>
                          <a:ea typeface="ＭＳ Ｐゴシック" panose="020B0600070205080204" pitchFamily="50" charset="-128"/>
                          <a:cs typeface="+mn-cs"/>
                        </a:rPr>
                        <a:t>※</a:t>
                      </a:r>
                    </a:p>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（健康・医療特別枠）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富士フイルム</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日系病院関係者、</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国立大学病院関係者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人間的出産・出生ケア</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個別案件</a:t>
                      </a:r>
                      <a:endParaRPr kumimoji="1" lang="en-US" altLang="zh-TW"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r>
                        <a:rPr kumimoji="1" lang="zh-TW"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第三国研修</a:t>
                      </a: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ソフィアフェルドマン病院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821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ブラジルと日本の薬剤耐性を含む真菌感染症診断に関する研究とリファレンス協力体制強化プロジェクト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技術協力</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（科学技術）</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effectLst/>
                        </a:rPr>
                        <a:t>サンパウロ州立カンピーナス大学医学部</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8553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病院緩和ケア教育プロジェクト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草の根技協（支援型）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学校法人日本赤十字学園　日本赤十字北海道看護大学 </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 </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北見赤十字病院</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SBC</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dirty="0"/>
                        <a:t>医療機材供与を通じた保健システム強化計画 （</a:t>
                      </a:r>
                      <a:r>
                        <a:rPr lang="en-US" altLang="ja-JP" sz="1050" dirty="0"/>
                        <a:t>UNOPS</a:t>
                      </a:r>
                      <a:r>
                        <a:rPr lang="ja-JP" altLang="en-US" sz="1050" dirty="0"/>
                        <a:t>連携） </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dirty="0"/>
                        <a:t>5.03</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無償資金協力</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国連プロジェクト・サービス機関（</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UNOPS</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90199394"/>
                  </a:ext>
                </a:extLst>
              </a:tr>
              <a:tr h="625364">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dirty="0"/>
                        <a:t>新型コロナウイルス感染症に対する組織的能力強化プロジェクト </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50" dirty="0"/>
                        <a:t>2.00</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技術協力プロジェクト</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ペルナンブコ連邦大学・ケイゾアサミ免疫病理学センター（</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LIKA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）およびオズワルドクルス財団（</a:t>
                      </a: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FIOCRUZ</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829095287"/>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サンパウロ市における音楽リハビリを活用した介護予防モデル構築 </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草の根技協 </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ゆらリズム</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EACH-USP</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（サンパウロ大学老年学部）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610122116"/>
                  </a:ext>
                </a:extLst>
              </a:tr>
              <a:tr h="42821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dirty="0"/>
                        <a:t>ウイルス防護アイソレーションガウン導入に係る案件化調査</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p>
                      <a:pPr algn="l" fontAlgn="ct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dirty="0"/>
                        <a:t>案件化調査</a:t>
                      </a:r>
                      <a:endPar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ワイケーエス</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50" dirty="0"/>
                        <a:t>サンパウロ州保健局 </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651173553"/>
                  </a:ext>
                </a:extLst>
              </a:tr>
              <a:tr h="40510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p>
                    <a:p>
                      <a:pPr marL="0" algn="l" defTabSz="914400" rtl="0" eaLnBrk="1" fontAlgn="ctr" latinLnBrk="0" hangingPunct="1"/>
                      <a:r>
                        <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2027</a:t>
                      </a:r>
                    </a:p>
                  </a:txBody>
                  <a:tcPr marL="144000"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rPr>
                        <a:t>新型コロナウイルス感染症にかかるゲノム・モニタリング・ネットワーク強化プロジェクト</a:t>
                      </a:r>
                    </a:p>
                  </a:txBody>
                  <a:tcPr marL="72000" marR="72000"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rPr>
                        <a:t>Fiocruz</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039521690"/>
                  </a:ext>
                </a:extLst>
              </a:tr>
            </a:tbl>
          </a:graphicData>
        </a:graphic>
      </p:graphicFrame>
      <p:sp>
        <p:nvSpPr>
          <p:cNvPr id="11" name="テキスト ボックス 10"/>
          <p:cNvSpPr txBox="1"/>
          <p:nvPr/>
        </p:nvSpPr>
        <p:spPr>
          <a:xfrm>
            <a:off x="200472" y="1082933"/>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近年は、技術協力や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事業を中心に実施している。</a:t>
            </a:r>
          </a:p>
        </p:txBody>
      </p:sp>
      <p:sp>
        <p:nvSpPr>
          <p:cNvPr id="8" name="テキスト ボックス 7"/>
          <p:cNvSpPr txBox="1"/>
          <p:nvPr/>
        </p:nvSpPr>
        <p:spPr>
          <a:xfrm>
            <a:off x="200025" y="6598097"/>
            <a:ext cx="8640960" cy="144016"/>
          </a:xfrm>
          <a:prstGeom prst="rect">
            <a:avLst/>
          </a:prstGeom>
          <a:noFill/>
        </p:spPr>
        <p:txBody>
          <a:bodyPr wrap="square" lIns="0" tIns="0" rIns="0" bIns="0" rtlCol="0">
            <a:noAutofit/>
          </a:bodyPr>
          <a:lstStyle/>
          <a:p>
            <a:r>
              <a:rPr lang="ja-JP" altLang="en-US" sz="800" dirty="0"/>
              <a:t>（出所） </a:t>
            </a:r>
            <a:r>
              <a:rPr lang="en-US" altLang="ja-JP" sz="800" dirty="0"/>
              <a:t>JICA </a:t>
            </a:r>
            <a:r>
              <a:rPr lang="ja-JP" altLang="en-US" sz="800" dirty="0"/>
              <a:t>ホームページ</a:t>
            </a:r>
            <a:endParaRPr lang="en-US" altLang="ja-JP" sz="800" dirty="0"/>
          </a:p>
        </p:txBody>
      </p:sp>
      <p:sp>
        <p:nvSpPr>
          <p:cNvPr id="10" name="テキスト ボックス 9"/>
          <p:cNvSpPr txBox="1"/>
          <p:nvPr/>
        </p:nvSpPr>
        <p:spPr>
          <a:xfrm>
            <a:off x="273497" y="6308725"/>
            <a:ext cx="9432478" cy="246221"/>
          </a:xfrm>
          <a:prstGeom prst="rect">
            <a:avLst/>
          </a:prstGeom>
          <a:noFill/>
        </p:spPr>
        <p:txBody>
          <a:bodyPr wrap="square" lIns="0" tIns="0" rIns="0" bIns="0" rtlCol="0">
            <a:spAutoFit/>
          </a:bodyPr>
          <a:lstStyle/>
          <a:p>
            <a:pPr marL="214313" indent="-214313" algn="just">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p>
        </p:txBody>
      </p:sp>
    </p:spTree>
    <p:extLst>
      <p:ext uri="{BB962C8B-B14F-4D97-AF65-F5344CB8AC3E}">
        <p14:creationId xmlns:p14="http://schemas.microsoft.com/office/powerpoint/2010/main" val="8117765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ブラジル／日本との関わり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73050" y="6394695"/>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679910300"/>
              </p:ext>
            </p:extLst>
          </p:nvPr>
        </p:nvGraphicFramePr>
        <p:xfrm>
          <a:off x="200472" y="1196753"/>
          <a:ext cx="9504000" cy="509856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93621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4391432">
                  <a:extLst>
                    <a:ext uri="{9D8B030D-6E8A-4147-A177-3AD203B41FA5}">
                      <a16:colId xmlns:a16="http://schemas.microsoft.com/office/drawing/2014/main" val="20005"/>
                    </a:ext>
                  </a:extLst>
                </a:gridCol>
              </a:tblGrid>
              <a:tr h="238274">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834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肥満・糖尿病モデル動物におけるプロポリス由来機能性化合物の有効性検証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中部大学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肥満・糖尿病の予防・改善効果のある新規機能性食品を開発することを第</a:t>
                      </a:r>
                      <a:r>
                        <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の目的として、生体内吸収性改善のための脂質ナノ粒子化ブラジル産グリーンプロポリス製剤を作製して、物理化学的性状を解析。</a:t>
                      </a:r>
                      <a:endPar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第</a:t>
                      </a:r>
                      <a:r>
                        <a:rPr kumimoji="1" lang="en-US" altLang="ja-JP"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目的として、ブラジル産グリーンプロポリスの更なる高付加価値化と科学的エビデンスの強化のために、ブラジル産グリーンプロポリス含まれる新規機能性成分を種々の細胞系を用いて探索し、作用機構を解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1891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アマゾンフルーツのナノサプリ開発</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老化と健康に及ぼす栄養ゲノミクスおよび栄養遺伝学的影響</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首都大学東京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生活習慣病の予防や健康寿命の延長に有効なナノサプリメントの開発を目的として、アマゾン原産のグアラナ果実（</a:t>
                      </a:r>
                      <a:r>
                        <a:rPr kumimoji="1" lang="en-US" altLang="ja-JP"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GF</a:t>
                      </a:r>
                      <a:r>
                        <a:rPr kumimoji="1" lang="ja-JP" altLang="en-US"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）の機能性を分子、細胞、個体レベルで解明。</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29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新興・再興</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感染症制御</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プロジェクト</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新興・再興感染症を媒介する節足動物の対策に関する研究</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endParaRPr lang="zh-CN" altLang="en-US" sz="105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zh-CN" altLang="en-US" sz="1050" dirty="0">
                          <a:latin typeface="Arial" panose="020B0604020202020204" pitchFamily="34" charset="0"/>
                          <a:ea typeface="ＭＳ Ｐゴシック" panose="020B0600070205080204" pitchFamily="50" charset="-128"/>
                          <a:cs typeface="Arial" panose="020B0604020202020204" pitchFamily="34" charset="0"/>
                        </a:rPr>
                        <a:t>    国立感染症</a:t>
                      </a:r>
                      <a:br>
                        <a:rPr lang="en-US" altLang="zh-CN" sz="1050" dirty="0">
                          <a:latin typeface="Arial" panose="020B0604020202020204" pitchFamily="34" charset="0"/>
                          <a:ea typeface="ＭＳ Ｐゴシック" panose="020B0600070205080204" pitchFamily="50" charset="-128"/>
                          <a:cs typeface="Arial" panose="020B0604020202020204" pitchFamily="34" charset="0"/>
                        </a:rPr>
                      </a:br>
                      <a:r>
                        <a:rPr lang="zh-CN" altLang="en-US" sz="1050" dirty="0">
                          <a:latin typeface="Arial" panose="020B0604020202020204" pitchFamily="34" charset="0"/>
                          <a:ea typeface="ＭＳ Ｐゴシック" panose="020B0600070205080204" pitchFamily="50" charset="-128"/>
                          <a:cs typeface="Arial" panose="020B0604020202020204" pitchFamily="34" charset="0"/>
                        </a:rPr>
                        <a:t>研究所</a:t>
                      </a:r>
                      <a:endParaRPr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熱やチクングニア熱、近年ブラジルを中心に南北米大陸に拡大しているジカウイルス感染症をはじめとする新興・再興感染症を媒介するベクターの海外からの侵入の可能性や国内における分布・生息域の変化を踏まえた効果的な防除法等、ベクターコントロールの手法を確立することを目標とし、基礎的情報の収集と対策に向けた調査・研究を実施。</a:t>
                      </a:r>
                      <a:endParaRPr kumimoji="1" lang="en-US" altLang="ja-JP" sz="105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7773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ブラジルと日本の薬剤耐性を含む真菌感染症診断に関する研究とリファレンス協力体制強化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千葉大学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国内の深在性真菌症患者からの臨床分離株の収集を開始し、菌種の同定、薬剤感受性試験を行い、薬剤耐性と判定された株について耐性遺伝子の探索を実施。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4731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2027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ブラジルにおける新興・再興感染症制御研究の推進</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50" dirty="0">
                          <a:latin typeface="Arial" panose="020B0604020202020204" pitchFamily="34" charset="0"/>
                          <a:ea typeface="ＭＳ Ｐゴシック" panose="020B0600070205080204" pitchFamily="50" charset="-128"/>
                          <a:cs typeface="Arial" panose="020B0604020202020204" pitchFamily="34" charset="0"/>
                        </a:rPr>
                        <a:t>長崎大学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71450" marR="0" lvl="0" indent="-17145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5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ブラジルにて流行している、あるいは流行が想定される感染症を対象に、海外研究拠点を整備し、新興・再興感染症の基礎的な研究を実施。現地に日本の大学等に所属する研究者が常駐し、長年にわたり信頼関係の築かれた現地の大学や研究機関等と連携して共同研究をするという他に例を見ない独創的な研究スキームを活かして、国内では得ることのできない感染症流行地の患者検体や臨床情報・データ等を活用する研究を推進（ベルナンブコ連邦大学 ケイゾウ・アサミ研究所）。</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597091046"/>
                  </a:ext>
                </a:extLst>
              </a:tr>
            </a:tbl>
          </a:graphicData>
        </a:graphic>
      </p:graphicFrame>
    </p:spTree>
    <p:extLst>
      <p:ext uri="{BB962C8B-B14F-4D97-AF65-F5344CB8AC3E}">
        <p14:creationId xmlns:p14="http://schemas.microsoft.com/office/powerpoint/2010/main" val="23266578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64568" y="2557664"/>
            <a:ext cx="3137952" cy="432050"/>
          </a:xfrm>
          <a:prstGeom prst="roundRect">
            <a:avLst>
              <a:gd name="adj" fmla="val 10050"/>
            </a:avLst>
          </a:prstGeom>
          <a:noFill/>
          <a:ln w="9525" cap="flat" cmpd="sng" algn="ctr">
            <a:noFill/>
            <a:prstDash val="solid"/>
            <a:round/>
            <a:headEnd type="none" w="med" len="med"/>
            <a:tailEnd type="none" w="med" len="med"/>
          </a:ln>
          <a:effectLst>
            <a:glow rad="50800">
              <a:schemeClr val="bg1">
                <a:lumMod val="50000"/>
                <a:alpha val="40000"/>
              </a:schemeClr>
            </a:glow>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3D6AA7"/>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252000" rIns="0" rtlCol="0" anchor="ctr"/>
          <a:lstStyle/>
          <a:p>
            <a:pPr marL="139700" indent="-139700">
              <a:lnSpc>
                <a:spcPct val="113000"/>
              </a:lnSpc>
              <a:spcAft>
                <a:spcPts val="200"/>
              </a:spcAft>
              <a:buClr>
                <a:schemeClr val="bg1">
                  <a:lumMod val="50000"/>
                </a:schemeClr>
              </a:buClr>
              <a:buSzPct val="80000"/>
              <a:buFont typeface="Wingdings" panose="05000000000000000000" pitchFamily="2" charset="2"/>
              <a:buChar char="l"/>
            </a:pPr>
            <a:endParaRPr lang="ja-JP" altLang="en-US" sz="1200" dirty="0">
              <a:solidFill>
                <a:schemeClr val="tx1"/>
              </a:solidFill>
              <a:latin typeface="Arial" panose="020B0604020202020204" pitchFamily="34" charset="0"/>
              <a:ea typeface="ＭＳ Ｐゴシック" panose="020B0600070205080204" pitchFamily="50" charset="-128"/>
            </a:endParaRPr>
          </a:p>
        </p:txBody>
      </p:sp>
      <p:sp>
        <p:nvSpPr>
          <p:cNvPr id="2" name="タイトル 1"/>
          <p:cNvSpPr>
            <a:spLocks noGrp="1"/>
          </p:cNvSpPr>
          <p:nvPr>
            <p:ph type="title"/>
          </p:nvPr>
        </p:nvSpPr>
        <p:spPr/>
        <p:txBody>
          <a:bodyPr/>
          <a:lstStyle/>
          <a:p>
            <a:r>
              <a:rPr lang="ja-JP" altLang="en-US" dirty="0">
                <a:solidFill>
                  <a:srgbClr val="000000"/>
                </a:solidFill>
                <a:latin typeface="HGP創英角ｺﾞｼｯｸUB"/>
                <a:ea typeface="HGP創英角ｺﾞｼｯｸUB"/>
              </a:rPr>
              <a:t>ブラジル／日本との関わり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年には在ブラジル日系医療機器メーカー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社、日本大使館、ブラジル日本商工会議所、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と官民合同対話を行った。</a:t>
            </a:r>
          </a:p>
        </p:txBody>
      </p:sp>
      <p:grpSp>
        <p:nvGrpSpPr>
          <p:cNvPr id="22" name="グループ化 21"/>
          <p:cNvGrpSpPr/>
          <p:nvPr/>
        </p:nvGrpSpPr>
        <p:grpSpPr>
          <a:xfrm rot="767249">
            <a:off x="7281420" y="3471926"/>
            <a:ext cx="1224136" cy="1656184"/>
            <a:chOff x="2432720" y="3429000"/>
            <a:chExt cx="1224136" cy="1656184"/>
          </a:xfrm>
        </p:grpSpPr>
        <p:sp>
          <p:nvSpPr>
            <p:cNvPr id="17" name="正方形/長方形 16"/>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66" name="正方形/長方形 65"/>
          <p:cNvSpPr/>
          <p:nvPr/>
        </p:nvSpPr>
        <p:spPr>
          <a:xfrm>
            <a:off x="560514" y="3640460"/>
            <a:ext cx="5112566" cy="1274580"/>
          </a:xfrm>
          <a:prstGeom prst="rect">
            <a:avLst/>
          </a:prstGeom>
        </p:spPr>
        <p:txBody>
          <a:bodyPr wrap="square">
            <a:spAutoFit/>
          </a:bodyPr>
          <a:lstStyle/>
          <a:p>
            <a:pPr marL="139700" indent="-13970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安倍総理大臣のブラジル訪問に合わせ開催された。安倍総理や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のバルバーノ長官を始め、両国の政府・企業・報道関係者など、</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350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名以上が参加した。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PMDA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からは、新薬の承認審査に長い時間がかかる「ドラッグ・ラグ」問題について、今後、</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と協力していくことが提案された。</a:t>
            </a:r>
          </a:p>
          <a:p>
            <a:pPr marL="139700" indent="-139700" algn="just">
              <a:lnSpc>
                <a:spcPct val="114000"/>
              </a:lnSpc>
              <a:spcBef>
                <a:spcPts val="300"/>
              </a:spcBef>
              <a:buClr>
                <a:srgbClr val="5F8AC3"/>
              </a:buClr>
              <a:buSzPct val="90000"/>
              <a:buFont typeface="Wingdings" panose="05000000000000000000" pitchFamily="2" charset="2"/>
              <a:buChar char="l"/>
            </a:pPr>
            <a:r>
              <a:rPr lang="en-US" altLang="ja-JP" sz="1050" spc="-3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からは、更なる審査体制の整備や審査の迅速化・効率化のために、日本と</a:t>
            </a:r>
            <a:r>
              <a:rPr lang="ja-JP" altLang="en-US" sz="1050" spc="-60" dirty="0">
                <a:latin typeface="Arial" panose="020B0604020202020204" pitchFamily="34" charset="0"/>
                <a:ea typeface="ＭＳ Ｐゴシック" panose="020B0600070205080204" pitchFamily="50" charset="-128"/>
                <a:cs typeface="Arial" panose="020B0604020202020204" pitchFamily="34" charset="0"/>
              </a:rPr>
              <a:t>のインターンシップ・プログラムなど</a:t>
            </a:r>
            <a:r>
              <a:rPr lang="ja-JP" altLang="en-US" sz="1050" spc="-30" dirty="0">
                <a:latin typeface="Arial" panose="020B0604020202020204" pitchFamily="34" charset="0"/>
                <a:ea typeface="ＭＳ Ｐゴシック" panose="020B0600070205080204" pitchFamily="50" charset="-128"/>
                <a:cs typeface="Arial" panose="020B0604020202020204" pitchFamily="34" charset="0"/>
              </a:rPr>
              <a:t>を導入し、両国の共同活動を開始したいとの発言があった。 </a:t>
            </a:r>
          </a:p>
        </p:txBody>
      </p:sp>
      <p:grpSp>
        <p:nvGrpSpPr>
          <p:cNvPr id="68" name="グループ化 7"/>
          <p:cNvGrpSpPr/>
          <p:nvPr/>
        </p:nvGrpSpPr>
        <p:grpSpPr>
          <a:xfrm>
            <a:off x="344488" y="1916832"/>
            <a:ext cx="5472608" cy="288032"/>
            <a:chOff x="4803500" y="2113806"/>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日ブラジル医療分野規制に関するセミナー</a:t>
              </a:r>
              <a:r>
                <a:rPr lang="zh-TW" altLang="en-US" sz="1400" dirty="0">
                  <a:solidFill>
                    <a:srgbClr val="000000"/>
                  </a:solidFill>
                  <a:latin typeface="Arial Black" pitchFamily="34" charset="0"/>
                  <a:ea typeface="HGP創英角ｺﾞｼｯｸUB" pitchFamily="50" charset="-128"/>
                </a:rPr>
                <a:t>」主催</a:t>
              </a:r>
            </a:p>
          </p:txBody>
        </p:sp>
      </p:grpSp>
      <p:grpSp>
        <p:nvGrpSpPr>
          <p:cNvPr id="74" name="グループ化 7"/>
          <p:cNvGrpSpPr/>
          <p:nvPr/>
        </p:nvGrpSpPr>
        <p:grpSpPr>
          <a:xfrm>
            <a:off x="6105128" y="1916832"/>
            <a:ext cx="3456384" cy="288032"/>
            <a:chOff x="4803500" y="2113806"/>
            <a:chExt cx="2954133" cy="288032"/>
          </a:xfrm>
        </p:grpSpPr>
        <p:cxnSp>
          <p:nvCxnSpPr>
            <p:cNvPr id="75" name="直線コネクタ 7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
        <p:nvSpPr>
          <p:cNvPr id="69" name="テキスト プレースホルダー 1"/>
          <p:cNvSpPr txBox="1">
            <a:spLocks/>
          </p:cNvSpPr>
          <p:nvPr/>
        </p:nvSpPr>
        <p:spPr>
          <a:xfrm>
            <a:off x="560514" y="5501916"/>
            <a:ext cx="5112568" cy="1051891"/>
          </a:xfrm>
          <a:prstGeom prst="rect">
            <a:avLst/>
          </a:prstGeom>
        </p:spPr>
        <p:txBody>
          <a:bodyPr wrap="square">
            <a:spAutoFit/>
          </a:bodyPr>
          <a:lstStyle>
            <a:defPPr>
              <a:defRPr lang="ja-JP"/>
            </a:defPPr>
            <a:lvl1pPr marL="195263" indent="-195263" algn="just">
              <a:lnSpc>
                <a:spcPct val="114000"/>
              </a:lnSpc>
              <a:spcBef>
                <a:spcPts val="300"/>
              </a:spcBef>
              <a:buClr>
                <a:srgbClr val="5F8AC3"/>
              </a:buClr>
              <a:buSzPct val="90000"/>
              <a:buFont typeface="Wingdings" panose="05000000000000000000" pitchFamily="2" charset="2"/>
              <a:buChar char="l"/>
              <a:defRPr sz="1050">
                <a:latin typeface="Arial" panose="020B0604020202020204" pitchFamily="34" charset="0"/>
                <a:ea typeface="ＭＳ Ｐゴシック" panose="020B0600070205080204" pitchFamily="50" charset="-128"/>
                <a:cs typeface="Arial" panose="020B0604020202020204" pitchFamily="34" charset="0"/>
              </a:defRPr>
            </a:lvl1pPr>
          </a:lstStyle>
          <a:p>
            <a:pPr marL="146050" lvl="1" indent="-146050" algn="just">
              <a:lnSpc>
                <a:spcPct val="114000"/>
              </a:lnSpc>
              <a:spcBef>
                <a:spcPts val="300"/>
              </a:spcBef>
              <a:buClr>
                <a:srgbClr val="5F8AC3"/>
              </a:buClr>
              <a:buSzPct val="90000"/>
              <a:buFont typeface="Wingdings" panose="05000000000000000000" pitchFamily="2" charset="2"/>
              <a:buChar char="l"/>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ANIVISA</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からは、</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年に新たに就任したバルボーザ長官が出席。このほか、両国の官民関係者約</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170</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名が参加した。</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p>
            <a:pPr marL="146050" lvl="1" indent="-146050" algn="just">
              <a:lnSpc>
                <a:spcPct val="114000"/>
              </a:lnSpc>
              <a:spcBef>
                <a:spcPts val="300"/>
              </a:spcBef>
              <a:buClr>
                <a:srgbClr val="5F8AC3"/>
              </a:buClr>
              <a:buSzPct val="90000"/>
              <a:buFont typeface="Wingdings" panose="05000000000000000000" pitchFamily="2" charset="2"/>
              <a:buChar char="l"/>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セミナーでは、「日本ブラジル産業界の協力関係強化」、「審査効率化」、「</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QMS/GMP</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（品質管理基準）システムと国際協力」、「先端医療に関する薬事規制対応」という</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50" dirty="0" err="1">
                <a:latin typeface="Arial" panose="020B0604020202020204" pitchFamily="34" charset="0"/>
                <a:ea typeface="ＭＳ Ｐゴシック" panose="020B0600070205080204" pitchFamily="50" charset="-128"/>
                <a:cs typeface="Arial" panose="020B0604020202020204" pitchFamily="34" charset="0"/>
              </a:rPr>
              <a:t>つの</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テーマに沿って、発表</a:t>
            </a:r>
            <a:r>
              <a:rPr lang="ja-JP" altLang="en-US" sz="1050" dirty="0"/>
              <a:t>やパネルディスカッションが行われた。</a:t>
            </a:r>
            <a:endParaRPr lang="en-US" altLang="ja-JP" sz="1050" dirty="0"/>
          </a:p>
        </p:txBody>
      </p:sp>
      <p:sp>
        <p:nvSpPr>
          <p:cNvPr id="71" name="角丸四角形 70"/>
          <p:cNvSpPr/>
          <p:nvPr/>
        </p:nvSpPr>
        <p:spPr>
          <a:xfrm>
            <a:off x="560514" y="4934986"/>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第</a:t>
            </a:r>
            <a:r>
              <a:rPr lang="en-US" altLang="ja-JP"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spc="-50" dirty="0">
                <a:latin typeface="HGP創英角ｺﾞｼｯｸUB" panose="020B0900000000000000" pitchFamily="50" charset="-128"/>
                <a:ea typeface="HGP創英角ｺﾞｼｯｸUB" panose="020B0900000000000000" pitchFamily="50" charset="-128"/>
                <a:cs typeface="Arial" panose="020B0604020202020204" pitchFamily="34" charset="0"/>
              </a:rPr>
              <a:t>回 日本－ブラジル医療分野規制に関するセミナー</a:t>
            </a:r>
          </a:p>
        </p:txBody>
      </p:sp>
      <p:sp>
        <p:nvSpPr>
          <p:cNvPr id="78" name="片側の 2 つの角を丸めた四角形 77"/>
          <p:cNvSpPr/>
          <p:nvPr/>
        </p:nvSpPr>
        <p:spPr>
          <a:xfrm rot="16200000">
            <a:off x="609594" y="4885906"/>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角丸四角形 78"/>
          <p:cNvSpPr/>
          <p:nvPr/>
        </p:nvSpPr>
        <p:spPr>
          <a:xfrm>
            <a:off x="560514" y="3058287"/>
            <a:ext cx="5112568" cy="538700"/>
          </a:xfrm>
          <a:prstGeom prst="roundRect">
            <a:avLst>
              <a:gd name="adj" fmla="val 10001"/>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18000" numCol="1" spcCol="0" rtlCol="0" fromWordArt="0" anchor="ctr" anchorCtr="0" forceAA="0" compatLnSpc="1">
            <a:prstTxWarp prst="textNoShape">
              <a:avLst/>
            </a:prstTxWarp>
            <a:noAutofit/>
          </a:bodyPr>
          <a:lstStyle/>
          <a:p>
            <a:pPr marL="0" lvl="2" fontAlgn="ctr">
              <a:lnSpc>
                <a:spcPct val="113000"/>
              </a:lnSpc>
              <a:spcBef>
                <a:spcPts val="300"/>
              </a:spcBef>
            </a:pPr>
            <a:r>
              <a:rPr lang="ja-JP" altLang="en-US" sz="1400" spc="-50" dirty="0">
                <a:latin typeface="Arial Black" panose="020B0A04020102020204" pitchFamily="34" charset="0"/>
                <a:ea typeface="HGP創英角ｺﾞｼｯｸUB" panose="020B0900000000000000" pitchFamily="50" charset="-128"/>
                <a:cs typeface="Arial" panose="020B0604020202020204" pitchFamily="34" charset="0"/>
              </a:rPr>
              <a:t>日ブラジル医療分野規制に関するセミナー</a:t>
            </a:r>
          </a:p>
        </p:txBody>
      </p:sp>
      <p:sp>
        <p:nvSpPr>
          <p:cNvPr id="80" name="片側の 2 つの角を丸めた四角形 79"/>
          <p:cNvSpPr/>
          <p:nvPr/>
        </p:nvSpPr>
        <p:spPr>
          <a:xfrm rot="16200000">
            <a:off x="609594" y="3009207"/>
            <a:ext cx="538702" cy="636860"/>
          </a:xfrm>
          <a:prstGeom prst="round2SameRect">
            <a:avLst>
              <a:gd name="adj1" fmla="val 3979"/>
              <a:gd name="adj2" fmla="val 0"/>
            </a:avLst>
          </a:prstGeom>
          <a:solidFill>
            <a:srgbClr val="3D6AA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200" b="1" spc="-300" dirty="0">
                <a:latin typeface="Arial" panose="020B0604020202020204" pitchFamily="34" charset="0"/>
                <a:ea typeface="ＭＳ Ｐゴシック" panose="020B0600070205080204" pitchFamily="50" charset="-128"/>
                <a:cs typeface="Arial" panose="020B0604020202020204" pitchFamily="34" charset="0"/>
              </a:rPr>
              <a:t>年 </a:t>
            </a:r>
            <a:endParaRPr kumimoji="1"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片側の 2 つの角を丸めた四角形 80"/>
          <p:cNvSpPr/>
          <p:nvPr/>
        </p:nvSpPr>
        <p:spPr>
          <a:xfrm rot="16200000">
            <a:off x="609594" y="2337163"/>
            <a:ext cx="538702" cy="636860"/>
          </a:xfrm>
          <a:prstGeom prst="round2SameRect">
            <a:avLst>
              <a:gd name="adj1" fmla="val 8940"/>
              <a:gd name="adj2" fmla="val 0"/>
            </a:avLst>
          </a:prstGeom>
          <a:solidFill>
            <a:srgbClr val="868686"/>
          </a:solidFill>
          <a:ln w="9525" cap="flat" cmpd="sng" algn="ctr">
            <a:solidFill>
              <a:srgbClr val="86868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eaVert" lIns="72000" tIns="0" rIns="72000" bIns="36000" rtlCol="0" anchor="ctr"/>
          <a:lstStyle/>
          <a:p>
            <a:pPr algn="ct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共催</a:t>
            </a:r>
          </a:p>
        </p:txBody>
      </p:sp>
      <p:sp>
        <p:nvSpPr>
          <p:cNvPr id="82" name="角丸四角形 81"/>
          <p:cNvSpPr/>
          <p:nvPr/>
        </p:nvSpPr>
        <p:spPr>
          <a:xfrm>
            <a:off x="560514" y="2386255"/>
            <a:ext cx="5112568" cy="538640"/>
          </a:xfrm>
          <a:prstGeom prst="roundRect">
            <a:avLst>
              <a:gd name="adj" fmla="val 10001"/>
            </a:avLst>
          </a:prstGeom>
          <a:noFill/>
          <a:ln w="12700" cap="flat" cmpd="sng" algn="ctr">
            <a:solidFill>
              <a:srgbClr val="868686"/>
            </a:solidFill>
            <a:prstDash val="solid"/>
            <a:round/>
            <a:headEnd type="none" w="med" len="med"/>
            <a:tailEnd type="none" w="med" len="med"/>
          </a:ln>
          <a:extLst>
            <a:ext uri="{909E8E84-426E-40DD-AFC4-6F175D3DCCD1}">
              <a14:hiddenFill xmlns:a14="http://schemas.microsoft.com/office/drawing/2010/main">
                <a:solidFill>
                  <a:srgbClr val="CCDAEC"/>
                </a:solidFill>
              </a14:hiddenFill>
            </a:ext>
          </a:extLst>
        </p:spPr>
        <p:txBody>
          <a:bodyPr rot="0" spcFirstLastPara="0" vertOverflow="overflow" horzOverflow="overflow" vert="horz" wrap="square" lIns="756000" tIns="0" rIns="0" bIns="0" numCol="1" spcCol="0" rtlCol="0" fromWordArt="0" anchor="ctr" anchorCtr="0" forceAA="0" compatLnSpc="1">
            <a:prstTxWarp prst="textNoShape">
              <a:avLst/>
            </a:prstTxWarp>
            <a:noAutofit/>
          </a:bodyPr>
          <a:lstStyle/>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rPr>
              <a:t>医薬品医療機器総合機構（</a:t>
            </a:r>
            <a:r>
              <a:rPr lang="en-US" altLang="ja-JP" sz="1200" dirty="0">
                <a:latin typeface="Arial" panose="020B0604020202020204" pitchFamily="34" charset="0"/>
                <a:ea typeface="ＭＳ Ｐゴシック" panose="020B0600070205080204" pitchFamily="50" charset="-128"/>
              </a:rPr>
              <a:t>PMDA</a:t>
            </a:r>
            <a:r>
              <a:rPr lang="ja-JP" altLang="en-US" sz="1200" dirty="0">
                <a:latin typeface="Arial" panose="020B0604020202020204" pitchFamily="34" charset="0"/>
                <a:ea typeface="ＭＳ Ｐゴシック" panose="020B0600070205080204" pitchFamily="50" charset="-128"/>
              </a:rPr>
              <a:t>）</a:t>
            </a:r>
            <a:endParaRPr lang="en-US" altLang="ja-JP" sz="1200" dirty="0">
              <a:latin typeface="Arial" panose="020B0604020202020204" pitchFamily="34" charset="0"/>
              <a:ea typeface="ＭＳ Ｐゴシック" panose="020B0600070205080204" pitchFamily="50" charset="-128"/>
            </a:endParaRPr>
          </a:p>
          <a:p>
            <a:pPr marL="139700" indent="-139700" fontAlgn="ctr">
              <a:lnSpc>
                <a:spcPct val="113000"/>
              </a:lnSpc>
              <a:spcAft>
                <a:spcPts val="200"/>
              </a:spcAft>
              <a:buClr>
                <a:schemeClr val="bg1">
                  <a:lumMod val="50000"/>
                </a:schemeClr>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rPr>
              <a:t>ANVISA</a:t>
            </a:r>
            <a:endParaRPr lang="ja-JP" altLang="en-US" sz="1200" dirty="0">
              <a:latin typeface="Arial" panose="020B0604020202020204" pitchFamily="34" charset="0"/>
              <a:ea typeface="ＭＳ Ｐゴシック" panose="020B0600070205080204" pitchFamily="50" charset="-128"/>
            </a:endParaRPr>
          </a:p>
        </p:txBody>
      </p:sp>
      <p:graphicFrame>
        <p:nvGraphicFramePr>
          <p:cNvPr id="6" name="表 5">
            <a:extLst>
              <a:ext uri="{FF2B5EF4-FFF2-40B4-BE49-F238E27FC236}">
                <a16:creationId xmlns:a16="http://schemas.microsoft.com/office/drawing/2014/main" id="{7CD1B1F9-B6C3-177D-7BBB-FFC7F6F477F2}"/>
              </a:ext>
            </a:extLst>
          </p:cNvPr>
          <p:cNvGraphicFramePr>
            <a:graphicFrameLocks noGrp="1"/>
          </p:cNvGraphicFramePr>
          <p:nvPr>
            <p:extLst>
              <p:ext uri="{D42A27DB-BD31-4B8C-83A1-F6EECF244321}">
                <p14:modId xmlns:p14="http://schemas.microsoft.com/office/powerpoint/2010/main" val="1859526355"/>
              </p:ext>
            </p:extLst>
          </p:nvPr>
        </p:nvGraphicFramePr>
        <p:xfrm>
          <a:off x="6105129" y="2333990"/>
          <a:ext cx="3456381" cy="4047337"/>
        </p:xfrm>
        <a:graphic>
          <a:graphicData uri="http://schemas.openxmlformats.org/drawingml/2006/table">
            <a:tbl>
              <a:tblPr firstRow="1" bandRow="1">
                <a:tableStyleId>{5C22544A-7EE6-4342-B048-85BDC9FD1C3A}</a:tableStyleId>
              </a:tblPr>
              <a:tblGrid>
                <a:gridCol w="1517526">
                  <a:extLst>
                    <a:ext uri="{9D8B030D-6E8A-4147-A177-3AD203B41FA5}">
                      <a16:colId xmlns:a16="http://schemas.microsoft.com/office/drawing/2014/main" val="2204362235"/>
                    </a:ext>
                  </a:extLst>
                </a:gridCol>
                <a:gridCol w="570705">
                  <a:extLst>
                    <a:ext uri="{9D8B030D-6E8A-4147-A177-3AD203B41FA5}">
                      <a16:colId xmlns:a16="http://schemas.microsoft.com/office/drawing/2014/main" val="2450997363"/>
                    </a:ext>
                  </a:extLst>
                </a:gridCol>
                <a:gridCol w="1368150">
                  <a:extLst>
                    <a:ext uri="{9D8B030D-6E8A-4147-A177-3AD203B41FA5}">
                      <a16:colId xmlns:a16="http://schemas.microsoft.com/office/drawing/2014/main" val="3038062072"/>
                    </a:ext>
                  </a:extLst>
                </a:gridCol>
              </a:tblGrid>
              <a:tr h="393805">
                <a:tc>
                  <a:txBody>
                    <a:bodyPr/>
                    <a:lstStyle/>
                    <a:p>
                      <a:pPr algn="ctr"/>
                      <a:r>
                        <a:rPr kumimoji="1" lang="ja-JP" altLang="en-US" sz="1200" dirty="0"/>
                        <a:t>レポート</a:t>
                      </a:r>
                    </a:p>
                  </a:txBody>
                  <a:tcPr/>
                </a:tc>
                <a:tc>
                  <a:txBody>
                    <a:bodyPr/>
                    <a:lstStyle/>
                    <a:p>
                      <a:pPr algn="ctr"/>
                      <a:r>
                        <a:rPr kumimoji="1" lang="ja-JP" altLang="en-US" sz="1200" dirty="0"/>
                        <a:t>年</a:t>
                      </a:r>
                    </a:p>
                  </a:txBody>
                  <a:tcPr/>
                </a:tc>
                <a:tc>
                  <a:txBody>
                    <a:bodyPr/>
                    <a:lstStyle/>
                    <a:p>
                      <a:pPr algn="ctr"/>
                      <a:r>
                        <a:rPr kumimoji="1" lang="ja-JP" altLang="en-US" sz="1200" dirty="0"/>
                        <a:t>リンク</a:t>
                      </a:r>
                    </a:p>
                  </a:txBody>
                  <a:tcPr/>
                </a:tc>
                <a:extLst>
                  <a:ext uri="{0D108BD9-81ED-4DB2-BD59-A6C34878D82A}">
                    <a16:rowId xmlns:a16="http://schemas.microsoft.com/office/drawing/2014/main" val="935988904"/>
                  </a:ext>
                </a:extLst>
              </a:tr>
              <a:tr h="911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ブラジルの医療機器市場と規制</a:t>
                      </a:r>
                    </a:p>
                  </a:txBody>
                  <a:tcPr/>
                </a:tc>
                <a:tc>
                  <a:txBody>
                    <a:bodyPr/>
                    <a:lstStyle/>
                    <a:p>
                      <a:r>
                        <a:rPr kumimoji="1" lang="en-US" altLang="ja-JP" sz="1200" dirty="0"/>
                        <a:t>2022</a:t>
                      </a:r>
                      <a:endParaRPr kumimoji="1" lang="ja-JP" altLang="en-US" sz="1200" dirty="0"/>
                    </a:p>
                  </a:txBody>
                  <a:tcPr/>
                </a:tc>
                <a:tc>
                  <a:txBody>
                    <a:bodyPr/>
                    <a:lstStyle/>
                    <a:p>
                      <a:r>
                        <a:rPr kumimoji="1" lang="en-US" altLang="ja-JP" sz="1000" dirty="0">
                          <a:hlinkClick r:id="rId3"/>
                        </a:rPr>
                        <a:t>https://www.jetro.go.jp/world/reports/2022/02/0c7ff31fa0febfc1.html</a:t>
                      </a:r>
                      <a:endParaRPr kumimoji="1" lang="en-US" altLang="ja-JP" sz="1000" dirty="0"/>
                    </a:p>
                  </a:txBody>
                  <a:tcPr/>
                </a:tc>
                <a:extLst>
                  <a:ext uri="{0D108BD9-81ED-4DB2-BD59-A6C34878D82A}">
                    <a16:rowId xmlns:a16="http://schemas.microsoft.com/office/drawing/2014/main" val="691070317"/>
                  </a:ext>
                </a:extLst>
              </a:tr>
              <a:tr h="911551">
                <a:tc>
                  <a:txBody>
                    <a:bodyPr/>
                    <a:lstStyle/>
                    <a:p>
                      <a:r>
                        <a:rPr lang="en-US" altLang="ja-JP" sz="1200" dirty="0">
                          <a:latin typeface="Arial" panose="020B0604020202020204" pitchFamily="34" charset="0"/>
                          <a:ea typeface="ＭＳ Ｐゴシック" panose="020B0600070205080204" pitchFamily="50" charset="-128"/>
                          <a:cs typeface="Arial" panose="020B0604020202020204" pitchFamily="34" charset="0"/>
                        </a:rPr>
                        <a:t>ANVISA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の認証・登録制度の概要</a:t>
                      </a:r>
                      <a:endParaRPr kumimoji="1" lang="ja-JP" altLang="en-US" sz="1200" dirty="0"/>
                    </a:p>
                  </a:txBody>
                  <a:tcPr/>
                </a:tc>
                <a:tc>
                  <a:txBody>
                    <a:bodyPr/>
                    <a:lstStyle/>
                    <a:p>
                      <a:r>
                        <a:rPr kumimoji="1" lang="en-US" altLang="ja-JP" sz="1200" dirty="0"/>
                        <a:t>2021</a:t>
                      </a:r>
                      <a:endParaRPr kumimoji="1" lang="ja-JP" altLang="en-US" sz="1200" dirty="0"/>
                    </a:p>
                  </a:txBody>
                  <a:tcPr/>
                </a:tc>
                <a:tc>
                  <a:txBody>
                    <a:bodyPr/>
                    <a:lstStyle/>
                    <a:p>
                      <a:r>
                        <a:rPr kumimoji="1" lang="en-US" altLang="ja-JP" sz="1000" dirty="0">
                          <a:hlinkClick r:id="rId4"/>
                        </a:rPr>
                        <a:t>https://www.jetro.go.jp/world/reports/2021/01/47aef30b44ba7bcd.html</a:t>
                      </a:r>
                      <a:endParaRPr kumimoji="1" lang="en-US" altLang="ja-JP" sz="1000" dirty="0"/>
                    </a:p>
                  </a:txBody>
                  <a:tcPr/>
                </a:tc>
                <a:extLst>
                  <a:ext uri="{0D108BD9-81ED-4DB2-BD59-A6C34878D82A}">
                    <a16:rowId xmlns:a16="http://schemas.microsoft.com/office/drawing/2014/main" val="1938288256"/>
                  </a:ext>
                </a:extLst>
              </a:tr>
              <a:tr h="911551">
                <a:tc>
                  <a:txBody>
                    <a:bodyPr/>
                    <a:lstStyle/>
                    <a:p>
                      <a:r>
                        <a:rPr lang="ja-JP" altLang="en-US" sz="1200" dirty="0">
                          <a:ea typeface="ＭＳ Ｐゴシック" panose="020B0600070205080204" pitchFamily="50" charset="-128"/>
                        </a:rPr>
                        <a:t>主要国・地域の健康長寿関連市場の動向調査</a:t>
                      </a:r>
                      <a:endParaRPr kumimoji="1" lang="ja-JP" altLang="en-US" sz="1200" dirty="0"/>
                    </a:p>
                  </a:txBody>
                  <a:tcPr/>
                </a:tc>
                <a:tc>
                  <a:txBody>
                    <a:bodyPr/>
                    <a:lstStyle/>
                    <a:p>
                      <a:r>
                        <a:rPr kumimoji="1" lang="en-US" altLang="ja-JP" sz="1200" dirty="0"/>
                        <a:t>2016</a:t>
                      </a:r>
                      <a:endParaRPr kumimoji="1" lang="ja-JP" altLang="en-US" sz="1200" dirty="0"/>
                    </a:p>
                  </a:txBody>
                  <a:tcPr/>
                </a:tc>
                <a:tc>
                  <a:txBody>
                    <a:bodyPr/>
                    <a:lstStyle/>
                    <a:p>
                      <a:r>
                        <a:rPr kumimoji="1" lang="en-US" altLang="ja-JP" sz="1000" dirty="0">
                          <a:hlinkClick r:id="rId5"/>
                        </a:rPr>
                        <a:t>https://www.jetro.go.jp/world/reports/2016/02/995ecff75525fbb4.html</a:t>
                      </a:r>
                      <a:endParaRPr kumimoji="1" lang="en-US" altLang="ja-JP" sz="1000" dirty="0"/>
                    </a:p>
                  </a:txBody>
                  <a:tcPr/>
                </a:tc>
                <a:extLst>
                  <a:ext uri="{0D108BD9-81ED-4DB2-BD59-A6C34878D82A}">
                    <a16:rowId xmlns:a16="http://schemas.microsoft.com/office/drawing/2014/main" val="274178093"/>
                  </a:ext>
                </a:extLst>
              </a:tr>
              <a:tr h="918879">
                <a:tc>
                  <a:txBody>
                    <a:bodyPr/>
                    <a:lstStyle/>
                    <a:p>
                      <a:r>
                        <a:rPr lang="ja-JP" altLang="en-US" sz="1200" dirty="0">
                          <a:ea typeface="ＭＳ Ｐゴシック" panose="020B0600070205080204" pitchFamily="50" charset="-128"/>
                        </a:rPr>
                        <a:t>中南米の医療機器市場の最新動向</a:t>
                      </a:r>
                      <a:endParaRPr kumimoji="1" lang="ja-JP" altLang="en-US" sz="1200" dirty="0"/>
                    </a:p>
                  </a:txBody>
                  <a:tcPr/>
                </a:tc>
                <a:tc>
                  <a:txBody>
                    <a:bodyPr/>
                    <a:lstStyle/>
                    <a:p>
                      <a:r>
                        <a:rPr kumimoji="1" lang="en-US" altLang="ja-JP" sz="1200" dirty="0"/>
                        <a:t>2015</a:t>
                      </a:r>
                      <a:endParaRPr kumimoji="1" lang="ja-JP" altLang="en-US" sz="1200" dirty="0"/>
                    </a:p>
                  </a:txBody>
                  <a:tcPr/>
                </a:tc>
                <a:tc>
                  <a:txBody>
                    <a:bodyPr/>
                    <a:lstStyle/>
                    <a:p>
                      <a:r>
                        <a:rPr kumimoji="1" lang="en-US" altLang="ja-JP" sz="1000" dirty="0">
                          <a:hlinkClick r:id="rId6"/>
                        </a:rPr>
                        <a:t>https://www.jetro.go.jp/world/reports/2015/01/3c99cdea65145906.html</a:t>
                      </a:r>
                      <a:endParaRPr kumimoji="1" lang="en-US" altLang="ja-JP" sz="1000" dirty="0"/>
                    </a:p>
                  </a:txBody>
                  <a:tcPr/>
                </a:tc>
                <a:extLst>
                  <a:ext uri="{0D108BD9-81ED-4DB2-BD59-A6C34878D82A}">
                    <a16:rowId xmlns:a16="http://schemas.microsoft.com/office/drawing/2014/main" val="2623639334"/>
                  </a:ext>
                </a:extLst>
              </a:tr>
            </a:tbl>
          </a:graphicData>
        </a:graphic>
      </p:graphicFrame>
    </p:spTree>
    <p:extLst>
      <p:ext uri="{BB962C8B-B14F-4D97-AF65-F5344CB8AC3E}">
        <p14:creationId xmlns:p14="http://schemas.microsoft.com/office/powerpoint/2010/main" val="41750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UNDODONOTDELETE" val="0"/>
  <p:tag name="THINKCELLPRESENTATIONDONOTDELETE" val="&lt;?xml version=&quot;1.0&quot; encoding=&quot;UTF-16&quot; standalone=&quot;yes&quot;?&gt;&lt;root reqver=&quot;28224&quot;&gt;&lt;version val=&quot;3586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3.47812159229488271350E+00&quot;&gt;&lt;m_msothmcolidx val=&quot;0&quot;/&gt;&lt;m_rgb r=&quot;1F&quot; g=&quot;49&quot; b=&quot;7D&quot;/&gt;&lt;/elem&gt;&lt;elem m_fUsage=&quot;2.84069510999999996770E+00&quot;&gt;&lt;m_msothmcolidx val=&quot;0&quot;/&gt;&lt;m_rgb r=&quot;33&quot; g=&quot;99&quot; b=&quot;CC&quot;/&gt;&lt;/elem&gt;&lt;elem m_fUsage=&quot;2.21573496649275725190E+00&quot;&gt;&lt;m_msothmcolidx val=&quot;0&quot;/&gt;&lt;m_rgb r=&quot;80&quot; g=&quot;CC&quot; b=&quot;E8&quot;/&gt;&lt;/elem&gt;&lt;elem m_fUsage=&quot;1.46215928335025813212E+00&quot;&gt;&lt;m_msothmcolidx val=&quot;0&quot;/&gt;&lt;m_rgb r=&quot;C0&quot; g=&quot;E6&quot; b=&quot;F4&quot;/&gt;&lt;/elem&gt;&lt;elem m_fUsage=&quot;6.96198609130886550238E-04&quot;&gt;&lt;m_msothmcolidx val=&quot;0&quot;/&gt;&lt;m_rgb r=&quot;EC&quot; g=&quot;E5&quot; b=&quot;F4&quot;/&gt;&lt;/elem&gt;&lt;elem m_fUsage=&quot;6.26578748217797862688E-04&quot;&gt;&lt;m_msothmcolidx val=&quot;0&quot;/&gt;&lt;m_rgb r=&quot;D2&quot; g=&quot;E0&quot; b=&quot;E6&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TO8fd4QT6VDgdjlPL_K4A"/>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OG4wembn9WGWtc5407Xmdw"/>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bAenHpAz50YwROmJIfWayw"/>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OfdglmQYgaB.X8tgFtv7g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gFFyFhQtVr5h4Rf.l8EUw"/>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ddwy75lDNKMwMxJyDPyFcw"/>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BJUzSCapl_1gYLoqoTSg"/>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CjqmwLNPJpl6yykQdzLqpg"/>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twVWeUzOenni0gXX5O0WxYw"/>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tfy_YuslBtHWvuoxZ.HrIXA"/>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t98EWBODvkLNYp2CLPKN6P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kOd_.bdm3dDpWLa.n9Sqyw"/>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td04FvvoVav1ln0EBlodbJg"/>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tAdkWtzmVxsKlD_LQ3kMsww"/>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tygQKJDU0J49EEEaJjgq16A"/>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t7pLU1s8M8HTKPOHDSowewQ"/>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tkiRNHi5Uoujcjnm5moCPZw"/>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tr9d58Wr32PEmfz6wOOoLOw"/>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tN3hlG6pGxpJVd_vuhRBKjw"/>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tfk6e1CcRFQ9F0Ml3uz3Xo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trKrwakx4r0AbWg29KlPna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tBr9PhkWjA8mYSa9rQTmwO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NImatq6Q4BpqzK8whMglQ"/>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t458HCNlOvPlGpmihHbGoog"/>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tRjyfAeadtKiGzBowMt9V3w"/>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taB92DuO5aAsADKSD8T2udw"/>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tG7mmV3RdgRYjC9chWTsx0g"/>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tT4bh24Japis1UDrUqdvobA"/>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tba0L9.WQD_CPYbxkVjTcTQ"/>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truFMYNw3sy4LJX4zbwoZgw"/>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tMqTqB1042Izdmp2yBx3nh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tKKAseLk8cPnhqvEN16tWnw"/>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tFojuqf1jszIuHfRFIekA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uX0.D9R.6P7ioL8qdF7gM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t21WAFBXVZuzMWMrTThp3pA"/>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tA5RNQ4944cNzivGM3vknd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tMxf9uYgclSJXCTloD3eic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t.ybcYZcilFH13dEC2Eevtw"/>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txZo2gOIuXtHM29oLN.TbHA"/>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tmtlLZEL1M.q9vsl_NEVuIw"/>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talgxZiFEsnltsdyYjISPlA"/>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txu6pmXxmJpzDDNbqPUj.2Q"/>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tFVzFhPppLYCYP1yy8CMiOw"/>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twemJcBqvgxHS3uRlw82sv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pP44MrZY29J2t9vS1XDyg"/>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tU21Zuom0KpyPOEowMnzJmg"/>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tE1z3iMiqO6M86KqHQ0z9Cw"/>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tXlgoF832C63K9AvWltBPJ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t5SLZ4qDF.V9QapHYqSGpCg"/>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tJYy9QqmL4_3j.8ma.MgzSQ"/>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teSDwfS3FiCWymdGm2WrX5A"/>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t.Sm9jycQyHmWLrGrwZ5ewQ"/>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tBPeW73.Sqa6Yal06ZyrSs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hDIpNIVpSfkMVI_gonid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tVCGveKUS3hq0PO6BJ2lFK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t1rkjCf6zDM.mlwliUWRJ0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tS0VCROJBAY8pceEdlGWw3w"/>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tdPYkoRghybXS3K_d_2mkyw"/>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tB7_h6vgRfytEnxSSoC9y0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tzR1Z6N3eKgo5xa2IpGy9cg"/>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YsX.TGID.dCAceMkaTf6Q"/>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YokHlM2KcTK5XsLWXRhv_g"/>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l2Wj_imVXslWbqT3.BGZVw"/>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tjlZYrUoA5AZWlp9yLXRms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t6O2dNHweUK9RcBaVrJqw"/>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tbn8wvYWG2S6PV3yP3hndz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th1tijx5eIgfD1ZJfH61Tdw"/>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tXt82A_jaAcr6Oe3peXo6Yw"/>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tQoeKaLBoWiHiy47JFZELpQ"/>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th3Qo6UZPe25ohRcMSAssNw"/>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tyFjkhI3f0Txk1oju9ens2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tA_A_RhBBGwJuXNjkZEoRww"/>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tui5WZFAfEqFSCFUurjp4Zw"/>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t.9aoshnanEMIcxwafO.lt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tVNFo4keHxqDgC1FT1ro7f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SGsiIMSKLcPIdqPM69Zzw"/>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tS2mZjaU2Cgq2nEmIhxhotA"/>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tIEeWf8jszZepd3RtqMOBUg"/>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t7Eug5p2DlYitNS2F.Tp.Zg"/>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t_2B3fBQ4A17Rz5saa.6XLw"/>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tum1dspX7CBrIpbHsmORho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tDthTwulcV5uo2PlAEyhPjw"/>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tdaAOs6F2CEEpProVI4xUm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tFRDQPmiU0Pq6hgaT95tSug"/>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txb11aDINn5HrULJhSeZa7w"/>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toMgDXSXqDmVmhEUbagdEh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C0pM3.sntUdltF9NRy3MA"/>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tOhVgq2Q3zvs7mfUM2cnXZ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tlAHalr7WbmFFYiQHs3YD1g"/>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tSS.BjF4BjCUnuvWOGhalaw"/>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tpnt8CK1kUnExd22WgPQ6TQ"/>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tWg1leCucqnahp4kC8sWVug"/>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tIcMRMcjMpTZXn7A2T87uig"/>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tccnW08DcnUtW7ABwT_UKnw"/>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tgZRCarUju90vVryoiZp_SQ"/>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tCjKK0WPzNQsfzCi1iCzbOw"/>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tLiKG.gVeWPA6J._bxWwJh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4H717jA331QO4c_NDjPCQ"/>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taQOvMTYNR5Xe_GzpKbIr_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th0g08Y1gW7ZluFrijucwIQ"/>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taADrlFkySjcYBozUGQEFkg"/>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tuv6I6YXnpV7pZd_NaglB7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tbxeqdf53r5zK127TOVkSQw"/>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t55OFhG2LX3xzsVX470bpAw"/>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tGJhDCRv.1FH5CEeSLE0zQ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tmqnqvQXQVIvBdUhRcvZ4Bg"/>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t9KbMFjEclZBgN5Sr1NKBG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tn_E3mrTeUgWmDepdu60bz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lmZERuZcKP5NnYo1mVuzg"/>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t55oRs0hYtQcETquoXkuRhw"/>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tCSytYsb1mZ1V89oBFz36_w"/>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t3lz0LB7ICJS55AHsjNO5gQ"/>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tjWc0QNn9_eVpitFt7Kfmjw"/>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tD3jl1SwpV1he2P45K4x0vg"/>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tuIwaQk8E8TNfbFpzP1jxBA"/>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t6DpU9y_DNeB_l0RMLGN5FQ"/>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tkAl_o6swja0zObQcecgABA"/>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tXo3hK6tiA1uZuCUreNbttw"/>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tWH2vBuUGkFy_nYC14bn6m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x3deevTgKq731egg5FZQRw"/>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t_Gf17goZTkz_E_Pb2TPvZ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t9SM6L1hk.jCYrfuAECsPPw"/>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t.6Rc4P_JVvctlmrvfylo7g"/>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tcli4FlhsM_UgN19iXamhtg"/>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tYzVNOwtbPQkKcPrEuaaR7g"/>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tGB0WC0ipx3zPZPV0UIvzVw"/>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tGFqp3nrjjELWdmM31T46Pw"/>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t4juxPesY9uMg008n04welA"/>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tRq0zWbUftQnjUhOSLM7C6w"/>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tiptzt7BSEws2QD3xA4Zdn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q3q_yIf0g2elq10.fC8ySg"/>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tAi1VyEanXqZbXT4RukpmtA"/>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tWccu2m1EBOpUbD0RVNAy5A"/>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t3eniLX5uLHsrPQ_tDMcfFw"/>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ttn2WlsocNoPkDl6FawXw5w"/>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tdA1ns7GYYEKbMcski5668w"/>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tn2rd3j85Sxg9cxn1upgbBA"/>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t1NJYRmShZ9A1Q5n2HfDeX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t7guOiqFAFy4KUdBadwBaeg"/>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trCR7wpRXRPCer5Dl85e7Y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tGysJFa1em8rHm9jIwr9BW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03RWneLRl1Ftd5Vs40AWQ"/>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tqN_i5iXN_rHJ9eD22dH5Tg"/>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tmeyxifJ3IWTFtL7tcpwFQQ"/>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t8kMmPf0YELaht_MI8Ig72w"/>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tJzGNIWoF4IWXbXp_dNyhuw"/>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t0xVkoFA5yi.JxYs_6ptVN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t9wdQK.ywZLzer.zxVIR3kw"/>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t2eSocyq9MqsTJVMKAdJTew"/>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tOqGjePbSWut5HFeECEDfOg"/>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tlMfj3Abgxu2ypvW7sF0tqQ"/>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tBrnm9GPb3HYuDQCZsVjVz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c2pNi5xh7v1d3KGje4F5uA"/>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txFAaHpPrbevaLRp5NyYy2w"/>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tkYG9HimS6wGU9j14gvTuuA"/>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tgBi1y.kBCM4byTBEq_dO4A"/>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t.bXxri1EYytAoB5q3F3JAw"/>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tM.0ZHKIgdixno5UgRLeQR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tGs33AO8tM8bv5zaxCjzopw"/>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tm6UK0r4blepi8z6PUUZgO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gzUP_2qKb_xtDB1epXTINA"/>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twyPQa3HfX2bQwZK4221VJA"/>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tsZQVu2L8RJPYsbruV0BMLQ"/>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tSQNyfTpTupVl5aajyjkFSw"/>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tVAcUGKWBh4uGqvB8XgdX4A"/>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t8mQFkS5BOOcZIwKSpCcCDw"/>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t8ysRxNLsA1tea3IPXN0OTg"/>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tPg2X40NoYWE2HLHwleD1g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tCI_R2QjpKiURbr8CMQATig"/>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tMt2poZI2F5njYmpj_RT9Xg"/>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tHlRzoDC_AHG8sz3F1gazA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bcZoNK.Uy6tTkv_SN22V7w"/>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tfOrX4igd3yRAjqcya5w7vQ"/>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tOOuv1zsYxXnwrD_wIH75dQ"/>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t06vHJ.nplwZYdDaj0xpXKA"/>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tsNH3j_alo2EzkXoTwlnHIA"/>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tGKE_xHd71TmgvHJs1ez4Fw"/>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tLRKklSKVwz_ZRXZfThsoKA"/>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tPtrLPsE_x74f7Kgip13wyg"/>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txwNCn16.n_jqOcym4CD8qg"/>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thvo0Ry1h8FWEIpUgg6Jm2Q"/>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trfiQwd7INV75HGsbULXd2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0AmTFtfBeA6iqpS.6wm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mQCCYfq4VRxb.Gahxsx72Q"/>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tEl.im7fLXocfdmxlf0M5yA"/>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t8OLqvJNnZwU5Hehd6qogqw"/>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tmmVHV_DWwqZUuzl41BDmHg"/>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tTlnwV.qwdVHZA5_fKabrRg"/>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tsQmZp.3unLGzq8w.WESWpg"/>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tU82H2WNKJ6JPLVK10M5MJQ"/>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tQ00u_wHwNr5IbTOng5TDi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tBL1JgWC0k8UwFhy0mFea2A"/>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tRXLryAOR4k8sXV6hkjC32A"/>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txXarddSuA2nuoOHped71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srvK.3.G2LrA2rCBMVvGA"/>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t8LQMEVHqp4lFrhFl_VkKPA"/>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tHLH6UHU6Jb4kXjbrndelrw"/>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tnXgRR4ND6pckZVpZXT97xQ"/>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tJ0a3PwaEdKpKTMOXb5vOOw"/>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tUGQDYSoIYIgVcnny9EChew"/>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th4HfQhBZFPB54Qz9y0r4lQ"/>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tlP_j55RKnRGi2n83jG0qXw"/>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tJiY_cZpKnlxtPoc2lmEqeg"/>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tDaWI4IiBSjGFm24vQXPNmA"/>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t1fyoCifOWcjl3F_CwIqB2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nghCBECb01Cx8gFdwWNPw"/>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t3D_TCxf6D4p3BTmQqPN2LQ"/>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tKu2N1SIBVWA5loCmBrjZTg"/>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t2GClJb3KFIz9TxbDLIwKmw"/>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tC5tlFSJrJXG7WnGXs4SZHg"/>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tZABAvNPl2xKOyrOEEm2R3g"/>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t5xKrzYvw.WmCUldU2AFZWw"/>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tWzM_gy7ELR7lmblf4d3KUg"/>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t8KnyQ8WVdwyE5VTOeSkwkg"/>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tk_yGl9iVsOvbfGfh0UQ4zg"/>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tle0sRwuqxovVQo_gXxa4j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MHdaa5TBJ92L9UBaDNEDxw"/>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ttfS4tGrsn2wV4QLweaI97Q"/>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tHFnRtTLf_qCfWWT9ScI_zg"/>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tqgOcpBnzzfzmwLp_n9GRp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tVKLm4wzOpZNg3wl0P5y0iw"/>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t2aHTYtXLJfJU77xRPcgGRQ"/>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t79Q3b.BKAvbUQdOiQlncKA"/>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tkrzxkH9qPzcaJQrPkGTyM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tqJ.ZaIsxkDJEPfjz5v79Ew"/>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taD0b40Z.yh_P9p4Yo4Oyw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t7x5tdaI4j4IPNXaGGdfrQ"/>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twy5_Ez2pQUiQjsCdCHMcvQ"/>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tnZv50nwBwVPZ1AClnyDB8w"/>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t22IALrodjto3QV9ddpUAtw"/>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q1OYQ3zYtz1YXiWsrdh6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tMm68bBvmrpC73k7JFkLDPw"/>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tGAP2oJ5Bh9cyrPeV2bts8Q"/>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tgOepRb1Qg96_GeKcyPugnw"/>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thrtG5niNACBFOwxB6M3Yrw"/>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tcGxCPiICyomR9fNzsAjHCA"/>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tfdl6UHmj5zHdogrAmNkdYw"/>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tEaYtn7w9kPq7xOCj08wFRw"/>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tHXVeduhpkHVS62zuzD._qg"/>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tSwRQ7ypyZEeUE2CKDWIIvA"/>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tJc4rjcQRSXJFhK4L8Fnly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cmmuFAkkjkuXsM60jk0ACg"/>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tTvfJZkKnZnGDLdXoqRdAy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t0SZKUhB8.rN_CvgbVQDjrA"/>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tykZTN2u9usrevsEPOO3SWg"/>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tOf1LQaeH1wpSj1rEVGkkVA"/>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tiHqYXgVx3.adRx5QgHkozQ"/>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t8.lbzMTsGSnLAiUvJm8Xtw"/>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t2R5Ksd8oHUh65tEApmSk5w"/>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tT0izyRORjRA4wcOPvwfKBw"/>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tj33mtEgfd.6s6Q7qjyv8zg"/>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t6pnOC5jeFKVOCZ6OwvL7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hlEgYnGzAJaiST1nElq7w"/>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tTzx1B8RLXzJ0fIZ8KNf5kQ"/>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tNPdfw0z3rZCBhfw0HMDFYg"/>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tnfYMScwhvs5eL_X2X0dhzg"/>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t4nmrqfF3RkTRJIpn_SX2mQ"/>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t7VvL7kg6OjjTtxQSOCDvOg"/>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tFvp5kY9L6mX.vQDb0J_Dpw"/>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ttebA72uv8_TinkXbpfCuGg"/>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tqSZCjO7RPE0_NtLStN_DYw"/>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tnA9Dv5vkrGnrN1edEgogNA"/>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tfg7sIuAUO4F5.Qovb9wxO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BRol4IMJDW4vX1fP5yFW5w"/>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tIYuGVfjCG6QMSvz9kH2Ygg"/>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tFw7aYQToUGYOyBT0.uJekA"/>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t59mvHgsgDx.GE63zzVJ0l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tj_kASesP7Y.UhiirmSCV6A"/>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tmaJsap4ZsbPJIw5OzZzy_A"/>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t.atv32ODS.vcDfsikA3ky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tyat0zFFhO6N4fuJg.CABLA"/>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tCIsh8PC5GhXsWmwJRcdeFw"/>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tSlCZfwNp0aFlskPNpXfuWg"/>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tYr5aLTsWWYdW60qVKh05N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UW2szZ3C.tbktiCqeNJYrg"/>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tDq3JF_omxpwxKvzjsmtd.w"/>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teVKBKFVS.ym9QHfFahi8D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tpSN7qvZvov_CvRdUm4o2QA"/>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tJ7CQ76gocuyIdale0ziftg"/>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t2n90nMirOP1rUDPD.9Fw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8BjBoeFzcrYgjwZNmYVmJQ"/>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tvLW0zJl6__sE68RiIocFmg"/>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t67hKhNM1sRZ4DbyXBRSm5Q"/>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to.Dpsfzc.5q5gO5TLvEJMw"/>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tovjJ5VI6arEeamMBdeJ.jA"/>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fM.3m.tuchhqdKWDMW58eA"/>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tdx.t36.AsLEINRITOcC9SQ"/>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t22A0o2C6LibP1vW4A0Cqfw"/>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fGiBKzLCcPOEOgWMjvSFA"/>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0hd68mg_o.eEHyPuWa5kq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1Z2U8bZfmh2WQOO3oj46j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Gn6tSJNv5sktuKFSPVRpv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b9fQFIeEtP3lwoOXydfk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NGtx3TY4BfQapp2TLB26_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XnfvQGv1eGUigmFwUD1N0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3cZ4XSgsCbcKKRubynzs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iWRZ54KDKLwQGuN4mFXZk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09B5UR0_xyJlyvUNNEqEK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pHxJD6_1d5ZG.4SUgs2ga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6wma9hv66e39Ze2w1ESB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BqfPJTbuEF9HNoKlr.Zv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2iAHeQP2P_ideOuSeKQM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wBy3M4j4NhLddIcXjlD8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BJGRGHzd_FQuMf4w4X_sG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mj4pCnpC_btQWuObUTZ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obz3IuBDOyeo69azrjNz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if1KLb6jTK4WMnxVlywja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yTjec4bzEhYp15zjlaV_I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AOQYpZSmjG5pCfZj2EbV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EJLf_RAVjCKfAK2D6.TrM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XwL6GFymKqxVCoArwVN7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_y0BblRtbKYnGLCrS1Xpq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MWaPBRbzuZlldX4YoKy7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MnG6TS2HkAW4u4i9AWefm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rSHBCLLga1oXZQxRnaC.y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BuwoP6Doz41iO97jwVYky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B86le0PSEpH5BKK5z2tXr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N2dnVzetiZvPy6LjFd1e5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aB__2z.u1xetmq0MJiaDz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KdXzvKRb8npuzFcKZ81tV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oocix3KndSnG5NcJeuB6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X731ltsRKhY3CQbrc367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Nj1o.Ylm4Zhu2P.q2.cM5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4lbPtb8EfIFnoNlBndvP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RzXEQwma5Fc8LzcGZWphl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VmVXHePCGBQnAF6.eMdA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z5rOmyF3BbrvDxRkJJDx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F2s2uTaE4n5nG6HBNDXH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XQLO0c9S.6Bkqq4GjNUPS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vQMWkbf5UGpM5HavhLB3.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5XVc3uhcUuvCGUqaYEfjc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19IJV7rSy_Mms7__zQ.wU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QDfsh8_Fq86XcyTX3C0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VNdGvt_V.mB1L3gH4yAEj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5viDgDZIlvSTz0yrhgrF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ObrEwVTdU5rMc.RUAQrz9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vb1t_J2I79JwQlAmx9yp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vp6AKxz9YRgHASraqvkGi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CWffPUutEhCoLED5.wow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tGkafZe_qxnA7dADqGnmn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4ewNFtOx2pF6A_JUugI4z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Lr91BlP6AxKx_kGU0BP4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HzGSWqQQxHw_Ne.josQA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0Z_1zX4K5M29f2FoeeKKW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3J_HRISydX_agT52Dh48N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Elzfpn1twacDiaKlkrbi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f8Yn2hmz0aqxt0qwOkmWd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_.at6qSOgvTEWLHdls4o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_QpWo300dnlNq6rasrdr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OpVfKUUWzu3kW3Hwo2nW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0ytQGGrNYD4fYMW3KDHdB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qQD6UWgmngg_kz0OHrH9k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0bY2uQ9chpe0ftjLnVbnh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VnCkMTg4jb4H_swibfqK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8MjIg43ZtS50zFXWCP5N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b9Zds5CfdLcsYl.LRIwKW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7E5f4lA8bHh0fiRQrdvDa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ipO3dlQo4dJi7n5RWxeiQ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luujMdkwa2CaE6LEOePWi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c7BDe4FxdR5hyn3MY4C9U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bq4e2bmTXCGPVtjCLLw3X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LZww5esl7jMTf3L4814Iq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_JTu4nnmpP6EQ0B3n1qli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VYc4pTWAtz.YXPZH4H_K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_4cyOfs6wPjuo10BAR3.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rZKrxFAjaDkagz_ybdB2l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E_M_qsxcLW8SqZAfnGL.B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C_6V9x7QkBy1c0L.sE504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JmmYCYN3QnTti6wIaHx4B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UCf3MFgiO7pf3NeL48mIU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tdSqi8MoEXlQzV7y5xsX6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tDBLaZbfA85mXTIAk_S9u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OzypqMUT6Zkmj2JnZSZf6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LBhGrUQeBECh3l9Fbh1DO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QuJ7LTwkxUlpsjPFP5Y6V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5Zy_mbyGxhRitVj9v__8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SU.uHk8DJiF3.BSrM93xc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B0GG3.1kYfSfd6qCeAD08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X5zLDaTiLRFiF99lnssTk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fmWkQkroH3IVd5.AnCpv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kyDrBkOV37OofXcZpc4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o3ZQxaiXrlW25BqSAI.2J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PJqDJmgYzdZTztQ4uJUcZ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olYA96Kya24r.aYDXGgom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rI3z1thDD.dWoI2eeac1l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3FOrVWvJLOvi965VK0g7B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bmIXLu_5s_f66sDXqKZeM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7r7kn6PSkCRn_YkC2P6Ll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0LE_Jp4zrJFaDgra7WjQw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7KdnbNKYSaGgt69rXiIxt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lIkpD45Fxd.c4U_G0TWR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tfOCUIytwTtYkskSCuGH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WufntJMRBfotCgA1GI66A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a_bmX1owfAxPolo.odCRh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rHxatp7qqh5lVdBcAT3iB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BIJnmF9tVGarB9oIG7Pmp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AjWhkonNrJVi.S1E17HWO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X4H5GKXwuy8XEtvRxDRT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7of3behiIU0yYNjDf86x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Br_r1rWdJTtUYRx_.vpEQ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mfEpjhMk0jSmqvkECI3a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ZanPUJFOftgiDDTZ7_1zz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yWrnmgv9c04HH0UGy5u6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0b15mHFcoU1V3.4mf3mo7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DyJKTULoE37aMdEMHgHmY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iO2mc272oAE3LtGv.GCHu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YoSQBEb8vot_Llrloi6On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U9AtPl9bZPYoHWSml.Ge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2zwc_oeogbo_eUZdasF85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tho.LJvaIYkXTXfWTfc3M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1KPlZOvHDz_1NGZsemgSO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RYmGNznz3BYSLASLli4d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bH1F_aMufjMHsf.En5yV4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forUYgWb_EGZUoLJKBuM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PNMGYcDH.jRYFDSYukCKr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OTVEoLXTG1CcC2T3BVe.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HrXAOFOcYQYKe4tY_it6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6iX7FytCUS3IhzQw3Canh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s7HufeTkZwOfKs79gWPQH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edeaREzbE7Z4Y4aw7z3ux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Y4MTXIRhDRUvMR9_O8CzZ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UhM5r0qvivHYlXgwiK_n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exN0zUcfShgLR3sNmzVR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k.Um3.hEOLXtkR7giYZx2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1AFYIVFcbFAzESpx35yuB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MeWb8lxP8bRhkxj.pbbf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L_.kw.HkxBPZWLLkLqW1E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mU_btwukOpRQedLADWd5W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6YZ2YqJxUUowm_ICnwSb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ctumY6X_S9P3UKsq8MmeG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BAM1ySYoKsfXjYQMV44bQ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VKP7f.HkYTEraqeTMTQ..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3zQQhSf8EfT5zuTLdGP8s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nT9YJiX5oFx_x.jm_xGM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lUDF2Qi2NNsK2eKOp3d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6s0OeKlvmGSYN6V.Z4T0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reEF6.anl3IXBFsDC5kTi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JhM1Iajn9VN6IVc58Wfx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18VLXurkS67ytRKtgCyXL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UbdNyGjZquBgic6tWo7Zz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mc0IB39oZYIsFP6DbeUcc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rz6XMD_p210MNbKEOnoKh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f4h_N1QRRZRlTAm1b6QKZ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_vc0jfDQ9.ejNodcT42e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oT35rVreFPmmefA0.TRxc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iHGm.YxXAUYEi9PTLm5z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TGirdj6KRh5u8CC4U25q3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3vAg6T8_RW2u99wUNSrH7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8BdAolRZNWJQvTb70Hq2e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n4aGpg0o1QwE7jWMEvLXm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JP3emRJ49Ki5nD094Omb_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C.wsR8aCRDNS1CkSA5tJR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5iyYgiXtFR5uRbwmhGmZV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k7DH5iIXAomC6gBrdEjn8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RzfokN.ib7IeiL9KRcQ7h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OycdJMlT8n1ntzgKaK1jL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_LJd.oOPu4R4iGu131lo.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NyYaHZkq8ukybC_d1qof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J1IH4OooGv7b9T9r0XIj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fDmDodwPt4.WJ6iNlDcY8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3lZRg9o1f4x_Da6bH0M1F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clTV_NQKHf2YgzhF5bx.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Md8L1SYx_9liMqO4RQ6OD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dPgvsUGzAY2KHKSpuc.NE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eZ51v82fRSChzquT3df0B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rmhUwuL4lx9hJmq3aShAB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I_70VRXko3k0apLFE3r0V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X9UgewQl8MHV3oXeT8Q2s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M6OrbEY24cF0BK69WFs2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IfOV.SCRnksewf_V4Lt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aq_Q8p.LOSwcp1nMD1giZ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fr7nIHEn8lenhUvVAQL66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9rU4fcNw425RsjIoEWeq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RB08tf8OKIvho9Isq6pIn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pzmhnHGQ3u8TikG.Ig9q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8jpHQ6eOQxmTCMqv8ChUr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mwGu0RIlTH.taZsOYnONG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CoO02ZaQzuNTG7LruY.L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SD7or.HcRLCzVDHyWyyfE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GHvT7cZiFP2P6RcD7GsxJ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TEKX83kzQ7Gcfvuf_07zE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IDoV5enRSil7oVODKAT7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PIoRHkqYTnu4aw0eV_IM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g8H.UJ1fQe2VpIefTemjL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ptf9_CCfSHaM.sp_sMGN5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snF4u9PyTFa6gx_0a4b9M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SgyrlBdPRsCB30Rwco_rb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xv0B3HwHTwOKDLPykZVAV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cW7Ff_zDSK2Wpyd7nosYu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GIgG08zXSle_w5fUjetpm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7lQtooYcST9QhnputCLl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B1ZGlvk_T.Cg0PtwHxNIC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Q5x08voVS76ZF2ed3S0tC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8_QigWWjQ4Wf8xfZVQE1o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JAeptNFiQtunJisG7xFoS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NB7NT2zCRJOOHfJj3k.ki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OwbPiaIT9i8JdDbb_qO_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eEHAy3zj8CMM7lmmv5.1f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20ADIJa7rbkUIkqR.b2_2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nJeBkWG1lFNSOzNbP9lNi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23qQrK_xRKaK43.TkjquV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fh671mXQbTi4iVa8aaFj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PG0bz9TdKkIb0mMtLHuPa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RQ0IU5PJBkLtAiLVoQcV.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6XU3uGK.KJwdMFcFTmus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2eK1pf0soxmN4k5s.4LI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T980tLraCCO5SbWFdGHHW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zwoVb4K.7eB9AIgOnNMgA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rquJBzca9QN4rep.akyyk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kl2j1E5h.Lf5pZmXgqjdc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SqsJtz1M5Az__ImVNHKe4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xUenG_VyXBdlfR4KGbw4Y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JOpGVl7YHDkh1vPpEtMF.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XGbcTMQ.3FSUwEd_Qu.3B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DyaAzZyCjn9AybsyNwE0R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Pasl4KS.fchkQIf7WJ05Q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JiYjIrY3lQyPBk81pdNA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ogv4PrijjNM_hxn8XBgGbw"/>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VT1SqBAaNnQMHklQLo9Ps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uJaeBRozbJ.kp297iW1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TW4oXlg9pcaIP7oM.aHW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z8MFde03s6RZgk89p0Sxx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2jQMDcUk16we.FIFOCVdz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q8LvngbE8BVdbSRHD93up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0V2T9b8kWrpb_yRFY4Nv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vc7Y4KWz9QgA66USqO1jN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FR0.UjIBnfv6RpShPns_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YDrg2iKhUFIlxmrVPrJML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nf7T4RoBHandYVvF_kNWh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lYjcMNBn7GgzqzlNge6b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57QNRzFsEupzb3e9ki5GW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T_rHURkAXWofA4HNl1nS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xa15.Rm_ortD7NMcZM4z_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jfmB8CakD9wyHgM1ryzKw"/>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SbOaOvPsWCXMbadNTKPn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Olax64itN.ClvQv0wANv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2ZQIe3DQaLYw.9_KVJWlR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gabES37JhpWs.MfKaQr9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BFc0uhW510wyQJnm65lNd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NdQxt1VHxXBUOedN1lZU.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GRALLhGxLuvUNkCaenHKl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REc2ZxavfE1TdXKFJAVx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953XFz39K6_3xkiXjXS0r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vIM5cOcW0tYlqHLSQ8AAv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lbgzPmNDXpOihCq0nGUr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1sxC1gfmKY6gLzKQjF_Ge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_3xkhazVd21Osa8F30t3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J2n6htBA0d7O6MRJIyIw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AXoWWBwdZNUi1hnAqK.bx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b6.znBYGrRDZoQrqh4_do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xp_PQgYjTXVQ8DXZk2mz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q49W.eUwbfZFUiXWLr7s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iWNoUuzmFcpzUuz64M8Qv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tL2NA8virHeE7I36wGAri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A7uDFvT.RUU492MFOfdq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uRJ04xYhO7OoY5himUXr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kHigoWRYtinC6nZlDcUcS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QGiMizK0meHvMYiFGmDu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KTBEUy3ViOa4NmRWoBZS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ufIp8aX2afhKmRinEiBh8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g.lDTp0t7YImy5Yp7LKXf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hXZfdOSQ7AXJ5P.Yv0QR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svmn9NS.vg6qKzjWT4sQ_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7CDHuAzR9dOOTzu9gy80H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aaxgqX3Ab6RkhJRFQvRAf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6MOthVdv8W7bzEacYYW0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RLEFZlnk4RSt3JBmOS3F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YBeGmk0gmZfNIQR2JJpUv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qbNRbCkZkP9gDqZvXnCIE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Q7MeRACYjkDR_5fWVaAB3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Qo28MK8TBeAySvERMSmN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zf0yq_.35UjXjOkk1Te0v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n4BLC_dbytH7xfvMsbITH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jr5OUcyIP64sI8A7vN9ju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iDTN1DLwXPT3naCri6z66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wzlvuwB90Trl3y0JZAFj4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C4E3PPPROuU8VUqUxaTH1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a2V9Lv5xOgNaM4eEHvFq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L2aokpIQXNVC4pK5WE5qv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6y5eRyXxrEWiG66780DXG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V_.5H5HK2sd91qaG2mhI2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KYL171tpRj.rvgnrYtatN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AoU_4XhRQt2HSyvxyKX_L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AmdYhXAnagfQADilaTury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Rcd5bnd_KTrUpX_BMuN1U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5cQlW5QGGgFLyHn.w4FqM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wy.jET7tD79s6yNiMv0cj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NOtorgRbhEuj2HXQUGRm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F3gMInAdYFswjwL81P5Oi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m3pBzFlwz_iZuCfnnbwzj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7MYOwQZuz1_8u0jyf5t4B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VRrxGJh3tueUUqRnvfiMs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ra6irpUZXlgc0aEc9deeN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Ln9ZfH1v4YkG7aTWmSbRS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aifbz4D36Lt0Azb4wuuve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R3SQ2._QPBFq0FO0OXFZI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fC7EEetY8ZKKDVyHpjcQN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6QZ4qlKLg1icw19V_Rnw0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g5ykn3lHa1tAe4JBo9XqK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xvh7d3.tnKubw1TitUDtR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QO8.RrpVh23TAarzTSBOh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wGCRDYT5DiHCtI2GfhKf3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f8D17QgdBauXm3hlOCYBj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613kj5JWdbu8jxs3tVSMJ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bvWJJun9EQbk_6kevnUlr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mdJt4IdRJ_gX0Spun9XPF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gkH9y6YsTPE4mj5JsxJdt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geEBP2XXI7FJLpjRpNH0C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6C8AeF0kYkVZOhRFhrKBQ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k1Tv8Ldn7PXX.IbCgcYyU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bJwQ.2NlF664DkKQxuynA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myNOWa6PvarWpm896Qg_t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16M4r_XTipxjo4A7P2Rf1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sb9E_OmdQ.qWdg15k6CTP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rnGCgaTkU37.WzrnsJceC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T11zQieOTuGaMJf.S3MpV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0uL67.h0AL9omss7IDhmg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t6my.Nu9ekAYy_jczoB2j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ZIZhAS0FbqKE8ulFgmGIE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35Kq55rPI2WjmznGz0LPq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_bz_4Rz0u.uhRr8F_kxDa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GfFD6cqyvfUJ6kgkFmc7R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xT1o6HXqyVjxseCJzYbq3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a8.649eV7qZTOwBG4rfk6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kfDmnW9PBhYvAYF3BtO6p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EE.FZ.rFLTCrWTLpnoAm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JGjTOPZLTQiKGUEF7gfTk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ouIRTMq_XEiDZMZ6XO3IG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fdf1A3dTw4_.1xJc6ySkM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7A3FvU4a07pXHvNpBQhD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7uz2su9H.yRRj_ofYchA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ZZOdXcIh5ily0lzfQf8Uv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QCahPrLi0usBSFt8sIavp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cYE4m01KE_2ta5XswRQM7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iHe1PYZK7peyvXAxZVjD2w"/>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kw3qHecNmjCnJCS5O5pth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MsPThebc_q7XGStntBhbj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PugShse5QoXdnm6gwlCM.w"/>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MvsfANdu3DmBLg5vyo.d8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7Hz1EJcGnr5i6sHV7Xcx.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XXD4r.yqoStr3loJJdMWe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c_gEXyXbh8ZEEtLx8xHV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2PdjiXsWzeE.ZcNLVUMzx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50AMeWoc32WWrVk3i8FbH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_pDFUJ_C4rt39IiFqZxI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owfI7jiVjiY_Rpf9J28WA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Wd5.fx5imgD5u_Uhw40vO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nTZvaEk2Ntm.8DYmHpY3f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c.qw6tSCLYjWaOB3s.HCD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eDZ1C0oMtMHO5PPD8FIkR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lmFkUlhLb2kgfd3j8FvyT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H.uE6e8rf4Na0H.eU8rzX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G0b.Y46pwMgFofp4y6Gr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Kx5caIHfAYB2Bq1uWuYrM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t8pP6t9xatRnUHZBRRK3O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kJfJ2R_CEQmBaDadFMyRP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lgysXoitCUo9..EazJkIG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gOWDjyNhj_YcZ_.1XM4K3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nR2ldNY7u92jSH4LT1SvE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LO6DCQeAuMrD7r1deno75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z4zNxB7ak11VRhANIkMm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Oj7mbeVuZb7UiMFjZToQ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rSx9ro8JUQ_IYGkddD1M8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WBaCEe6dLxJOuaHq5LWh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_y0OJCJQe.7KXUrVmrTG8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1CiwRv1DpqVqCAh_DJA5H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N3.jCkkYpSnN3l_MQjCO4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aSovl5jPGLOweIi_8X.EO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yt78hfFuqcsT1dvdjsWoL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2vF25010oKSUyoTWa_ene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_OCk6T23KNP_uZ3NuJaYG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Z9cOwspaLLIWfMKZwlg1.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830VBVhebnX.lD35Ux3dA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QHihi3jREh.PmKRU7x..s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40jHDiSWCz8ULQyBmIkiQ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s8qrDi_0OdsWLIX6uC.sL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MfCUESHuzs3q.Sk7HWwIeg"/>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NEv2r9ApxFjuUynBPL9hW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bcW92gEG44GjAlQjQf4Og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OotO7Duf0oJlctF4MwBCK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gjcZGia8kDRPfO2eIJoM_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zAAE0qQHI080Ab5G1bfx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_U7cCrWI4ESch7O9bpdjq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USYeQZLq0sKRRJufiiXLo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MsidkCQ9Yen9.WfsTcZ3_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dMH7kGES3a58CVa91Tdte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nREKv653w8sVKBrcRrn1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Vil9W6Rd4lhyeBgbqpcWp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liF27199EiePpNFnNqxn6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R.ZQc5Wi9kV.AZPjFsvzX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lJigSpo31OrNIz7QX6mWi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uBKT23NXKUSxI5jvXE0lg"/>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E98kB2dvq.lVjRuU8k4cI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hQhWbvDHJOmMx4dw.mJZ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OOmJm707bbeLQ_dc0OdoX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it84ZYPHGYMH8KBuz5NNC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b2SLI0IRMaISq6CN7KUem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0i3GFmTzH8hvIaJa_wCqi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GwHHgNBiFl8imaurLRsfj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Bl.daly1EhAsWH.mymLGy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IJ1LTs1I0G7OVVzAn2Gzb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tJT5nXI6PfdqljKfCROAu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PQgv2I5bkNxWOyY5NlAt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m6MjMXnqYGRJEZwcWQ6k3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4iDWsexzuuzB.DWF7l0Q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_NHbqTMKd_eMgNoNz11Mm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jsYQ3wkWu0GukmLtdshQm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r63VkixXN2UqGjISBtHam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CTyaFIrHgkFE6Xr1OC_ny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xfkDdPidKK8rlyTQCoxuV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f_vtXJMA5gtWyoxNZsi2H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XHTzlSIRkchYQYoIVTsF.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9zfuiSyid48WiPQhumAtm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NO7E4rM4p3dsFfzjEKo5k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UdfOoipEn37_F_i1L22RG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I1LXyeXRiN93YCEStBwH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5xGh9eGH_v_kzOiSxGpw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eYCUL2d7CkI7eAinRW9d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M6GHTzRvaPjSz9xS.M2it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nYrOgnr0ueynBAov9m9U.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EypvXZJAs4kF_7s.3l8Ce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HeXGknaDhqvef7i._La_7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gG5SF8_d0CdQoXubaYIi5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8Vj6Znov_PlQGi0kEOWme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sAvzgKKrX9RtF7dAtzKx.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E_p7bGbkTu8Vs5RFu6ABS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FgE15bbqt6AC75yv_xMO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kg0gC_WIPHdAvOp4gTacR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s_DDk_4mG_stkRiStkaDz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39ERQ47_mC7SEftuG4asT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4Yvi2baBU.xDB6ZNKKaSA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0K_bQmcwVAw5rkI7eIUfk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brHyeoZs_TuwVF9tuEm6T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9k9OJjRM9caBeblF6aKz2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OCpSlv9Ql7B.qU.Y98tgK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U0uJ0T.TIU90UqbrIJ0yq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3997Q1FbIdg3tA3Lid5td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pr8zJxoAINxce75R9DzMY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0v8JrdqjHIVvT1P5e65Eg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0EXgBAfONi76S6ojiEkqxw"/>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ndNgMPPSTGxge4PXKcFD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jM2AOxm07r5dKe41_XgpC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xEZH4ZfwrTl7PZGOpqkqA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HgMKDXk6IRPuL2oJa29Wg"/>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VW7uLmEftWjIuh92mlzIQQ"/>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THurBZ8ut8qhfBdY2vWk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RNSm.dHBMXZywAFAkZxM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wvpdACUBeAe52IJmYrTGa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dJAB1V0dtLQV0JbQ6PpXgA"/>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iGvUdTlWUXy6aTZEyX0EF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gwKD4UOG2Eu11CqtPYSZb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kEQGxxGknCbCkSdtGR3X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pOYicrV2H8qrjy_YKjT2J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1lo0zFzdubViQzKC.L9T1w"/>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JBu0JCjDjstp6OQOTTAmM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oklltmbS0dLAiTlcKr6v.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xQdNl8jnf3CM0rdqgtjo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Gv2CvwEcv1YXnmNy_vxd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si9z0H2IPhJkcB0V5PSK.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oCfIFdH_8HwmaINRpFRTkA"/>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dOc6gZl1X7eEmHOpX68ew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Tg_Usszbt6WovAP_PvfYa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XY0JOD5o1e.hcL7Kq472a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iW2t597etd..AgBeNGk8H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j48h381MZZv_vXrZ_MKTu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o56gm2WdjYysG.yNz8ajs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uW50UVvAbcAt42885.d4J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1VI.U04NLx2FlNSmevx8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w2b4IWvunJQJUnTrT0kkI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9.0.eRSuFjrEwPlYXomul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cBLVAeT9zLO4tp7BYs5QK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Z3K1VTbhgALdYJslx0.qiw"/>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4j7_huRKITPfZmri5MYRT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1AhRuHsSaj4ECw_LLfBSf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RRWWnTUAV252oAHEleqcl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Vdiz6_bWlpqgRD2mU1raz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En.cPSyGfupwU_seph5hB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0fHpwIMUq.JXBZaJH1aOF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fAHCkE6sPgjmHcSMsSYR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RddiNywJgozukxH78188B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E0p25LAcmeza62Y4_pGcm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ZWhyR99LaJAz9nrQfzyv7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gzh4oZE4cZo9wHsEh6KX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veGv1_EVdNV2lU7BK3UbQ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LNza7vW.AU5UjuEUkKOOi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5ZiXxz1emZi5I.yr9UU3g"/>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Z_QkjRnJ0EYh0HPupwEbr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r9FrWirVDfDAr5NfrWM4K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jVTF9S1eDP_.BtH4FzIL8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0zhf_YKhnO6Kv9hrpRvBv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V4WV_p6QMA9AwLS5xOk7j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E.6UlcRqOln02sDTzNZaE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zTKJvsYV9sImHqXYXc4c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7jGHIROAT7auyoN7s5H8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EiINs4mScahLV4jO3zs_E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uOmzGyyiNO2I7DHv.H69P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mGfupa9LIXNYnA1kvui6P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tkiujXgDZgk8FEhQI_9tfQ"/>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4favkuLG.8oUHSP723HtqA"/>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WzaWbIKpTnxSgwdAXJrZx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YR7.asCLaKjPUz8_p4jb5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seSNMLOCxldmeFILHt0os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OWYIQQJXmc4vy3XOpUqiy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xGvWsHz2qoY.U.QKeABzb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9aq5q8PVgJ165o0uTkrrI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eiJcdK_QYNEbyECCXxveA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3wqLyq5Cma8DgCfs7BcTn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7MUttJCR.knVVqFwMTEg2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kpdXi.Nky.cJpcDCfTRyS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u1wIUnRZSq3yc1qpCAsGc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EZH57DiMaSTqJ1Bmsx3Ag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_75jPOL2BYJQhiGncxRFU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7xq0aKG0ZhfyP0a45RDzPw"/>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UPoLI0WMSP_NfHZ.PbVae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uRTT4Nf69Cwc138cUKte7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4DhVFHByjD0nGnBmEFivRA"/>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eXXB.hGNO3.S9BT48hGUQw"/>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5PPXQXmabPPeG41ZGYuEN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sbvwp1H.4Pd_84CMkGIS.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dYYS0stOkPCRLIf8stL6TA"/>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Tnmv3eHj63N.wM9WPDNyd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5bIsrMECHzauzvAUpsOGK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IKcnKkkMKg1vOME9QN8p3Q"/>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G7l7C_kgaTWrStKzcWTIW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EhgwU7Mmk19fP2AFl.Jc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SL7pS90SxuvRbl1Z6mzBI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V..IUwTkCrkkIQl6b1LH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GG6j6GukwvekcI_CsvsWi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6835knzIYTAmhsRvrSEWi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5RiyFWLmXLiJkIhOkO5.G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1_J_kQsA_lXfTRDwHv2g2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wfQOhcdbgZBvsnZN6rXFQ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a7XdHeqV2JPK4nSrlkIsSA"/>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5Sg40.W2X6fhz63s2asn2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DJ2j1ezd9bd751_lOwi9w"/>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JD1mIqGn13q2immimiFWx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Ugvl2i7yC6U15wo6OUY_4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DV5RdkBG26x4eYejZO44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e.pAhcRwzviyj3bRsckfA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bxXc262ihOemTRrvYFSx6A"/>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o7_oTV4E_5RVFHWDA8nvhg"/>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R.dHGgfF1gXGmL0P.9Kp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ujfs77ZQSG55qdVPrwZhM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JdI1tfHmOmNcoS84sBPqMg"/>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xks5LrBJQrGmM4fRNDrfc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FAjkOCaQGsQhsx.tUUu9n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uU1hXAu8Tt9ggfXAqd58S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Y0bzHnSZjfKzqcywB5zDx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1uu0X.nx2f6KzwSvy7RY8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7GaodkvuYf_ZBQfnahIYJg"/>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f2XBdCC9pA_V94yVEk.dY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siHlSyyL16RHZ54UVAH10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9xboYbUMoxUuqCUalJU.D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VZiPZpOz4p4aYnPU2_Bvq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sw5wIJWCo2yTNlko8rJl3w"/>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9Mn_t.Xa1MVfb9gcVzQie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V8Vic57iPU_NaCMWgMaMb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fijJ8HX.W2nODGiT3rEYi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ZR259MPtS6YzWnkixsCO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yKZ.Hu98DXkiJLjYl6fW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56l3luf616I_.lr4iG6c0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5TwXv.wz9QjpE0X4ZXnXN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DU7Ik9Oub_k0KgZ_Gd5c4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pf5dj3Z1Mg9VmwXMTQ.9H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cSoQ4oMBcUNoujhCYfxBW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BpwRXKeYVvtmkiZHDlap0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a1usRAATzLrgtZVtJrwPN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ebrql8CjoFJIwJRgcEwni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QSeMDBcJJgBt1eNGoLIlx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_7rnUygdnmNZAP8T2Ykb8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Eo2Ask4YU2Br0iu6G7IL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mfMgzzaHJc_rx6rPPvivs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eqMPxsIe8zv_t31M7N4xP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NMtfJowvrF3Xqd5pS9oya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9LMAd4UICexBA5QqWal6cA"/>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z4R_yWCKkuF6faTBlvbIz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EjTFcZV13dmFvQ8eVkjUg"/>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9yvQPvMtv26Kx.oEAXVr3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a.VA_a9t3Ct1kNd1ZCMHe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HA1_1gTbVX2SDXXgkdP_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yAHfnePAKQ3AjoeFgHDX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1XALTRfNNmQc9k0EnhP_w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edDFVHFWN6dhHZuaNr7f7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wTIC0FiyjrrE0VUTfbWxvA"/>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mQsjOJ.5v2Pa2IWxcmOuv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6reQMop.CaGYRLosA7ahM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SLHcS5YqwdaSBZZAM816.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Xtp_R_VcJJo.cbrE8DYDD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5zobjUHg0hMmfQAUNxj6U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8pvrsOAv0RnxUx_XS_m30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CMtYsizP58tIPg.YNs7Hw"/>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LPKKZ94e.D02RE0PbNbYQ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2tfMrM9pAUDmoMDPRPW8i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0twKzuH36uAGqJyPgqdfL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LYjdDEBGRWfweM_Oofc.X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9YhUK9oh9123VdhYc3sLdg"/>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BBSbqhTH0WSGKxccYyCfQ"/>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_VrUbHWZk6Qq1LDNGK.Zq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QsHLa27m7yQMf5YUjSgs9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VIq8lPo1Ib4BP3nHPhcaD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nFIX_ZvGXxEXfyGD012Pa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uBoLwbtmCeyim3P1dGPgy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rwwk9Zi1VJKHlKjAk3dX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XL4916lkz5bKxmL7WQx_AA"/>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70Kp4l1FOwj4ozTAh9HAf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kLSyhF4BabC8pA_dk07sI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4gGn2OJUPzN8ZXB.vJ3tI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0GCPSYSh4rwnRtGovnGqK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HpIc656maRTCWRfuq5vzy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2hO40J7e4md3L6lKhgLaag"/>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1bJCafD1g4RAFqTDFHQph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IxRpI_ll11pzODsdDzDYw"/>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AGHr.HSxy4NIFqooxuX_n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flaBgn8a6z1lYQSoZ8tiK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xcKY8WyGmCc.pcM7SBE9e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09D7QD.T4u0hzzaUbRYwG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F9stILS9IiQzpaS8oz1s4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DZmd3mirgoHw1oVD_y1uA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wfO15PUflZ9.1SGwmSfkR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W85mtVeiLU39_E6zmmS7Q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ZJYSE_UjR2iLlOsKBRTfTA"/>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ssA34njavx7H8aq8xcOkZ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d1xF.q1..4Y6c8lJVGUG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b624l27_95zNngncLQ_oww"/>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kj5BExYkVhi3EH1OKuejl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L0ews9hvjrxJ_u18sb97Ew"/>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gGQifaXDPtLfJC3dlLIyW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mOGDdT3cLPWNWZIHJSkMBw"/>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q_s7h48QuZtoNhgruaGeM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7wqW.dh53OylHexrfaEwWg"/>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mcqkLHXs3SgSSlcrYHjw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nKZeH0s6hJ86JcHSP6UZW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9ZSSJ1Bny0ESgy80oZKd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RAzCjKtS.tmZ.._C5jmn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5Q8AwpCjxm6Naun4A08Zo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eFxmTtBigmR8K2hA7gbgu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CH22NveL52sW5TKzQTgz1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aH9YQtiZk.fN1uPgZsDF3w"/>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A4tB7SOQ5HNCmGi675Hgpw"/>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47nUM4tSWDi79NEaYzRW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a9zVTxl.NDrsBW.A9.3An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QVtAwThoO3S6rR1iKfB4w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pBWgOJ.BHEugGb2jsypLG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rcOxvuXnN1spnOQRvnWC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SQGM0fESgISylBC6JYeb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2QwUVjblgcTP6KNBn3rXT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jPAihTJ4adPXaTMmzQXBg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Mqs4K_p_m25I5TUfFzcuV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Y6c64Q_ueDBobD_diNCs6A"/>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UJchPDzEzIVI0qYSlQqop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DR1RIcJboY7Mt_WCCtGxS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3ucb6nLIhmMBhu92Cjc4n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bMoQ.JJmqzRpjYNEmpVZv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u6HCHix9gg5D70AvTBIT.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RL4.zhuaVCfFLSaZfadxB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7W65FBdUKllJM.SSycyp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Nxm.m.jx1t_gwQ6W4rYLE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Tlt3XzmZWdFRe13vrPc0d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bIkBXWY3f2UeaPLT6IaIt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MnMQACXELO_f9RNNp79BM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u7zz_1NBijmUK3ct57JmzQ"/>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1c6XEaccpp8HHWzxciMbj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8bDAybAVFQxnXM0V_.RWA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Mc8_e41Q0Wj68vs4py0E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7gMPrq93XSOE09SZUFe3s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STxHB_7z0Iy.7Dlbcm.V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2jMPEMJ9NUXv1wtL.gB1w"/>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ZXVerKFw9elNaSfQzHyBd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fk1Wq4av7qMsskpeH0Ppn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v3Hq1frEJg0mTMKt8wXJ4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mwmNLVP2GjG5CdbLQvsx7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YF2x9ow2QqSmRaGgrT6ip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TuDy3mQJ5LG9F.3jurKYoA"/>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iBuKxbiSAigVbIg149dG9w"/>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tf4FBP0MNpGw90ZSiWp91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exFE1iZbyTXMP9Hxo0nidA"/>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ny1h1ycbXO0F.XU1K1xwa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YAUXfCNmZXmpWDvND0EU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0uFFzBHX6mVN095SoQ2UA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vuZRKFd49BG1go1BFOlr6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FAHJgBCx6UNNFk2Aq1vib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H0EHSOzU9btxHlNmFNiF2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LR4McXMD1Etyks4DQAaUew"/>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DA9SWMgIM2VludSqmAIP3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BPRxSgZaGVvra0ktbr97V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ET17leZ0JDE5QrS7FtAtSQ"/>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T_TO4YTC5zgIJxX2tUnAT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AFhoJmBC.T2kJ4k8.3v_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5BXx84Gk_z9cLQDirIHayg"/>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vw15Ho0YXvxLOvE.hBT6V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66vpP3AgFFWjwTsd2vX8E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Jqq4xSuGy1mC1zgZ1AVDM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unEAwYZfbRGyEk77ndFht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ablW_4boaYqk7i9bevZ6Xw"/>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qa7REjrHY9p5n_p2KPmnGg"/>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bhIJn9N.nbynNPraInTI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ILpUVd0WdemJkupmIC.h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znu72Z4MH5gO7j5uc3xRA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2U._7OzAT0rKRSIGEuo4c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iypjhwpiuw7kRT2C2pn7nw"/>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BZuZAECmyKGsb7LwqTuh4Q"/>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fBUDualKM63GUsWIotr8d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bDqugby9kEuhGKwpVBoG7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ywPQDmTY5XobHwxkSBprb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4tuxC3vmtTAcOt.FOptUw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dhif9ZVm8GES59FVKMnOu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JFBNfyrI2CD0dKyTFraN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pCX6mjh.d6NfQnmu6Oey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54xo4_I44Dp5uaG3sn8KTw"/>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O3EkCI_mVbVmGMmVAqTIw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EOmFTu8vUn2eRsaLK7Vb_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GrR83iDWUJjt.i7cWnU8j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mc6xWd9t.OHRb2fTs3ARO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oXavtt6dXcjWI0zcMfWxs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_89N_aS7L0ngJ6kuWeq6l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5uGAFeC0Rf..4Wh3DXpI.Q"/>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5JQSFzJCTiWT1HxDwKMXYg"/>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0vFw5rrVRkW3FMSX306QVA"/>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quUV_RyhT1aDVYhowEwrZ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FpL2oovNSQmwTATAMx.ZY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MykCZs2.Q2GD0MXkzj1t9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4kjeCYCDmvb_5YLjw50fxg"/>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I1RXgvxBSgGLKle6OEGXS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Ml8YIO7iSACDewhlcDbzR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KfLnlaWrmyKIl_UFZI3GE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HdQ6cWiwRAemn9S2qYoWjw"/>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vkZDUv1BRsGLqir0qHmo5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F8KoJvd3ToyXS4zYMXhe4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mTW6QdZrTm2Dk7wCWrI6Sg"/>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zXIdw8L9jnObr2iOJvLDF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efStjoS8cRdOETpfDoC..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0ijBa5MFjbW9TA.rYVKg3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6lSpmPVHBpSW4Vl_.SWtp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2mgYDENZk67mwKR_ickTp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Q4va_HS0IZZQ5cYRacGBC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HYotamBh60dRDHc9P2KG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I6Kxyy9QorKWxDwdqIGc9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or5tYhPUPOPrHxrLwWT5Z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jpkvEUnS_udrq_psI23FW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foRZVJudY6c8Hob84xgnG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1aJk7CGqv34DgZPrAET1C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MDl8ZCh_Mg9anohLKvRLgg"/>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lpKQnkXNNwMxGMio17Suq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FqQTEoJTT3Jz3SmuUS3TR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Jq0NYszWc8nz4BjC_guww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lDc8shZpN2jjqegcsXEG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16W6D_XyZzW1nOWv8F7prg"/>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BpLCJPQ_fJCNfUnCNv3VXg"/>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TFxNItR7Zebx6qeoHHKhj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3UJqXQhalLpTKmiRk3bi1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ueJChJOmMZ7UbqdXcn1bkg"/>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S0IdpMSg9srUUxE8MHLiC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Z1aukFW0.19WUWwExxr1f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ZMQeis3Jn0PMguZOhP2P6g"/>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JBA9U_fNtl6FgMmQJHOwKg"/>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Tmyjs2sYZVg0wS2vTZitn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wqERyIqDVFORN_iXCcaR9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kzKsr3BabA6skvk3WX5Rw"/>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mf3VpT_CxKZ9o_e7bw7xN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Lrr8E6O8Q5Gmx3k3ynOnHw"/>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7oUA42vJ7gCVJ6wSVWWyg"/>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SXq3OogbJH9FR5QnZZqzX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RgqCwXi4uzsl_I_g_IzgKw"/>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mVfGC3iXGS0RXaX7D21Zg"/>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YT2WBkKYgMgfzkf9rk5Wj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oGMeXgnor2dXSugt1Gc8K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TYQlz87_0CBXgk3bQb37n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bpc1c.kZ6N9UlF4SdfMY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Ze9QsyfMBAr5bn3huk75A"/>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d5Dzc7al271mid6U206_c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d15ciwEhN0SvIAR9_ge6s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NTpwss2eTLMYfUy4RcQ3xw"/>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DTN9xV4iFuHOXGavlkcJEg"/>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iFXff.D0.XTaiZTK.iiUk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XIMp5XrIY2fR6xu1ru9fi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Muqrrw8C9eyYtp90IJYjww"/>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vrKBY9lPGgPxHU_s4BY1d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cksGCgbvPhxwrXtPJXen9A"/>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uQd61UlXzKTos.z6apZpu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3c_VM.ycMArwnvuEOKK2fg"/>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MK26jjCLw4gFbMUmI5VsM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4jprcBTnn2wsCqN.5pgQTQ"/>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XqGTpkg8JA3.UWGY71.2_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BqmRMPaDFD5SDJ0eq5wVO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6wcdArZynRVHto7vvZwyl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rcXlE1t2iv6xXJLGZuNOKQ"/>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Bj22emK0ncSnxT6OGiRPx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ak5wGcT2t9agJlXaTmkCJ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yTjZhsVYaXXQDUUOSSXvt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f0te9wNtyCy9D_W29yBlR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B2vyRvW7JkZhimo.BQFt6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6b7LINHxl71g8hKXPzumh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Rdn7Yvo1rGyegxosruq8B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JGsa3JraHB7fGmkrH_0Zn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0ONipB9T_GZ2iHqx3WgLOQ"/>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MbBWFAA9aVd.XEj83l4L8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CXytOzd.WH3q1R0.cxzPd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0cgsvpKFuhslAtBpP50DaA"/>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Xd7ORvySmHQgn_Rzcxdqx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EUbZLEBTEM.c_BNcJQxOe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_VgiJi_BGDdmlAiZtnoTw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74RyQcumbhwZmI9.dGOpr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g8H7oDsLxrHSueKU6ScaA"/>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_rBn6CmOQ1q54HXhldEPRw"/>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NTJ.u2Nt5G334L.WztjNP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c5QDHRP9Q2xe8G3qAzdoC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LEGQv73.dQQavx7Hr98dSw"/>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uLTRJGtxg4OZhu1tiVjQN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8ly9.lPhU.bwsLjukWM4X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f6PvProlA4zHwC99PAhF1w"/>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zqknroFs2wNYkNJqFqdlw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7Eu6wsmmswtFDKlEyqgZR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9cG9u7v5mcJnhOkm7bebn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CwmulwUfvUdDNqiP7ZW8O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CjdXeedgXwsmQ8hNTSw9G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ZecZx3wiC50MXTJmLj5j2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sCmGLZgMR2R8v_bMuvoEyQ"/>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i8K38hozTkv3pzn_zylOe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bDyKU12sQj9nSlFFM.ioY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zuFcqYPTMEXyGeY3ZOWQ6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5sG8rgWxi8bjjyz80upVI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0aLispgESbwUVpcZEluyF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K5O6KX0f79VJ3eNNHAGfD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ljpqde7d8ghQWY2pjuPEh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Z5ucZIaZlVvj7kvrs9UPy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4ztSlUoh60EcssAJn7l5T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m780jOENNN3aQV8S4dkW7g"/>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1bhCIGWEilZt.xkbMsXUE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JIEHrdFdsPjcy5ZvvSunb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6DcbSL7IU_ZxOnYqxU0Bj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G4MKbxL8ReJmKRCsWuz3Tw"/>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i8Ythz2jXCWdPltjSdJnMw"/>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NWo5yzUJoOdwauPbXg5_3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yqzUwOUB0BPpe1LLINy8A"/>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4wJjY_NBYZAhLPSp3mGiD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aDUuuxu0I3LMa2A9Zbf_U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EBicYmbRq8fLGwJlFpxXWw"/>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almnxqb9oINJfUL3gFFgU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7utgLp2oDyINqky8DLFXY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kvPuSbKCMhzAvwnmi1J_oA"/>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26kFrvEpOaxzzQfd0ZIMSQ"/>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ZrIIVtISSZmNLxNNE1783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eFudIB0FK.nnFZoicwt7m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2tpz5qF1lxLWMSrpfGwE4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7BojdC.visRHNfN67VFDw"/>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W3bvwXCIDX6Fb8v3OYqId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w5tkhNbwknBgTvd_vAbSy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o5yx6ZXhHpzdsBsiebVavg"/>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9_88J7HonZBb2E2kHIDkbg"/>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zeNlltH_Q_KMFNIsmfp1Q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9iWiYojKPUSkrJ.7OFvjE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Kvtfo1jrFL.QGkoJzKiWhg"/>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cwouHDhywNiDGeMShFOujA"/>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M_Iu3o6OHQSf1VXxZYoU.g"/>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b3YloWjU9smNl_EL.yeV2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0MGRgh9xv3Qn0d1Su.DjhQ"/>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ZLKxZzk5p0m7XpJalhQj8g"/>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OmPipvaLc0TLx0w1X2FY0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e4W7N9qsiB.7ZJm0FLrNv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BJ9qW_0322lDm1elLJSasg"/>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4QNerdtBN7VAghRKJ6LMBw"/>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72O6ATDyBuEFxD6q7dfrKw"/>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w3ESsSx0OGwlfeRtxFhrv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xdmH6Znn3U7y0EdDEYqz_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vcupDejwXRhPudRsX8hXM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A0j0mftNc8XN3QhISJlUH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1V8BZkhfisF0YHxrmB45L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UVoec3xFMRd9wUTrwprrWw"/>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SF_WDeF3bEOeiBrQKbNpzw"/>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owJqRrS3H1TMZGzIkMjeeA"/>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JzO5oimhBp8XxZ_WZ6iIfw"/>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jQn7RlBoRBtJN7YOhEg3Xw"/>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17.5k6.Qa1GiozqYH1VBRw"/>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WAJVi.9cJhsgtEyLBIdnXg"/>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X4iNS3L5LXnUz4LcFORNtw"/>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_q_.ny0fRvrIOHr6Fj4fn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zDcwCryjwsy4wb9pwc._YA"/>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ユーザー定義 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1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3.xml><?xml version="1.0" encoding="utf-8"?>
<a:theme xmlns:a="http://schemas.openxmlformats.org/drawingml/2006/main" name="2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4.xml><?xml version="1.0" encoding="utf-8"?>
<a:theme xmlns:a="http://schemas.openxmlformats.org/drawingml/2006/main" name="3_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24220</Words>
  <Application>Microsoft Office PowerPoint</Application>
  <PresentationFormat>A4 210 x 297 mm</PresentationFormat>
  <Paragraphs>3994</Paragraphs>
  <Slides>94</Slides>
  <Notes>50</Notes>
  <HiddenSlides>0</HiddenSlides>
  <MMClips>0</MMClips>
  <ScaleCrop>false</ScaleCrop>
  <HeadingPairs>
    <vt:vector size="8" baseType="variant">
      <vt:variant>
        <vt:lpstr>使用されているフォント</vt:lpstr>
      </vt:variant>
      <vt:variant>
        <vt:i4>16</vt:i4>
      </vt:variant>
      <vt:variant>
        <vt:lpstr>テーマ</vt:lpstr>
      </vt:variant>
      <vt:variant>
        <vt:i4>4</vt:i4>
      </vt:variant>
      <vt:variant>
        <vt:lpstr>埋め込まれた OLE サーバー</vt:lpstr>
      </vt:variant>
      <vt:variant>
        <vt:i4>1</vt:i4>
      </vt:variant>
      <vt:variant>
        <vt:lpstr>スライド タイトル</vt:lpstr>
      </vt:variant>
      <vt:variant>
        <vt:i4>94</vt:i4>
      </vt:variant>
    </vt:vector>
  </HeadingPairs>
  <TitlesOfParts>
    <vt:vector size="115" baseType="lpstr">
      <vt:lpstr>HGP創英角ｺﾞｼｯｸUB</vt:lpstr>
      <vt:lpstr>HGS創英角ｺﾞｼｯｸUB</vt:lpstr>
      <vt:lpstr>MingLiU_HKSCS-ExtB</vt:lpstr>
      <vt:lpstr>MS Pゴシック</vt:lpstr>
      <vt:lpstr>ＭＳ Ｐゴシック</vt:lpstr>
      <vt:lpstr>rawline</vt:lpstr>
      <vt:lpstr>Urbanist</vt:lpstr>
      <vt:lpstr>Yu Gothic UI</vt:lpstr>
      <vt:lpstr>ヒラギノ角ゴ Pro W3</vt:lpstr>
      <vt:lpstr>Arial</vt:lpstr>
      <vt:lpstr>Arial Black</vt:lpstr>
      <vt:lpstr>Calibri</vt:lpstr>
      <vt:lpstr>Courier New</vt:lpstr>
      <vt:lpstr>Lato</vt:lpstr>
      <vt:lpstr>Verdana</vt:lpstr>
      <vt:lpstr>Wingdings</vt:lpstr>
      <vt:lpstr>NRI Template</vt:lpstr>
      <vt:lpstr>1_NRI Template</vt:lpstr>
      <vt:lpstr>2_NRI Template</vt:lpstr>
      <vt:lpstr>3_NRI Template</vt:lpstr>
      <vt:lpstr>think-cellスライド</vt:lpstr>
      <vt:lpstr>PowerPoint プレゼンテーション</vt:lpstr>
      <vt:lpstr>PowerPoint プレゼンテーション</vt:lpstr>
      <vt:lpstr>PowerPoint プレゼンテーション</vt:lpstr>
      <vt:lpstr>一般概況</vt:lpstr>
      <vt:lpstr>ブラジル／一般概況</vt:lpstr>
      <vt:lpstr>ブラジル／一般概況／経済</vt:lpstr>
      <vt:lpstr>ブラジル／一般概況／経済</vt:lpstr>
      <vt:lpstr>ブラジル／一般概況／経済</vt:lpstr>
      <vt:lpstr>ブラジル／一般概況／経済</vt:lpstr>
      <vt:lpstr>ブラジル／一般概況／経済</vt:lpstr>
      <vt:lpstr>ブラジル／一般概況／経済</vt:lpstr>
      <vt:lpstr>ブラジル／一般概況／規制</vt:lpstr>
      <vt:lpstr>ブラジル／一般概況／規制</vt:lpstr>
      <vt:lpstr>ブラジル／一般概況／規制</vt:lpstr>
      <vt:lpstr>ブラジル／一般概要／規制</vt:lpstr>
      <vt:lpstr>ブラジル／一般概況／規制</vt:lpstr>
      <vt:lpstr>医療関連</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ブラジル／医療関連／医療・公衆衛生</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ブラジル／医療関連／制度</vt:lpstr>
      <vt:lpstr>ブラジル／医療関連／医療サービス</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ブラジル／医療関連／医療機器</vt:lpstr>
      <vt:lpstr>ブラジル／医療関連／医薬品</vt:lpstr>
      <vt:lpstr>ブラジル／医療関連／医薬品</vt:lpstr>
      <vt:lpstr>ブラジル／医療関連／医薬品</vt:lpstr>
      <vt:lpstr>ブラジル／医療関連／医薬品</vt:lpstr>
      <vt:lpstr>ブラジル／医療関連／介護</vt:lpstr>
      <vt:lpstr>ブラジル／医療関連／介護</vt:lpstr>
      <vt:lpstr>ブラジル／医療関連／歯科</vt:lpstr>
      <vt:lpstr>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ブラジル／医療関連／その他</vt:lpstr>
      <vt:lpstr>政策動向</vt:lpstr>
      <vt:lpstr>ブラジル／政策動向</vt:lpstr>
      <vt:lpstr>ブラジル／政策動向</vt:lpstr>
      <vt:lpstr>ブラジル／政策動向</vt:lpstr>
      <vt:lpstr>ブラジル／政策動向</vt:lpstr>
      <vt:lpstr>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lpstr>ブラジル／日本との関わり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2026-04-24T02:54:35Z</dcterms:created>
  <dcterms:modified xsi:type="dcterms:W3CDTF">2026-04-24T05:23:57Z</dcterms:modified>
</cp:coreProperties>
</file>